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264" r:id="rId3"/>
    <p:sldId id="257" r:id="rId4"/>
    <p:sldId id="258" r:id="rId5"/>
    <p:sldId id="259" r:id="rId6"/>
    <p:sldId id="261" r:id="rId7"/>
    <p:sldId id="260" r:id="rId8"/>
    <p:sldId id="263" r:id="rId9"/>
    <p:sldId id="262" r:id="rId10"/>
    <p:sldId id="265"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0" autoAdjust="0"/>
    <p:restoredTop sz="94660"/>
  </p:normalViewPr>
  <p:slideViewPr>
    <p:cSldViewPr snapToGrid="0">
      <p:cViewPr varScale="1">
        <p:scale>
          <a:sx n="128" d="100"/>
          <a:sy n="128" d="100"/>
        </p:scale>
        <p:origin x="16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252E76-3D5B-4D63-8811-0D1BF7749B7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215739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252E76-3D5B-4D63-8811-0D1BF7749B7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316704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252E76-3D5B-4D63-8811-0D1BF7749B7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3C95C0-903C-4922-A2A2-BFF43F061A3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50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C252E76-3D5B-4D63-8811-0D1BF7749B70}"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2594293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C252E76-3D5B-4D63-8811-0D1BF7749B70}"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C95C0-903C-4922-A2A2-BFF43F061A3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6884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C252E76-3D5B-4D63-8811-0D1BF7749B70}"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211205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52E76-3D5B-4D63-8811-0D1BF7749B7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3349822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52E76-3D5B-4D63-8811-0D1BF7749B7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1211809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0C252E76-3D5B-4D63-8811-0D1BF7749B70}"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C95C0-903C-4922-A2A2-BFF43F061A3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6218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52E76-3D5B-4D63-8811-0D1BF7749B7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421034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252E76-3D5B-4D63-8811-0D1BF7749B7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164017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52E76-3D5B-4D63-8811-0D1BF7749B70}"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117969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252E76-3D5B-4D63-8811-0D1BF7749B70}"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382801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252E76-3D5B-4D63-8811-0D1BF7749B70}"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268061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52E76-3D5B-4D63-8811-0D1BF7749B70}"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194089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252E76-3D5B-4D63-8811-0D1BF7749B70}"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178208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252E76-3D5B-4D63-8811-0D1BF7749B70}"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3C95C0-903C-4922-A2A2-BFF43F061A30}" type="slidenum">
              <a:rPr lang="en-US" smtClean="0"/>
              <a:t>‹#›</a:t>
            </a:fld>
            <a:endParaRPr lang="en-US"/>
          </a:p>
        </p:txBody>
      </p:sp>
    </p:spTree>
    <p:extLst>
      <p:ext uri="{BB962C8B-B14F-4D97-AF65-F5344CB8AC3E}">
        <p14:creationId xmlns:p14="http://schemas.microsoft.com/office/powerpoint/2010/main" val="190304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C252E76-3D5B-4D63-8811-0D1BF7749B70}" type="datetimeFigureOut">
              <a:rPr lang="en-US" smtClean="0"/>
              <a:t>3/28/2022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3C95C0-903C-4922-A2A2-BFF43F061A30}" type="slidenum">
              <a:rPr lang="en-US" smtClean="0"/>
              <a:t>‹#›</a:t>
            </a:fld>
            <a:endParaRPr lang="en-US"/>
          </a:p>
        </p:txBody>
      </p:sp>
    </p:spTree>
    <p:extLst>
      <p:ext uri="{BB962C8B-B14F-4D97-AF65-F5344CB8AC3E}">
        <p14:creationId xmlns:p14="http://schemas.microsoft.com/office/powerpoint/2010/main" val="148892778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9CA7-A3CC-4DA7-9D6C-7C01C65206BE}"/>
              </a:ext>
            </a:extLst>
          </p:cNvPr>
          <p:cNvSpPr>
            <a:spLocks noGrp="1"/>
          </p:cNvSpPr>
          <p:nvPr>
            <p:ph type="ctrTitle"/>
          </p:nvPr>
        </p:nvSpPr>
        <p:spPr>
          <a:xfrm>
            <a:off x="644577" y="1866276"/>
            <a:ext cx="9024616" cy="1922332"/>
          </a:xfrm>
          <a:ln w="57150">
            <a:solidFill>
              <a:schemeClr val="accent4">
                <a:lumMod val="75000"/>
              </a:schemeClr>
            </a:solidFill>
          </a:ln>
        </p:spPr>
        <p:txBody>
          <a:bodyPr>
            <a:normAutofit/>
          </a:bodyPr>
          <a:lstStyle/>
          <a:p>
            <a:r>
              <a:rPr lang="en-US" dirty="0"/>
              <a:t>Contaminated Structures Program(CSP)on Navajo</a:t>
            </a:r>
          </a:p>
        </p:txBody>
      </p:sp>
      <p:sp>
        <p:nvSpPr>
          <p:cNvPr id="3" name="Subtitle 2">
            <a:extLst>
              <a:ext uri="{FF2B5EF4-FFF2-40B4-BE49-F238E27FC236}">
                <a16:creationId xmlns:a16="http://schemas.microsoft.com/office/drawing/2014/main" id="{95A75F2A-1FFB-4429-89C1-4AD7C71340A7}"/>
              </a:ext>
            </a:extLst>
          </p:cNvPr>
          <p:cNvSpPr>
            <a:spLocks noGrp="1"/>
          </p:cNvSpPr>
          <p:nvPr>
            <p:ph type="subTitle" idx="1"/>
          </p:nvPr>
        </p:nvSpPr>
        <p:spPr>
          <a:xfrm>
            <a:off x="4307338" y="4726007"/>
            <a:ext cx="7585560" cy="1645920"/>
          </a:xfrm>
          <a:ln w="57150">
            <a:solidFill>
              <a:schemeClr val="tx1"/>
            </a:solidFill>
          </a:ln>
        </p:spPr>
        <p:txBody>
          <a:bodyPr>
            <a:normAutofit/>
          </a:bodyPr>
          <a:lstStyle/>
          <a:p>
            <a:r>
              <a:rPr lang="en-US" dirty="0"/>
              <a:t>Vivian Craig</a:t>
            </a:r>
          </a:p>
          <a:p>
            <a:r>
              <a:rPr lang="en-US" dirty="0"/>
              <a:t>Sr. Environmental Specialist</a:t>
            </a:r>
          </a:p>
          <a:p>
            <a:r>
              <a:rPr lang="en-US" dirty="0"/>
              <a:t>Navajo Nation EPA Superfund Program</a:t>
            </a:r>
          </a:p>
        </p:txBody>
      </p:sp>
      <p:pic>
        <p:nvPicPr>
          <p:cNvPr id="6" name="Picture 5">
            <a:extLst>
              <a:ext uri="{FF2B5EF4-FFF2-40B4-BE49-F238E27FC236}">
                <a16:creationId xmlns:a16="http://schemas.microsoft.com/office/drawing/2014/main" id="{7D9D4F53-8865-46D1-B204-7D2A019B2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7873" y="389901"/>
            <a:ext cx="2105025" cy="2952750"/>
          </a:xfrm>
          <a:prstGeom prst="rect">
            <a:avLst/>
          </a:prstGeom>
        </p:spPr>
      </p:pic>
    </p:spTree>
    <p:extLst>
      <p:ext uri="{BB962C8B-B14F-4D97-AF65-F5344CB8AC3E}">
        <p14:creationId xmlns:p14="http://schemas.microsoft.com/office/powerpoint/2010/main" val="312515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F07E-3F91-4E9C-995C-CBA32D6D61CD}"/>
              </a:ext>
            </a:extLst>
          </p:cNvPr>
          <p:cNvSpPr>
            <a:spLocks noGrp="1"/>
          </p:cNvSpPr>
          <p:nvPr>
            <p:ph type="title"/>
          </p:nvPr>
        </p:nvSpPr>
        <p:spPr>
          <a:xfrm>
            <a:off x="1716000" y="579140"/>
            <a:ext cx="10156210" cy="1280890"/>
          </a:xfrm>
        </p:spPr>
        <p:txBody>
          <a:bodyPr/>
          <a:lstStyle/>
          <a:p>
            <a:pPr algn="ctr"/>
            <a:r>
              <a:rPr lang="en-US" sz="6000" dirty="0"/>
              <a:t>Ahéhee’ (Thank you)</a:t>
            </a:r>
            <a:endParaRPr lang="en-US" dirty="0"/>
          </a:p>
        </p:txBody>
      </p:sp>
      <p:pic>
        <p:nvPicPr>
          <p:cNvPr id="3" name="Picture 6">
            <a:extLst>
              <a:ext uri="{FF2B5EF4-FFF2-40B4-BE49-F238E27FC236}">
                <a16:creationId xmlns:a16="http://schemas.microsoft.com/office/drawing/2014/main" id="{ACAA4BF6-6D8A-4BF5-9D78-2D70C0B27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088" y="2153627"/>
            <a:ext cx="5321509" cy="3991133"/>
          </a:xfrm>
          <a:prstGeom prst="rect">
            <a:avLst/>
          </a:prstGeom>
          <a:noFill/>
          <a:ln w="76200">
            <a:solidFill>
              <a:schemeClr val="accent5">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85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E5DB-5FA5-42C7-AC33-7AD1ACD23FCB}"/>
              </a:ext>
            </a:extLst>
          </p:cNvPr>
          <p:cNvSpPr>
            <a:spLocks noGrp="1"/>
          </p:cNvSpPr>
          <p:nvPr>
            <p:ph type="title"/>
          </p:nvPr>
        </p:nvSpPr>
        <p:spPr>
          <a:xfrm>
            <a:off x="2231136" y="237669"/>
            <a:ext cx="7729728" cy="1188720"/>
          </a:xfrm>
        </p:spPr>
        <p:txBody>
          <a:bodyPr>
            <a:normAutofit/>
          </a:bodyPr>
          <a:lstStyle/>
          <a:p>
            <a:pPr algn="ctr"/>
            <a:r>
              <a:rPr lang="en-US" dirty="0"/>
              <a:t>Background of CSP</a:t>
            </a:r>
            <a:br>
              <a:rPr lang="en-US" dirty="0"/>
            </a:br>
            <a:endParaRPr lang="en-US" dirty="0"/>
          </a:p>
        </p:txBody>
      </p:sp>
      <p:sp>
        <p:nvSpPr>
          <p:cNvPr id="3" name="Content Placeholder 2">
            <a:extLst>
              <a:ext uri="{FF2B5EF4-FFF2-40B4-BE49-F238E27FC236}">
                <a16:creationId xmlns:a16="http://schemas.microsoft.com/office/drawing/2014/main" id="{1A803315-E303-45EE-8462-74BDF7AB6576}"/>
              </a:ext>
            </a:extLst>
          </p:cNvPr>
          <p:cNvSpPr>
            <a:spLocks noGrp="1"/>
          </p:cNvSpPr>
          <p:nvPr>
            <p:ph sz="half" idx="1"/>
          </p:nvPr>
        </p:nvSpPr>
        <p:spPr>
          <a:xfrm>
            <a:off x="592111" y="1426389"/>
            <a:ext cx="5284058" cy="4422097"/>
          </a:xfrm>
          <a:ln>
            <a:solidFill>
              <a:schemeClr val="accent1"/>
            </a:solidFill>
          </a:ln>
        </p:spPr>
        <p:txBody>
          <a:bodyPr>
            <a:normAutofit fontScale="92500" lnSpcReduction="10000"/>
          </a:bodyPr>
          <a:lstStyle/>
          <a:p>
            <a:r>
              <a:rPr lang="en-US" sz="2000" dirty="0"/>
              <a:t>USEPA and NNEPA Superfund Program Contaminated Structures Program (CSP) are  homes that may have been constructed with uranium materials and built on or near abandoned uranium mine sites. The CSP is responsible for conducting full assessment of possible contaminated structures and or yards which requires cleanup of the contamination that is an exposure risk to humans. The CSP is for Navajo residents living close to mine site and or who may suspect their home was built with uranium  contaminates. Participation in the program is voluntary and at no cost to the resident.</a:t>
            </a:r>
          </a:p>
        </p:txBody>
      </p:sp>
      <p:sp>
        <p:nvSpPr>
          <p:cNvPr id="4" name="Content Placeholder 3">
            <a:extLst>
              <a:ext uri="{FF2B5EF4-FFF2-40B4-BE49-F238E27FC236}">
                <a16:creationId xmlns:a16="http://schemas.microsoft.com/office/drawing/2014/main" id="{38D99CD8-9F30-4CA6-9CA7-0483510D5F2D}"/>
              </a:ext>
            </a:extLst>
          </p:cNvPr>
          <p:cNvSpPr>
            <a:spLocks noGrp="1"/>
          </p:cNvSpPr>
          <p:nvPr>
            <p:ph sz="half" idx="2"/>
          </p:nvPr>
        </p:nvSpPr>
        <p:spPr>
          <a:xfrm>
            <a:off x="6036040" y="1426388"/>
            <a:ext cx="5716248" cy="4422097"/>
          </a:xfrm>
          <a:ln>
            <a:solidFill>
              <a:schemeClr val="accent1"/>
            </a:solidFill>
          </a:ln>
        </p:spPr>
        <p:txBody>
          <a:bodyPr>
            <a:normAutofit fontScale="92500" lnSpcReduction="10000"/>
          </a:bodyPr>
          <a:lstStyle/>
          <a:p>
            <a:r>
              <a:rPr lang="en-US" sz="2000" dirty="0"/>
              <a:t>In some cases it was found that older structures were built using abandoned mining materials potentially leading to exposure exceeding background (naturally occurring) levels. These materials include ore and waste rock used for foundations, walls, or fireplaces; mine tailings mixed into cement used for foundations, floors, and cinder block walls; and other contaminated building materials (wood, metal, etc.) that people may have unknowingly salvaged from the abandoned uranium mine areas.</a:t>
            </a:r>
          </a:p>
        </p:txBody>
      </p:sp>
    </p:spTree>
    <p:extLst>
      <p:ext uri="{BB962C8B-B14F-4D97-AF65-F5344CB8AC3E}">
        <p14:creationId xmlns:p14="http://schemas.microsoft.com/office/powerpoint/2010/main" val="162275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BDDE-5758-4512-BF50-98718D80AC72}"/>
              </a:ext>
            </a:extLst>
          </p:cNvPr>
          <p:cNvSpPr>
            <a:spLocks noGrp="1"/>
          </p:cNvSpPr>
          <p:nvPr>
            <p:ph type="title"/>
          </p:nvPr>
        </p:nvSpPr>
        <p:spPr>
          <a:xfrm>
            <a:off x="1551110" y="271841"/>
            <a:ext cx="8829580" cy="762480"/>
          </a:xfrm>
        </p:spPr>
        <p:txBody>
          <a:bodyPr/>
          <a:lstStyle/>
          <a:p>
            <a:pPr algn="ctr"/>
            <a:r>
              <a:rPr lang="en-US" dirty="0"/>
              <a:t>CSP on Navajo for RV-013</a:t>
            </a:r>
          </a:p>
        </p:txBody>
      </p:sp>
      <p:pic>
        <p:nvPicPr>
          <p:cNvPr id="13" name="Content Placeholder 12">
            <a:extLst>
              <a:ext uri="{FF2B5EF4-FFF2-40B4-BE49-F238E27FC236}">
                <a16:creationId xmlns:a16="http://schemas.microsoft.com/office/drawing/2014/main" id="{3634BFC2-6BB0-42D4-8BA5-9FBA27DA7C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230" y="1171265"/>
            <a:ext cx="6959540" cy="5218602"/>
          </a:xfrm>
          <a:ln w="38100">
            <a:solidFill>
              <a:schemeClr val="accent3">
                <a:lumMod val="75000"/>
              </a:schemeClr>
            </a:solidFill>
          </a:ln>
        </p:spPr>
      </p:pic>
    </p:spTree>
    <p:extLst>
      <p:ext uri="{BB962C8B-B14F-4D97-AF65-F5344CB8AC3E}">
        <p14:creationId xmlns:p14="http://schemas.microsoft.com/office/powerpoint/2010/main" val="57254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D0648F1-14D3-40C7-AE00-873A44ADC0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33827" y="1903751"/>
            <a:ext cx="5115532" cy="3836650"/>
          </a:xfrm>
          <a:prstGeom prst="rect">
            <a:avLst/>
          </a:prstGeom>
          <a:noFill/>
          <a:ln w="5715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DFC46D1-2A74-40BF-87BE-246389E4FC7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30294" y="1903751"/>
            <a:ext cx="5115532" cy="3836650"/>
          </a:xfrm>
          <a:prstGeom prst="rect">
            <a:avLst/>
          </a:prstGeom>
          <a:noFill/>
          <a:ln w="57150">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59EBA428-0F4A-48B5-838D-351D55816B80}"/>
              </a:ext>
            </a:extLst>
          </p:cNvPr>
          <p:cNvSpPr>
            <a:spLocks noGrp="1"/>
          </p:cNvSpPr>
          <p:nvPr>
            <p:ph type="title"/>
          </p:nvPr>
        </p:nvSpPr>
        <p:spPr>
          <a:xfrm>
            <a:off x="2231136" y="501915"/>
            <a:ext cx="7729728" cy="796652"/>
          </a:xfrm>
          <a:ln w="57150">
            <a:solidFill>
              <a:schemeClr val="accent4">
                <a:lumMod val="75000"/>
              </a:schemeClr>
            </a:solidFill>
          </a:ln>
        </p:spPr>
        <p:txBody>
          <a:bodyPr/>
          <a:lstStyle/>
          <a:p>
            <a:pPr algn="ctr"/>
            <a:r>
              <a:rPr lang="en-US" dirty="0"/>
              <a:t>CSP RV-013 (Red Valley)</a:t>
            </a:r>
          </a:p>
        </p:txBody>
      </p:sp>
    </p:spTree>
    <p:extLst>
      <p:ext uri="{BB962C8B-B14F-4D97-AF65-F5344CB8AC3E}">
        <p14:creationId xmlns:p14="http://schemas.microsoft.com/office/powerpoint/2010/main" val="324095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F537DDA-E1F6-48AC-853D-E67BEEF714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019331" y="224077"/>
            <a:ext cx="4422098" cy="33165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308DCE6-7FFB-46C4-9989-2FDC703C1C41}"/>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7004972" y="254832"/>
            <a:ext cx="4422098" cy="33165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95D0F6-75AC-4379-9094-E1310D6CB1E2}"/>
              </a:ext>
            </a:extLst>
          </p:cNvPr>
          <p:cNvSpPr>
            <a:spLocks noGrp="1"/>
          </p:cNvSpPr>
          <p:nvPr>
            <p:ph type="title"/>
          </p:nvPr>
        </p:nvSpPr>
        <p:spPr>
          <a:xfrm>
            <a:off x="3455231" y="2690731"/>
            <a:ext cx="5852983" cy="565880"/>
          </a:xfrm>
          <a:solidFill>
            <a:schemeClr val="bg1"/>
          </a:solidFill>
          <a:ln w="28575">
            <a:solidFill>
              <a:schemeClr val="tx1"/>
            </a:solidFill>
          </a:ln>
        </p:spPr>
        <p:txBody>
          <a:bodyPr>
            <a:normAutofit fontScale="90000"/>
          </a:bodyPr>
          <a:lstStyle/>
          <a:p>
            <a:r>
              <a:rPr lang="en-US" dirty="0"/>
              <a:t>Demolition Begins for RV-013 </a:t>
            </a:r>
          </a:p>
        </p:txBody>
      </p:sp>
      <p:pic>
        <p:nvPicPr>
          <p:cNvPr id="9" name="Picture 2">
            <a:extLst>
              <a:ext uri="{FF2B5EF4-FFF2-40B4-BE49-F238E27FC236}">
                <a16:creationId xmlns:a16="http://schemas.microsoft.com/office/drawing/2014/main" id="{0DEB9877-7F61-4A43-B8E2-F810A8E7A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331" y="3317350"/>
            <a:ext cx="4422098" cy="331657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B09574E8-79F8-49A7-B820-791B6E5907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971" y="3317350"/>
            <a:ext cx="4422098" cy="32858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6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BFC4-E7D6-49B9-A874-BD8ECEB7086C}"/>
              </a:ext>
            </a:extLst>
          </p:cNvPr>
          <p:cNvSpPr>
            <a:spLocks noGrp="1"/>
          </p:cNvSpPr>
          <p:nvPr>
            <p:ph type="title"/>
          </p:nvPr>
        </p:nvSpPr>
        <p:spPr>
          <a:xfrm>
            <a:off x="861934" y="477512"/>
            <a:ext cx="10721401" cy="1283832"/>
          </a:xfrm>
        </p:spPr>
        <p:txBody>
          <a:bodyPr>
            <a:normAutofit/>
          </a:bodyPr>
          <a:lstStyle/>
          <a:p>
            <a:pPr algn="ctr"/>
            <a:r>
              <a:rPr lang="en-US" dirty="0"/>
              <a:t>PM Monitoring &amp; Scanning. </a:t>
            </a:r>
          </a:p>
        </p:txBody>
      </p:sp>
      <p:pic>
        <p:nvPicPr>
          <p:cNvPr id="4098" name="Picture 2">
            <a:extLst>
              <a:ext uri="{FF2B5EF4-FFF2-40B4-BE49-F238E27FC236}">
                <a16:creationId xmlns:a16="http://schemas.microsoft.com/office/drawing/2014/main" id="{DFD16AAE-A510-4BF0-A165-A077E11BC27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2571" y="2323475"/>
            <a:ext cx="2856134" cy="380817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54FAC59-F496-492C-9810-ED110993CED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588322" y="2541183"/>
            <a:ext cx="4497013" cy="337276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A78A4F9-6713-4ED5-B0CB-74594BE1B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953" y="2323474"/>
            <a:ext cx="2856134" cy="380817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0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4739CF8C-0477-412E-BB71-210B46C5AFC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858781" y="1465315"/>
            <a:ext cx="3785016" cy="5046688"/>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C80382A4-08E3-4D85-84EE-E05547729E3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379006" y="2097521"/>
            <a:ext cx="5178073" cy="3883554"/>
          </a:xfrm>
          <a:prstGeom prst="rect">
            <a:avLst/>
          </a:prstGeom>
          <a:noFill/>
          <a:ln w="3810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F10B429-4842-49AC-B61B-37A1B84CB799}"/>
              </a:ext>
            </a:extLst>
          </p:cNvPr>
          <p:cNvSpPr txBox="1"/>
          <p:nvPr/>
        </p:nvSpPr>
        <p:spPr>
          <a:xfrm>
            <a:off x="3020518" y="449705"/>
            <a:ext cx="7657866" cy="646331"/>
          </a:xfrm>
          <a:prstGeom prst="rect">
            <a:avLst/>
          </a:prstGeom>
          <a:noFill/>
        </p:spPr>
        <p:txBody>
          <a:bodyPr wrap="none" rtlCol="0">
            <a:spAutoFit/>
          </a:bodyPr>
          <a:lstStyle/>
          <a:p>
            <a:r>
              <a:rPr lang="en-US" sz="3600" dirty="0"/>
              <a:t>Water, Compaction &amp; Clean Fill </a:t>
            </a:r>
          </a:p>
        </p:txBody>
      </p:sp>
    </p:spTree>
    <p:extLst>
      <p:ext uri="{BB962C8B-B14F-4D97-AF65-F5344CB8AC3E}">
        <p14:creationId xmlns:p14="http://schemas.microsoft.com/office/powerpoint/2010/main" val="233807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F889-EF76-4DFA-A043-9D2CBC404F4B}"/>
              </a:ext>
            </a:extLst>
          </p:cNvPr>
          <p:cNvSpPr>
            <a:spLocks noGrp="1"/>
          </p:cNvSpPr>
          <p:nvPr>
            <p:ph type="title"/>
          </p:nvPr>
        </p:nvSpPr>
        <p:spPr>
          <a:xfrm>
            <a:off x="3108716" y="346663"/>
            <a:ext cx="6777297" cy="848927"/>
          </a:xfrm>
        </p:spPr>
        <p:txBody>
          <a:bodyPr>
            <a:normAutofit fontScale="90000"/>
          </a:bodyPr>
          <a:lstStyle/>
          <a:p>
            <a:pPr algn="ctr"/>
            <a:r>
              <a:rPr lang="en-US" dirty="0"/>
              <a:t>The New CSP Home “Hooghan”</a:t>
            </a:r>
          </a:p>
        </p:txBody>
      </p:sp>
      <p:pic>
        <p:nvPicPr>
          <p:cNvPr id="6146" name="Picture 2">
            <a:extLst>
              <a:ext uri="{FF2B5EF4-FFF2-40B4-BE49-F238E27FC236}">
                <a16:creationId xmlns:a16="http://schemas.microsoft.com/office/drawing/2014/main" id="{786915EF-50AE-4996-B6CE-FF4A1770129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388987" y="1953129"/>
            <a:ext cx="2833687" cy="37782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82B09F7-540D-4502-B662-693A057940E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313147" y="2892607"/>
            <a:ext cx="4716306" cy="3537229"/>
          </a:xfrm>
          <a:prstGeom prst="rect">
            <a:avLst/>
          </a:prstGeom>
          <a:noFill/>
          <a:ln w="28575">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8FB04D5B-51DC-49A7-BCDA-72C165758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47" y="1341620"/>
            <a:ext cx="4135967" cy="3101975"/>
          </a:xfrm>
          <a:prstGeom prst="rect">
            <a:avLst/>
          </a:prstGeom>
          <a:noFill/>
          <a:ln w="28575">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0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4C39-9540-4D1A-90A0-E4D84FEAD4A0}"/>
              </a:ext>
            </a:extLst>
          </p:cNvPr>
          <p:cNvSpPr>
            <a:spLocks noGrp="1"/>
          </p:cNvSpPr>
          <p:nvPr>
            <p:ph type="title"/>
          </p:nvPr>
        </p:nvSpPr>
        <p:spPr>
          <a:xfrm>
            <a:off x="2307557" y="579139"/>
            <a:ext cx="1731738" cy="702520"/>
          </a:xfrm>
        </p:spPr>
        <p:txBody>
          <a:bodyPr>
            <a:normAutofit/>
          </a:bodyPr>
          <a:lstStyle/>
          <a:p>
            <a:r>
              <a:rPr lang="en-US" dirty="0"/>
              <a:t>RV-013</a:t>
            </a:r>
          </a:p>
        </p:txBody>
      </p:sp>
      <p:pic>
        <p:nvPicPr>
          <p:cNvPr id="5128" name="Picture 8">
            <a:extLst>
              <a:ext uri="{FF2B5EF4-FFF2-40B4-BE49-F238E27FC236}">
                <a16:creationId xmlns:a16="http://schemas.microsoft.com/office/drawing/2014/main" id="{38D432E2-1B5B-4B64-A3E5-C4D6FC142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9318" y="1125469"/>
            <a:ext cx="3895569" cy="5194092"/>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787BB793-CC12-460D-9F8C-EC91952A1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14" y="1675776"/>
            <a:ext cx="3989882" cy="2992412"/>
          </a:xfrm>
          <a:prstGeom prst="rect">
            <a:avLst/>
          </a:prstGeom>
          <a:noFill/>
          <a:ln w="28575">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1D101658-1354-4731-8BB4-771271B54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897" y="128623"/>
            <a:ext cx="2560819" cy="3414425"/>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39B1320A-1E8E-4CA2-8688-24D2F63D1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742" y="3791629"/>
            <a:ext cx="3717127" cy="2787846"/>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293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KZXXQUUWFKWZ-1817279113-2522</_dlc_DocId>
    <_dlc_DocIdUrl xmlns="5aa91b91-1b5c-47ee-93a7-b2620ed781e0">
      <Url>https://earrth.pnnl.gov/_layouts/15/DocIdRedir.aspx?ID=KZXXQUUWFKWZ-1817279113-2522</Url>
      <Description>KZXXQUUWFKWZ-1817279113-2522</Description>
    </_dlc_DocIdUrl>
  </documentManagement>
</p:properties>
</file>

<file path=customXml/itemProps1.xml><?xml version="1.0" encoding="utf-8"?>
<ds:datastoreItem xmlns:ds="http://schemas.openxmlformats.org/officeDocument/2006/customXml" ds:itemID="{2501C167-DC24-45CA-B10A-9BEBA7432C93}"/>
</file>

<file path=customXml/itemProps2.xml><?xml version="1.0" encoding="utf-8"?>
<ds:datastoreItem xmlns:ds="http://schemas.openxmlformats.org/officeDocument/2006/customXml" ds:itemID="{2C410279-E017-4554-82B4-5D67949D7B48}"/>
</file>

<file path=customXml/itemProps3.xml><?xml version="1.0" encoding="utf-8"?>
<ds:datastoreItem xmlns:ds="http://schemas.openxmlformats.org/officeDocument/2006/customXml" ds:itemID="{646417BE-EBC7-48EC-9C5A-6159366E86D3}"/>
</file>

<file path=customXml/itemProps4.xml><?xml version="1.0" encoding="utf-8"?>
<ds:datastoreItem xmlns:ds="http://schemas.openxmlformats.org/officeDocument/2006/customXml" ds:itemID="{3DB384F2-2EF9-4A55-9791-523613826A01}"/>
</file>

<file path=docProps/app.xml><?xml version="1.0" encoding="utf-8"?>
<Properties xmlns="http://schemas.openxmlformats.org/officeDocument/2006/extended-properties" xmlns:vt="http://schemas.openxmlformats.org/officeDocument/2006/docPropsVTypes">
  <Template>Wisp</Template>
  <TotalTime>3026</TotalTime>
  <Words>245</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Wisp</vt:lpstr>
      <vt:lpstr>Contaminated Structures Program(CSP)on Navajo</vt:lpstr>
      <vt:lpstr>Background of CSP </vt:lpstr>
      <vt:lpstr>CSP on Navajo for RV-013</vt:lpstr>
      <vt:lpstr>CSP RV-013 (Red Valley)</vt:lpstr>
      <vt:lpstr>Demolition Begins for RV-013 </vt:lpstr>
      <vt:lpstr>PM Monitoring &amp; Scanning. </vt:lpstr>
      <vt:lpstr>PowerPoint Presentation</vt:lpstr>
      <vt:lpstr>The New CSP Home “Hooghan”</vt:lpstr>
      <vt:lpstr>RV-013</vt:lpstr>
      <vt:lpstr>Ahéhee’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Contaminated Structures Project (CSP)on Navajo</dc:title>
  <dc:creator>viviancraig</dc:creator>
  <cp:lastModifiedBy>viviancraig</cp:lastModifiedBy>
  <cp:revision>39</cp:revision>
  <cp:lastPrinted>2022-03-29T20:02:59Z</cp:lastPrinted>
  <dcterms:created xsi:type="dcterms:W3CDTF">2022-03-28T16:20:55Z</dcterms:created>
  <dcterms:modified xsi:type="dcterms:W3CDTF">2022-03-30T18:47:15Z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fe8a5ab9-d079-47ab-b9a7-324bbc3cab80</vt:lpwstr>
  </property>
  <property fmtid="{D5CDD505-2E9C-101B-9397-08002B2CF9AE}" pid="3" name="ContentTypeId">
    <vt:lpwstr>0x0101000753AA2EB97B7E4C832508BACD57AE6A</vt:lpwstr>
  </property>
</Properties>
</file>