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6"/>
  </p:notesMasterIdLst>
  <p:sldIdLst>
    <p:sldId id="256" r:id="rId3"/>
    <p:sldId id="723" r:id="rId4"/>
    <p:sldId id="724" r:id="rId5"/>
    <p:sldId id="725" r:id="rId6"/>
    <p:sldId id="784" r:id="rId7"/>
    <p:sldId id="726" r:id="rId8"/>
    <p:sldId id="727" r:id="rId9"/>
    <p:sldId id="728" r:id="rId10"/>
    <p:sldId id="785" r:id="rId11"/>
    <p:sldId id="786" r:id="rId12"/>
    <p:sldId id="787" r:id="rId13"/>
    <p:sldId id="729" r:id="rId14"/>
    <p:sldId id="730" r:id="rId15"/>
    <p:sldId id="266" r:id="rId16"/>
    <p:sldId id="264" r:id="rId17"/>
    <p:sldId id="788" r:id="rId18"/>
    <p:sldId id="791" r:id="rId19"/>
    <p:sldId id="792" r:id="rId20"/>
    <p:sldId id="789" r:id="rId21"/>
    <p:sldId id="274" r:id="rId22"/>
    <p:sldId id="275" r:id="rId23"/>
    <p:sldId id="790" r:id="rId24"/>
    <p:sldId id="7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kins, Mark" initials="JM" lastIdx="6" clrIdx="0">
    <p:extLst>
      <p:ext uri="{19B8F6BF-5375-455C-9EA6-DF929625EA0E}">
        <p15:presenceInfo xmlns:p15="http://schemas.microsoft.com/office/powerpoint/2012/main" userId="S-1-5-21-1480074335-131548989-1250845650-5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D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7D828-6CC9-4CA3-ABBE-97F5F9A22C50}" v="103" dt="2022-10-14T01:08:12.341"/>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62516" autoAdjust="0"/>
  </p:normalViewPr>
  <p:slideViewPr>
    <p:cSldViewPr snapToGrid="0" snapToObjects="1">
      <p:cViewPr varScale="1">
        <p:scale>
          <a:sx n="75" d="100"/>
          <a:sy n="75" d="100"/>
        </p:scale>
        <p:origin x="48" y="584"/>
      </p:cViewPr>
      <p:guideLst/>
    </p:cSldViewPr>
  </p:slideViewPr>
  <p:notesTextViewPr>
    <p:cViewPr>
      <p:scale>
        <a:sx n="3" d="2"/>
        <a:sy n="3" d="2"/>
      </p:scale>
      <p:origin x="0" y="0"/>
    </p:cViewPr>
  </p:notesTextViewPr>
  <p:sorterViewPr>
    <p:cViewPr varScale="1">
      <p:scale>
        <a:sx n="100" d="100"/>
        <a:sy n="100"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Crapo" userId="7ca82910f2c27118" providerId="LiveId" clId="{6187D828-6CC9-4CA3-ABBE-97F5F9A22C50}"/>
    <pc:docChg chg="undo redo custSel addSld delSld modSld sldOrd">
      <pc:chgData name="John Crapo" userId="7ca82910f2c27118" providerId="LiveId" clId="{6187D828-6CC9-4CA3-ABBE-97F5F9A22C50}" dt="2022-10-14T01:20:12.742" v="3181" actId="27636"/>
      <pc:docMkLst>
        <pc:docMk/>
      </pc:docMkLst>
      <pc:sldChg chg="modSp mod">
        <pc:chgData name="John Crapo" userId="7ca82910f2c27118" providerId="LiveId" clId="{6187D828-6CC9-4CA3-ABBE-97F5F9A22C50}" dt="2022-10-13T18:23:48.840" v="20" actId="20577"/>
        <pc:sldMkLst>
          <pc:docMk/>
          <pc:sldMk cId="2963556673" sldId="256"/>
        </pc:sldMkLst>
        <pc:spChg chg="mod">
          <ac:chgData name="John Crapo" userId="7ca82910f2c27118" providerId="LiveId" clId="{6187D828-6CC9-4CA3-ABBE-97F5F9A22C50}" dt="2022-10-13T18:23:18.731" v="8" actId="6549"/>
          <ac:spMkLst>
            <pc:docMk/>
            <pc:sldMk cId="2963556673" sldId="256"/>
            <ac:spMk id="2" creationId="{9E6C723F-0733-3F4D-854F-63688BE7799A}"/>
          </ac:spMkLst>
        </pc:spChg>
        <pc:spChg chg="mod">
          <ac:chgData name="John Crapo" userId="7ca82910f2c27118" providerId="LiveId" clId="{6187D828-6CC9-4CA3-ABBE-97F5F9A22C50}" dt="2022-10-13T18:23:48.840" v="20" actId="20577"/>
          <ac:spMkLst>
            <pc:docMk/>
            <pc:sldMk cId="2963556673" sldId="256"/>
            <ac:spMk id="3" creationId="{BC256D16-AA37-2E45-8DBE-8570B8B150A2}"/>
          </ac:spMkLst>
        </pc:spChg>
      </pc:sldChg>
      <pc:sldChg chg="add del ord">
        <pc:chgData name="John Crapo" userId="7ca82910f2c27118" providerId="LiveId" clId="{6187D828-6CC9-4CA3-ABBE-97F5F9A22C50}" dt="2022-10-14T00:39:06.832" v="2108"/>
        <pc:sldMkLst>
          <pc:docMk/>
          <pc:sldMk cId="3176663193" sldId="264"/>
        </pc:sldMkLst>
      </pc:sldChg>
      <pc:sldChg chg="del">
        <pc:chgData name="John Crapo" userId="7ca82910f2c27118" providerId="LiveId" clId="{6187D828-6CC9-4CA3-ABBE-97F5F9A22C50}" dt="2022-10-13T23:08:55.533" v="1781" actId="47"/>
        <pc:sldMkLst>
          <pc:docMk/>
          <pc:sldMk cId="1769857163" sldId="265"/>
        </pc:sldMkLst>
      </pc:sldChg>
      <pc:sldChg chg="modSp mod">
        <pc:chgData name="John Crapo" userId="7ca82910f2c27118" providerId="LiveId" clId="{6187D828-6CC9-4CA3-ABBE-97F5F9A22C50}" dt="2022-10-13T23:08:32.145" v="1780" actId="20577"/>
        <pc:sldMkLst>
          <pc:docMk/>
          <pc:sldMk cId="3410592499" sldId="266"/>
        </pc:sldMkLst>
        <pc:spChg chg="mod">
          <ac:chgData name="John Crapo" userId="7ca82910f2c27118" providerId="LiveId" clId="{6187D828-6CC9-4CA3-ABBE-97F5F9A22C50}" dt="2022-10-13T23:08:03.758" v="1775"/>
          <ac:spMkLst>
            <pc:docMk/>
            <pc:sldMk cId="3410592499" sldId="266"/>
            <ac:spMk id="9" creationId="{1C46BB84-BCE9-44B5-FA8E-8CCB4F7D998A}"/>
          </ac:spMkLst>
        </pc:spChg>
        <pc:spChg chg="mod">
          <ac:chgData name="John Crapo" userId="7ca82910f2c27118" providerId="LiveId" clId="{6187D828-6CC9-4CA3-ABBE-97F5F9A22C50}" dt="2022-10-13T23:08:32.145" v="1780" actId="20577"/>
          <ac:spMkLst>
            <pc:docMk/>
            <pc:sldMk cId="3410592499" sldId="266"/>
            <ac:spMk id="10" creationId="{9A952427-777A-4D6C-7BFE-7CFCB4DE789C}"/>
          </ac:spMkLst>
        </pc:spChg>
      </pc:sldChg>
      <pc:sldChg chg="add del">
        <pc:chgData name="John Crapo" userId="7ca82910f2c27118" providerId="LiveId" clId="{6187D828-6CC9-4CA3-ABBE-97F5F9A22C50}" dt="2022-10-14T00:48:13.675" v="2262" actId="47"/>
        <pc:sldMkLst>
          <pc:docMk/>
          <pc:sldMk cId="1914747749" sldId="272"/>
        </pc:sldMkLst>
      </pc:sldChg>
      <pc:sldChg chg="modSp del mod ord">
        <pc:chgData name="John Crapo" userId="7ca82910f2c27118" providerId="LiveId" clId="{6187D828-6CC9-4CA3-ABBE-97F5F9A22C50}" dt="2022-10-14T01:00:01.042" v="2489" actId="47"/>
        <pc:sldMkLst>
          <pc:docMk/>
          <pc:sldMk cId="1696131834" sldId="273"/>
        </pc:sldMkLst>
        <pc:spChg chg="mod">
          <ac:chgData name="John Crapo" userId="7ca82910f2c27118" providerId="LiveId" clId="{6187D828-6CC9-4CA3-ABBE-97F5F9A22C50}" dt="2022-10-14T00:59:24.438" v="2484" actId="27636"/>
          <ac:spMkLst>
            <pc:docMk/>
            <pc:sldMk cId="1696131834" sldId="273"/>
            <ac:spMk id="3" creationId="{F0BD0837-8C23-2002-5656-801C0393F114}"/>
          </ac:spMkLst>
        </pc:spChg>
      </pc:sldChg>
      <pc:sldChg chg="ord">
        <pc:chgData name="John Crapo" userId="7ca82910f2c27118" providerId="LiveId" clId="{6187D828-6CC9-4CA3-ABBE-97F5F9A22C50}" dt="2022-10-14T00:59:34.219" v="2486"/>
        <pc:sldMkLst>
          <pc:docMk/>
          <pc:sldMk cId="515749712" sldId="274"/>
        </pc:sldMkLst>
      </pc:sldChg>
      <pc:sldChg chg="modSp add del mod ord">
        <pc:chgData name="John Crapo" userId="7ca82910f2c27118" providerId="LiveId" clId="{6187D828-6CC9-4CA3-ABBE-97F5F9A22C50}" dt="2022-10-14T00:59:36.585" v="2488"/>
        <pc:sldMkLst>
          <pc:docMk/>
          <pc:sldMk cId="1981084200" sldId="275"/>
        </pc:sldMkLst>
        <pc:picChg chg="mod">
          <ac:chgData name="John Crapo" userId="7ca82910f2c27118" providerId="LiveId" clId="{6187D828-6CC9-4CA3-ABBE-97F5F9A22C50}" dt="2022-10-14T00:49:27.769" v="2273" actId="1076"/>
          <ac:picMkLst>
            <pc:docMk/>
            <pc:sldMk cId="1981084200" sldId="275"/>
            <ac:picMk id="6" creationId="{1DFF1560-1B60-39FC-BF26-295383D4BBB8}"/>
          </ac:picMkLst>
        </pc:picChg>
      </pc:sldChg>
      <pc:sldChg chg="addSp delSp modSp mod chgLayout">
        <pc:chgData name="John Crapo" userId="7ca82910f2c27118" providerId="LiveId" clId="{6187D828-6CC9-4CA3-ABBE-97F5F9A22C50}" dt="2022-10-13T18:53:21.772" v="786" actId="20577"/>
        <pc:sldMkLst>
          <pc:docMk/>
          <pc:sldMk cId="1191884009" sldId="723"/>
        </pc:sldMkLst>
        <pc:spChg chg="add mod ord">
          <ac:chgData name="John Crapo" userId="7ca82910f2c27118" providerId="LiveId" clId="{6187D828-6CC9-4CA3-ABBE-97F5F9A22C50}" dt="2022-10-13T18:53:21.772" v="786" actId="20577"/>
          <ac:spMkLst>
            <pc:docMk/>
            <pc:sldMk cId="1191884009" sldId="723"/>
            <ac:spMk id="2" creationId="{6637CC16-32C3-5843-DEBF-031B46C4FDCE}"/>
          </ac:spMkLst>
        </pc:spChg>
        <pc:spChg chg="del">
          <ac:chgData name="John Crapo" userId="7ca82910f2c27118" providerId="LiveId" clId="{6187D828-6CC9-4CA3-ABBE-97F5F9A22C50}" dt="2022-10-13T18:24:16.699" v="23" actId="478"/>
          <ac:spMkLst>
            <pc:docMk/>
            <pc:sldMk cId="1191884009" sldId="723"/>
            <ac:spMk id="7" creationId="{00000000-0000-0000-0000-000000000000}"/>
          </ac:spMkLst>
        </pc:spChg>
        <pc:spChg chg="mod ord">
          <ac:chgData name="John Crapo" userId="7ca82910f2c27118" providerId="LiveId" clId="{6187D828-6CC9-4CA3-ABBE-97F5F9A22C50}" dt="2022-10-13T18:53:16.666" v="771" actId="27636"/>
          <ac:spMkLst>
            <pc:docMk/>
            <pc:sldMk cId="1191884009" sldId="723"/>
            <ac:spMk id="5122" creationId="{00000000-0000-0000-0000-000000000000}"/>
          </ac:spMkLst>
        </pc:spChg>
      </pc:sldChg>
      <pc:sldChg chg="modSp mod">
        <pc:chgData name="John Crapo" userId="7ca82910f2c27118" providerId="LiveId" clId="{6187D828-6CC9-4CA3-ABBE-97F5F9A22C50}" dt="2022-10-13T18:53:51.770" v="787" actId="255"/>
        <pc:sldMkLst>
          <pc:docMk/>
          <pc:sldMk cId="551603396" sldId="724"/>
        </pc:sldMkLst>
        <pc:spChg chg="mod">
          <ac:chgData name="John Crapo" userId="7ca82910f2c27118" providerId="LiveId" clId="{6187D828-6CC9-4CA3-ABBE-97F5F9A22C50}" dt="2022-10-13T18:53:51.770" v="787" actId="255"/>
          <ac:spMkLst>
            <pc:docMk/>
            <pc:sldMk cId="551603396" sldId="724"/>
            <ac:spMk id="3" creationId="{00000000-0000-0000-0000-000000000000}"/>
          </ac:spMkLst>
        </pc:spChg>
      </pc:sldChg>
      <pc:sldChg chg="addSp delSp modSp mod chgLayout modNotesTx">
        <pc:chgData name="John Crapo" userId="7ca82910f2c27118" providerId="LiveId" clId="{6187D828-6CC9-4CA3-ABBE-97F5F9A22C50}" dt="2022-10-13T19:08:16.586" v="1430" actId="20577"/>
        <pc:sldMkLst>
          <pc:docMk/>
          <pc:sldMk cId="3857364054" sldId="725"/>
        </pc:sldMkLst>
        <pc:spChg chg="add mod ord">
          <ac:chgData name="John Crapo" userId="7ca82910f2c27118" providerId="LiveId" clId="{6187D828-6CC9-4CA3-ABBE-97F5F9A22C50}" dt="2022-10-13T19:08:16.586" v="1430" actId="20577"/>
          <ac:spMkLst>
            <pc:docMk/>
            <pc:sldMk cId="3857364054" sldId="725"/>
            <ac:spMk id="2" creationId="{F248DD2A-D680-50D8-21C0-D6EC5D7D97B6}"/>
          </ac:spMkLst>
        </pc:spChg>
        <pc:spChg chg="del">
          <ac:chgData name="John Crapo" userId="7ca82910f2c27118" providerId="LiveId" clId="{6187D828-6CC9-4CA3-ABBE-97F5F9A22C50}" dt="2022-10-13T18:26:30.191" v="181" actId="478"/>
          <ac:spMkLst>
            <pc:docMk/>
            <pc:sldMk cId="3857364054" sldId="725"/>
            <ac:spMk id="4" creationId="{00000000-0000-0000-0000-000000000000}"/>
          </ac:spMkLst>
        </pc:spChg>
        <pc:spChg chg="mod ord">
          <ac:chgData name="John Crapo" userId="7ca82910f2c27118" providerId="LiveId" clId="{6187D828-6CC9-4CA3-ABBE-97F5F9A22C50}" dt="2022-10-13T18:26:47.295" v="184" actId="700"/>
          <ac:spMkLst>
            <pc:docMk/>
            <pc:sldMk cId="3857364054" sldId="725"/>
            <ac:spMk id="5122" creationId="{00000000-0000-0000-0000-000000000000}"/>
          </ac:spMkLst>
        </pc:spChg>
        <pc:picChg chg="del">
          <ac:chgData name="John Crapo" userId="7ca82910f2c27118" providerId="LiveId" clId="{6187D828-6CC9-4CA3-ABBE-97F5F9A22C50}" dt="2022-10-13T18:26:25.504" v="180" actId="478"/>
          <ac:picMkLst>
            <pc:docMk/>
            <pc:sldMk cId="3857364054" sldId="725"/>
            <ac:picMk id="3" creationId="{00000000-0000-0000-0000-000000000000}"/>
          </ac:picMkLst>
        </pc:picChg>
        <pc:picChg chg="del">
          <ac:chgData name="John Crapo" userId="7ca82910f2c27118" providerId="LiveId" clId="{6187D828-6CC9-4CA3-ABBE-97F5F9A22C50}" dt="2022-10-13T18:26:23.162" v="179" actId="478"/>
          <ac:picMkLst>
            <pc:docMk/>
            <pc:sldMk cId="3857364054" sldId="725"/>
            <ac:picMk id="6" creationId="{00000000-0000-0000-0000-000000000000}"/>
          </ac:picMkLst>
        </pc:picChg>
        <pc:picChg chg="del">
          <ac:chgData name="John Crapo" userId="7ca82910f2c27118" providerId="LiveId" clId="{6187D828-6CC9-4CA3-ABBE-97F5F9A22C50}" dt="2022-10-13T18:26:20.907" v="178" actId="478"/>
          <ac:picMkLst>
            <pc:docMk/>
            <pc:sldMk cId="3857364054" sldId="725"/>
            <ac:picMk id="7" creationId="{00000000-0000-0000-0000-000000000000}"/>
          </ac:picMkLst>
        </pc:picChg>
      </pc:sldChg>
      <pc:sldChg chg="addSp modSp mod modNotesTx">
        <pc:chgData name="John Crapo" userId="7ca82910f2c27118" providerId="LiveId" clId="{6187D828-6CC9-4CA3-ABBE-97F5F9A22C50}" dt="2022-10-13T22:45:42.308" v="1555" actId="1076"/>
        <pc:sldMkLst>
          <pc:docMk/>
          <pc:sldMk cId="1157254526" sldId="726"/>
        </pc:sldMkLst>
        <pc:spChg chg="mod">
          <ac:chgData name="John Crapo" userId="7ca82910f2c27118" providerId="LiveId" clId="{6187D828-6CC9-4CA3-ABBE-97F5F9A22C50}" dt="2022-10-13T19:16:34.718" v="1539"/>
          <ac:spMkLst>
            <pc:docMk/>
            <pc:sldMk cId="1157254526" sldId="726"/>
            <ac:spMk id="29698" creationId="{00000000-0000-0000-0000-000000000000}"/>
          </ac:spMkLst>
        </pc:spChg>
        <pc:spChg chg="mod">
          <ac:chgData name="John Crapo" userId="7ca82910f2c27118" providerId="LiveId" clId="{6187D828-6CC9-4CA3-ABBE-97F5F9A22C50}" dt="2022-10-13T22:45:37.790" v="1554" actId="27636"/>
          <ac:spMkLst>
            <pc:docMk/>
            <pc:sldMk cId="1157254526" sldId="726"/>
            <ac:spMk id="29699" creationId="{00000000-0000-0000-0000-000000000000}"/>
          </ac:spMkLst>
        </pc:spChg>
        <pc:picChg chg="add mod">
          <ac:chgData name="John Crapo" userId="7ca82910f2c27118" providerId="LiveId" clId="{6187D828-6CC9-4CA3-ABBE-97F5F9A22C50}" dt="2022-10-13T22:45:42.308" v="1555" actId="1076"/>
          <ac:picMkLst>
            <pc:docMk/>
            <pc:sldMk cId="1157254526" sldId="726"/>
            <ac:picMk id="2" creationId="{1358E9C8-41F5-F6F2-018B-C9EC8F7B127A}"/>
          </ac:picMkLst>
        </pc:picChg>
      </pc:sldChg>
      <pc:sldChg chg="addSp delSp modSp mod modClrScheme chgLayout modNotesTx">
        <pc:chgData name="John Crapo" userId="7ca82910f2c27118" providerId="LiveId" clId="{6187D828-6CC9-4CA3-ABBE-97F5F9A22C50}" dt="2022-10-13T22:54:15.274" v="1615" actId="1076"/>
        <pc:sldMkLst>
          <pc:docMk/>
          <pc:sldMk cId="4127991293" sldId="727"/>
        </pc:sldMkLst>
        <pc:spChg chg="add del mod ord">
          <ac:chgData name="John Crapo" userId="7ca82910f2c27118" providerId="LiveId" clId="{6187D828-6CC9-4CA3-ABBE-97F5F9A22C50}" dt="2022-10-13T22:53:32.915" v="1609" actId="22"/>
          <ac:spMkLst>
            <pc:docMk/>
            <pc:sldMk cId="4127991293" sldId="727"/>
            <ac:spMk id="2" creationId="{1C5421E6-B60F-5CEA-72E3-77DAE897C5C6}"/>
          </ac:spMkLst>
        </pc:spChg>
        <pc:spChg chg="add del mod ord">
          <ac:chgData name="John Crapo" userId="7ca82910f2c27118" providerId="LiveId" clId="{6187D828-6CC9-4CA3-ABBE-97F5F9A22C50}" dt="2022-10-13T22:49:09.197" v="1606"/>
          <ac:spMkLst>
            <pc:docMk/>
            <pc:sldMk cId="4127991293" sldId="727"/>
            <ac:spMk id="3" creationId="{D687AA78-9F2C-B189-1CDA-16AF9077898D}"/>
          </ac:spMkLst>
        </pc:spChg>
        <pc:spChg chg="del">
          <ac:chgData name="John Crapo" userId="7ca82910f2c27118" providerId="LiveId" clId="{6187D828-6CC9-4CA3-ABBE-97F5F9A22C50}" dt="2022-10-13T22:46:48.169" v="1560" actId="478"/>
          <ac:spMkLst>
            <pc:docMk/>
            <pc:sldMk cId="4127991293" sldId="727"/>
            <ac:spMk id="7" creationId="{00000000-0000-0000-0000-000000000000}"/>
          </ac:spMkLst>
        </pc:spChg>
        <pc:spChg chg="del mod">
          <ac:chgData name="John Crapo" userId="7ca82910f2c27118" providerId="LiveId" clId="{6187D828-6CC9-4CA3-ABBE-97F5F9A22C50}" dt="2022-10-13T22:46:45.422" v="1559" actId="478"/>
          <ac:spMkLst>
            <pc:docMk/>
            <pc:sldMk cId="4127991293" sldId="727"/>
            <ac:spMk id="40" creationId="{00000000-0000-0000-0000-000000000000}"/>
          </ac:spMkLst>
        </pc:spChg>
        <pc:spChg chg="del">
          <ac:chgData name="John Crapo" userId="7ca82910f2c27118" providerId="LiveId" clId="{6187D828-6CC9-4CA3-ABBE-97F5F9A22C50}" dt="2022-10-13T22:46:50.985" v="1561" actId="478"/>
          <ac:spMkLst>
            <pc:docMk/>
            <pc:sldMk cId="4127991293" sldId="727"/>
            <ac:spMk id="41" creationId="{00000000-0000-0000-0000-000000000000}"/>
          </ac:spMkLst>
        </pc:spChg>
        <pc:spChg chg="del">
          <ac:chgData name="John Crapo" userId="7ca82910f2c27118" providerId="LiveId" clId="{6187D828-6CC9-4CA3-ABBE-97F5F9A22C50}" dt="2022-10-13T22:46:56.306" v="1562" actId="478"/>
          <ac:spMkLst>
            <pc:docMk/>
            <pc:sldMk cId="4127991293" sldId="727"/>
            <ac:spMk id="42" creationId="{00000000-0000-0000-0000-000000000000}"/>
          </ac:spMkLst>
        </pc:spChg>
        <pc:spChg chg="del">
          <ac:chgData name="John Crapo" userId="7ca82910f2c27118" providerId="LiveId" clId="{6187D828-6CC9-4CA3-ABBE-97F5F9A22C50}" dt="2022-10-13T22:47:04.442" v="1564" actId="478"/>
          <ac:spMkLst>
            <pc:docMk/>
            <pc:sldMk cId="4127991293" sldId="727"/>
            <ac:spMk id="44" creationId="{00000000-0000-0000-0000-000000000000}"/>
          </ac:spMkLst>
        </pc:spChg>
        <pc:spChg chg="del">
          <ac:chgData name="John Crapo" userId="7ca82910f2c27118" providerId="LiveId" clId="{6187D828-6CC9-4CA3-ABBE-97F5F9A22C50}" dt="2022-10-13T22:47:10.570" v="1565" actId="478"/>
          <ac:spMkLst>
            <pc:docMk/>
            <pc:sldMk cId="4127991293" sldId="727"/>
            <ac:spMk id="45" creationId="{00000000-0000-0000-0000-000000000000}"/>
          </ac:spMkLst>
        </pc:spChg>
        <pc:spChg chg="mod ord">
          <ac:chgData name="John Crapo" userId="7ca82910f2c27118" providerId="LiveId" clId="{6187D828-6CC9-4CA3-ABBE-97F5F9A22C50}" dt="2022-10-13T22:48:13.793" v="1605" actId="20577"/>
          <ac:spMkLst>
            <pc:docMk/>
            <pc:sldMk cId="4127991293" sldId="727"/>
            <ac:spMk id="8194" creationId="{00000000-0000-0000-0000-000000000000}"/>
          </ac:spMkLst>
        </pc:spChg>
        <pc:grpChg chg="del">
          <ac:chgData name="John Crapo" userId="7ca82910f2c27118" providerId="LiveId" clId="{6187D828-6CC9-4CA3-ABBE-97F5F9A22C50}" dt="2022-10-13T22:46:58.762" v="1563" actId="478"/>
          <ac:grpSpMkLst>
            <pc:docMk/>
            <pc:sldMk cId="4127991293" sldId="727"/>
            <ac:grpSpMk id="31" creationId="{00000000-0000-0000-0000-000000000000}"/>
          </ac:grpSpMkLst>
        </pc:grpChg>
        <pc:picChg chg="add mod">
          <ac:chgData name="John Crapo" userId="7ca82910f2c27118" providerId="LiveId" clId="{6187D828-6CC9-4CA3-ABBE-97F5F9A22C50}" dt="2022-10-13T22:49:15.790" v="1608" actId="14100"/>
          <ac:picMkLst>
            <pc:docMk/>
            <pc:sldMk cId="4127991293" sldId="727"/>
            <ac:picMk id="9" creationId="{84ABB7F9-5543-21D1-1707-CD7D67D81595}"/>
          </ac:picMkLst>
        </pc:picChg>
        <pc:picChg chg="add mod ord modCrop">
          <ac:chgData name="John Crapo" userId="7ca82910f2c27118" providerId="LiveId" clId="{6187D828-6CC9-4CA3-ABBE-97F5F9A22C50}" dt="2022-10-13T22:54:15.274" v="1615" actId="1076"/>
          <ac:picMkLst>
            <pc:docMk/>
            <pc:sldMk cId="4127991293" sldId="727"/>
            <ac:picMk id="11" creationId="{EE5D26FF-8B13-6AC3-8683-652A9F2659CE}"/>
          </ac:picMkLst>
        </pc:picChg>
        <pc:cxnChg chg="del">
          <ac:chgData name="John Crapo" userId="7ca82910f2c27118" providerId="LiveId" clId="{6187D828-6CC9-4CA3-ABBE-97F5F9A22C50}" dt="2022-10-13T22:47:30.060" v="1568" actId="478"/>
          <ac:cxnSpMkLst>
            <pc:docMk/>
            <pc:sldMk cId="4127991293" sldId="727"/>
            <ac:cxnSpMk id="4" creationId="{00000000-0000-0000-0000-000000000000}"/>
          </ac:cxnSpMkLst>
        </pc:cxnChg>
      </pc:sldChg>
      <pc:sldChg chg="addSp delSp modSp mod modClrScheme chgLayout modNotesTx">
        <pc:chgData name="John Crapo" userId="7ca82910f2c27118" providerId="LiveId" clId="{6187D828-6CC9-4CA3-ABBE-97F5F9A22C50}" dt="2022-10-13T22:56:10.752" v="1625" actId="1076"/>
        <pc:sldMkLst>
          <pc:docMk/>
          <pc:sldMk cId="2021746511" sldId="728"/>
        </pc:sldMkLst>
        <pc:spChg chg="del mod ord">
          <ac:chgData name="John Crapo" userId="7ca82910f2c27118" providerId="LiveId" clId="{6187D828-6CC9-4CA3-ABBE-97F5F9A22C50}" dt="2022-10-13T22:55:28.062" v="1620" actId="478"/>
          <ac:spMkLst>
            <pc:docMk/>
            <pc:sldMk cId="2021746511" sldId="728"/>
            <ac:spMk id="2" creationId="{EB1ED1A3-4046-461E-D48B-1F1832B6ACD3}"/>
          </ac:spMkLst>
        </pc:spChg>
        <pc:spChg chg="del mod ord">
          <ac:chgData name="John Crapo" userId="7ca82910f2c27118" providerId="LiveId" clId="{6187D828-6CC9-4CA3-ABBE-97F5F9A22C50}" dt="2022-10-13T22:55:20.589" v="1619" actId="478"/>
          <ac:spMkLst>
            <pc:docMk/>
            <pc:sldMk cId="2021746511" sldId="728"/>
            <ac:spMk id="3" creationId="{9E1BF976-681D-9C4B-C730-CD9EF753C0D4}"/>
          </ac:spMkLst>
        </pc:spChg>
        <pc:spChg chg="del mod ord">
          <ac:chgData name="John Crapo" userId="7ca82910f2c27118" providerId="LiveId" clId="{6187D828-6CC9-4CA3-ABBE-97F5F9A22C50}" dt="2022-10-13T22:55:31.822" v="1621" actId="478"/>
          <ac:spMkLst>
            <pc:docMk/>
            <pc:sldMk cId="2021746511" sldId="728"/>
            <ac:spMk id="4" creationId="{E4EBFAB8-3524-28FF-D13E-1B17EC75EDF3}"/>
          </ac:spMkLst>
        </pc:spChg>
        <pc:spChg chg="mod ord">
          <ac:chgData name="John Crapo" userId="7ca82910f2c27118" providerId="LiveId" clId="{6187D828-6CC9-4CA3-ABBE-97F5F9A22C50}" dt="2022-10-13T22:55:54.062" v="1623"/>
          <ac:spMkLst>
            <pc:docMk/>
            <pc:sldMk cId="2021746511" sldId="728"/>
            <ac:spMk id="10243" creationId="{00000000-0000-0000-0000-000000000000}"/>
          </ac:spMkLst>
        </pc:spChg>
        <pc:spChg chg="mod ord">
          <ac:chgData name="John Crapo" userId="7ca82910f2c27118" providerId="LiveId" clId="{6187D828-6CC9-4CA3-ABBE-97F5F9A22C50}" dt="2022-10-13T22:55:10.137" v="1617" actId="700"/>
          <ac:spMkLst>
            <pc:docMk/>
            <pc:sldMk cId="2021746511" sldId="728"/>
            <ac:spMk id="15362" creationId="{00000000-0000-0000-0000-000000000000}"/>
          </ac:spMkLst>
        </pc:spChg>
        <pc:picChg chg="add mod">
          <ac:chgData name="John Crapo" userId="7ca82910f2c27118" providerId="LiveId" clId="{6187D828-6CC9-4CA3-ABBE-97F5F9A22C50}" dt="2022-10-13T22:56:10.752" v="1625" actId="1076"/>
          <ac:picMkLst>
            <pc:docMk/>
            <pc:sldMk cId="2021746511" sldId="728"/>
            <ac:picMk id="5" creationId="{F4D4DB01-475B-F2A4-E4F1-977F0110DBB3}"/>
          </ac:picMkLst>
        </pc:picChg>
      </pc:sldChg>
      <pc:sldChg chg="addSp delSp modSp add del mod modClrScheme chgLayout modNotesTx">
        <pc:chgData name="John Crapo" userId="7ca82910f2c27118" providerId="LiveId" clId="{6187D828-6CC9-4CA3-ABBE-97F5F9A22C50}" dt="2022-10-13T23:07:28.765" v="1774" actId="113"/>
        <pc:sldMkLst>
          <pc:docMk/>
          <pc:sldMk cId="3204872103" sldId="729"/>
        </pc:sldMkLst>
        <pc:spChg chg="add mod ord">
          <ac:chgData name="John Crapo" userId="7ca82910f2c27118" providerId="LiveId" clId="{6187D828-6CC9-4CA3-ABBE-97F5F9A22C50}" dt="2022-10-13T23:07:28.765" v="1774" actId="113"/>
          <ac:spMkLst>
            <pc:docMk/>
            <pc:sldMk cId="3204872103" sldId="729"/>
            <ac:spMk id="2" creationId="{C76482C8-D854-2842-8139-20078225AB7E}"/>
          </ac:spMkLst>
        </pc:spChg>
        <pc:spChg chg="mod ord">
          <ac:chgData name="John Crapo" userId="7ca82910f2c27118" providerId="LiveId" clId="{6187D828-6CC9-4CA3-ABBE-97F5F9A22C50}" dt="2022-10-13T23:02:48.711" v="1707" actId="700"/>
          <ac:spMkLst>
            <pc:docMk/>
            <pc:sldMk cId="3204872103" sldId="729"/>
            <ac:spMk id="4" creationId="{00000000-0000-0000-0000-000000000000}"/>
          </ac:spMkLst>
        </pc:spChg>
        <pc:spChg chg="mod ord">
          <ac:chgData name="John Crapo" userId="7ca82910f2c27118" providerId="LiveId" clId="{6187D828-6CC9-4CA3-ABBE-97F5F9A22C50}" dt="2022-10-13T23:02:48.808" v="1708" actId="27636"/>
          <ac:spMkLst>
            <pc:docMk/>
            <pc:sldMk cId="3204872103" sldId="729"/>
            <ac:spMk id="5" creationId="{00000000-0000-0000-0000-000000000000}"/>
          </ac:spMkLst>
        </pc:spChg>
        <pc:spChg chg="del">
          <ac:chgData name="John Crapo" userId="7ca82910f2c27118" providerId="LiveId" clId="{6187D828-6CC9-4CA3-ABBE-97F5F9A22C50}" dt="2022-10-13T23:02:09.184" v="1704" actId="478"/>
          <ac:spMkLst>
            <pc:docMk/>
            <pc:sldMk cId="3204872103" sldId="729"/>
            <ac:spMk id="6" creationId="{00000000-0000-0000-0000-000000000000}"/>
          </ac:spMkLst>
        </pc:spChg>
        <pc:spChg chg="del">
          <ac:chgData name="John Crapo" userId="7ca82910f2c27118" providerId="LiveId" clId="{6187D828-6CC9-4CA3-ABBE-97F5F9A22C50}" dt="2022-10-13T23:02:09.184" v="1704" actId="478"/>
          <ac:spMkLst>
            <pc:docMk/>
            <pc:sldMk cId="3204872103" sldId="729"/>
            <ac:spMk id="9" creationId="{00000000-0000-0000-0000-000000000000}"/>
          </ac:spMkLst>
        </pc:spChg>
        <pc:picChg chg="del">
          <ac:chgData name="John Crapo" userId="7ca82910f2c27118" providerId="LiveId" clId="{6187D828-6CC9-4CA3-ABBE-97F5F9A22C50}" dt="2022-10-13T23:02:09.184" v="1704" actId="478"/>
          <ac:picMkLst>
            <pc:docMk/>
            <pc:sldMk cId="3204872103" sldId="729"/>
            <ac:picMk id="7" creationId="{00000000-0000-0000-0000-000000000000}"/>
          </ac:picMkLst>
        </pc:picChg>
      </pc:sldChg>
      <pc:sldChg chg="addSp delSp modSp add del mod chgLayout modNotesTx">
        <pc:chgData name="John Crapo" userId="7ca82910f2c27118" providerId="LiveId" clId="{6187D828-6CC9-4CA3-ABBE-97F5F9A22C50}" dt="2022-10-13T23:04:40.611" v="1765" actId="47"/>
        <pc:sldMkLst>
          <pc:docMk/>
          <pc:sldMk cId="1228224425" sldId="730"/>
        </pc:sldMkLst>
        <pc:spChg chg="add mod">
          <ac:chgData name="John Crapo" userId="7ca82910f2c27118" providerId="LiveId" clId="{6187D828-6CC9-4CA3-ABBE-97F5F9A22C50}" dt="2022-10-13T23:03:38.269" v="1715" actId="27636"/>
          <ac:spMkLst>
            <pc:docMk/>
            <pc:sldMk cId="1228224425" sldId="730"/>
            <ac:spMk id="3" creationId="{CF9A8086-ED49-4914-661D-601E5DA69047}"/>
          </ac:spMkLst>
        </pc:spChg>
        <pc:spChg chg="del">
          <ac:chgData name="John Crapo" userId="7ca82910f2c27118" providerId="LiveId" clId="{6187D828-6CC9-4CA3-ABBE-97F5F9A22C50}" dt="2022-10-13T23:03:17.247" v="1712" actId="478"/>
          <ac:spMkLst>
            <pc:docMk/>
            <pc:sldMk cId="1228224425" sldId="730"/>
            <ac:spMk id="10" creationId="{00000000-0000-0000-0000-000000000000}"/>
          </ac:spMkLst>
        </pc:spChg>
        <pc:spChg chg="del mod ord">
          <ac:chgData name="John Crapo" userId="7ca82910f2c27118" providerId="LiveId" clId="{6187D828-6CC9-4CA3-ABBE-97F5F9A22C50}" dt="2022-10-13T23:03:17.247" v="1712" actId="478"/>
          <ac:spMkLst>
            <pc:docMk/>
            <pc:sldMk cId="1228224425" sldId="730"/>
            <ac:spMk id="19460" creationId="{00000000-0000-0000-0000-000000000000}"/>
          </ac:spMkLst>
        </pc:spChg>
        <pc:spChg chg="mod ord">
          <ac:chgData name="John Crapo" userId="7ca82910f2c27118" providerId="LiveId" clId="{6187D828-6CC9-4CA3-ABBE-97F5F9A22C50}" dt="2022-10-13T23:03:30.139" v="1713"/>
          <ac:spMkLst>
            <pc:docMk/>
            <pc:sldMk cId="1228224425" sldId="730"/>
            <ac:spMk id="40962" creationId="{00000000-0000-0000-0000-000000000000}"/>
          </ac:spMkLst>
        </pc:spChg>
        <pc:grpChg chg="del">
          <ac:chgData name="John Crapo" userId="7ca82910f2c27118" providerId="LiveId" clId="{6187D828-6CC9-4CA3-ABBE-97F5F9A22C50}" dt="2022-10-13T23:03:17.247" v="1712" actId="478"/>
          <ac:grpSpMkLst>
            <pc:docMk/>
            <pc:sldMk cId="1228224425" sldId="730"/>
            <ac:grpSpMk id="4" creationId="{00000000-0000-0000-0000-000000000000}"/>
          </ac:grpSpMkLst>
        </pc:grpChg>
      </pc:sldChg>
      <pc:sldChg chg="del">
        <pc:chgData name="John Crapo" userId="7ca82910f2c27118" providerId="LiveId" clId="{6187D828-6CC9-4CA3-ABBE-97F5F9A22C50}" dt="2022-10-13T23:04:14.683" v="1717" actId="47"/>
        <pc:sldMkLst>
          <pc:docMk/>
          <pc:sldMk cId="2310871481" sldId="731"/>
        </pc:sldMkLst>
      </pc:sldChg>
      <pc:sldChg chg="del">
        <pc:chgData name="John Crapo" userId="7ca82910f2c27118" providerId="LiveId" clId="{6187D828-6CC9-4CA3-ABBE-97F5F9A22C50}" dt="2022-10-13T23:04:18.464" v="1718" actId="47"/>
        <pc:sldMkLst>
          <pc:docMk/>
          <pc:sldMk cId="3993677258" sldId="732"/>
        </pc:sldMkLst>
      </pc:sldChg>
      <pc:sldChg chg="del">
        <pc:chgData name="John Crapo" userId="7ca82910f2c27118" providerId="LiveId" clId="{6187D828-6CC9-4CA3-ABBE-97F5F9A22C50}" dt="2022-10-13T23:04:19.090" v="1719" actId="47"/>
        <pc:sldMkLst>
          <pc:docMk/>
          <pc:sldMk cId="3276455975" sldId="733"/>
        </pc:sldMkLst>
      </pc:sldChg>
      <pc:sldChg chg="del">
        <pc:chgData name="John Crapo" userId="7ca82910f2c27118" providerId="LiveId" clId="{6187D828-6CC9-4CA3-ABBE-97F5F9A22C50}" dt="2022-10-13T23:04:19.540" v="1720" actId="47"/>
        <pc:sldMkLst>
          <pc:docMk/>
          <pc:sldMk cId="3014447939" sldId="734"/>
        </pc:sldMkLst>
      </pc:sldChg>
      <pc:sldChg chg="del">
        <pc:chgData name="John Crapo" userId="7ca82910f2c27118" providerId="LiveId" clId="{6187D828-6CC9-4CA3-ABBE-97F5F9A22C50}" dt="2022-10-13T23:04:19.733" v="1721" actId="47"/>
        <pc:sldMkLst>
          <pc:docMk/>
          <pc:sldMk cId="648308393" sldId="735"/>
        </pc:sldMkLst>
      </pc:sldChg>
      <pc:sldChg chg="del">
        <pc:chgData name="John Crapo" userId="7ca82910f2c27118" providerId="LiveId" clId="{6187D828-6CC9-4CA3-ABBE-97F5F9A22C50}" dt="2022-10-13T23:04:20.780" v="1722" actId="47"/>
        <pc:sldMkLst>
          <pc:docMk/>
          <pc:sldMk cId="1809328506" sldId="736"/>
        </pc:sldMkLst>
      </pc:sldChg>
      <pc:sldChg chg="del">
        <pc:chgData name="John Crapo" userId="7ca82910f2c27118" providerId="LiveId" clId="{6187D828-6CC9-4CA3-ABBE-97F5F9A22C50}" dt="2022-10-13T23:04:20.964" v="1723" actId="47"/>
        <pc:sldMkLst>
          <pc:docMk/>
          <pc:sldMk cId="1401171375" sldId="737"/>
        </pc:sldMkLst>
      </pc:sldChg>
      <pc:sldChg chg="del">
        <pc:chgData name="John Crapo" userId="7ca82910f2c27118" providerId="LiveId" clId="{6187D828-6CC9-4CA3-ABBE-97F5F9A22C50}" dt="2022-10-13T23:04:21.126" v="1724" actId="47"/>
        <pc:sldMkLst>
          <pc:docMk/>
          <pc:sldMk cId="433525327" sldId="741"/>
        </pc:sldMkLst>
      </pc:sldChg>
      <pc:sldChg chg="del">
        <pc:chgData name="John Crapo" userId="7ca82910f2c27118" providerId="LiveId" clId="{6187D828-6CC9-4CA3-ABBE-97F5F9A22C50}" dt="2022-10-13T23:04:23.279" v="1735" actId="47"/>
        <pc:sldMkLst>
          <pc:docMk/>
          <pc:sldMk cId="3648455592" sldId="749"/>
        </pc:sldMkLst>
      </pc:sldChg>
      <pc:sldChg chg="del">
        <pc:chgData name="John Crapo" userId="7ca82910f2c27118" providerId="LiveId" clId="{6187D828-6CC9-4CA3-ABBE-97F5F9A22C50}" dt="2022-10-13T23:04:23.675" v="1737" actId="47"/>
        <pc:sldMkLst>
          <pc:docMk/>
          <pc:sldMk cId="1512060753" sldId="750"/>
        </pc:sldMkLst>
      </pc:sldChg>
      <pc:sldChg chg="del">
        <pc:chgData name="John Crapo" userId="7ca82910f2c27118" providerId="LiveId" clId="{6187D828-6CC9-4CA3-ABBE-97F5F9A22C50}" dt="2022-10-13T23:04:24.399" v="1741" actId="47"/>
        <pc:sldMkLst>
          <pc:docMk/>
          <pc:sldMk cId="1953971928" sldId="752"/>
        </pc:sldMkLst>
      </pc:sldChg>
      <pc:sldChg chg="del">
        <pc:chgData name="John Crapo" userId="7ca82910f2c27118" providerId="LiveId" clId="{6187D828-6CC9-4CA3-ABBE-97F5F9A22C50}" dt="2022-10-13T23:04:24.594" v="1742" actId="47"/>
        <pc:sldMkLst>
          <pc:docMk/>
          <pc:sldMk cId="614499567" sldId="753"/>
        </pc:sldMkLst>
      </pc:sldChg>
      <pc:sldChg chg="del">
        <pc:chgData name="John Crapo" userId="7ca82910f2c27118" providerId="LiveId" clId="{6187D828-6CC9-4CA3-ABBE-97F5F9A22C50}" dt="2022-10-13T23:04:24.983" v="1743" actId="47"/>
        <pc:sldMkLst>
          <pc:docMk/>
          <pc:sldMk cId="2765177411" sldId="754"/>
        </pc:sldMkLst>
      </pc:sldChg>
      <pc:sldChg chg="del">
        <pc:chgData name="John Crapo" userId="7ca82910f2c27118" providerId="LiveId" clId="{6187D828-6CC9-4CA3-ABBE-97F5F9A22C50}" dt="2022-10-13T23:04:25.341" v="1744" actId="47"/>
        <pc:sldMkLst>
          <pc:docMk/>
          <pc:sldMk cId="3728327284" sldId="755"/>
        </pc:sldMkLst>
      </pc:sldChg>
      <pc:sldChg chg="del">
        <pc:chgData name="John Crapo" userId="7ca82910f2c27118" providerId="LiveId" clId="{6187D828-6CC9-4CA3-ABBE-97F5F9A22C50}" dt="2022-10-13T23:04:25.659" v="1745" actId="47"/>
        <pc:sldMkLst>
          <pc:docMk/>
          <pc:sldMk cId="1873263023" sldId="756"/>
        </pc:sldMkLst>
      </pc:sldChg>
      <pc:sldChg chg="add del">
        <pc:chgData name="John Crapo" userId="7ca82910f2c27118" providerId="LiveId" clId="{6187D828-6CC9-4CA3-ABBE-97F5F9A22C50}" dt="2022-10-13T23:04:43.043" v="1767" actId="47"/>
        <pc:sldMkLst>
          <pc:docMk/>
          <pc:sldMk cId="3775456584" sldId="757"/>
        </pc:sldMkLst>
      </pc:sldChg>
      <pc:sldChg chg="del">
        <pc:chgData name="John Crapo" userId="7ca82910f2c27118" providerId="LiveId" clId="{6187D828-6CC9-4CA3-ABBE-97F5F9A22C50}" dt="2022-10-13T23:04:25.866" v="1746" actId="47"/>
        <pc:sldMkLst>
          <pc:docMk/>
          <pc:sldMk cId="2515506864" sldId="758"/>
        </pc:sldMkLst>
      </pc:sldChg>
      <pc:sldChg chg="del">
        <pc:chgData name="John Crapo" userId="7ca82910f2c27118" providerId="LiveId" clId="{6187D828-6CC9-4CA3-ABBE-97F5F9A22C50}" dt="2022-10-13T23:04:26.009" v="1747" actId="47"/>
        <pc:sldMkLst>
          <pc:docMk/>
          <pc:sldMk cId="1966971165" sldId="759"/>
        </pc:sldMkLst>
      </pc:sldChg>
      <pc:sldChg chg="del">
        <pc:chgData name="John Crapo" userId="7ca82910f2c27118" providerId="LiveId" clId="{6187D828-6CC9-4CA3-ABBE-97F5F9A22C50}" dt="2022-10-13T23:04:26.392" v="1748" actId="47"/>
        <pc:sldMkLst>
          <pc:docMk/>
          <pc:sldMk cId="2512605793" sldId="760"/>
        </pc:sldMkLst>
      </pc:sldChg>
      <pc:sldChg chg="del">
        <pc:chgData name="John Crapo" userId="7ca82910f2c27118" providerId="LiveId" clId="{6187D828-6CC9-4CA3-ABBE-97F5F9A22C50}" dt="2022-10-13T23:04:26.843" v="1749" actId="47"/>
        <pc:sldMkLst>
          <pc:docMk/>
          <pc:sldMk cId="1671871401" sldId="761"/>
        </pc:sldMkLst>
      </pc:sldChg>
      <pc:sldChg chg="del">
        <pc:chgData name="John Crapo" userId="7ca82910f2c27118" providerId="LiveId" clId="{6187D828-6CC9-4CA3-ABBE-97F5F9A22C50}" dt="2022-10-13T23:04:27.187" v="1750" actId="47"/>
        <pc:sldMkLst>
          <pc:docMk/>
          <pc:sldMk cId="3118340728" sldId="762"/>
        </pc:sldMkLst>
      </pc:sldChg>
      <pc:sldChg chg="del">
        <pc:chgData name="John Crapo" userId="7ca82910f2c27118" providerId="LiveId" clId="{6187D828-6CC9-4CA3-ABBE-97F5F9A22C50}" dt="2022-10-13T23:04:27.852" v="1752" actId="47"/>
        <pc:sldMkLst>
          <pc:docMk/>
          <pc:sldMk cId="611780994" sldId="766"/>
        </pc:sldMkLst>
      </pc:sldChg>
      <pc:sldChg chg="del">
        <pc:chgData name="John Crapo" userId="7ca82910f2c27118" providerId="LiveId" clId="{6187D828-6CC9-4CA3-ABBE-97F5F9A22C50}" dt="2022-10-13T23:04:23.831" v="1738" actId="47"/>
        <pc:sldMkLst>
          <pc:docMk/>
          <pc:sldMk cId="1253733909" sldId="767"/>
        </pc:sldMkLst>
      </pc:sldChg>
      <pc:sldChg chg="del">
        <pc:chgData name="John Crapo" userId="7ca82910f2c27118" providerId="LiveId" clId="{6187D828-6CC9-4CA3-ABBE-97F5F9A22C50}" dt="2022-10-13T23:04:24.008" v="1739" actId="47"/>
        <pc:sldMkLst>
          <pc:docMk/>
          <pc:sldMk cId="1705924260" sldId="768"/>
        </pc:sldMkLst>
      </pc:sldChg>
      <pc:sldChg chg="del">
        <pc:chgData name="John Crapo" userId="7ca82910f2c27118" providerId="LiveId" clId="{6187D828-6CC9-4CA3-ABBE-97F5F9A22C50}" dt="2022-10-13T23:04:23.471" v="1736" actId="47"/>
        <pc:sldMkLst>
          <pc:docMk/>
          <pc:sldMk cId="3626190283" sldId="770"/>
        </pc:sldMkLst>
      </pc:sldChg>
      <pc:sldChg chg="del">
        <pc:chgData name="John Crapo" userId="7ca82910f2c27118" providerId="LiveId" clId="{6187D828-6CC9-4CA3-ABBE-97F5F9A22C50}" dt="2022-10-13T23:04:21.533" v="1725" actId="47"/>
        <pc:sldMkLst>
          <pc:docMk/>
          <pc:sldMk cId="1255240961" sldId="771"/>
        </pc:sldMkLst>
      </pc:sldChg>
      <pc:sldChg chg="del">
        <pc:chgData name="John Crapo" userId="7ca82910f2c27118" providerId="LiveId" clId="{6187D828-6CC9-4CA3-ABBE-97F5F9A22C50}" dt="2022-10-13T23:04:22.059" v="1728" actId="47"/>
        <pc:sldMkLst>
          <pc:docMk/>
          <pc:sldMk cId="1122582034" sldId="772"/>
        </pc:sldMkLst>
      </pc:sldChg>
      <pc:sldChg chg="del">
        <pc:chgData name="John Crapo" userId="7ca82910f2c27118" providerId="LiveId" clId="{6187D828-6CC9-4CA3-ABBE-97F5F9A22C50}" dt="2022-10-13T23:04:22.253" v="1729" actId="47"/>
        <pc:sldMkLst>
          <pc:docMk/>
          <pc:sldMk cId="3000154235" sldId="773"/>
        </pc:sldMkLst>
      </pc:sldChg>
      <pc:sldChg chg="del">
        <pc:chgData name="John Crapo" userId="7ca82910f2c27118" providerId="LiveId" clId="{6187D828-6CC9-4CA3-ABBE-97F5F9A22C50}" dt="2022-10-13T23:04:21.713" v="1726" actId="47"/>
        <pc:sldMkLst>
          <pc:docMk/>
          <pc:sldMk cId="800766967" sldId="774"/>
        </pc:sldMkLst>
      </pc:sldChg>
      <pc:sldChg chg="del">
        <pc:chgData name="John Crapo" userId="7ca82910f2c27118" providerId="LiveId" clId="{6187D828-6CC9-4CA3-ABBE-97F5F9A22C50}" dt="2022-10-13T23:04:21.880" v="1727" actId="47"/>
        <pc:sldMkLst>
          <pc:docMk/>
          <pc:sldMk cId="843783343" sldId="775"/>
        </pc:sldMkLst>
      </pc:sldChg>
      <pc:sldChg chg="del">
        <pc:chgData name="John Crapo" userId="7ca82910f2c27118" providerId="LiveId" clId="{6187D828-6CC9-4CA3-ABBE-97F5F9A22C50}" dt="2022-10-13T23:04:22.430" v="1730" actId="47"/>
        <pc:sldMkLst>
          <pc:docMk/>
          <pc:sldMk cId="2586272095" sldId="776"/>
        </pc:sldMkLst>
      </pc:sldChg>
      <pc:sldChg chg="del">
        <pc:chgData name="John Crapo" userId="7ca82910f2c27118" providerId="LiveId" clId="{6187D828-6CC9-4CA3-ABBE-97F5F9A22C50}" dt="2022-10-13T23:04:22.581" v="1731" actId="47"/>
        <pc:sldMkLst>
          <pc:docMk/>
          <pc:sldMk cId="682938777" sldId="777"/>
        </pc:sldMkLst>
      </pc:sldChg>
      <pc:sldChg chg="del">
        <pc:chgData name="John Crapo" userId="7ca82910f2c27118" providerId="LiveId" clId="{6187D828-6CC9-4CA3-ABBE-97F5F9A22C50}" dt="2022-10-13T23:04:23.144" v="1734" actId="47"/>
        <pc:sldMkLst>
          <pc:docMk/>
          <pc:sldMk cId="2664599034" sldId="778"/>
        </pc:sldMkLst>
      </pc:sldChg>
      <pc:sldChg chg="del">
        <pc:chgData name="John Crapo" userId="7ca82910f2c27118" providerId="LiveId" clId="{6187D828-6CC9-4CA3-ABBE-97F5F9A22C50}" dt="2022-10-13T23:04:24.181" v="1740" actId="47"/>
        <pc:sldMkLst>
          <pc:docMk/>
          <pc:sldMk cId="551144831" sldId="780"/>
        </pc:sldMkLst>
      </pc:sldChg>
      <pc:sldChg chg="addSp delSp modSp mod modClrScheme delAnim chgLayout modNotesTx">
        <pc:chgData name="John Crapo" userId="7ca82910f2c27118" providerId="LiveId" clId="{6187D828-6CC9-4CA3-ABBE-97F5F9A22C50}" dt="2022-10-13T19:15:00.764" v="1534" actId="1076"/>
        <pc:sldMkLst>
          <pc:docMk/>
          <pc:sldMk cId="4280042864" sldId="784"/>
        </pc:sldMkLst>
        <pc:spChg chg="add del mod ord">
          <ac:chgData name="John Crapo" userId="7ca82910f2c27118" providerId="LiveId" clId="{6187D828-6CC9-4CA3-ABBE-97F5F9A22C50}" dt="2022-10-13T18:55:33.947" v="821" actId="700"/>
          <ac:spMkLst>
            <pc:docMk/>
            <pc:sldMk cId="4280042864" sldId="784"/>
            <ac:spMk id="3" creationId="{E4725379-5E14-6294-0CFD-138BEA108F05}"/>
          </ac:spMkLst>
        </pc:spChg>
        <pc:spChg chg="add del mod ord">
          <ac:chgData name="John Crapo" userId="7ca82910f2c27118" providerId="LiveId" clId="{6187D828-6CC9-4CA3-ABBE-97F5F9A22C50}" dt="2022-10-13T19:09:49.623" v="1432"/>
          <ac:spMkLst>
            <pc:docMk/>
            <pc:sldMk cId="4280042864" sldId="784"/>
            <ac:spMk id="6" creationId="{40CBF03D-C3A8-B67A-B313-ADF7D29E36E6}"/>
          </ac:spMkLst>
        </pc:spChg>
        <pc:spChg chg="add del mod">
          <ac:chgData name="John Crapo" userId="7ca82910f2c27118" providerId="LiveId" clId="{6187D828-6CC9-4CA3-ABBE-97F5F9A22C50}" dt="2022-10-13T19:10:42.319" v="1437"/>
          <ac:spMkLst>
            <pc:docMk/>
            <pc:sldMk cId="4280042864" sldId="784"/>
            <ac:spMk id="7" creationId="{1CCE63C3-EEE2-9326-3657-49D1141AD63F}"/>
          </ac:spMkLst>
        </pc:spChg>
        <pc:spChg chg="add mod ord">
          <ac:chgData name="John Crapo" userId="7ca82910f2c27118" providerId="LiveId" clId="{6187D828-6CC9-4CA3-ABBE-97F5F9A22C50}" dt="2022-10-13T19:14:57.742" v="1533" actId="1076"/>
          <ac:spMkLst>
            <pc:docMk/>
            <pc:sldMk cId="4280042864" sldId="784"/>
            <ac:spMk id="9" creationId="{F6989894-8920-4037-8885-E2A9D3A11A40}"/>
          </ac:spMkLst>
        </pc:spChg>
        <pc:spChg chg="del">
          <ac:chgData name="John Crapo" userId="7ca82910f2c27118" providerId="LiveId" clId="{6187D828-6CC9-4CA3-ABBE-97F5F9A22C50}" dt="2022-10-13T18:55:28.884" v="820" actId="478"/>
          <ac:spMkLst>
            <pc:docMk/>
            <pc:sldMk cId="4280042864" sldId="784"/>
            <ac:spMk id="5124" creationId="{00000000-0000-0000-0000-000000000000}"/>
          </ac:spMkLst>
        </pc:spChg>
        <pc:spChg chg="mod ord">
          <ac:chgData name="John Crapo" userId="7ca82910f2c27118" providerId="LiveId" clId="{6187D828-6CC9-4CA3-ABBE-97F5F9A22C50}" dt="2022-10-13T19:10:56.538" v="1439" actId="700"/>
          <ac:spMkLst>
            <pc:docMk/>
            <pc:sldMk cId="4280042864" sldId="784"/>
            <ac:spMk id="266243" creationId="{00000000-0000-0000-0000-000000000000}"/>
          </ac:spMkLst>
        </pc:spChg>
        <pc:picChg chg="del">
          <ac:chgData name="John Crapo" userId="7ca82910f2c27118" providerId="LiveId" clId="{6187D828-6CC9-4CA3-ABBE-97F5F9A22C50}" dt="2022-10-13T18:55:20.945" v="819" actId="478"/>
          <ac:picMkLst>
            <pc:docMk/>
            <pc:sldMk cId="4280042864" sldId="784"/>
            <ac:picMk id="4" creationId="{00000000-0000-0000-0000-000000000000}"/>
          </ac:picMkLst>
        </pc:picChg>
        <pc:picChg chg="del">
          <ac:chgData name="John Crapo" userId="7ca82910f2c27118" providerId="LiveId" clId="{6187D828-6CC9-4CA3-ABBE-97F5F9A22C50}" dt="2022-10-13T18:55:18.236" v="818" actId="478"/>
          <ac:picMkLst>
            <pc:docMk/>
            <pc:sldMk cId="4280042864" sldId="784"/>
            <ac:picMk id="5" creationId="{00000000-0000-0000-0000-000000000000}"/>
          </ac:picMkLst>
        </pc:picChg>
        <pc:picChg chg="add mod ord">
          <ac:chgData name="John Crapo" userId="7ca82910f2c27118" providerId="LiveId" clId="{6187D828-6CC9-4CA3-ABBE-97F5F9A22C50}" dt="2022-10-13T19:15:00.764" v="1534" actId="1076"/>
          <ac:picMkLst>
            <pc:docMk/>
            <pc:sldMk cId="4280042864" sldId="784"/>
            <ac:picMk id="8" creationId="{055F657B-9D24-B9F8-FD72-1031598D62E7}"/>
          </ac:picMkLst>
        </pc:picChg>
        <pc:picChg chg="add del mod">
          <ac:chgData name="John Crapo" userId="7ca82910f2c27118" providerId="LiveId" clId="{6187D828-6CC9-4CA3-ABBE-97F5F9A22C50}" dt="2022-10-13T19:10:26.734" v="1436" actId="478"/>
          <ac:picMkLst>
            <pc:docMk/>
            <pc:sldMk cId="4280042864" sldId="784"/>
            <ac:picMk id="4098" creationId="{69DCC762-67B2-F2A9-A731-6D9B40C3150B}"/>
          </ac:picMkLst>
        </pc:picChg>
      </pc:sldChg>
      <pc:sldChg chg="addSp delSp modSp add del mod modClrScheme chgLayout modNotesTx">
        <pc:chgData name="John Crapo" userId="7ca82910f2c27118" providerId="LiveId" clId="{6187D828-6CC9-4CA3-ABBE-97F5F9A22C50}" dt="2022-10-13T23:06:24.007" v="1773" actId="403"/>
        <pc:sldMkLst>
          <pc:docMk/>
          <pc:sldMk cId="4129375561" sldId="785"/>
        </pc:sldMkLst>
        <pc:spChg chg="add del mod ord">
          <ac:chgData name="John Crapo" userId="7ca82910f2c27118" providerId="LiveId" clId="{6187D828-6CC9-4CA3-ABBE-97F5F9A22C50}" dt="2022-10-13T22:57:16.223" v="1631" actId="700"/>
          <ac:spMkLst>
            <pc:docMk/>
            <pc:sldMk cId="4129375561" sldId="785"/>
            <ac:spMk id="3" creationId="{7F965965-19C7-B8EE-E016-83AE87A9B003}"/>
          </ac:spMkLst>
        </pc:spChg>
        <pc:spChg chg="del">
          <ac:chgData name="John Crapo" userId="7ca82910f2c27118" providerId="LiveId" clId="{6187D828-6CC9-4CA3-ABBE-97F5F9A22C50}" dt="2022-10-13T22:56:56.955" v="1628" actId="478"/>
          <ac:spMkLst>
            <pc:docMk/>
            <pc:sldMk cId="4129375561" sldId="785"/>
            <ac:spMk id="4" creationId="{00000000-0000-0000-0000-000000000000}"/>
          </ac:spMkLst>
        </pc:spChg>
        <pc:spChg chg="mod ord">
          <ac:chgData name="John Crapo" userId="7ca82910f2c27118" providerId="LiveId" clId="{6187D828-6CC9-4CA3-ABBE-97F5F9A22C50}" dt="2022-10-13T22:57:16.223" v="1631" actId="700"/>
          <ac:spMkLst>
            <pc:docMk/>
            <pc:sldMk cId="4129375561" sldId="785"/>
            <ac:spMk id="5" creationId="{00000000-0000-0000-0000-000000000000}"/>
          </ac:spMkLst>
        </pc:spChg>
        <pc:spChg chg="add del mod ord">
          <ac:chgData name="John Crapo" userId="7ca82910f2c27118" providerId="LiveId" clId="{6187D828-6CC9-4CA3-ABBE-97F5F9A22C50}" dt="2022-10-13T22:57:16.223" v="1631" actId="700"/>
          <ac:spMkLst>
            <pc:docMk/>
            <pc:sldMk cId="4129375561" sldId="785"/>
            <ac:spMk id="6" creationId="{A25F8426-1347-A2AD-1BA4-BFF23F2D6AA5}"/>
          </ac:spMkLst>
        </pc:spChg>
        <pc:spChg chg="del">
          <ac:chgData name="John Crapo" userId="7ca82910f2c27118" providerId="LiveId" clId="{6187D828-6CC9-4CA3-ABBE-97F5F9A22C50}" dt="2022-10-13T22:57:00.969" v="1629" actId="478"/>
          <ac:spMkLst>
            <pc:docMk/>
            <pc:sldMk cId="4129375561" sldId="785"/>
            <ac:spMk id="7" creationId="{00000000-0000-0000-0000-000000000000}"/>
          </ac:spMkLst>
        </pc:spChg>
        <pc:spChg chg="del">
          <ac:chgData name="John Crapo" userId="7ca82910f2c27118" providerId="LiveId" clId="{6187D828-6CC9-4CA3-ABBE-97F5F9A22C50}" dt="2022-10-13T22:56:56.955" v="1628" actId="478"/>
          <ac:spMkLst>
            <pc:docMk/>
            <pc:sldMk cId="4129375561" sldId="785"/>
            <ac:spMk id="8" creationId="{00000000-0000-0000-0000-000000000000}"/>
          </ac:spMkLst>
        </pc:spChg>
        <pc:spChg chg="del">
          <ac:chgData name="John Crapo" userId="7ca82910f2c27118" providerId="LiveId" clId="{6187D828-6CC9-4CA3-ABBE-97F5F9A22C50}" dt="2022-10-13T22:56:56.955" v="1628" actId="478"/>
          <ac:spMkLst>
            <pc:docMk/>
            <pc:sldMk cId="4129375561" sldId="785"/>
            <ac:spMk id="9" creationId="{00000000-0000-0000-0000-000000000000}"/>
          </ac:spMkLst>
        </pc:spChg>
        <pc:spChg chg="del">
          <ac:chgData name="John Crapo" userId="7ca82910f2c27118" providerId="LiveId" clId="{6187D828-6CC9-4CA3-ABBE-97F5F9A22C50}" dt="2022-10-13T22:56:56.955" v="1628" actId="478"/>
          <ac:spMkLst>
            <pc:docMk/>
            <pc:sldMk cId="4129375561" sldId="785"/>
            <ac:spMk id="10" creationId="{00000000-0000-0000-0000-000000000000}"/>
          </ac:spMkLst>
        </pc:spChg>
        <pc:spChg chg="del">
          <ac:chgData name="John Crapo" userId="7ca82910f2c27118" providerId="LiveId" clId="{6187D828-6CC9-4CA3-ABBE-97F5F9A22C50}" dt="2022-10-13T22:56:56.955" v="1628" actId="478"/>
          <ac:spMkLst>
            <pc:docMk/>
            <pc:sldMk cId="4129375561" sldId="785"/>
            <ac:spMk id="11" creationId="{00000000-0000-0000-0000-000000000000}"/>
          </ac:spMkLst>
        </pc:spChg>
        <pc:spChg chg="add mod ord">
          <ac:chgData name="John Crapo" userId="7ca82910f2c27118" providerId="LiveId" clId="{6187D828-6CC9-4CA3-ABBE-97F5F9A22C50}" dt="2022-10-13T23:06:14.245" v="1772" actId="255"/>
          <ac:spMkLst>
            <pc:docMk/>
            <pc:sldMk cId="4129375561" sldId="785"/>
            <ac:spMk id="12" creationId="{23EE3907-5D90-A8D6-B408-EDC52460FF14}"/>
          </ac:spMkLst>
        </pc:spChg>
        <pc:spChg chg="add mod ord">
          <ac:chgData name="John Crapo" userId="7ca82910f2c27118" providerId="LiveId" clId="{6187D828-6CC9-4CA3-ABBE-97F5F9A22C50}" dt="2022-10-13T22:57:25.042" v="1634" actId="27636"/>
          <ac:spMkLst>
            <pc:docMk/>
            <pc:sldMk cId="4129375561" sldId="785"/>
            <ac:spMk id="13" creationId="{B293B67E-131D-DA6C-F638-D41BE4D2FCFD}"/>
          </ac:spMkLst>
        </pc:spChg>
        <pc:spChg chg="add mod ord">
          <ac:chgData name="John Crapo" userId="7ca82910f2c27118" providerId="LiveId" clId="{6187D828-6CC9-4CA3-ABBE-97F5F9A22C50}" dt="2022-10-13T23:06:24.007" v="1773" actId="403"/>
          <ac:spMkLst>
            <pc:docMk/>
            <pc:sldMk cId="4129375561" sldId="785"/>
            <ac:spMk id="14" creationId="{C5196FD7-7B30-C2C5-000E-32336AF6B3B3}"/>
          </ac:spMkLst>
        </pc:spChg>
        <pc:spChg chg="add mod ord">
          <ac:chgData name="John Crapo" userId="7ca82910f2c27118" providerId="LiveId" clId="{6187D828-6CC9-4CA3-ABBE-97F5F9A22C50}" dt="2022-10-13T22:57:49.512" v="1669"/>
          <ac:spMkLst>
            <pc:docMk/>
            <pc:sldMk cId="4129375561" sldId="785"/>
            <ac:spMk id="15" creationId="{C5AC141A-EEAC-B9CC-3940-967B94077A98}"/>
          </ac:spMkLst>
        </pc:spChg>
        <pc:picChg chg="del">
          <ac:chgData name="John Crapo" userId="7ca82910f2c27118" providerId="LiveId" clId="{6187D828-6CC9-4CA3-ABBE-97F5F9A22C50}" dt="2022-10-13T22:56:53.949" v="1627" actId="478"/>
          <ac:picMkLst>
            <pc:docMk/>
            <pc:sldMk cId="4129375561" sldId="785"/>
            <ac:picMk id="2" creationId="{00000000-0000-0000-0000-000000000000}"/>
          </ac:picMkLst>
        </pc:picChg>
      </pc:sldChg>
      <pc:sldChg chg="addSp delSp modSp add del mod modClrScheme chgLayout">
        <pc:chgData name="John Crapo" userId="7ca82910f2c27118" providerId="LiveId" clId="{6187D828-6CC9-4CA3-ABBE-97F5F9A22C50}" dt="2022-10-13T23:04:33.003" v="1762" actId="47"/>
        <pc:sldMkLst>
          <pc:docMk/>
          <pc:sldMk cId="2379212497" sldId="786"/>
        </pc:sldMkLst>
        <pc:spChg chg="add del mod">
          <ac:chgData name="John Crapo" userId="7ca82910f2c27118" providerId="LiveId" clId="{6187D828-6CC9-4CA3-ABBE-97F5F9A22C50}" dt="2022-10-13T22:58:45.791" v="1672"/>
          <ac:spMkLst>
            <pc:docMk/>
            <pc:sldMk cId="2379212497" sldId="786"/>
            <ac:spMk id="2" creationId="{D98F081D-1629-59EF-F919-941498E28775}"/>
          </ac:spMkLst>
        </pc:spChg>
        <pc:spChg chg="add del mod ord">
          <ac:chgData name="John Crapo" userId="7ca82910f2c27118" providerId="LiveId" clId="{6187D828-6CC9-4CA3-ABBE-97F5F9A22C50}" dt="2022-10-13T22:58:48.374" v="1673" actId="700"/>
          <ac:spMkLst>
            <pc:docMk/>
            <pc:sldMk cId="2379212497" sldId="786"/>
            <ac:spMk id="3" creationId="{E3CA8587-B77D-2DA1-5A29-82CC94FCE621}"/>
          </ac:spMkLst>
        </pc:spChg>
        <pc:spChg chg="add mod ord">
          <ac:chgData name="John Crapo" userId="7ca82910f2c27118" providerId="LiveId" clId="{6187D828-6CC9-4CA3-ABBE-97F5F9A22C50}" dt="2022-10-13T22:59:51.881" v="1691" actId="27636"/>
          <ac:spMkLst>
            <pc:docMk/>
            <pc:sldMk cId="2379212497" sldId="786"/>
            <ac:spMk id="4" creationId="{651BE6E1-22FB-E962-981C-70B92CDE679B}"/>
          </ac:spMkLst>
        </pc:spChg>
        <pc:spChg chg="mod ord">
          <ac:chgData name="John Crapo" userId="7ca82910f2c27118" providerId="LiveId" clId="{6187D828-6CC9-4CA3-ABBE-97F5F9A22C50}" dt="2022-10-13T22:58:48.374" v="1673" actId="700"/>
          <ac:spMkLst>
            <pc:docMk/>
            <pc:sldMk cId="2379212497" sldId="786"/>
            <ac:spMk id="5" creationId="{00000000-0000-0000-0000-000000000000}"/>
          </ac:spMkLst>
        </pc:spChg>
        <pc:spChg chg="del">
          <ac:chgData name="John Crapo" userId="7ca82910f2c27118" providerId="LiveId" clId="{6187D828-6CC9-4CA3-ABBE-97F5F9A22C50}" dt="2022-10-13T22:59:05.066" v="1676" actId="478"/>
          <ac:spMkLst>
            <pc:docMk/>
            <pc:sldMk cId="2379212497" sldId="786"/>
            <ac:spMk id="20" creationId="{00000000-0000-0000-0000-000000000000}"/>
          </ac:spMkLst>
        </pc:spChg>
        <pc:spChg chg="del mod">
          <ac:chgData name="John Crapo" userId="7ca82910f2c27118" providerId="LiveId" clId="{6187D828-6CC9-4CA3-ABBE-97F5F9A22C50}" dt="2022-10-13T22:59:14.972" v="1679" actId="478"/>
          <ac:spMkLst>
            <pc:docMk/>
            <pc:sldMk cId="2379212497" sldId="786"/>
            <ac:spMk id="21" creationId="{00000000-0000-0000-0000-000000000000}"/>
          </ac:spMkLst>
        </pc:spChg>
        <pc:spChg chg="del">
          <ac:chgData name="John Crapo" userId="7ca82910f2c27118" providerId="LiveId" clId="{6187D828-6CC9-4CA3-ABBE-97F5F9A22C50}" dt="2022-10-13T22:59:18.762" v="1680" actId="478"/>
          <ac:spMkLst>
            <pc:docMk/>
            <pc:sldMk cId="2379212497" sldId="786"/>
            <ac:spMk id="22" creationId="{00000000-0000-0000-0000-000000000000}"/>
          </ac:spMkLst>
        </pc:spChg>
        <pc:spChg chg="del">
          <ac:chgData name="John Crapo" userId="7ca82910f2c27118" providerId="LiveId" clId="{6187D828-6CC9-4CA3-ABBE-97F5F9A22C50}" dt="2022-10-13T22:59:18.762" v="1680" actId="478"/>
          <ac:spMkLst>
            <pc:docMk/>
            <pc:sldMk cId="2379212497" sldId="786"/>
            <ac:spMk id="23" creationId="{00000000-0000-0000-0000-000000000000}"/>
          </ac:spMkLst>
        </pc:spChg>
        <pc:spChg chg="del mod">
          <ac:chgData name="John Crapo" userId="7ca82910f2c27118" providerId="LiveId" clId="{6187D828-6CC9-4CA3-ABBE-97F5F9A22C50}" dt="2022-10-13T22:59:23.097" v="1682" actId="478"/>
          <ac:spMkLst>
            <pc:docMk/>
            <pc:sldMk cId="2379212497" sldId="786"/>
            <ac:spMk id="24" creationId="{00000000-0000-0000-0000-000000000000}"/>
          </ac:spMkLst>
        </pc:spChg>
        <pc:picChg chg="del">
          <ac:chgData name="John Crapo" userId="7ca82910f2c27118" providerId="LiveId" clId="{6187D828-6CC9-4CA3-ABBE-97F5F9A22C50}" dt="2022-10-13T22:58:53.602" v="1674" actId="478"/>
          <ac:picMkLst>
            <pc:docMk/>
            <pc:sldMk cId="2379212497" sldId="786"/>
            <ac:picMk id="19" creationId="{00000000-0000-0000-0000-000000000000}"/>
          </ac:picMkLst>
        </pc:picChg>
      </pc:sldChg>
      <pc:sldChg chg="addSp delSp modSp add del mod modClrScheme chgLayout modNotesTx">
        <pc:chgData name="John Crapo" userId="7ca82910f2c27118" providerId="LiveId" clId="{6187D828-6CC9-4CA3-ABBE-97F5F9A22C50}" dt="2022-10-13T23:04:34.114" v="1763" actId="47"/>
        <pc:sldMkLst>
          <pc:docMk/>
          <pc:sldMk cId="2678112151" sldId="787"/>
        </pc:sldMkLst>
        <pc:spChg chg="del mod ord">
          <ac:chgData name="John Crapo" userId="7ca82910f2c27118" providerId="LiveId" clId="{6187D828-6CC9-4CA3-ABBE-97F5F9A22C50}" dt="2022-10-13T23:00:38.814" v="1693" actId="478"/>
          <ac:spMkLst>
            <pc:docMk/>
            <pc:sldMk cId="2678112151" sldId="787"/>
            <ac:spMk id="3" creationId="{00000000-0000-0000-0000-000000000000}"/>
          </ac:spMkLst>
        </pc:spChg>
        <pc:spChg chg="add mod ord">
          <ac:chgData name="John Crapo" userId="7ca82910f2c27118" providerId="LiveId" clId="{6187D828-6CC9-4CA3-ABBE-97F5F9A22C50}" dt="2022-10-13T23:01:34.693" v="1702" actId="27636"/>
          <ac:spMkLst>
            <pc:docMk/>
            <pc:sldMk cId="2678112151" sldId="787"/>
            <ac:spMk id="4" creationId="{A9051463-1754-34B5-E8FA-24D5D87C369C}"/>
          </ac:spMkLst>
        </pc:spChg>
        <pc:spChg chg="mod ord">
          <ac:chgData name="John Crapo" userId="7ca82910f2c27118" providerId="LiveId" clId="{6187D828-6CC9-4CA3-ABBE-97F5F9A22C50}" dt="2022-10-13T23:01:02.228" v="1696"/>
          <ac:spMkLst>
            <pc:docMk/>
            <pc:sldMk cId="2678112151" sldId="787"/>
            <ac:spMk id="5" creationId="{00000000-0000-0000-0000-000000000000}"/>
          </ac:spMkLst>
        </pc:spChg>
        <pc:spChg chg="del">
          <ac:chgData name="John Crapo" userId="7ca82910f2c27118" providerId="LiveId" clId="{6187D828-6CC9-4CA3-ABBE-97F5F9A22C50}" dt="2022-10-13T23:00:38.814" v="1693" actId="478"/>
          <ac:spMkLst>
            <pc:docMk/>
            <pc:sldMk cId="2678112151" sldId="787"/>
            <ac:spMk id="46" creationId="{00000000-0000-0000-0000-000000000000}"/>
          </ac:spMkLst>
        </pc:spChg>
        <pc:spChg chg="del">
          <ac:chgData name="John Crapo" userId="7ca82910f2c27118" providerId="LiveId" clId="{6187D828-6CC9-4CA3-ABBE-97F5F9A22C50}" dt="2022-10-13T23:00:38.814" v="1693" actId="478"/>
          <ac:spMkLst>
            <pc:docMk/>
            <pc:sldMk cId="2678112151" sldId="787"/>
            <ac:spMk id="51" creationId="{00000000-0000-0000-0000-000000000000}"/>
          </ac:spMkLst>
        </pc:spChg>
        <pc:spChg chg="del">
          <ac:chgData name="John Crapo" userId="7ca82910f2c27118" providerId="LiveId" clId="{6187D828-6CC9-4CA3-ABBE-97F5F9A22C50}" dt="2022-10-13T23:00:38.814" v="1693" actId="478"/>
          <ac:spMkLst>
            <pc:docMk/>
            <pc:sldMk cId="2678112151" sldId="787"/>
            <ac:spMk id="52" creationId="{00000000-0000-0000-0000-000000000000}"/>
          </ac:spMkLst>
        </pc:spChg>
        <pc:spChg chg="del">
          <ac:chgData name="John Crapo" userId="7ca82910f2c27118" providerId="LiveId" clId="{6187D828-6CC9-4CA3-ABBE-97F5F9A22C50}" dt="2022-10-13T23:00:38.814" v="1693" actId="478"/>
          <ac:spMkLst>
            <pc:docMk/>
            <pc:sldMk cId="2678112151" sldId="787"/>
            <ac:spMk id="53" creationId="{00000000-0000-0000-0000-000000000000}"/>
          </ac:spMkLst>
        </pc:spChg>
        <pc:spChg chg="del">
          <ac:chgData name="John Crapo" userId="7ca82910f2c27118" providerId="LiveId" clId="{6187D828-6CC9-4CA3-ABBE-97F5F9A22C50}" dt="2022-10-13T23:00:38.814" v="1693" actId="478"/>
          <ac:spMkLst>
            <pc:docMk/>
            <pc:sldMk cId="2678112151" sldId="787"/>
            <ac:spMk id="54" creationId="{00000000-0000-0000-0000-000000000000}"/>
          </ac:spMkLst>
        </pc:spChg>
        <pc:spChg chg="del">
          <ac:chgData name="John Crapo" userId="7ca82910f2c27118" providerId="LiveId" clId="{6187D828-6CC9-4CA3-ABBE-97F5F9A22C50}" dt="2022-10-13T23:00:38.814" v="1693" actId="478"/>
          <ac:spMkLst>
            <pc:docMk/>
            <pc:sldMk cId="2678112151" sldId="787"/>
            <ac:spMk id="55" creationId="{00000000-0000-0000-0000-000000000000}"/>
          </ac:spMkLst>
        </pc:spChg>
        <pc:spChg chg="del">
          <ac:chgData name="John Crapo" userId="7ca82910f2c27118" providerId="LiveId" clId="{6187D828-6CC9-4CA3-ABBE-97F5F9A22C50}" dt="2022-10-13T23:00:38.814" v="1693" actId="478"/>
          <ac:spMkLst>
            <pc:docMk/>
            <pc:sldMk cId="2678112151" sldId="787"/>
            <ac:spMk id="56" creationId="{00000000-0000-0000-0000-000000000000}"/>
          </ac:spMkLst>
        </pc:spChg>
        <pc:spChg chg="del">
          <ac:chgData name="John Crapo" userId="7ca82910f2c27118" providerId="LiveId" clId="{6187D828-6CC9-4CA3-ABBE-97F5F9A22C50}" dt="2022-10-13T23:00:38.814" v="1693" actId="478"/>
          <ac:spMkLst>
            <pc:docMk/>
            <pc:sldMk cId="2678112151" sldId="787"/>
            <ac:spMk id="57" creationId="{00000000-0000-0000-0000-000000000000}"/>
          </ac:spMkLst>
        </pc:spChg>
        <pc:spChg chg="del">
          <ac:chgData name="John Crapo" userId="7ca82910f2c27118" providerId="LiveId" clId="{6187D828-6CC9-4CA3-ABBE-97F5F9A22C50}" dt="2022-10-13T23:00:38.814" v="1693" actId="478"/>
          <ac:spMkLst>
            <pc:docMk/>
            <pc:sldMk cId="2678112151" sldId="787"/>
            <ac:spMk id="58" creationId="{00000000-0000-0000-0000-000000000000}"/>
          </ac:spMkLst>
        </pc:spChg>
        <pc:grpChg chg="del">
          <ac:chgData name="John Crapo" userId="7ca82910f2c27118" providerId="LiveId" clId="{6187D828-6CC9-4CA3-ABBE-97F5F9A22C50}" dt="2022-10-13T23:00:38.814" v="1693" actId="478"/>
          <ac:grpSpMkLst>
            <pc:docMk/>
            <pc:sldMk cId="2678112151" sldId="787"/>
            <ac:grpSpMk id="50" creationId="{00000000-0000-0000-0000-000000000000}"/>
          </ac:grpSpMkLst>
        </pc:grpChg>
        <pc:picChg chg="del">
          <ac:chgData name="John Crapo" userId="7ca82910f2c27118" providerId="LiveId" clId="{6187D828-6CC9-4CA3-ABBE-97F5F9A22C50}" dt="2022-10-13T23:00:38.814" v="1693" actId="478"/>
          <ac:picMkLst>
            <pc:docMk/>
            <pc:sldMk cId="2678112151" sldId="787"/>
            <ac:picMk id="48" creationId="{00000000-0000-0000-0000-000000000000}"/>
          </ac:picMkLst>
        </pc:picChg>
      </pc:sldChg>
      <pc:sldChg chg="modSp new mod">
        <pc:chgData name="John Crapo" userId="7ca82910f2c27118" providerId="LiveId" clId="{6187D828-6CC9-4CA3-ABBE-97F5F9A22C50}" dt="2022-10-14T00:53:47.777" v="2390" actId="20577"/>
        <pc:sldMkLst>
          <pc:docMk/>
          <pc:sldMk cId="767499275" sldId="788"/>
        </pc:sldMkLst>
        <pc:spChg chg="mod">
          <ac:chgData name="John Crapo" userId="7ca82910f2c27118" providerId="LiveId" clId="{6187D828-6CC9-4CA3-ABBE-97F5F9A22C50}" dt="2022-10-13T23:16:15.930" v="1965"/>
          <ac:spMkLst>
            <pc:docMk/>
            <pc:sldMk cId="767499275" sldId="788"/>
            <ac:spMk id="2" creationId="{507B1F0E-5B62-295F-6C64-AD357CFBB538}"/>
          </ac:spMkLst>
        </pc:spChg>
        <pc:spChg chg="mod">
          <ac:chgData name="John Crapo" userId="7ca82910f2c27118" providerId="LiveId" clId="{6187D828-6CC9-4CA3-ABBE-97F5F9A22C50}" dt="2022-10-14T00:53:47.777" v="2390" actId="20577"/>
          <ac:spMkLst>
            <pc:docMk/>
            <pc:sldMk cId="767499275" sldId="788"/>
            <ac:spMk id="3" creationId="{783C95EB-2819-B3BD-D72B-E65513E6D74E}"/>
          </ac:spMkLst>
        </pc:spChg>
      </pc:sldChg>
      <pc:sldChg chg="del">
        <pc:chgData name="John Crapo" userId="7ca82910f2c27118" providerId="LiveId" clId="{6187D828-6CC9-4CA3-ABBE-97F5F9A22C50}" dt="2022-10-13T23:04:27.408" v="1751" actId="47"/>
        <pc:sldMkLst>
          <pc:docMk/>
          <pc:sldMk cId="1463382979" sldId="788"/>
        </pc:sldMkLst>
      </pc:sldChg>
      <pc:sldChg chg="modSp new mod">
        <pc:chgData name="John Crapo" userId="7ca82910f2c27118" providerId="LiveId" clId="{6187D828-6CC9-4CA3-ABBE-97F5F9A22C50}" dt="2022-10-14T00:43:49.860" v="2256" actId="114"/>
        <pc:sldMkLst>
          <pc:docMk/>
          <pc:sldMk cId="4066122860" sldId="789"/>
        </pc:sldMkLst>
        <pc:spChg chg="mod">
          <ac:chgData name="John Crapo" userId="7ca82910f2c27118" providerId="LiveId" clId="{6187D828-6CC9-4CA3-ABBE-97F5F9A22C50}" dt="2022-10-13T23:16:55.456" v="2020" actId="20577"/>
          <ac:spMkLst>
            <pc:docMk/>
            <pc:sldMk cId="4066122860" sldId="789"/>
            <ac:spMk id="2" creationId="{0DD5B5FA-0F42-A74E-6247-15165AEAEB85}"/>
          </ac:spMkLst>
        </pc:spChg>
        <pc:spChg chg="mod">
          <ac:chgData name="John Crapo" userId="7ca82910f2c27118" providerId="LiveId" clId="{6187D828-6CC9-4CA3-ABBE-97F5F9A22C50}" dt="2022-10-14T00:43:49.860" v="2256" actId="114"/>
          <ac:spMkLst>
            <pc:docMk/>
            <pc:sldMk cId="4066122860" sldId="789"/>
            <ac:spMk id="3" creationId="{5714D630-2D82-6FA3-E635-CF12614AACAA}"/>
          </ac:spMkLst>
        </pc:spChg>
      </pc:sldChg>
      <pc:sldChg chg="del">
        <pc:chgData name="John Crapo" userId="7ca82910f2c27118" providerId="LiveId" clId="{6187D828-6CC9-4CA3-ABBE-97F5F9A22C50}" dt="2022-10-13T23:04:22.801" v="1732" actId="47"/>
        <pc:sldMkLst>
          <pc:docMk/>
          <pc:sldMk cId="1239579327" sldId="790"/>
        </pc:sldMkLst>
      </pc:sldChg>
      <pc:sldChg chg="modSp new mod">
        <pc:chgData name="John Crapo" userId="7ca82910f2c27118" providerId="LiveId" clId="{6187D828-6CC9-4CA3-ABBE-97F5F9A22C50}" dt="2022-10-14T01:10:16.423" v="2854" actId="20577"/>
        <pc:sldMkLst>
          <pc:docMk/>
          <pc:sldMk cId="3856955633" sldId="790"/>
        </pc:sldMkLst>
        <pc:spChg chg="mod">
          <ac:chgData name="John Crapo" userId="7ca82910f2c27118" providerId="LiveId" clId="{6187D828-6CC9-4CA3-ABBE-97F5F9A22C50}" dt="2022-10-14T01:00:35.728" v="2519" actId="20577"/>
          <ac:spMkLst>
            <pc:docMk/>
            <pc:sldMk cId="3856955633" sldId="790"/>
            <ac:spMk id="2" creationId="{305198A4-15BB-FD0A-E9A0-1093B2DAA2FA}"/>
          </ac:spMkLst>
        </pc:spChg>
        <pc:spChg chg="mod">
          <ac:chgData name="John Crapo" userId="7ca82910f2c27118" providerId="LiveId" clId="{6187D828-6CC9-4CA3-ABBE-97F5F9A22C50}" dt="2022-10-14T01:10:16.423" v="2854" actId="20577"/>
          <ac:spMkLst>
            <pc:docMk/>
            <pc:sldMk cId="3856955633" sldId="790"/>
            <ac:spMk id="3" creationId="{BB900EE5-F2D3-FAD0-9889-A5A2E8247EA4}"/>
          </ac:spMkLst>
        </pc:spChg>
      </pc:sldChg>
      <pc:sldChg chg="modSp new mod">
        <pc:chgData name="John Crapo" userId="7ca82910f2c27118" providerId="LiveId" clId="{6187D828-6CC9-4CA3-ABBE-97F5F9A22C50}" dt="2022-10-14T00:58:43.069" v="2482" actId="20577"/>
        <pc:sldMkLst>
          <pc:docMk/>
          <pc:sldMk cId="2001783526" sldId="791"/>
        </pc:sldMkLst>
        <pc:spChg chg="mod">
          <ac:chgData name="John Crapo" userId="7ca82910f2c27118" providerId="LiveId" clId="{6187D828-6CC9-4CA3-ABBE-97F5F9A22C50}" dt="2022-10-14T00:56:31.200" v="2467" actId="20577"/>
          <ac:spMkLst>
            <pc:docMk/>
            <pc:sldMk cId="2001783526" sldId="791"/>
            <ac:spMk id="2" creationId="{E2591287-B930-2B71-EE65-98D61A32A372}"/>
          </ac:spMkLst>
        </pc:spChg>
        <pc:spChg chg="mod">
          <ac:chgData name="John Crapo" userId="7ca82910f2c27118" providerId="LiveId" clId="{6187D828-6CC9-4CA3-ABBE-97F5F9A22C50}" dt="2022-10-14T00:58:43.069" v="2482" actId="20577"/>
          <ac:spMkLst>
            <pc:docMk/>
            <pc:sldMk cId="2001783526" sldId="791"/>
            <ac:spMk id="3" creationId="{488FB811-CF4B-ACAD-91A9-010FAFFBD437}"/>
          </ac:spMkLst>
        </pc:spChg>
      </pc:sldChg>
      <pc:sldChg chg="del">
        <pc:chgData name="John Crapo" userId="7ca82910f2c27118" providerId="LiveId" clId="{6187D828-6CC9-4CA3-ABBE-97F5F9A22C50}" dt="2022-10-13T23:04:22.952" v="1733" actId="47"/>
        <pc:sldMkLst>
          <pc:docMk/>
          <pc:sldMk cId="3553243979" sldId="791"/>
        </pc:sldMkLst>
      </pc:sldChg>
      <pc:sldChg chg="modSp new mod">
        <pc:chgData name="John Crapo" userId="7ca82910f2c27118" providerId="LiveId" clId="{6187D828-6CC9-4CA3-ABBE-97F5F9A22C50}" dt="2022-10-14T01:20:12.742" v="3181" actId="27636"/>
        <pc:sldMkLst>
          <pc:docMk/>
          <pc:sldMk cId="462092870" sldId="792"/>
        </pc:sldMkLst>
        <pc:spChg chg="mod">
          <ac:chgData name="John Crapo" userId="7ca82910f2c27118" providerId="LiveId" clId="{6187D828-6CC9-4CA3-ABBE-97F5F9A22C50}" dt="2022-10-14T01:16:48.343" v="2928" actId="6549"/>
          <ac:spMkLst>
            <pc:docMk/>
            <pc:sldMk cId="462092870" sldId="792"/>
            <ac:spMk id="2" creationId="{01658177-6D77-A0FD-5FC8-34E5AC1FF1F3}"/>
          </ac:spMkLst>
        </pc:spChg>
        <pc:spChg chg="mod">
          <ac:chgData name="John Crapo" userId="7ca82910f2c27118" providerId="LiveId" clId="{6187D828-6CC9-4CA3-ABBE-97F5F9A22C50}" dt="2022-10-14T01:20:12.742" v="3181" actId="27636"/>
          <ac:spMkLst>
            <pc:docMk/>
            <pc:sldMk cId="462092870" sldId="792"/>
            <ac:spMk id="3" creationId="{382904B4-2F2B-4935-32E5-15DF7A7E70FA}"/>
          </ac:spMkLst>
        </pc:spChg>
      </pc:sldChg>
      <pc:sldChg chg="del">
        <pc:chgData name="John Crapo" userId="7ca82910f2c27118" providerId="LiveId" clId="{6187D828-6CC9-4CA3-ABBE-97F5F9A22C50}" dt="2022-10-13T23:04:28.007" v="1753" actId="47"/>
        <pc:sldMkLst>
          <pc:docMk/>
          <pc:sldMk cId="2978609607" sldId="792"/>
        </pc:sldMkLst>
      </pc:sldChg>
      <pc:sldChg chg="new del">
        <pc:chgData name="John Crapo" userId="7ca82910f2c27118" providerId="LiveId" clId="{6187D828-6CC9-4CA3-ABBE-97F5F9A22C50}" dt="2022-10-13T18:26:44.326" v="183" actId="680"/>
        <pc:sldMkLst>
          <pc:docMk/>
          <pc:sldMk cId="216629599" sldId="793"/>
        </pc:sldMkLst>
      </pc:sldChg>
      <pc:sldMasterChg chg="delSldLayout">
        <pc:chgData name="John Crapo" userId="7ca82910f2c27118" providerId="LiveId" clId="{6187D828-6CC9-4CA3-ABBE-97F5F9A22C50}" dt="2022-10-13T23:04:28.007" v="1753" actId="47"/>
        <pc:sldMasterMkLst>
          <pc:docMk/>
          <pc:sldMasterMk cId="973525455" sldId="2147483660"/>
        </pc:sldMasterMkLst>
        <pc:sldLayoutChg chg="del">
          <pc:chgData name="John Crapo" userId="7ca82910f2c27118" providerId="LiveId" clId="{6187D828-6CC9-4CA3-ABBE-97F5F9A22C50}" dt="2022-10-13T23:04:26.392" v="1748" actId="47"/>
          <pc:sldLayoutMkLst>
            <pc:docMk/>
            <pc:sldMasterMk cId="973525455" sldId="2147483660"/>
            <pc:sldLayoutMk cId="1187303642" sldId="2147483684"/>
          </pc:sldLayoutMkLst>
        </pc:sldLayoutChg>
        <pc:sldLayoutChg chg="del">
          <pc:chgData name="John Crapo" userId="7ca82910f2c27118" providerId="LiveId" clId="{6187D828-6CC9-4CA3-ABBE-97F5F9A22C50}" dt="2022-10-13T23:04:28.007" v="1753" actId="47"/>
          <pc:sldLayoutMkLst>
            <pc:docMk/>
            <pc:sldMasterMk cId="973525455" sldId="2147483660"/>
            <pc:sldLayoutMk cId="2364641678"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AD097-C146-4FE3-BBF6-8BA4A0CFE545}"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B3B84-D7B1-4C61-A49A-2051DC28FC3D}" type="slidenum">
              <a:rPr lang="en-US" smtClean="0"/>
              <a:t>‹#›</a:t>
            </a:fld>
            <a:endParaRPr lang="en-US"/>
          </a:p>
        </p:txBody>
      </p:sp>
    </p:spTree>
    <p:extLst>
      <p:ext uri="{BB962C8B-B14F-4D97-AF65-F5344CB8AC3E}">
        <p14:creationId xmlns:p14="http://schemas.microsoft.com/office/powerpoint/2010/main" val="146015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B3B84-D7B1-4C61-A49A-2051DC28FC3D}" type="slidenum">
              <a:rPr lang="en-US" smtClean="0"/>
              <a:t>1</a:t>
            </a:fld>
            <a:endParaRPr lang="en-US"/>
          </a:p>
        </p:txBody>
      </p:sp>
    </p:spTree>
    <p:extLst>
      <p:ext uri="{BB962C8B-B14F-4D97-AF65-F5344CB8AC3E}">
        <p14:creationId xmlns:p14="http://schemas.microsoft.com/office/powerpoint/2010/main" val="44434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A3CB11-701D-4641-A756-F170EE6D899E}" type="slidenum">
              <a:rPr lang="en-US" altLang="en-US" smtClean="0"/>
              <a:pPr eaLnBrk="1" hangingPunct="1">
                <a:spcBef>
                  <a:spcPct val="0"/>
                </a:spcBef>
              </a:pPr>
              <a:t>10</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If energy circumstances are favorable, a given radionuclide may undergo many competing types of decay, with some atoms decaying by one route, and others decaying by another.</a:t>
            </a:r>
          </a:p>
          <a:p>
            <a:endParaRPr lang="en-US" dirty="0"/>
          </a:p>
          <a:p>
            <a:r>
              <a:rPr lang="en-US" dirty="0"/>
              <a:t>In many cases, the result of radioactive decay</a:t>
            </a:r>
            <a:r>
              <a:rPr lang="en-US" baseline="0" dirty="0"/>
              <a:t> (the </a:t>
            </a:r>
            <a:r>
              <a:rPr lang="en-US" dirty="0"/>
              <a:t>decay product) IS STABLE</a:t>
            </a:r>
            <a:r>
              <a:rPr lang="en-US" baseline="0" dirty="0"/>
              <a:t> and will not undergo any more transformations.</a:t>
            </a:r>
            <a:endParaRPr lang="en-US" dirty="0"/>
          </a:p>
          <a:p>
            <a:endParaRPr lang="en-US" dirty="0"/>
          </a:p>
          <a:p>
            <a:r>
              <a:rPr lang="en-US" dirty="0"/>
              <a:t>For example, Co-60</a:t>
            </a:r>
            <a:r>
              <a:rPr lang="en-US" baseline="0" dirty="0"/>
              <a:t> atoms decay to Ni-60 atoms – </a:t>
            </a:r>
          </a:p>
          <a:p>
            <a:endParaRPr lang="en-US" dirty="0"/>
          </a:p>
          <a:p>
            <a:pPr eaLnBrk="1" hangingPunct="1"/>
            <a:endParaRPr lang="en-US" altLang="en-US" dirty="0"/>
          </a:p>
        </p:txBody>
      </p:sp>
    </p:spTree>
    <p:extLst>
      <p:ext uri="{BB962C8B-B14F-4D97-AF65-F5344CB8AC3E}">
        <p14:creationId xmlns:p14="http://schemas.microsoft.com/office/powerpoint/2010/main" val="329330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A3CB11-701D-4641-A756-F170EE6D899E}" type="slidenum">
              <a:rPr lang="en-US" altLang="en-US" smtClean="0"/>
              <a:pPr eaLnBrk="1" hangingPunct="1">
                <a:spcBef>
                  <a:spcPct val="0"/>
                </a:spcBef>
              </a:pPr>
              <a:t>11</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2131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71FB8267-6EB1-4D3A-B19B-C5EF7292BDB7}" type="slidenum">
              <a:rPr lang="en-US" smtClean="0"/>
              <a:pPr>
                <a:defRPr/>
              </a:pPr>
              <a:t>12</a:t>
            </a:fld>
            <a:endParaRPr lang="en-US" dirty="0"/>
          </a:p>
        </p:txBody>
      </p:sp>
    </p:spTree>
    <p:extLst>
      <p:ext uri="{BB962C8B-B14F-4D97-AF65-F5344CB8AC3E}">
        <p14:creationId xmlns:p14="http://schemas.microsoft.com/office/powerpoint/2010/main" val="10266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lvl1pPr eaLnBrk="0" hangingPunct="0">
              <a:spcBef>
                <a:spcPct val="30000"/>
              </a:spcBef>
              <a:defRPr sz="1200">
                <a:solidFill>
                  <a:schemeClr val="tx1"/>
                </a:solidFill>
                <a:latin typeface="Arial" charset="0"/>
              </a:defRPr>
            </a:lvl1pPr>
            <a:lvl2pPr marL="755914" indent="-290736" eaLnBrk="0" hangingPunct="0">
              <a:spcBef>
                <a:spcPct val="30000"/>
              </a:spcBef>
              <a:defRPr sz="1200">
                <a:solidFill>
                  <a:schemeClr val="tx1"/>
                </a:solidFill>
                <a:latin typeface="Arial" charset="0"/>
              </a:defRPr>
            </a:lvl2pPr>
            <a:lvl3pPr marL="1162945" indent="-232589" eaLnBrk="0" hangingPunct="0">
              <a:spcBef>
                <a:spcPct val="30000"/>
              </a:spcBef>
              <a:defRPr sz="1200">
                <a:solidFill>
                  <a:schemeClr val="tx1"/>
                </a:solidFill>
                <a:latin typeface="Arial" charset="0"/>
              </a:defRPr>
            </a:lvl3pPr>
            <a:lvl4pPr marL="1629654" indent="-232589" eaLnBrk="0" hangingPunct="0">
              <a:spcBef>
                <a:spcPct val="30000"/>
              </a:spcBef>
              <a:defRPr sz="1200">
                <a:solidFill>
                  <a:schemeClr val="tx1"/>
                </a:solidFill>
                <a:latin typeface="Arial" charset="0"/>
              </a:defRPr>
            </a:lvl4pPr>
            <a:lvl5pPr marL="2094832" indent="-232589" eaLnBrk="0" hangingPunct="0">
              <a:spcBef>
                <a:spcPct val="30000"/>
              </a:spcBef>
              <a:defRPr sz="1200">
                <a:solidFill>
                  <a:schemeClr val="tx1"/>
                </a:solidFill>
                <a:latin typeface="Arial" charset="0"/>
              </a:defRPr>
            </a:lvl5pPr>
            <a:lvl6pPr marL="2535527" indent="-232589" eaLnBrk="0" fontAlgn="base" hangingPunct="0">
              <a:spcBef>
                <a:spcPct val="30000"/>
              </a:spcBef>
              <a:spcAft>
                <a:spcPct val="0"/>
              </a:spcAft>
              <a:defRPr sz="1200">
                <a:solidFill>
                  <a:schemeClr val="tx1"/>
                </a:solidFill>
                <a:latin typeface="Arial" charset="0"/>
              </a:defRPr>
            </a:lvl6pPr>
            <a:lvl7pPr marL="2976222" indent="-232589" eaLnBrk="0" fontAlgn="base" hangingPunct="0">
              <a:spcBef>
                <a:spcPct val="30000"/>
              </a:spcBef>
              <a:spcAft>
                <a:spcPct val="0"/>
              </a:spcAft>
              <a:defRPr sz="1200">
                <a:solidFill>
                  <a:schemeClr val="tx1"/>
                </a:solidFill>
                <a:latin typeface="Arial" charset="0"/>
              </a:defRPr>
            </a:lvl7pPr>
            <a:lvl8pPr marL="3416918" indent="-232589" eaLnBrk="0" fontAlgn="base" hangingPunct="0">
              <a:spcBef>
                <a:spcPct val="30000"/>
              </a:spcBef>
              <a:spcAft>
                <a:spcPct val="0"/>
              </a:spcAft>
              <a:defRPr sz="1200">
                <a:solidFill>
                  <a:schemeClr val="tx1"/>
                </a:solidFill>
                <a:latin typeface="Arial" charset="0"/>
              </a:defRPr>
            </a:lvl8pPr>
            <a:lvl9pPr marL="3857613" indent="-23258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34E2B8-C0E7-4B07-BD42-8790671D48FC}" type="slidenum">
              <a:rPr lang="en-US" altLang="en-US" sz="1300"/>
              <a:pPr eaLnBrk="1" hangingPunct="1">
                <a:spcBef>
                  <a:spcPct val="0"/>
                </a:spcBef>
              </a:pPr>
              <a:t>13</a:t>
            </a:fld>
            <a:endParaRPr lang="en-US" altLang="en-US" sz="1300"/>
          </a:p>
        </p:txBody>
      </p:sp>
      <p:sp>
        <p:nvSpPr>
          <p:cNvPr id="110595" name="Rectangle 2"/>
          <p:cNvSpPr>
            <a:spLocks noGrp="1" noRot="1" noChangeAspect="1" noChangeArrowheads="1" noTextEdit="1"/>
          </p:cNvSpPr>
          <p:nvPr>
            <p:ph type="sldImg"/>
          </p:nvPr>
        </p:nvSpPr>
        <p:spPr>
          <a:xfrm>
            <a:off x="406400" y="698500"/>
            <a:ext cx="6197600" cy="3486150"/>
          </a:xfrm>
          <a:prstGeom prst="rect">
            <a:avLst/>
          </a:prstGeom>
          <a:ln/>
        </p:spPr>
      </p:sp>
      <p:sp>
        <p:nvSpPr>
          <p:cNvPr id="110596" name="Rectangle 3"/>
          <p:cNvSpPr>
            <a:spLocks noGrp="1" noChangeArrowheads="1"/>
          </p:cNvSpPr>
          <p:nvPr>
            <p:ph type="body" idx="1"/>
          </p:nvPr>
        </p:nvSpPr>
        <p:spPr>
          <a:xfrm>
            <a:off x="701345" y="4416099"/>
            <a:ext cx="5607711" cy="4182457"/>
          </a:xfrm>
          <a:prstGeom prst="rect">
            <a:avLst/>
          </a:prstGeom>
          <a:noFill/>
        </p:spPr>
        <p:txBody>
          <a:bodyPr lIns="88139" tIns="44070" rIns="88139" bIns="44070"/>
          <a:lstStyle/>
          <a:p>
            <a:pPr eaLnBrk="1" hangingPunct="1"/>
            <a:endParaRPr lang="en-US" altLang="en-US" dirty="0"/>
          </a:p>
        </p:txBody>
      </p:sp>
    </p:spTree>
    <p:extLst>
      <p:ext uri="{BB962C8B-B14F-4D97-AF65-F5344CB8AC3E}">
        <p14:creationId xmlns:p14="http://schemas.microsoft.com/office/powerpoint/2010/main" val="184700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BEEA8-DBCF-498F-A288-83F7BC25CB5B}" type="slidenum">
              <a:rPr lang="en-US" smtClean="0"/>
              <a:t>15</a:t>
            </a:fld>
            <a:endParaRPr lang="en-US"/>
          </a:p>
        </p:txBody>
      </p:sp>
    </p:spTree>
    <p:extLst>
      <p:ext uri="{BB962C8B-B14F-4D97-AF65-F5344CB8AC3E}">
        <p14:creationId xmlns:p14="http://schemas.microsoft.com/office/powerpoint/2010/main" val="420593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B3B84-D7B1-4C61-A49A-2051DC28FC3D}" type="slidenum">
              <a:rPr lang="en-US" smtClean="0"/>
              <a:t>19</a:t>
            </a:fld>
            <a:endParaRPr lang="en-US"/>
          </a:p>
        </p:txBody>
      </p:sp>
    </p:spTree>
    <p:extLst>
      <p:ext uri="{BB962C8B-B14F-4D97-AF65-F5344CB8AC3E}">
        <p14:creationId xmlns:p14="http://schemas.microsoft.com/office/powerpoint/2010/main" val="296183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EF9729-7308-48FE-B6AB-FB2E71664A38}" type="slidenum">
              <a:rPr lang="en-US" smtClean="0"/>
              <a:pPr>
                <a:defRPr/>
              </a:pPr>
              <a:t>23</a:t>
            </a:fld>
            <a:endParaRPr lang="en-US"/>
          </a:p>
        </p:txBody>
      </p:sp>
    </p:spTree>
    <p:extLst>
      <p:ext uri="{BB962C8B-B14F-4D97-AF65-F5344CB8AC3E}">
        <p14:creationId xmlns:p14="http://schemas.microsoft.com/office/powerpoint/2010/main" val="211132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81000" y="682625"/>
            <a:ext cx="6096000" cy="3430588"/>
          </a:xfrm>
          <a:ln/>
        </p:spPr>
      </p:sp>
      <p:sp>
        <p:nvSpPr>
          <p:cNvPr id="11267" name="Rectangle 3"/>
          <p:cNvSpPr>
            <a:spLocks noGrp="1" noChangeArrowheads="1"/>
          </p:cNvSpPr>
          <p:nvPr>
            <p:ph type="body" idx="1"/>
          </p:nvPr>
        </p:nvSpPr>
        <p:spPr>
          <a:xfrm>
            <a:off x="686422" y="4344025"/>
            <a:ext cx="5485158" cy="4364547"/>
          </a:xfrm>
          <a:noFill/>
        </p:spPr>
        <p:txBody>
          <a:bodyPr/>
          <a:lstStyle/>
          <a:p>
            <a:pPr eaLnBrk="1" hangingPunct="1"/>
            <a:r>
              <a:rPr lang="en-US" sz="1000" b="1" dirty="0"/>
              <a:t>Commercial Interest </a:t>
            </a:r>
            <a:r>
              <a:rPr lang="en-US" sz="1000" dirty="0"/>
              <a:t>- The </a:t>
            </a:r>
            <a:r>
              <a:rPr lang="en-US" sz="1000" dirty="0" err="1"/>
              <a:t>ACCME</a:t>
            </a:r>
            <a:r>
              <a:rPr lang="en-US" sz="1000" dirty="0"/>
              <a:t> defines a “commercial interest” as any entity producing, marketing, re-selling, or distributing health care goods or services, used on, or consumed by, patients. The </a:t>
            </a:r>
            <a:r>
              <a:rPr lang="en-US" sz="1000" dirty="0" err="1"/>
              <a:t>ACCME</a:t>
            </a:r>
            <a:r>
              <a:rPr lang="en-US" sz="1000" dirty="0"/>
              <a:t> does not consider providers of clinical service directly to patients to be commercial interests - unless the provider of clinical service is owned, or controlled by, an </a:t>
            </a:r>
            <a:r>
              <a:rPr lang="en-US" sz="1000" dirty="0" err="1"/>
              <a:t>ACCME</a:t>
            </a:r>
            <a:r>
              <a:rPr lang="en-US" sz="1000" dirty="0"/>
              <a:t>-defined commercial interest.</a:t>
            </a:r>
          </a:p>
          <a:p>
            <a:pPr eaLnBrk="1" hangingPunct="1"/>
            <a:endParaRPr lang="en-US" sz="1000" dirty="0"/>
          </a:p>
          <a:p>
            <a:pPr eaLnBrk="1" hangingPunct="1"/>
            <a:r>
              <a:rPr lang="en-US" sz="1000" b="1" dirty="0"/>
              <a:t>Financial relationships </a:t>
            </a:r>
            <a:r>
              <a:rPr lang="en-US" sz="1000" dirty="0"/>
              <a:t>- Financial relationships are those relationships in which the individual benefits by receiving a salary, royalty, intellectual property rights, consulting fee, honoraria, ownership interest (e.g., stocks, stock options or other ownership interest, excluding diversified mutual funds), or other financial benefit.  Financial benefits are usually associated with roles such as employment, management position, independent contractor (including contracted research), consulting, speaking and teaching, membership on advisory committees or review panels, board membership, and other activities from which remuneration is received, or expected.  </a:t>
            </a:r>
            <a:r>
              <a:rPr lang="en-US" sz="1000" dirty="0" err="1"/>
              <a:t>ACCME</a:t>
            </a:r>
            <a:r>
              <a:rPr lang="en-US" sz="1000" dirty="0"/>
              <a:t> considers relationships of the person involved in the CME activity to include financial relationships of a spouse or partner.</a:t>
            </a:r>
          </a:p>
          <a:p>
            <a:pPr eaLnBrk="1" hangingPunct="1"/>
            <a:endParaRPr lang="en-US" sz="1000" dirty="0"/>
          </a:p>
          <a:p>
            <a:pPr eaLnBrk="1" hangingPunct="1"/>
            <a:r>
              <a:rPr lang="en-US" sz="1000" b="1" dirty="0"/>
              <a:t>Relevant financial relationships </a:t>
            </a:r>
            <a:r>
              <a:rPr lang="en-US" sz="1000" dirty="0"/>
              <a:t>- </a:t>
            </a:r>
            <a:r>
              <a:rPr lang="en-US" sz="1000" dirty="0" err="1"/>
              <a:t>ACCME</a:t>
            </a:r>
            <a:r>
              <a:rPr lang="en-US" sz="1000" dirty="0"/>
              <a:t> focuses on financial relationships with commercial interests in the 12-month period preceding the time that the individual is being asked to assume a role controlling content of the CME activity. </a:t>
            </a:r>
            <a:r>
              <a:rPr lang="en-US" sz="1000" dirty="0" err="1"/>
              <a:t>ACCME</a:t>
            </a:r>
            <a:r>
              <a:rPr lang="en-US" sz="1000" dirty="0"/>
              <a:t> has not set a minimal dollar amount for relationships to be significant.  Inherent in any amount is the incentive to maintain or increase the value of the relationship. The </a:t>
            </a:r>
            <a:r>
              <a:rPr lang="en-US" sz="1000" dirty="0" err="1"/>
              <a:t>ACCME</a:t>
            </a:r>
            <a:r>
              <a:rPr lang="en-US" sz="1000" dirty="0"/>
              <a:t> defines “’relevant’ financial relationships” as financial relationships in any amount occurring within the past 12 months that create a conflict of interest.</a:t>
            </a:r>
          </a:p>
        </p:txBody>
      </p:sp>
    </p:spTree>
    <p:extLst>
      <p:ext uri="{BB962C8B-B14F-4D97-AF65-F5344CB8AC3E}">
        <p14:creationId xmlns:p14="http://schemas.microsoft.com/office/powerpoint/2010/main" val="78431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We can work safely with and around radioactive materials if we understand the relative risk and keep in mind some general safety principles.  </a:t>
            </a:r>
          </a:p>
          <a:p>
            <a:endParaRPr lang="en-US" dirty="0"/>
          </a:p>
        </p:txBody>
      </p:sp>
      <p:sp>
        <p:nvSpPr>
          <p:cNvPr id="4" name="Slide Number Placeholder 3"/>
          <p:cNvSpPr>
            <a:spLocks noGrp="1"/>
          </p:cNvSpPr>
          <p:nvPr>
            <p:ph type="sldNum" sz="quarter" idx="10"/>
          </p:nvPr>
        </p:nvSpPr>
        <p:spPr/>
        <p:txBody>
          <a:bodyPr/>
          <a:lstStyle/>
          <a:p>
            <a:fld id="{93D42DB3-639D-4A04-BA9B-2E6A11246FC9}" type="slidenum">
              <a:rPr lang="en-US" smtClean="0"/>
              <a:t>3</a:t>
            </a:fld>
            <a:endParaRPr lang="en-US"/>
          </a:p>
        </p:txBody>
      </p:sp>
    </p:spTree>
    <p:extLst>
      <p:ext uri="{BB962C8B-B14F-4D97-AF65-F5344CB8AC3E}">
        <p14:creationId xmlns:p14="http://schemas.microsoft.com/office/powerpoint/2010/main" val="34385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AC38AC-4438-42BD-9FB7-2FF45F749C1A}" type="slidenum">
              <a:rPr lang="en-US" altLang="en-US" smtClean="0"/>
              <a:pPr eaLnBrk="1" hangingPunct="1">
                <a:spcBef>
                  <a:spcPct val="0"/>
                </a:spcBef>
              </a:pPr>
              <a:t>4</a:t>
            </a:fld>
            <a:endParaRPr lang="en-US" alt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746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419100" y="703263"/>
            <a:ext cx="6173788" cy="347345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35038" y="4416425"/>
            <a:ext cx="5140325" cy="4183063"/>
          </a:xfrm>
          <a:prstGeom prst="rect">
            <a:avLst/>
          </a:prstGeom>
          <a:solidFill>
            <a:srgbClr val="FFFFFF"/>
          </a:solidFill>
          <a:ln>
            <a:solidFill>
              <a:srgbClr val="000000"/>
            </a:solidFill>
            <a:miter lim="800000"/>
            <a:headEnd/>
            <a:tailEnd/>
          </a:ln>
        </p:spPr>
        <p:txBody>
          <a:bodyPr lIns="93177" tIns="46589" rIns="93177" bIns="46589"/>
          <a:lstStyle/>
          <a:p>
            <a:pPr fontAlgn="base" hangingPunct="0"/>
            <a:endParaRPr lang="en-US" altLang="en-US" dirty="0"/>
          </a:p>
        </p:txBody>
      </p:sp>
    </p:spTree>
    <p:extLst>
      <p:ext uri="{BB962C8B-B14F-4D97-AF65-F5344CB8AC3E}">
        <p14:creationId xmlns:p14="http://schemas.microsoft.com/office/powerpoint/2010/main" val="365506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970734" y="8830659"/>
            <a:ext cx="3038145" cy="464205"/>
          </a:xfrm>
          <a:prstGeom prst="rect">
            <a:avLst/>
          </a:prstGeom>
          <a:noFill/>
        </p:spPr>
        <p:txBody>
          <a:bodyPr lIns="88139" tIns="44070" rIns="88139" bIns="44070"/>
          <a:lstStyle>
            <a:lvl1pPr eaLnBrk="0" hangingPunct="0">
              <a:spcBef>
                <a:spcPct val="30000"/>
              </a:spcBef>
              <a:defRPr sz="1200">
                <a:solidFill>
                  <a:schemeClr val="tx1"/>
                </a:solidFill>
                <a:latin typeface="Arial" charset="0"/>
              </a:defRPr>
            </a:lvl1pPr>
            <a:lvl2pPr marL="755914" indent="-290736" eaLnBrk="0" hangingPunct="0">
              <a:spcBef>
                <a:spcPct val="30000"/>
              </a:spcBef>
              <a:defRPr sz="1200">
                <a:solidFill>
                  <a:schemeClr val="tx1"/>
                </a:solidFill>
                <a:latin typeface="Arial" charset="0"/>
              </a:defRPr>
            </a:lvl2pPr>
            <a:lvl3pPr marL="1162945" indent="-232589" eaLnBrk="0" hangingPunct="0">
              <a:spcBef>
                <a:spcPct val="30000"/>
              </a:spcBef>
              <a:defRPr sz="1200">
                <a:solidFill>
                  <a:schemeClr val="tx1"/>
                </a:solidFill>
                <a:latin typeface="Arial" charset="0"/>
              </a:defRPr>
            </a:lvl3pPr>
            <a:lvl4pPr marL="1629654" indent="-232589" eaLnBrk="0" hangingPunct="0">
              <a:spcBef>
                <a:spcPct val="30000"/>
              </a:spcBef>
              <a:defRPr sz="1200">
                <a:solidFill>
                  <a:schemeClr val="tx1"/>
                </a:solidFill>
                <a:latin typeface="Arial" charset="0"/>
              </a:defRPr>
            </a:lvl4pPr>
            <a:lvl5pPr marL="2094832" indent="-232589" eaLnBrk="0" hangingPunct="0">
              <a:spcBef>
                <a:spcPct val="30000"/>
              </a:spcBef>
              <a:defRPr sz="1200">
                <a:solidFill>
                  <a:schemeClr val="tx1"/>
                </a:solidFill>
                <a:latin typeface="Arial" charset="0"/>
              </a:defRPr>
            </a:lvl5pPr>
            <a:lvl6pPr marL="2535527" indent="-232589" eaLnBrk="0" fontAlgn="base" hangingPunct="0">
              <a:spcBef>
                <a:spcPct val="30000"/>
              </a:spcBef>
              <a:spcAft>
                <a:spcPct val="0"/>
              </a:spcAft>
              <a:defRPr sz="1200">
                <a:solidFill>
                  <a:schemeClr val="tx1"/>
                </a:solidFill>
                <a:latin typeface="Arial" charset="0"/>
              </a:defRPr>
            </a:lvl6pPr>
            <a:lvl7pPr marL="2976222" indent="-232589" eaLnBrk="0" fontAlgn="base" hangingPunct="0">
              <a:spcBef>
                <a:spcPct val="30000"/>
              </a:spcBef>
              <a:spcAft>
                <a:spcPct val="0"/>
              </a:spcAft>
              <a:defRPr sz="1200">
                <a:solidFill>
                  <a:schemeClr val="tx1"/>
                </a:solidFill>
                <a:latin typeface="Arial" charset="0"/>
              </a:defRPr>
            </a:lvl7pPr>
            <a:lvl8pPr marL="3416918" indent="-232589" eaLnBrk="0" fontAlgn="base" hangingPunct="0">
              <a:spcBef>
                <a:spcPct val="30000"/>
              </a:spcBef>
              <a:spcAft>
                <a:spcPct val="0"/>
              </a:spcAft>
              <a:defRPr sz="1200">
                <a:solidFill>
                  <a:schemeClr val="tx1"/>
                </a:solidFill>
                <a:latin typeface="Arial" charset="0"/>
              </a:defRPr>
            </a:lvl8pPr>
            <a:lvl9pPr marL="3857613" indent="-23258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51570C-098A-4DA0-B2E6-2A887D7AEF0C}" type="slidenum">
              <a:rPr lang="en-US" altLang="en-US" sz="1300"/>
              <a:pPr eaLnBrk="1" hangingPunct="1">
                <a:spcBef>
                  <a:spcPct val="0"/>
                </a:spcBef>
              </a:pPr>
              <a:t>6</a:t>
            </a:fld>
            <a:endParaRPr lang="en-US" altLang="en-US" sz="1300"/>
          </a:p>
        </p:txBody>
      </p:sp>
      <p:sp>
        <p:nvSpPr>
          <p:cNvPr id="99331" name="Rectangle 2"/>
          <p:cNvSpPr>
            <a:spLocks noGrp="1" noRot="1" noChangeAspect="1" noChangeArrowheads="1" noTextEdit="1"/>
          </p:cNvSpPr>
          <p:nvPr>
            <p:ph type="sldImg"/>
          </p:nvPr>
        </p:nvSpPr>
        <p:spPr>
          <a:xfrm>
            <a:off x="406400" y="698500"/>
            <a:ext cx="6197600" cy="3486150"/>
          </a:xfrm>
          <a:prstGeom prst="rect">
            <a:avLst/>
          </a:prstGeom>
          <a:ln/>
        </p:spPr>
      </p:sp>
      <p:sp>
        <p:nvSpPr>
          <p:cNvPr id="99332" name="Rectangle 3"/>
          <p:cNvSpPr>
            <a:spLocks noGrp="1" noChangeArrowheads="1"/>
          </p:cNvSpPr>
          <p:nvPr>
            <p:ph type="body" idx="1"/>
          </p:nvPr>
        </p:nvSpPr>
        <p:spPr>
          <a:xfrm>
            <a:off x="701345" y="4416099"/>
            <a:ext cx="5607711" cy="4182457"/>
          </a:xfrm>
          <a:prstGeom prst="rect">
            <a:avLst/>
          </a:prstGeom>
          <a:noFill/>
        </p:spPr>
        <p:txBody>
          <a:bodyPr lIns="88139" tIns="44070" rIns="88139" bIns="44070"/>
          <a:lstStyle/>
          <a:p>
            <a:r>
              <a:rPr lang="en-US" sz="1200" dirty="0"/>
              <a:t>provides a unified approach and common terminology to plan for all-threats and hazards and across all mission areas of Prevention, Protection, Mitigation, Response, and Recovery</a:t>
            </a:r>
          </a:p>
          <a:p>
            <a:r>
              <a:rPr lang="en-US" sz="1200" dirty="0"/>
              <a:t>a shared understanding of the types and levels of planning will enable the whole community to think through potential crises, determine capability requirements and address the collective risk identified during the risk assessment process.</a:t>
            </a:r>
          </a:p>
          <a:p>
            <a:pPr eaLnBrk="1" hangingPunct="1"/>
            <a:endParaRPr lang="en-US" altLang="en-US" dirty="0"/>
          </a:p>
        </p:txBody>
      </p:sp>
    </p:spTree>
    <p:extLst>
      <p:ext uri="{BB962C8B-B14F-4D97-AF65-F5344CB8AC3E}">
        <p14:creationId xmlns:p14="http://schemas.microsoft.com/office/powerpoint/2010/main" val="281639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DC15A5A-4F77-445C-855E-2DA9EAD246B7}" type="slidenum">
              <a:rPr lang="en-US" altLang="en-US" smtClean="0"/>
              <a:pPr eaLnBrk="1" hangingPunct="1">
                <a:spcBef>
                  <a:spcPct val="0"/>
                </a:spcBef>
              </a:pPr>
              <a:t>7</a:t>
            </a:fld>
            <a:endParaRPr lang="en-US" alt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47206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428625" y="695325"/>
            <a:ext cx="6153150" cy="3462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935038" y="4389438"/>
            <a:ext cx="5140325" cy="4235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6" tIns="46729" rIns="93456" bIns="46729"/>
          <a:lstStyle/>
          <a:p>
            <a:pPr eaLnBrk="1" hangingPunct="1"/>
            <a:endParaRPr lang="en-US" altLang="en-US" i="1" dirty="0"/>
          </a:p>
        </p:txBody>
      </p:sp>
    </p:spTree>
    <p:extLst>
      <p:ext uri="{BB962C8B-B14F-4D97-AF65-F5344CB8AC3E}">
        <p14:creationId xmlns:p14="http://schemas.microsoft.com/office/powerpoint/2010/main" val="265398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eaLnBrk="0" hangingPunct="0">
              <a:spcBef>
                <a:spcPct val="30000"/>
              </a:spcBef>
              <a:defRPr sz="1200">
                <a:solidFill>
                  <a:schemeClr val="tx1"/>
                </a:solidFill>
                <a:latin typeface="Times New Roman" pitchFamily="18" charset="0"/>
              </a:defRPr>
            </a:lvl1pPr>
            <a:lvl2pPr marL="742950" indent="-285750" defTabSz="958850" eaLnBrk="0" hangingPunct="0">
              <a:spcBef>
                <a:spcPct val="30000"/>
              </a:spcBef>
              <a:defRPr sz="1200">
                <a:solidFill>
                  <a:schemeClr val="tx1"/>
                </a:solidFill>
                <a:latin typeface="Times New Roman" pitchFamily="18" charset="0"/>
              </a:defRPr>
            </a:lvl2pPr>
            <a:lvl3pPr marL="1143000" indent="-228600" defTabSz="958850" eaLnBrk="0" hangingPunct="0">
              <a:spcBef>
                <a:spcPct val="30000"/>
              </a:spcBef>
              <a:defRPr sz="1200">
                <a:solidFill>
                  <a:schemeClr val="tx1"/>
                </a:solidFill>
                <a:latin typeface="Times New Roman" pitchFamily="18" charset="0"/>
              </a:defRPr>
            </a:lvl3pPr>
            <a:lvl4pPr marL="1600200" indent="-228600" defTabSz="958850" eaLnBrk="0" hangingPunct="0">
              <a:spcBef>
                <a:spcPct val="30000"/>
              </a:spcBef>
              <a:defRPr sz="1200">
                <a:solidFill>
                  <a:schemeClr val="tx1"/>
                </a:solidFill>
                <a:latin typeface="Times New Roman" pitchFamily="18" charset="0"/>
              </a:defRPr>
            </a:lvl4pPr>
            <a:lvl5pPr marL="2057400" indent="-228600" defTabSz="958850" eaLnBrk="0" hangingPunct="0">
              <a:spcBef>
                <a:spcPct val="30000"/>
              </a:spcBef>
              <a:defRPr sz="1200">
                <a:solidFill>
                  <a:schemeClr val="tx1"/>
                </a:solidFill>
                <a:latin typeface="Times New Roman" pitchFamily="18" charset="0"/>
              </a:defRPr>
            </a:lvl5pPr>
            <a:lvl6pPr marL="2514600" indent="-228600" defTabSz="958850" eaLnBrk="0" fontAlgn="base" hangingPunct="0">
              <a:spcBef>
                <a:spcPct val="30000"/>
              </a:spcBef>
              <a:spcAft>
                <a:spcPct val="0"/>
              </a:spcAft>
              <a:defRPr sz="1200">
                <a:solidFill>
                  <a:schemeClr val="tx1"/>
                </a:solidFill>
                <a:latin typeface="Times New Roman" pitchFamily="18" charset="0"/>
              </a:defRPr>
            </a:lvl6pPr>
            <a:lvl7pPr marL="2971800" indent="-228600" defTabSz="958850" eaLnBrk="0" fontAlgn="base" hangingPunct="0">
              <a:spcBef>
                <a:spcPct val="30000"/>
              </a:spcBef>
              <a:spcAft>
                <a:spcPct val="0"/>
              </a:spcAft>
              <a:defRPr sz="1200">
                <a:solidFill>
                  <a:schemeClr val="tx1"/>
                </a:solidFill>
                <a:latin typeface="Times New Roman" pitchFamily="18" charset="0"/>
              </a:defRPr>
            </a:lvl7pPr>
            <a:lvl8pPr marL="3429000" indent="-228600" defTabSz="958850" eaLnBrk="0" fontAlgn="base" hangingPunct="0">
              <a:spcBef>
                <a:spcPct val="30000"/>
              </a:spcBef>
              <a:spcAft>
                <a:spcPct val="0"/>
              </a:spcAft>
              <a:defRPr sz="1200">
                <a:solidFill>
                  <a:schemeClr val="tx1"/>
                </a:solidFill>
                <a:latin typeface="Times New Roman" pitchFamily="18" charset="0"/>
              </a:defRPr>
            </a:lvl8pPr>
            <a:lvl9pPr marL="3886200" indent="-228600" defTabSz="9588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A3CB11-701D-4641-A756-F170EE6D899E}" type="slidenum">
              <a:rPr lang="en-US" altLang="en-US" smtClean="0"/>
              <a:pPr eaLnBrk="1" hangingPunct="1">
                <a:spcBef>
                  <a:spcPct val="0"/>
                </a:spcBef>
              </a:pPr>
              <a:t>9</a:t>
            </a:fld>
            <a:endParaRPr lang="en-US" altLang="en-US"/>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9220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843064-D0AC-E14B-9FC2-D9D1EC3CAA6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DCEC1293-6136-2B42-83E4-E7B0C55E6FF1}"/>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062371C3-3174-FF4C-9768-CBB25BA31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5AE8551-6D4C-DD46-9289-444E3A405192}"/>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636E52AD-4CD9-EE42-9F82-4F73588B4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DD4D4-60AE-A247-B692-209C00F0DC6B}"/>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220986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5353-83E0-F743-87EB-42F793972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74E26-7369-B448-B227-648E151A8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CBFBB-9CE5-D54D-966E-410635C74492}"/>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40E219B3-EA61-024E-950B-A9FC97934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64333-654F-C14C-83FD-977E4194F598}"/>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349408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E793B-7BF5-3A4A-9BE7-CAFC98B04D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D47026-B5F1-864E-AEE6-41A0AF4D3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02438F-FF0B-6E4B-9883-74C7F2171FA4}"/>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BBA3F4D5-91A5-B54A-BD12-755B52F13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2D3B5-6878-FD47-A33E-DF574A64AEFA}"/>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413750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BF5A-E6FF-A948-9DBC-FA46EF9C7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A6FD41-2AFA-4047-8C7F-07AA9E64B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FF72C0-8FA3-D24C-86B9-54F4628C3EBC}"/>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A7467620-B695-5D47-96EB-241EC5819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0A4E-CB71-DA47-B582-C28D8FBFA3FE}"/>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421856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FF49-75B5-4B49-B960-621496263F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3B2FC-996E-B945-9D13-1E33C8F4B8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986CF-CA15-3347-9F33-F374145E4A50}"/>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8C82B2CC-822C-154A-98E8-48E24132C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CB53E-3CAB-534C-9A06-E276D9555ED5}"/>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397397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EAE7-875C-CA47-865D-55236F43CF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1D1FA-3AE2-D140-97DB-C1288C5288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C2884-75F1-8D45-AD00-C95FAFE3426D}"/>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0EE87E6A-0541-004D-A753-88CFEE81C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39B18-ADA7-3949-B5BF-1103CA01F606}"/>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25370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F5F2-3FC8-234A-98F0-860A3F24F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6412EE-8AFE-C84C-85A8-B0207248F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C45A3-97EF-B64A-83D1-41B18978F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74EA0-F6FB-144D-8C54-B622DABF4D5C}"/>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6" name="Footer Placeholder 5">
            <a:extLst>
              <a:ext uri="{FF2B5EF4-FFF2-40B4-BE49-F238E27FC236}">
                <a16:creationId xmlns:a16="http://schemas.microsoft.com/office/drawing/2014/main" id="{71676108-9BA3-9E47-80C7-A40CE37BB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6E93-4660-0D44-8BFD-9A4FB6EC06D3}"/>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48996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B528-9027-C64F-9051-882877AC4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081B8D-3E51-A64C-B1C0-3C35E69B8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3EA2B-EE62-F743-A902-077DCA84C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DE7C9-EBE4-AD49-AD26-FB9A31E25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F7B1C-D8A5-ED44-9E07-2C01CF6FA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96BB34-F260-1B4E-BCE3-2B85957FB8A7}"/>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8" name="Footer Placeholder 7">
            <a:extLst>
              <a:ext uri="{FF2B5EF4-FFF2-40B4-BE49-F238E27FC236}">
                <a16:creationId xmlns:a16="http://schemas.microsoft.com/office/drawing/2014/main" id="{D3266335-9428-8847-ACCE-C3016151A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9ADC70-2DD6-B54D-98C8-990B7AE90CC8}"/>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59766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AA71-B61F-6B46-9C37-8A20F3CF4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54E88F-50D3-3449-83EB-9BA2ACAD446C}"/>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4" name="Footer Placeholder 3">
            <a:extLst>
              <a:ext uri="{FF2B5EF4-FFF2-40B4-BE49-F238E27FC236}">
                <a16:creationId xmlns:a16="http://schemas.microsoft.com/office/drawing/2014/main" id="{8E06DE9C-355B-4446-9D37-E4385472CB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89F7E-1728-B242-ADC6-09BD21EF28A3}"/>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9061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BF4D07-17EC-2D44-9CC2-BCC5D5277B1C}"/>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3" name="Footer Placeholder 2">
            <a:extLst>
              <a:ext uri="{FF2B5EF4-FFF2-40B4-BE49-F238E27FC236}">
                <a16:creationId xmlns:a16="http://schemas.microsoft.com/office/drawing/2014/main" id="{465E451E-E8F2-7145-9145-D922A1D831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4A2F5-360D-8E4F-A4FB-69E2D634D6CB}"/>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1032630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FAA6-0199-4748-9C41-3C4894A235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0CB33-C5E6-E346-9E08-E4F7B8D4E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A09A-F7F6-3544-81B1-D8D78864B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641E8-0A52-054B-A2B6-19FF567CCD0E}"/>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6" name="Footer Placeholder 5">
            <a:extLst>
              <a:ext uri="{FF2B5EF4-FFF2-40B4-BE49-F238E27FC236}">
                <a16:creationId xmlns:a16="http://schemas.microsoft.com/office/drawing/2014/main" id="{82919859-117C-1E46-811F-38FBE34FA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A519A-EE63-2846-8CD9-1857126010F3}"/>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1760531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7A1B-8BE2-C84C-A946-5F3EAAEE5142}"/>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B8A3AC7-B226-1541-9ECB-D309113CF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C5FF5-4CA8-F24F-933C-56415C88293D}"/>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007BEA01-2D60-6845-B36B-8B34DEC41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5EA8A-9E15-6B4D-98FD-1F8F0C5961D8}"/>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1334256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5DFA5-E214-2443-B861-C9344D00D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E1EE79-DC26-BA44-B1EA-9FBA6B1E02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E85FD4-E44C-A04D-9E5C-E5D98A546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465FD-01C1-1C4B-B58A-0D7D62693FB5}"/>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6" name="Footer Placeholder 5">
            <a:extLst>
              <a:ext uri="{FF2B5EF4-FFF2-40B4-BE49-F238E27FC236}">
                <a16:creationId xmlns:a16="http://schemas.microsoft.com/office/drawing/2014/main" id="{D2671FBB-23ED-0D4E-A3B1-80851DA89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0AFF2-DF16-8A4C-B05C-50D4B13E75D5}"/>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268341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86C7-36B9-704D-9467-6B4E27F0E6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AB4774-3EBD-AD40-9F59-B9D0DA1E3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323B8-070D-2445-A9EE-BA138A1BA024}"/>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9D303F0E-0BB1-1740-9869-4BD30A41C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AEE65-8942-0D46-AA1E-B9BB48CB2161}"/>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51473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9549F-2DF7-1C4F-BB90-5107CA03C5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3CCC48-1D4A-2946-B6AB-D0FD1536D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F1C2B-96BB-3943-BB0A-0C6E54395CA0}"/>
              </a:ext>
            </a:extLst>
          </p:cNvPr>
          <p:cNvSpPr>
            <a:spLocks noGrp="1"/>
          </p:cNvSpPr>
          <p:nvPr>
            <p:ph type="dt" sz="half" idx="10"/>
          </p:nvPr>
        </p:nvSpPr>
        <p:spPr/>
        <p:txBody>
          <a:body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E0B6E3AE-FD6A-1D41-A94A-82C979E62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3E00F-9FA1-4443-A66F-B883B646FEBE}"/>
              </a:ext>
            </a:extLst>
          </p:cNvPr>
          <p:cNvSpPr>
            <a:spLocks noGrp="1"/>
          </p:cNvSpPr>
          <p:nvPr>
            <p:ph type="sldNum" sz="quarter" idx="12"/>
          </p:nvPr>
        </p:nvSpPr>
        <p:spPr/>
        <p:txBody>
          <a:bodyPr/>
          <a:lstStyle/>
          <a:p>
            <a:fld id="{3EB26E89-DC7A-B94C-B3F7-4AB0137A45DD}" type="slidenum">
              <a:rPr lang="en-US" smtClean="0"/>
              <a:t>‹#›</a:t>
            </a:fld>
            <a:endParaRPr lang="en-US"/>
          </a:p>
        </p:txBody>
      </p:sp>
    </p:spTree>
    <p:extLst>
      <p:ext uri="{BB962C8B-B14F-4D97-AF65-F5344CB8AC3E}">
        <p14:creationId xmlns:p14="http://schemas.microsoft.com/office/powerpoint/2010/main" val="261442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0E0D-278A-DB4E-BCC2-F2A9EF0114AB}"/>
              </a:ext>
            </a:extLst>
          </p:cNvPr>
          <p:cNvSpPr>
            <a:spLocks noGrp="1"/>
          </p:cNvSpPr>
          <p:nvPr>
            <p:ph type="title"/>
          </p:nvPr>
        </p:nvSpPr>
        <p:spPr>
          <a:xfrm>
            <a:off x="831850" y="1709738"/>
            <a:ext cx="10515600" cy="2852737"/>
          </a:xfrm>
        </p:spPr>
        <p:txBody>
          <a:bodyPr anchor="b"/>
          <a:lstStyle>
            <a:lvl1pPr>
              <a:defRPr sz="600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E111954B-DF9A-5645-9E2D-AC402D504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555FC0-1B1E-0A48-948B-804B44071BA5}"/>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4E7BB149-FB9B-4942-A61A-C94C26915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3CA3B-A5B6-DE46-BC58-34F585DD5B93}"/>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47036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CD3F-C471-8C49-AFF9-3C129CF4A1E5}"/>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CA94D8D-764B-8B47-ABC7-4B05AE090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35989-B0D3-A14B-A191-17BA82F2E6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709E9F-D3CB-C343-8642-D6CC2DD0B3BD}"/>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6" name="Footer Placeholder 5">
            <a:extLst>
              <a:ext uri="{FF2B5EF4-FFF2-40B4-BE49-F238E27FC236}">
                <a16:creationId xmlns:a16="http://schemas.microsoft.com/office/drawing/2014/main" id="{5C276FCE-3AB0-9244-A05F-4866C0CA8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8C2A6-33D1-9847-BD84-38A138EEB938}"/>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185389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738C-E283-C343-8592-32D19E0F38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0A266-7400-E542-B1F3-DFEC1A2B8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95D44-0778-7249-A5E4-627DFA8F7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CDE9E-9439-FB4B-BCBB-64DE3CE03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AA6EC-83E2-AF4E-9008-7C57BA6558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76C4BC-1124-C946-86B5-4D543BA399C7}"/>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8" name="Footer Placeholder 7">
            <a:extLst>
              <a:ext uri="{FF2B5EF4-FFF2-40B4-BE49-F238E27FC236}">
                <a16:creationId xmlns:a16="http://schemas.microsoft.com/office/drawing/2014/main" id="{4DA39315-D17D-4D40-B254-3A627DB014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45CB88-5A36-1A4E-B4DB-971CAE763949}"/>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2606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BFCE-48A7-F747-A902-236E0190E6E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a:extLst>
              <a:ext uri="{FF2B5EF4-FFF2-40B4-BE49-F238E27FC236}">
                <a16:creationId xmlns:a16="http://schemas.microsoft.com/office/drawing/2014/main" id="{862D8C37-4B82-134B-94F0-D57F44EC5894}"/>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4" name="Footer Placeholder 3">
            <a:extLst>
              <a:ext uri="{FF2B5EF4-FFF2-40B4-BE49-F238E27FC236}">
                <a16:creationId xmlns:a16="http://schemas.microsoft.com/office/drawing/2014/main" id="{7E03883E-C43B-9145-B7C5-2808F76021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A0FE24-38ED-0D49-8910-7FC170CBC1EC}"/>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281089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E3F48-BFBB-7249-9A1C-77E668A60CB6}"/>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3" name="Footer Placeholder 2">
            <a:extLst>
              <a:ext uri="{FF2B5EF4-FFF2-40B4-BE49-F238E27FC236}">
                <a16:creationId xmlns:a16="http://schemas.microsoft.com/office/drawing/2014/main" id="{64A64FB5-F596-984A-8CD3-165B7BFA1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EED22-CA4F-1F4F-8ADE-5C64314EFD56}"/>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428813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B1B7-ABD6-3749-912D-39F41D6FE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84193-16B4-7E49-9556-B6B60D1F5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E7407F-566F-E047-A82B-1B4EE1645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31B2A-FBB5-064A-BCB2-18991FB14E37}"/>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6" name="Footer Placeholder 5">
            <a:extLst>
              <a:ext uri="{FF2B5EF4-FFF2-40B4-BE49-F238E27FC236}">
                <a16:creationId xmlns:a16="http://schemas.microsoft.com/office/drawing/2014/main" id="{C4F6AB10-F6D3-4945-9224-5110BCA72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FAF5B-C3D0-5F48-937C-D0E7F0F84C69}"/>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51917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BB90F-D8DD-D448-B14F-AD72D76DE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5C2F7-F411-D44C-B906-21DCDF31A2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73852-0DAE-B84D-AC9A-526F28654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895BF-4BB7-8340-92D1-9AD4EA16577D}"/>
              </a:ext>
            </a:extLst>
          </p:cNvPr>
          <p:cNvSpPr>
            <a:spLocks noGrp="1"/>
          </p:cNvSpPr>
          <p:nvPr>
            <p:ph type="dt" sz="half" idx="10"/>
          </p:nvPr>
        </p:nvSpPr>
        <p:spPr/>
        <p:txBody>
          <a:bodyPr/>
          <a:lstStyle/>
          <a:p>
            <a:fld id="{F6ADB541-AA18-124A-9764-86256F68E6AA}" type="datetimeFigureOut">
              <a:rPr lang="en-US" smtClean="0"/>
              <a:t>10/13/2022</a:t>
            </a:fld>
            <a:endParaRPr lang="en-US"/>
          </a:p>
        </p:txBody>
      </p:sp>
      <p:sp>
        <p:nvSpPr>
          <p:cNvPr id="6" name="Footer Placeholder 5">
            <a:extLst>
              <a:ext uri="{FF2B5EF4-FFF2-40B4-BE49-F238E27FC236}">
                <a16:creationId xmlns:a16="http://schemas.microsoft.com/office/drawing/2014/main" id="{25173029-7AA5-7A47-8EE2-32D2011CC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9C532-60AC-A242-9ECF-29F5AD7605C6}"/>
              </a:ext>
            </a:extLst>
          </p:cNvPr>
          <p:cNvSpPr>
            <a:spLocks noGrp="1"/>
          </p:cNvSpPr>
          <p:nvPr>
            <p:ph type="sldNum" sz="quarter" idx="12"/>
          </p:nvPr>
        </p:nvSpPr>
        <p:spPr/>
        <p:txBody>
          <a:bodyPr/>
          <a:lstStyle/>
          <a:p>
            <a:fld id="{3E3AED5E-0D1F-9340-B8E5-7588FB54704A}" type="slidenum">
              <a:rPr lang="en-US" smtClean="0"/>
              <a:t>‹#›</a:t>
            </a:fld>
            <a:endParaRPr lang="en-US"/>
          </a:p>
        </p:txBody>
      </p:sp>
    </p:spTree>
    <p:extLst>
      <p:ext uri="{BB962C8B-B14F-4D97-AF65-F5344CB8AC3E}">
        <p14:creationId xmlns:p14="http://schemas.microsoft.com/office/powerpoint/2010/main" val="10163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42218-0926-6C48-91F6-D967DA4448B3}"/>
              </a:ext>
            </a:extLst>
          </p:cNvPr>
          <p:cNvPicPr>
            <a:picLocks noChangeAspect="1"/>
          </p:cNvPicPr>
          <p:nvPr userDrawn="1"/>
        </p:nvPicPr>
        <p:blipFill>
          <a:blip r:embed="rId13"/>
          <a:srcRect/>
          <a:stretch/>
        </p:blipFill>
        <p:spPr>
          <a:xfrm>
            <a:off x="0" y="0"/>
            <a:ext cx="12179300" cy="6858000"/>
          </a:xfrm>
          <a:prstGeom prst="rect">
            <a:avLst/>
          </a:prstGeom>
        </p:spPr>
      </p:pic>
      <p:sp>
        <p:nvSpPr>
          <p:cNvPr id="2" name="Title Placeholder 1">
            <a:extLst>
              <a:ext uri="{FF2B5EF4-FFF2-40B4-BE49-F238E27FC236}">
                <a16:creationId xmlns:a16="http://schemas.microsoft.com/office/drawing/2014/main" id="{5EF7D9EE-690B-BB4A-8C6A-449D90CC9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DD548E-26C8-3D49-8669-5361C2E62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6BED3-96C3-AB48-88D2-FFEB7842B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DB541-AA18-124A-9764-86256F68E6AA}" type="datetimeFigureOut">
              <a:rPr lang="en-US" smtClean="0"/>
              <a:t>10/13/2022</a:t>
            </a:fld>
            <a:endParaRPr lang="en-US"/>
          </a:p>
        </p:txBody>
      </p:sp>
      <p:sp>
        <p:nvSpPr>
          <p:cNvPr id="5" name="Footer Placeholder 4">
            <a:extLst>
              <a:ext uri="{FF2B5EF4-FFF2-40B4-BE49-F238E27FC236}">
                <a16:creationId xmlns:a16="http://schemas.microsoft.com/office/drawing/2014/main" id="{D9AC349D-710E-9E43-9454-F215C243C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8330DA-5D09-3645-BDCC-BBCE9AA46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ED5E-0D1F-9340-B8E5-7588FB54704A}" type="slidenum">
              <a:rPr lang="en-US" smtClean="0"/>
              <a:t>‹#›</a:t>
            </a:fld>
            <a:endParaRPr lang="en-US"/>
          </a:p>
        </p:txBody>
      </p:sp>
    </p:spTree>
    <p:extLst>
      <p:ext uri="{BB962C8B-B14F-4D97-AF65-F5344CB8AC3E}">
        <p14:creationId xmlns:p14="http://schemas.microsoft.com/office/powerpoint/2010/main" val="973525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65624-2083-834C-9B36-27806E47B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3FC578-7E1A-A046-975E-2406206FB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C446CF-2028-594D-B146-7C0489A68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B709E-05A8-174B-AE07-7D6E9E5C6CF8}" type="datetimeFigureOut">
              <a:rPr lang="en-US" smtClean="0"/>
              <a:t>10/13/2022</a:t>
            </a:fld>
            <a:endParaRPr lang="en-US"/>
          </a:p>
        </p:txBody>
      </p:sp>
      <p:sp>
        <p:nvSpPr>
          <p:cNvPr id="5" name="Footer Placeholder 4">
            <a:extLst>
              <a:ext uri="{FF2B5EF4-FFF2-40B4-BE49-F238E27FC236}">
                <a16:creationId xmlns:a16="http://schemas.microsoft.com/office/drawing/2014/main" id="{2DBD499D-FA0F-BB4F-A2CB-0E36A4C61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0A8A4-9CED-A34B-B7A2-E96CBD306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26E89-DC7A-B94C-B3F7-4AB0137A45DD}" type="slidenum">
              <a:rPr lang="en-US" smtClean="0"/>
              <a:t>‹#›</a:t>
            </a:fld>
            <a:endParaRPr lang="en-US"/>
          </a:p>
        </p:txBody>
      </p:sp>
    </p:spTree>
    <p:extLst>
      <p:ext uri="{BB962C8B-B14F-4D97-AF65-F5344CB8AC3E}">
        <p14:creationId xmlns:p14="http://schemas.microsoft.com/office/powerpoint/2010/main" val="2342221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sh.hahyes@orau.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nceh/radiation/emergencies/index.htm" TargetMode="External"/><Relationship Id="rId2" Type="http://schemas.openxmlformats.org/officeDocument/2006/relationships/hyperlink" Target="https://remm.hhs.gov/" TargetMode="External"/><Relationship Id="rId1" Type="http://schemas.openxmlformats.org/officeDocument/2006/relationships/slideLayout" Target="../slideLayouts/slideLayout2.xml"/><Relationship Id="rId4" Type="http://schemas.openxmlformats.org/officeDocument/2006/relationships/hyperlink" Target="https://www.radiationready.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723F-0733-3F4D-854F-63688BE7799A}"/>
              </a:ext>
            </a:extLst>
          </p:cNvPr>
          <p:cNvSpPr>
            <a:spLocks noGrp="1"/>
          </p:cNvSpPr>
          <p:nvPr>
            <p:ph type="ctrTitle"/>
          </p:nvPr>
        </p:nvSpPr>
        <p:spPr>
          <a:xfrm>
            <a:off x="3462867" y="2614460"/>
            <a:ext cx="7647975" cy="1382060"/>
          </a:xfrm>
        </p:spPr>
        <p:txBody>
          <a:bodyPr>
            <a:noAutofit/>
          </a:bodyPr>
          <a:lstStyle/>
          <a:p>
            <a:r>
              <a:rPr lang="en-US" sz="4400" b="1" dirty="0">
                <a:cs typeface="Arial" panose="020B0604020202020204" pitchFamily="34" charset="0"/>
              </a:rPr>
              <a:t>Nuclear Emergency Response –An Overview</a:t>
            </a:r>
            <a:endParaRPr lang="en-US" sz="4400" dirty="0"/>
          </a:p>
        </p:txBody>
      </p:sp>
      <p:sp>
        <p:nvSpPr>
          <p:cNvPr id="3" name="Subtitle 2">
            <a:extLst>
              <a:ext uri="{FF2B5EF4-FFF2-40B4-BE49-F238E27FC236}">
                <a16:creationId xmlns:a16="http://schemas.microsoft.com/office/drawing/2014/main" id="{BC256D16-AA37-2E45-8DBE-8570B8B150A2}"/>
              </a:ext>
            </a:extLst>
          </p:cNvPr>
          <p:cNvSpPr>
            <a:spLocks noGrp="1"/>
          </p:cNvSpPr>
          <p:nvPr>
            <p:ph type="subTitle" idx="1"/>
          </p:nvPr>
        </p:nvSpPr>
        <p:spPr>
          <a:xfrm>
            <a:off x="4596099" y="4516452"/>
            <a:ext cx="6514743" cy="1828800"/>
          </a:xfrm>
        </p:spPr>
        <p:txBody>
          <a:bodyPr>
            <a:normAutofit lnSpcReduction="10000"/>
          </a:bodyPr>
          <a:lstStyle/>
          <a:p>
            <a:pPr marL="342900" lvl="0" indent="-342900">
              <a:spcBef>
                <a:spcPts val="300"/>
              </a:spcBef>
              <a:buClr>
                <a:srgbClr val="FFFF00"/>
              </a:buClr>
              <a:buSzPct val="60000"/>
              <a:defRPr/>
            </a:pPr>
            <a:r>
              <a:rPr lang="en-US" kern="0" dirty="0">
                <a:solidFill>
                  <a:prstClr val="black"/>
                </a:solidFill>
              </a:rPr>
              <a:t>John Crapo, CHP</a:t>
            </a:r>
            <a:endParaRPr lang="en-US" dirty="0">
              <a:solidFill>
                <a:prstClr val="black"/>
              </a:solidFill>
            </a:endParaRPr>
          </a:p>
          <a:p>
            <a:pPr marL="342900" lvl="0" indent="-342900">
              <a:spcBef>
                <a:spcPts val="300"/>
              </a:spcBef>
              <a:buClr>
                <a:srgbClr val="FFFF00"/>
              </a:buClr>
              <a:buSzPct val="60000"/>
              <a:defRPr/>
            </a:pPr>
            <a:r>
              <a:rPr lang="en-US" kern="0" dirty="0">
                <a:solidFill>
                  <a:prstClr val="black"/>
                </a:solidFill>
              </a:rPr>
              <a:t>REAC/TS Health Physicist</a:t>
            </a:r>
          </a:p>
          <a:p>
            <a:pPr marL="342900" lvl="0" indent="-342900">
              <a:spcBef>
                <a:spcPts val="300"/>
              </a:spcBef>
              <a:buClr>
                <a:srgbClr val="FFFF00"/>
              </a:buClr>
              <a:buSzPct val="60000"/>
              <a:defRPr/>
            </a:pPr>
            <a:r>
              <a:rPr lang="en-US" kern="0" dirty="0">
                <a:solidFill>
                  <a:prstClr val="black"/>
                </a:solidFill>
                <a:hlinkClick r:id="rId3"/>
              </a:rPr>
              <a:t>John.Crapo@orau.org</a:t>
            </a:r>
            <a:endParaRPr lang="en-US" kern="0" dirty="0">
              <a:solidFill>
                <a:prstClr val="black"/>
              </a:solidFill>
            </a:endParaRPr>
          </a:p>
          <a:p>
            <a:pPr marL="342900" indent="-342900" algn="ctr">
              <a:spcBef>
                <a:spcPts val="300"/>
              </a:spcBef>
              <a:spcAft>
                <a:spcPts val="0"/>
              </a:spcAft>
              <a:buClr>
                <a:srgbClr val="FFFF00"/>
              </a:buClr>
              <a:buSzPct val="60000"/>
              <a:defRPr/>
            </a:pPr>
            <a:r>
              <a:rPr lang="en-US" kern="0" dirty="0">
                <a:latin typeface="+mn-lt"/>
              </a:rPr>
              <a:t>865-576-3131</a:t>
            </a:r>
          </a:p>
          <a:p>
            <a:pPr marL="342900" indent="-342900" algn="ctr">
              <a:spcBef>
                <a:spcPts val="300"/>
              </a:spcBef>
              <a:spcAft>
                <a:spcPts val="0"/>
              </a:spcAft>
              <a:buClr>
                <a:srgbClr val="FFFF00"/>
              </a:buClr>
              <a:buSzPct val="60000"/>
              <a:defRPr/>
            </a:pPr>
            <a:r>
              <a:rPr lang="en-US" kern="0" dirty="0">
                <a:latin typeface="+mn-lt"/>
              </a:rPr>
              <a:t>24 Hour Emergency: 202-586-8100</a:t>
            </a:r>
            <a:endParaRPr lang="en-US" dirty="0"/>
          </a:p>
        </p:txBody>
      </p:sp>
    </p:spTree>
    <p:extLst>
      <p:ext uri="{BB962C8B-B14F-4D97-AF65-F5344CB8AC3E}">
        <p14:creationId xmlns:p14="http://schemas.microsoft.com/office/powerpoint/2010/main" val="296355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NEST Assets	</a:t>
            </a:r>
          </a:p>
        </p:txBody>
      </p:sp>
      <p:sp>
        <p:nvSpPr>
          <p:cNvPr id="4" name="Content Placeholder 3">
            <a:extLst>
              <a:ext uri="{FF2B5EF4-FFF2-40B4-BE49-F238E27FC236}">
                <a16:creationId xmlns:a16="http://schemas.microsoft.com/office/drawing/2014/main" id="{651BE6E1-22FB-E962-981C-70B92CDE679B}"/>
              </a:ext>
            </a:extLst>
          </p:cNvPr>
          <p:cNvSpPr>
            <a:spLocks noGrp="1"/>
          </p:cNvSpPr>
          <p:nvPr>
            <p:ph idx="1"/>
          </p:nvPr>
        </p:nvSpPr>
        <p:spPr>
          <a:xfrm>
            <a:off x="838200" y="1430867"/>
            <a:ext cx="10515600" cy="4611159"/>
          </a:xfrm>
        </p:spPr>
        <p:txBody>
          <a:bodyPr>
            <a:normAutofit fontScale="92500" lnSpcReduction="10000"/>
          </a:bodyPr>
          <a:lstStyle/>
          <a:p>
            <a:r>
              <a:rPr lang="en-US" dirty="0"/>
              <a:t>Accident Response Group (ARG)</a:t>
            </a:r>
          </a:p>
          <a:p>
            <a:r>
              <a:rPr lang="en-US" dirty="0"/>
              <a:t>Aerial Measuring System (AMS)</a:t>
            </a:r>
          </a:p>
          <a:p>
            <a:r>
              <a:rPr lang="en-US" dirty="0"/>
              <a:t>Consequence Management Response Team (CMRT)</a:t>
            </a:r>
          </a:p>
          <a:p>
            <a:r>
              <a:rPr lang="en-US" dirty="0"/>
              <a:t>Disposition and Forensic Evidence Analysis Team (DFEAT)</a:t>
            </a:r>
          </a:p>
          <a:p>
            <a:r>
              <a:rPr lang="en-US" dirty="0"/>
              <a:t>DOE Forensics Operations (DFO)</a:t>
            </a:r>
          </a:p>
          <a:p>
            <a:r>
              <a:rPr lang="en-US" dirty="0"/>
              <a:t>Joint Technical Operations Team (JTOT)</a:t>
            </a:r>
          </a:p>
          <a:p>
            <a:r>
              <a:rPr lang="en-US" dirty="0"/>
              <a:t>National Atmospheric Release Advisory Center (NARAC)</a:t>
            </a:r>
          </a:p>
          <a:p>
            <a:r>
              <a:rPr lang="en-US" dirty="0"/>
              <a:t>National Search Team (NST)</a:t>
            </a:r>
          </a:p>
          <a:p>
            <a:r>
              <a:rPr lang="en-US" dirty="0"/>
              <a:t>Radiation Emergency Assistance Center/Training Site (REAC/TS)</a:t>
            </a:r>
          </a:p>
          <a:p>
            <a:r>
              <a:rPr lang="en-US" dirty="0"/>
              <a:t>Radiological Assistance Program (RAP)</a:t>
            </a:r>
          </a:p>
        </p:txBody>
      </p:sp>
    </p:spTree>
    <p:extLst>
      <p:ext uri="{BB962C8B-B14F-4D97-AF65-F5344CB8AC3E}">
        <p14:creationId xmlns:p14="http://schemas.microsoft.com/office/powerpoint/2010/main" val="237921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Nuclear Incident Response Team (NIRT)</a:t>
            </a:r>
            <a:endParaRPr lang="en-US" dirty="0">
              <a:latin typeface="+mn-lt"/>
            </a:endParaRPr>
          </a:p>
        </p:txBody>
      </p:sp>
      <p:sp>
        <p:nvSpPr>
          <p:cNvPr id="4" name="Content Placeholder 3">
            <a:extLst>
              <a:ext uri="{FF2B5EF4-FFF2-40B4-BE49-F238E27FC236}">
                <a16:creationId xmlns:a16="http://schemas.microsoft.com/office/drawing/2014/main" id="{A9051463-1754-34B5-E8FA-24D5D87C369C}"/>
              </a:ext>
            </a:extLst>
          </p:cNvPr>
          <p:cNvSpPr>
            <a:spLocks noGrp="1"/>
          </p:cNvSpPr>
          <p:nvPr>
            <p:ph idx="1"/>
          </p:nvPr>
        </p:nvSpPr>
        <p:spPr/>
        <p:txBody>
          <a:bodyPr>
            <a:normAutofit fontScale="92500" lnSpcReduction="10000"/>
          </a:bodyPr>
          <a:lstStyle/>
          <a:p>
            <a:r>
              <a:rPr lang="en-US" dirty="0"/>
              <a:t>Not a “response team” per se</a:t>
            </a:r>
          </a:p>
          <a:p>
            <a:r>
              <a:rPr lang="en-US" dirty="0"/>
              <a:t>Collection of specialized federal teams and equipment from DOE/NNSA and the EPA that provide a rapid response capability to nuclear accidents or incidents</a:t>
            </a:r>
          </a:p>
          <a:p>
            <a:r>
              <a:rPr lang="en-US" dirty="0"/>
              <a:t>Pursuant to the Homeland Security Act of 2002, as amended, the Federal Emergency Management Agency (FEMA) has the authority to activate NIRT assets in connection with an actual or threatened terrorist attack, major disaster, or other emergency in the United States. </a:t>
            </a:r>
          </a:p>
          <a:p>
            <a:r>
              <a:rPr lang="en-US" dirty="0"/>
              <a:t>When activated under FEMA authorities, NIRT assets shall operate as an organization unit and under the direction and control of FEMA. </a:t>
            </a:r>
          </a:p>
          <a:p>
            <a:pPr lvl="1"/>
            <a:r>
              <a:rPr lang="en-US" dirty="0"/>
              <a:t>For Stafford Act responses, that direction is expected to be provided through the normal mission assignment process</a:t>
            </a:r>
          </a:p>
          <a:p>
            <a:endParaRPr lang="en-US" dirty="0"/>
          </a:p>
        </p:txBody>
      </p:sp>
    </p:spTree>
    <p:extLst>
      <p:ext uri="{BB962C8B-B14F-4D97-AF65-F5344CB8AC3E}">
        <p14:creationId xmlns:p14="http://schemas.microsoft.com/office/powerpoint/2010/main" val="267811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800" dirty="0"/>
              <a:t>Radiation Emergency Assistance Center/Training Site (REAC/TS)</a:t>
            </a:r>
            <a:endParaRPr lang="en-US" sz="4799" dirty="0">
              <a:latin typeface="+mn-lt"/>
            </a:endParaRPr>
          </a:p>
        </p:txBody>
      </p:sp>
      <p:sp>
        <p:nvSpPr>
          <p:cNvPr id="2" name="Content Placeholder 1">
            <a:extLst>
              <a:ext uri="{FF2B5EF4-FFF2-40B4-BE49-F238E27FC236}">
                <a16:creationId xmlns:a16="http://schemas.microsoft.com/office/drawing/2014/main" id="{C76482C8-D854-2842-8139-20078225AB7E}"/>
              </a:ext>
            </a:extLst>
          </p:cNvPr>
          <p:cNvSpPr>
            <a:spLocks noGrp="1"/>
          </p:cNvSpPr>
          <p:nvPr>
            <p:ph idx="1"/>
          </p:nvPr>
        </p:nvSpPr>
        <p:spPr/>
        <p:txBody>
          <a:bodyPr>
            <a:normAutofit fontScale="92500" lnSpcReduction="10000"/>
          </a:bodyPr>
          <a:lstStyle/>
          <a:p>
            <a:r>
              <a:rPr lang="en-US" b="1" dirty="0"/>
              <a:t>Radiation Medicine Mission</a:t>
            </a:r>
          </a:p>
          <a:p>
            <a:pPr lvl="1"/>
            <a:r>
              <a:rPr lang="en-US" dirty="0"/>
              <a:t>Provide response, advice, and consultation on diagnosis and management of ionizing radiation-related injuries</a:t>
            </a:r>
          </a:p>
          <a:p>
            <a:pPr lvl="2"/>
            <a:r>
              <a:rPr lang="en-US" dirty="0"/>
              <a:t>One deployable team comprised of a physician, registered nurse-paramedic, and health physicist on-call 24/7</a:t>
            </a:r>
          </a:p>
          <a:p>
            <a:pPr lvl="3"/>
            <a:r>
              <a:rPr lang="en-US" dirty="0"/>
              <a:t>Deployment authorized by the DOE Emergency Response Officer (202-586-8100)</a:t>
            </a:r>
          </a:p>
          <a:p>
            <a:pPr lvl="3"/>
            <a:r>
              <a:rPr lang="en-US" dirty="0"/>
              <a:t>Pre-scripted mission assignment coordinated with FEMA for Stafford Act declarations</a:t>
            </a:r>
          </a:p>
          <a:p>
            <a:pPr lvl="2"/>
            <a:r>
              <a:rPr lang="en-US" dirty="0"/>
              <a:t>Technical </a:t>
            </a:r>
            <a:r>
              <a:rPr lang="en-US" dirty="0" err="1"/>
              <a:t>reachback</a:t>
            </a:r>
            <a:r>
              <a:rPr lang="en-US" dirty="0"/>
              <a:t> available 24/7</a:t>
            </a:r>
          </a:p>
          <a:p>
            <a:pPr lvl="1"/>
            <a:r>
              <a:rPr lang="en-US" dirty="0"/>
              <a:t>Only Pan </a:t>
            </a:r>
            <a:r>
              <a:rPr lang="en-US" dirty="0" err="1"/>
              <a:t>Americal</a:t>
            </a:r>
            <a:r>
              <a:rPr lang="en-US" dirty="0"/>
              <a:t> Health Organization (PAHO)/World Health Organization (WHO) Collaborating Center for radiation emergency management in the U.S.</a:t>
            </a:r>
          </a:p>
          <a:p>
            <a:pPr lvl="1"/>
            <a:r>
              <a:rPr lang="en-US" dirty="0"/>
              <a:t>Coordinates U.S. participation in WHO’s Radiation Emergency Medical Preparedness and Assistance Network (REMPAN)</a:t>
            </a:r>
          </a:p>
          <a:p>
            <a:pPr lvl="1"/>
            <a:r>
              <a:rPr lang="en-US" dirty="0"/>
              <a:t>Registered medical support capability within the International Atomic Energy Agency (IAEA) Radiation Assistance Network (RANET)</a:t>
            </a:r>
          </a:p>
          <a:p>
            <a:endParaRPr lang="en-US" dirty="0"/>
          </a:p>
        </p:txBody>
      </p:sp>
      <p:sp>
        <p:nvSpPr>
          <p:cNvPr id="4" name="Slide Number Placeholder 3"/>
          <p:cNvSpPr>
            <a:spLocks noGrp="1"/>
          </p:cNvSpPr>
          <p:nvPr>
            <p:ph type="sldNum" sz="quarter" idx="12"/>
          </p:nvPr>
        </p:nvSpPr>
        <p:spPr/>
        <p:txBody>
          <a:bodyPr/>
          <a:lstStyle/>
          <a:p>
            <a:pPr>
              <a:defRPr/>
            </a:pPr>
            <a:fld id="{EEE6B356-BBCC-40AC-965C-C2EDE998435C}" type="slidenum">
              <a:rPr lang="en-US" smtClean="0"/>
              <a:pPr>
                <a:defRPr/>
              </a:pPr>
              <a:t>12</a:t>
            </a:fld>
            <a:endParaRPr lang="en-US" dirty="0"/>
          </a:p>
        </p:txBody>
      </p:sp>
    </p:spTree>
    <p:extLst>
      <p:ext uri="{BB962C8B-B14F-4D97-AF65-F5344CB8AC3E}">
        <p14:creationId xmlns:p14="http://schemas.microsoft.com/office/powerpoint/2010/main" val="320487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t>REAC/TS Mission (cont’d)</a:t>
            </a:r>
            <a:endParaRPr lang="en-US" altLang="en-US" dirty="0">
              <a:latin typeface="+mn-lt"/>
            </a:endParaRPr>
          </a:p>
        </p:txBody>
      </p:sp>
      <p:sp>
        <p:nvSpPr>
          <p:cNvPr id="3" name="Content Placeholder 2">
            <a:extLst>
              <a:ext uri="{FF2B5EF4-FFF2-40B4-BE49-F238E27FC236}">
                <a16:creationId xmlns:a16="http://schemas.microsoft.com/office/drawing/2014/main" id="{CF9A8086-ED49-4914-661D-601E5DA69047}"/>
              </a:ext>
            </a:extLst>
          </p:cNvPr>
          <p:cNvSpPr>
            <a:spLocks noGrp="1"/>
          </p:cNvSpPr>
          <p:nvPr>
            <p:ph idx="1"/>
          </p:nvPr>
        </p:nvSpPr>
        <p:spPr/>
        <p:txBody>
          <a:bodyPr>
            <a:normAutofit lnSpcReduction="10000"/>
          </a:bodyPr>
          <a:lstStyle/>
          <a:p>
            <a:r>
              <a:rPr lang="en-US" b="1" dirty="0"/>
              <a:t>Education and Expertise </a:t>
            </a:r>
            <a:endParaRPr lang="en-US" dirty="0"/>
          </a:p>
          <a:p>
            <a:pPr lvl="1"/>
            <a:r>
              <a:rPr lang="en-US" dirty="0"/>
              <a:t>Provide state-of-the-science educational opportunities for emergency preparedness and response community world-wide </a:t>
            </a:r>
          </a:p>
          <a:p>
            <a:pPr lvl="2"/>
            <a:r>
              <a:rPr lang="en-US" dirty="0"/>
              <a:t>Radiation Emergency Medicine, Advanced Radiation Medicine, and Health Physics in Radiation Emergencies presented annually at the REAC/TS facility</a:t>
            </a:r>
          </a:p>
          <a:p>
            <a:pPr lvl="2"/>
            <a:r>
              <a:rPr lang="en-US" dirty="0"/>
              <a:t>Exportable, customized courses available upon request</a:t>
            </a:r>
          </a:p>
          <a:p>
            <a:pPr lvl="1"/>
            <a:r>
              <a:rPr lang="en-US" dirty="0"/>
              <a:t>Provide support to exercise scenario development to Federal, State, local and private response entities</a:t>
            </a:r>
          </a:p>
          <a:p>
            <a:pPr lvl="1"/>
            <a:r>
              <a:rPr lang="en-US" dirty="0"/>
              <a:t>Sponsor international symposia on management of radiation injury</a:t>
            </a:r>
          </a:p>
          <a:p>
            <a:r>
              <a:rPr lang="en-US" b="1" dirty="0"/>
              <a:t>Radiation Dose Assessment</a:t>
            </a:r>
          </a:p>
          <a:p>
            <a:pPr lvl="1"/>
            <a:r>
              <a:rPr lang="en-US" dirty="0"/>
              <a:t>Provide timely dose estimation for external exposures or internal contamination</a:t>
            </a:r>
          </a:p>
        </p:txBody>
      </p:sp>
    </p:spTree>
    <p:extLst>
      <p:ext uri="{BB962C8B-B14F-4D97-AF65-F5344CB8AC3E}">
        <p14:creationId xmlns:p14="http://schemas.microsoft.com/office/powerpoint/2010/main" val="122822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46BB84-BCE9-44B5-FA8E-8CCB4F7D998A}"/>
              </a:ext>
            </a:extLst>
          </p:cNvPr>
          <p:cNvSpPr>
            <a:spLocks noGrp="1"/>
          </p:cNvSpPr>
          <p:nvPr>
            <p:ph type="title"/>
          </p:nvPr>
        </p:nvSpPr>
        <p:spPr/>
        <p:txBody>
          <a:bodyPr/>
          <a:lstStyle/>
          <a:p>
            <a:r>
              <a:rPr lang="en-US" dirty="0"/>
              <a:t>Cytogenetics </a:t>
            </a:r>
            <a:r>
              <a:rPr lang="en-US" dirty="0" err="1"/>
              <a:t>Biodosimetry</a:t>
            </a:r>
            <a:r>
              <a:rPr lang="en-US" dirty="0"/>
              <a:t> Laboratory (CBL)</a:t>
            </a:r>
          </a:p>
        </p:txBody>
      </p:sp>
      <p:sp>
        <p:nvSpPr>
          <p:cNvPr id="10" name="Content Placeholder 9">
            <a:extLst>
              <a:ext uri="{FF2B5EF4-FFF2-40B4-BE49-F238E27FC236}">
                <a16:creationId xmlns:a16="http://schemas.microsoft.com/office/drawing/2014/main" id="{9A952427-777A-4D6C-7BFE-7CFCB4DE789C}"/>
              </a:ext>
            </a:extLst>
          </p:cNvPr>
          <p:cNvSpPr>
            <a:spLocks noGrp="1"/>
          </p:cNvSpPr>
          <p:nvPr>
            <p:ph sz="half" idx="1"/>
          </p:nvPr>
        </p:nvSpPr>
        <p:spPr/>
        <p:txBody>
          <a:bodyPr>
            <a:normAutofit fontScale="85000" lnSpcReduction="20000"/>
          </a:bodyPr>
          <a:lstStyle/>
          <a:p>
            <a:r>
              <a:rPr lang="en-US" dirty="0"/>
              <a:t>Performs the individualized radiation dose assessment using the “gold standard” dicentric chromosome assay.</a:t>
            </a:r>
          </a:p>
          <a:p>
            <a:r>
              <a:rPr lang="en-US" dirty="0"/>
              <a:t>Only federally funded facility certified by Clinical Laboratory Improvement Amendments (CLIA)</a:t>
            </a:r>
          </a:p>
          <a:p>
            <a:r>
              <a:rPr lang="en-US" dirty="0"/>
              <a:t>Recently initiated the development of high throughput platforms for many of the cytogenetic applications and novel biomarkers, which will enable rapid dose assessment of individuals in case of mass casualty incidents. </a:t>
            </a:r>
          </a:p>
          <a:p>
            <a:pPr lvl="1"/>
            <a:r>
              <a:rPr lang="en-US" dirty="0"/>
              <a:t>Capacity – 150 cases/week</a:t>
            </a:r>
          </a:p>
          <a:p>
            <a:pPr lvl="1"/>
            <a:r>
              <a:rPr lang="en-US" dirty="0"/>
              <a:t>Lower limit of detection – 0.1 </a:t>
            </a:r>
            <a:r>
              <a:rPr lang="en-US" dirty="0" err="1"/>
              <a:t>Gy</a:t>
            </a:r>
            <a:endParaRPr lang="en-US" dirty="0"/>
          </a:p>
        </p:txBody>
      </p:sp>
      <p:pic>
        <p:nvPicPr>
          <p:cNvPr id="12" name="Content Placeholder 11">
            <a:extLst>
              <a:ext uri="{FF2B5EF4-FFF2-40B4-BE49-F238E27FC236}">
                <a16:creationId xmlns:a16="http://schemas.microsoft.com/office/drawing/2014/main" id="{DF3B7034-A867-58C0-44C4-8DBB055E9617}"/>
              </a:ext>
            </a:extLst>
          </p:cNvPr>
          <p:cNvPicPr>
            <a:picLocks noGrp="1" noChangeAspect="1"/>
          </p:cNvPicPr>
          <p:nvPr>
            <p:ph sz="half" idx="2"/>
          </p:nvPr>
        </p:nvPicPr>
        <p:blipFill>
          <a:blip r:embed="rId2"/>
          <a:stretch>
            <a:fillRect/>
          </a:stretch>
        </p:blipFill>
        <p:spPr>
          <a:xfrm>
            <a:off x="6477000" y="2286794"/>
            <a:ext cx="4572000" cy="3429000"/>
          </a:xfrm>
          <a:prstGeom prst="rect">
            <a:avLst/>
          </a:prstGeom>
        </p:spPr>
      </p:pic>
    </p:spTree>
    <p:extLst>
      <p:ext uri="{BB962C8B-B14F-4D97-AF65-F5344CB8AC3E}">
        <p14:creationId xmlns:p14="http://schemas.microsoft.com/office/powerpoint/2010/main" val="341059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C992-A7A7-496D-C4F7-0289B3A08B27}"/>
              </a:ext>
            </a:extLst>
          </p:cNvPr>
          <p:cNvSpPr>
            <a:spLocks noGrp="1"/>
          </p:cNvSpPr>
          <p:nvPr>
            <p:ph type="title"/>
          </p:nvPr>
        </p:nvSpPr>
        <p:spPr/>
        <p:txBody>
          <a:bodyPr/>
          <a:lstStyle/>
          <a:p>
            <a:r>
              <a:rPr lang="en-US" dirty="0"/>
              <a:t>REAC/TS Resources for Medical Professionals</a:t>
            </a:r>
          </a:p>
        </p:txBody>
      </p:sp>
      <p:sp>
        <p:nvSpPr>
          <p:cNvPr id="3" name="Content Placeholder 2">
            <a:extLst>
              <a:ext uri="{FF2B5EF4-FFF2-40B4-BE49-F238E27FC236}">
                <a16:creationId xmlns:a16="http://schemas.microsoft.com/office/drawing/2014/main" id="{6F00ED21-C473-A4A4-F87B-06C8BA4AF9F6}"/>
              </a:ext>
            </a:extLst>
          </p:cNvPr>
          <p:cNvSpPr>
            <a:spLocks noGrp="1"/>
          </p:cNvSpPr>
          <p:nvPr>
            <p:ph idx="1"/>
          </p:nvPr>
        </p:nvSpPr>
        <p:spPr/>
        <p:txBody>
          <a:bodyPr>
            <a:normAutofit fontScale="92500" lnSpcReduction="10000"/>
          </a:bodyPr>
          <a:lstStyle/>
          <a:p>
            <a:r>
              <a:rPr lang="en-US" dirty="0"/>
              <a:t>Patient treatment references &amp; job aids</a:t>
            </a:r>
          </a:p>
          <a:p>
            <a:r>
              <a:rPr lang="en-US" dirty="0"/>
              <a:t>Dose estimation resources</a:t>
            </a:r>
          </a:p>
          <a:p>
            <a:r>
              <a:rPr lang="en-US" dirty="0"/>
              <a:t>Videos</a:t>
            </a:r>
          </a:p>
          <a:p>
            <a:pPr lvl="1"/>
            <a:r>
              <a:rPr lang="en-US" dirty="0"/>
              <a:t>Just-in-time training</a:t>
            </a:r>
          </a:p>
          <a:p>
            <a:pPr lvl="1"/>
            <a:r>
              <a:rPr lang="en-US" dirty="0"/>
              <a:t>Understanding radiation</a:t>
            </a:r>
          </a:p>
          <a:p>
            <a:pPr lvl="1"/>
            <a:r>
              <a:rPr lang="en-US" dirty="0"/>
              <a:t>Ground and air transport of radiologically contaminated patients</a:t>
            </a:r>
          </a:p>
          <a:p>
            <a:r>
              <a:rPr lang="en-US" dirty="0"/>
              <a:t>Guidance for radiation accident management</a:t>
            </a:r>
          </a:p>
          <a:p>
            <a:r>
              <a:rPr lang="en-US" dirty="0"/>
              <a:t>Guidance for radiation countermeasures</a:t>
            </a:r>
          </a:p>
          <a:p>
            <a:r>
              <a:rPr lang="en-US" dirty="0"/>
              <a:t>Published research</a:t>
            </a:r>
          </a:p>
          <a:p>
            <a:r>
              <a:rPr lang="en-US" b="1" dirty="0"/>
              <a:t>REAC/TS </a:t>
            </a:r>
            <a:r>
              <a:rPr lang="en-US" b="1" dirty="0" err="1"/>
              <a:t>RadMed</a:t>
            </a:r>
            <a:r>
              <a:rPr lang="en-US" b="1" dirty="0"/>
              <a:t> App</a:t>
            </a:r>
          </a:p>
          <a:p>
            <a:endParaRPr lang="en-US" dirty="0"/>
          </a:p>
        </p:txBody>
      </p:sp>
    </p:spTree>
    <p:extLst>
      <p:ext uri="{BB962C8B-B14F-4D97-AF65-F5344CB8AC3E}">
        <p14:creationId xmlns:p14="http://schemas.microsoft.com/office/powerpoint/2010/main" val="317666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1F0E-5B62-295F-6C64-AD357CFBB538}"/>
              </a:ext>
            </a:extLst>
          </p:cNvPr>
          <p:cNvSpPr>
            <a:spLocks noGrp="1"/>
          </p:cNvSpPr>
          <p:nvPr>
            <p:ph type="title"/>
          </p:nvPr>
        </p:nvSpPr>
        <p:spPr/>
        <p:txBody>
          <a:bodyPr/>
          <a:lstStyle/>
          <a:p>
            <a:r>
              <a:rPr lang="en-US" dirty="0"/>
              <a:t>Department of Veterans Affairs Medical Emergency Response Team (MERRT) </a:t>
            </a:r>
          </a:p>
        </p:txBody>
      </p:sp>
      <p:sp>
        <p:nvSpPr>
          <p:cNvPr id="3" name="Content Placeholder 2">
            <a:extLst>
              <a:ext uri="{FF2B5EF4-FFF2-40B4-BE49-F238E27FC236}">
                <a16:creationId xmlns:a16="http://schemas.microsoft.com/office/drawing/2014/main" id="{783C95EB-2819-B3BD-D72B-E65513E6D74E}"/>
              </a:ext>
            </a:extLst>
          </p:cNvPr>
          <p:cNvSpPr>
            <a:spLocks noGrp="1"/>
          </p:cNvSpPr>
          <p:nvPr>
            <p:ph idx="1"/>
          </p:nvPr>
        </p:nvSpPr>
        <p:spPr/>
        <p:txBody>
          <a:bodyPr/>
          <a:lstStyle/>
          <a:p>
            <a:r>
              <a:rPr lang="en-US" dirty="0"/>
              <a:t>Deployable teams VA physicians, health physicists, and Area Emergency Managers that</a:t>
            </a:r>
          </a:p>
          <a:p>
            <a:pPr lvl="1"/>
            <a:r>
              <a:rPr lang="en-US" dirty="0"/>
              <a:t>Assess the radiological impact on human health</a:t>
            </a:r>
          </a:p>
          <a:p>
            <a:pPr lvl="1"/>
            <a:r>
              <a:rPr lang="en-US" dirty="0"/>
              <a:t>Provide medical consultation and services on the treatment of people exposed to or contaminated by radioactive materials</a:t>
            </a:r>
          </a:p>
          <a:p>
            <a:pPr lvl="1"/>
            <a:r>
              <a:rPr lang="en-US" dirty="0"/>
              <a:t>Manage &amp; consult on radiation protection issues</a:t>
            </a:r>
          </a:p>
          <a:p>
            <a:pPr marL="0" indent="0">
              <a:buNone/>
            </a:pPr>
            <a:endParaRPr lang="en-US" dirty="0"/>
          </a:p>
        </p:txBody>
      </p:sp>
    </p:spTree>
    <p:extLst>
      <p:ext uri="{BB962C8B-B14F-4D97-AF65-F5344CB8AC3E}">
        <p14:creationId xmlns:p14="http://schemas.microsoft.com/office/powerpoint/2010/main" val="76749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1287-B930-2B71-EE65-98D61A32A372}"/>
              </a:ext>
            </a:extLst>
          </p:cNvPr>
          <p:cNvSpPr>
            <a:spLocks noGrp="1"/>
          </p:cNvSpPr>
          <p:nvPr>
            <p:ph type="title"/>
          </p:nvPr>
        </p:nvSpPr>
        <p:spPr/>
        <p:txBody>
          <a:bodyPr/>
          <a:lstStyle/>
          <a:p>
            <a:r>
              <a:rPr lang="en-US" dirty="0"/>
              <a:t>Armed Forces Radiobiology Research Institute (AFRRI)</a:t>
            </a:r>
          </a:p>
        </p:txBody>
      </p:sp>
      <p:sp>
        <p:nvSpPr>
          <p:cNvPr id="3" name="Content Placeholder 2">
            <a:extLst>
              <a:ext uri="{FF2B5EF4-FFF2-40B4-BE49-F238E27FC236}">
                <a16:creationId xmlns:a16="http://schemas.microsoft.com/office/drawing/2014/main" id="{488FB811-CF4B-ACAD-91A9-010FAFFBD437}"/>
              </a:ext>
            </a:extLst>
          </p:cNvPr>
          <p:cNvSpPr>
            <a:spLocks noGrp="1"/>
          </p:cNvSpPr>
          <p:nvPr>
            <p:ph idx="1"/>
          </p:nvPr>
        </p:nvSpPr>
        <p:spPr/>
        <p:txBody>
          <a:bodyPr/>
          <a:lstStyle/>
          <a:p>
            <a:r>
              <a:rPr lang="en-US" b="0" i="0" dirty="0">
                <a:solidFill>
                  <a:srgbClr val="393939"/>
                </a:solidFill>
                <a:effectLst/>
                <a:latin typeface="SourceSansPro-Regular"/>
              </a:rPr>
              <a:t>Medical Radiobiology Advisory Team (MRAT)</a:t>
            </a:r>
          </a:p>
          <a:p>
            <a:pPr lvl="1"/>
            <a:r>
              <a:rPr lang="en-US" b="0" i="0" dirty="0">
                <a:solidFill>
                  <a:srgbClr val="393939"/>
                </a:solidFill>
                <a:effectLst/>
                <a:latin typeface="SourceSansPro-Regular"/>
              </a:rPr>
              <a:t>Deployable team responsible for providing expert advice to incident commanders and staff during a radiological incident.</a:t>
            </a:r>
          </a:p>
          <a:p>
            <a:pPr lvl="1"/>
            <a:r>
              <a:rPr lang="en-US" dirty="0"/>
              <a:t>Two-person team, usually consisting of 1 health physicist and 1 physician, specializing in the health effects of radiation, </a:t>
            </a:r>
            <a:r>
              <a:rPr lang="en-US" dirty="0" err="1"/>
              <a:t>biodosimetry</a:t>
            </a:r>
            <a:r>
              <a:rPr lang="en-US" dirty="0"/>
              <a:t>, and treatment of radiation casualties. </a:t>
            </a:r>
          </a:p>
          <a:p>
            <a:pPr lvl="1"/>
            <a:r>
              <a:rPr lang="en-US" b="0" i="0" dirty="0">
                <a:solidFill>
                  <a:srgbClr val="393939"/>
                </a:solidFill>
                <a:effectLst/>
                <a:latin typeface="SourceSansPro-Regular"/>
              </a:rPr>
              <a:t>Available for </a:t>
            </a:r>
            <a:r>
              <a:rPr lang="en-US" b="0" i="0" dirty="0" err="1">
                <a:solidFill>
                  <a:srgbClr val="393939"/>
                </a:solidFill>
                <a:effectLst/>
                <a:latin typeface="SourceSansPro-Regular"/>
              </a:rPr>
              <a:t>reachback</a:t>
            </a:r>
            <a:r>
              <a:rPr lang="en-US" b="0" i="0" dirty="0">
                <a:solidFill>
                  <a:srgbClr val="393939"/>
                </a:solidFill>
                <a:effectLst/>
                <a:latin typeface="SourceSansPro-Regular"/>
              </a:rPr>
              <a:t> support </a:t>
            </a:r>
            <a:endParaRPr lang="en-US" dirty="0"/>
          </a:p>
        </p:txBody>
      </p:sp>
    </p:spTree>
    <p:extLst>
      <p:ext uri="{BB962C8B-B14F-4D97-AF65-F5344CB8AC3E}">
        <p14:creationId xmlns:p14="http://schemas.microsoft.com/office/powerpoint/2010/main" val="200178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8177-6D77-A0FD-5FC8-34E5AC1FF1F3}"/>
              </a:ext>
            </a:extLst>
          </p:cNvPr>
          <p:cNvSpPr>
            <a:spLocks noGrp="1"/>
          </p:cNvSpPr>
          <p:nvPr>
            <p:ph type="title"/>
          </p:nvPr>
        </p:nvSpPr>
        <p:spPr/>
        <p:txBody>
          <a:bodyPr/>
          <a:lstStyle/>
          <a:p>
            <a:r>
              <a:rPr lang="en-US" dirty="0"/>
              <a:t>Advisory Team for Environment, Food, &amp; Health (Advisory Team)</a:t>
            </a:r>
          </a:p>
        </p:txBody>
      </p:sp>
      <p:sp>
        <p:nvSpPr>
          <p:cNvPr id="3" name="Content Placeholder 2">
            <a:extLst>
              <a:ext uri="{FF2B5EF4-FFF2-40B4-BE49-F238E27FC236}">
                <a16:creationId xmlns:a16="http://schemas.microsoft.com/office/drawing/2014/main" id="{382904B4-2F2B-4935-32E5-15DF7A7E70FA}"/>
              </a:ext>
            </a:extLst>
          </p:cNvPr>
          <p:cNvSpPr>
            <a:spLocks noGrp="1"/>
          </p:cNvSpPr>
          <p:nvPr>
            <p:ph idx="1"/>
          </p:nvPr>
        </p:nvSpPr>
        <p:spPr/>
        <p:txBody>
          <a:bodyPr>
            <a:normAutofit/>
          </a:bodyPr>
          <a:lstStyle/>
          <a:p>
            <a:r>
              <a:rPr lang="en-US" dirty="0"/>
              <a:t>Federal interagency group of radiation experts whose mission is to provide radiation safety recommendations to decision-makers at all levels of government following a radioactive release. </a:t>
            </a:r>
          </a:p>
          <a:p>
            <a:pPr lvl="1"/>
            <a:r>
              <a:rPr lang="en-US" dirty="0"/>
              <a:t>Food &amp; Drug Administration (FDA)</a:t>
            </a:r>
          </a:p>
          <a:p>
            <a:pPr lvl="1"/>
            <a:r>
              <a:rPr lang="en-US" dirty="0"/>
              <a:t>Centers for Disease Control and Prevention (CDC)</a:t>
            </a:r>
          </a:p>
          <a:p>
            <a:pPr lvl="1"/>
            <a:r>
              <a:rPr lang="en-US" dirty="0"/>
              <a:t>Environmental Protection Agency (EPA)</a:t>
            </a:r>
          </a:p>
          <a:p>
            <a:pPr lvl="1"/>
            <a:r>
              <a:rPr lang="en-US" dirty="0"/>
              <a:t>U.S. Department of Agriculture (USDA)</a:t>
            </a:r>
          </a:p>
          <a:p>
            <a:r>
              <a:rPr lang="en-US" dirty="0"/>
              <a:t>Works closely with the Federal Radiological Monitoring and Assessment Center (FRMAC), ensuring that the Team has access to incident data as </a:t>
            </a:r>
            <a:r>
              <a:rPr lang="en-US" dirty="0" err="1"/>
              <a:t>theyare</a:t>
            </a:r>
            <a:r>
              <a:rPr lang="en-US" dirty="0"/>
              <a:t> collected. </a:t>
            </a:r>
          </a:p>
          <a:p>
            <a:pPr lvl="1"/>
            <a:endParaRPr lang="en-US" dirty="0"/>
          </a:p>
          <a:p>
            <a:pPr lvl="1"/>
            <a:endParaRPr lang="en-US" dirty="0"/>
          </a:p>
          <a:p>
            <a:endParaRPr lang="en-US" dirty="0"/>
          </a:p>
        </p:txBody>
      </p:sp>
    </p:spTree>
    <p:extLst>
      <p:ext uri="{BB962C8B-B14F-4D97-AF65-F5344CB8AC3E}">
        <p14:creationId xmlns:p14="http://schemas.microsoft.com/office/powerpoint/2010/main" val="46209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B5FA-0F42-A74E-6247-15165AEAEB85}"/>
              </a:ext>
            </a:extLst>
          </p:cNvPr>
          <p:cNvSpPr>
            <a:spLocks noGrp="1"/>
          </p:cNvSpPr>
          <p:nvPr>
            <p:ph type="title"/>
          </p:nvPr>
        </p:nvSpPr>
        <p:spPr/>
        <p:txBody>
          <a:bodyPr/>
          <a:lstStyle/>
          <a:p>
            <a:r>
              <a:rPr lang="en-US" dirty="0"/>
              <a:t>Department of Health and Human Services</a:t>
            </a:r>
          </a:p>
        </p:txBody>
      </p:sp>
      <p:sp>
        <p:nvSpPr>
          <p:cNvPr id="3" name="Content Placeholder 2">
            <a:extLst>
              <a:ext uri="{FF2B5EF4-FFF2-40B4-BE49-F238E27FC236}">
                <a16:creationId xmlns:a16="http://schemas.microsoft.com/office/drawing/2014/main" id="{5714D630-2D82-6FA3-E635-CF12614AACAA}"/>
              </a:ext>
            </a:extLst>
          </p:cNvPr>
          <p:cNvSpPr>
            <a:spLocks noGrp="1"/>
          </p:cNvSpPr>
          <p:nvPr>
            <p:ph idx="1"/>
          </p:nvPr>
        </p:nvSpPr>
        <p:spPr/>
        <p:txBody>
          <a:bodyPr>
            <a:normAutofit fontScale="92500"/>
          </a:bodyPr>
          <a:lstStyle/>
          <a:p>
            <a:r>
              <a:rPr lang="en-US" dirty="0"/>
              <a:t>Office of the Administration for Strategic  Preparedness and Response </a:t>
            </a:r>
          </a:p>
          <a:p>
            <a:pPr lvl="1"/>
            <a:r>
              <a:rPr lang="en-US" i="1" dirty="0"/>
              <a:t>Biomedical Advanced Research &amp; Development Authority (BARDA) </a:t>
            </a:r>
            <a:r>
              <a:rPr lang="en-US" dirty="0"/>
              <a:t>provides an integrated, systematic approach to the development of the necessary vaccines, drugs, therapies, and diagnostic tools for public health medical emergencies such as chemical, biological, radiological, and nuclear (CBRN) accidents, incidents and attacks</a:t>
            </a:r>
          </a:p>
          <a:p>
            <a:pPr lvl="1"/>
            <a:r>
              <a:rPr lang="en-US" i="1" dirty="0"/>
              <a:t>Strategic National Stockpile (SNS)</a:t>
            </a:r>
            <a:r>
              <a:rPr lang="en-US" dirty="0"/>
              <a:t> supplements medical countermeasures needed by states, tribal nations, territories and the largest metropolitan areas during public health emergencies.</a:t>
            </a:r>
          </a:p>
          <a:p>
            <a:pPr lvl="1"/>
            <a:r>
              <a:rPr lang="en-US" i="1" dirty="0"/>
              <a:t>National Disaster Management System </a:t>
            </a:r>
            <a:r>
              <a:rPr lang="en-US" dirty="0"/>
              <a:t>- A coordinated network of 4,600 authorized intermittent federal employees organized into teams and trained to deploy in the event of a natural or manmade disaster, including mass casualty or loss of healthcare infrastructure, a disease outbreak, and during large public scale events</a:t>
            </a:r>
          </a:p>
          <a:p>
            <a:pPr lvl="1"/>
            <a:endParaRPr lang="en-US" dirty="0"/>
          </a:p>
        </p:txBody>
      </p:sp>
    </p:spTree>
    <p:extLst>
      <p:ext uri="{BB962C8B-B14F-4D97-AF65-F5344CB8AC3E}">
        <p14:creationId xmlns:p14="http://schemas.microsoft.com/office/powerpoint/2010/main" val="406612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CC16-32C3-5843-DEBF-031B46C4FDCE}"/>
              </a:ext>
            </a:extLst>
          </p:cNvPr>
          <p:cNvSpPr>
            <a:spLocks noGrp="1"/>
          </p:cNvSpPr>
          <p:nvPr>
            <p:ph type="title"/>
          </p:nvPr>
        </p:nvSpPr>
        <p:spPr/>
        <p:txBody>
          <a:bodyPr/>
          <a:lstStyle/>
          <a:p>
            <a:r>
              <a:rPr lang="en-US" dirty="0"/>
              <a:t>Disclaimers</a:t>
            </a:r>
          </a:p>
        </p:txBody>
      </p:sp>
      <p:sp>
        <p:nvSpPr>
          <p:cNvPr id="5122" name="Rectangle 3"/>
          <p:cNvSpPr>
            <a:spLocks noGrp="1" noChangeArrowheads="1"/>
          </p:cNvSpPr>
          <p:nvPr>
            <p:ph idx="1"/>
          </p:nvPr>
        </p:nvSpPr>
        <p:spPr/>
        <p:txBody>
          <a:bodyPr>
            <a:normAutofit/>
          </a:bodyPr>
          <a:lstStyle/>
          <a:p>
            <a:r>
              <a:rPr lang="en-US" sz="3200" dirty="0"/>
              <a:t>REAC/TS is operated by Oak Ridge Associated Universities under a contract with the Department of Energy.  </a:t>
            </a:r>
          </a:p>
          <a:p>
            <a:r>
              <a:rPr lang="en-US" sz="3200" dirty="0"/>
              <a:t>I do not speak for or on behalf of any Federal government department or agency</a:t>
            </a:r>
          </a:p>
          <a:p>
            <a:r>
              <a:rPr lang="en-US" sz="3200" dirty="0"/>
              <a:t>Any products mentioned or included in a graphic is done so for illustrative purposes only and should not be construed as an endorsement of that product by me or ORISE</a:t>
            </a:r>
          </a:p>
          <a:p>
            <a:r>
              <a:rPr lang="en-US" sz="3200" dirty="0"/>
              <a:t>All materials contained herein are unclassified/open source</a:t>
            </a:r>
          </a:p>
        </p:txBody>
      </p:sp>
    </p:spTree>
    <p:extLst>
      <p:ext uri="{BB962C8B-B14F-4D97-AF65-F5344CB8AC3E}">
        <p14:creationId xmlns:p14="http://schemas.microsoft.com/office/powerpoint/2010/main" val="1191884009"/>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C7CC-E8B5-9974-4283-B200D257186C}"/>
              </a:ext>
            </a:extLst>
          </p:cNvPr>
          <p:cNvSpPr>
            <a:spLocks noGrp="1"/>
          </p:cNvSpPr>
          <p:nvPr>
            <p:ph type="title"/>
          </p:nvPr>
        </p:nvSpPr>
        <p:spPr/>
        <p:txBody>
          <a:bodyPr/>
          <a:lstStyle/>
          <a:p>
            <a:r>
              <a:rPr lang="en-US" dirty="0"/>
              <a:t>Radiation Injury Treatment Network (RITN)</a:t>
            </a:r>
          </a:p>
        </p:txBody>
      </p:sp>
      <p:sp>
        <p:nvSpPr>
          <p:cNvPr id="3" name="Content Placeholder 2">
            <a:extLst>
              <a:ext uri="{FF2B5EF4-FFF2-40B4-BE49-F238E27FC236}">
                <a16:creationId xmlns:a16="http://schemas.microsoft.com/office/drawing/2014/main" id="{A632CA79-696A-0E80-4FF6-6C777D8D417A}"/>
              </a:ext>
            </a:extLst>
          </p:cNvPr>
          <p:cNvSpPr>
            <a:spLocks noGrp="1"/>
          </p:cNvSpPr>
          <p:nvPr>
            <p:ph idx="1"/>
          </p:nvPr>
        </p:nvSpPr>
        <p:spPr/>
        <p:txBody>
          <a:bodyPr/>
          <a:lstStyle/>
          <a:p>
            <a:r>
              <a:rPr lang="en-US" dirty="0"/>
              <a:t>The Radiation Injury Treatment Network® (RITN) is a national network of medical centers with expertise in the management of bone marrow failure and works with partners from other medical specialties to assist with managing acute radiation syndrome (ARS) and its health-related consequences.  </a:t>
            </a:r>
          </a:p>
          <a:p>
            <a:r>
              <a:rPr lang="en-US" dirty="0"/>
              <a:t>The mission of the RITN is to maximize health-related outcomes among casualties with ARS following a mass casualty disaster involving radiological, nuclear, or chemical agents with marrow toxicity.</a:t>
            </a:r>
          </a:p>
        </p:txBody>
      </p:sp>
    </p:spTree>
    <p:extLst>
      <p:ext uri="{BB962C8B-B14F-4D97-AF65-F5344CB8AC3E}">
        <p14:creationId xmlns:p14="http://schemas.microsoft.com/office/powerpoint/2010/main" val="51574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7E050C5-0A30-13F2-EBEA-45C0CDE89A4E}"/>
              </a:ext>
            </a:extLst>
          </p:cNvPr>
          <p:cNvSpPr>
            <a:spLocks noGrp="1"/>
          </p:cNvSpPr>
          <p:nvPr>
            <p:ph type="title"/>
          </p:nvPr>
        </p:nvSpPr>
        <p:spPr/>
        <p:txBody>
          <a:bodyPr/>
          <a:lstStyle/>
          <a:p>
            <a:r>
              <a:rPr lang="en-US" dirty="0"/>
              <a:t>RITN concept of operations</a:t>
            </a:r>
          </a:p>
        </p:txBody>
      </p:sp>
      <p:pic>
        <p:nvPicPr>
          <p:cNvPr id="6" name="Picture 5">
            <a:extLst>
              <a:ext uri="{FF2B5EF4-FFF2-40B4-BE49-F238E27FC236}">
                <a16:creationId xmlns:a16="http://schemas.microsoft.com/office/drawing/2014/main" id="{1DFF1560-1B60-39FC-BF26-295383D4BBB8}"/>
              </a:ext>
            </a:extLst>
          </p:cNvPr>
          <p:cNvPicPr>
            <a:picLocks noChangeAspect="1"/>
          </p:cNvPicPr>
          <p:nvPr/>
        </p:nvPicPr>
        <p:blipFill>
          <a:blip r:embed="rId2"/>
          <a:stretch>
            <a:fillRect/>
          </a:stretch>
        </p:blipFill>
        <p:spPr>
          <a:xfrm>
            <a:off x="2746315" y="1368953"/>
            <a:ext cx="6699369" cy="4482028"/>
          </a:xfrm>
          <a:prstGeom prst="rect">
            <a:avLst/>
          </a:prstGeom>
        </p:spPr>
      </p:pic>
    </p:spTree>
    <p:extLst>
      <p:ext uri="{BB962C8B-B14F-4D97-AF65-F5344CB8AC3E}">
        <p14:creationId xmlns:p14="http://schemas.microsoft.com/office/powerpoint/2010/main" val="198108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98A4-15BB-FD0A-E9A0-1093B2DAA2FA}"/>
              </a:ext>
            </a:extLst>
          </p:cNvPr>
          <p:cNvSpPr>
            <a:spLocks noGrp="1"/>
          </p:cNvSpPr>
          <p:nvPr>
            <p:ph type="title"/>
          </p:nvPr>
        </p:nvSpPr>
        <p:spPr/>
        <p:txBody>
          <a:bodyPr/>
          <a:lstStyle/>
          <a:p>
            <a:r>
              <a:rPr lang="en-US" dirty="0"/>
              <a:t>Other Useful Resources</a:t>
            </a:r>
          </a:p>
        </p:txBody>
      </p:sp>
      <p:sp>
        <p:nvSpPr>
          <p:cNvPr id="3" name="Content Placeholder 2">
            <a:extLst>
              <a:ext uri="{FF2B5EF4-FFF2-40B4-BE49-F238E27FC236}">
                <a16:creationId xmlns:a16="http://schemas.microsoft.com/office/drawing/2014/main" id="{BB900EE5-F2D3-FAD0-9889-A5A2E8247EA4}"/>
              </a:ext>
            </a:extLst>
          </p:cNvPr>
          <p:cNvSpPr>
            <a:spLocks noGrp="1"/>
          </p:cNvSpPr>
          <p:nvPr>
            <p:ph idx="1"/>
          </p:nvPr>
        </p:nvSpPr>
        <p:spPr/>
        <p:txBody>
          <a:bodyPr/>
          <a:lstStyle/>
          <a:p>
            <a:r>
              <a:rPr lang="en-US" dirty="0"/>
              <a:t>Radiation Emergency Medical Management (REMM) (</a:t>
            </a:r>
            <a:r>
              <a:rPr lang="en-US" dirty="0">
                <a:hlinkClick r:id="rId2"/>
              </a:rPr>
              <a:t>https://remm.hhs.gov</a:t>
            </a:r>
            <a:r>
              <a:rPr lang="en-US" dirty="0"/>
              <a:t>)</a:t>
            </a:r>
          </a:p>
          <a:p>
            <a:r>
              <a:rPr lang="en-US" dirty="0"/>
              <a:t>Centers for Disease Control and Prevention (CDC) (</a:t>
            </a:r>
            <a:r>
              <a:rPr lang="en-US" dirty="0">
                <a:hlinkClick r:id="rId3"/>
              </a:rPr>
              <a:t>https://www.cdc.gov/nceh/radiation/emergencies/index.htm</a:t>
            </a:r>
            <a:r>
              <a:rPr lang="en-US" dirty="0"/>
              <a:t>)</a:t>
            </a:r>
          </a:p>
          <a:p>
            <a:r>
              <a:rPr lang="en-US" dirty="0"/>
              <a:t>U.S. Food &amp; Drug Administration (FDA) (https://www.fda.gov/drugs/bioterrorism-and-drug-preparedness/radiation-emergencies)</a:t>
            </a:r>
          </a:p>
          <a:p>
            <a:r>
              <a:rPr lang="en-US" dirty="0"/>
              <a:t>National Alliance for Radiation Readiness (NARR) (</a:t>
            </a:r>
            <a:r>
              <a:rPr lang="en-US" dirty="0">
                <a:hlinkClick r:id="rId4"/>
              </a:rPr>
              <a:t>https://www.radiationready.org</a:t>
            </a:r>
            <a:r>
              <a:rPr lang="en-US" dirty="0"/>
              <a:t>)</a:t>
            </a:r>
          </a:p>
          <a:p>
            <a:endParaRPr lang="en-US" dirty="0"/>
          </a:p>
        </p:txBody>
      </p:sp>
    </p:spTree>
    <p:extLst>
      <p:ext uri="{BB962C8B-B14F-4D97-AF65-F5344CB8AC3E}">
        <p14:creationId xmlns:p14="http://schemas.microsoft.com/office/powerpoint/2010/main" val="385695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6075"/>
            <a:ext cx="10972800" cy="1143000"/>
          </a:xfrm>
        </p:spPr>
        <p:txBody>
          <a:bodyPr/>
          <a:lstStyle/>
          <a:p>
            <a:pPr algn="ctr"/>
            <a:r>
              <a:rPr lang="en-US" dirty="0">
                <a:latin typeface="+mn-lt"/>
              </a:rPr>
              <a:t>Thank You!</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4826" y="2466499"/>
            <a:ext cx="7102348" cy="1920240"/>
          </a:xfrm>
        </p:spPr>
      </p:pic>
    </p:spTree>
    <p:extLst>
      <p:ext uri="{BB962C8B-B14F-4D97-AF65-F5344CB8AC3E}">
        <p14:creationId xmlns:p14="http://schemas.microsoft.com/office/powerpoint/2010/main" val="377545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Learning Objectives</a:t>
            </a:r>
          </a:p>
        </p:txBody>
      </p:sp>
      <p:sp>
        <p:nvSpPr>
          <p:cNvPr id="3" name="Content Placeholder 2"/>
          <p:cNvSpPr>
            <a:spLocks noGrp="1"/>
          </p:cNvSpPr>
          <p:nvPr>
            <p:ph idx="1"/>
          </p:nvPr>
        </p:nvSpPr>
        <p:spPr>
          <a:xfrm>
            <a:off x="838200" y="1379058"/>
            <a:ext cx="10515600" cy="4351338"/>
          </a:xfrm>
        </p:spPr>
        <p:txBody>
          <a:bodyPr>
            <a:normAutofit/>
          </a:bodyPr>
          <a:lstStyle/>
          <a:p>
            <a:r>
              <a:rPr lang="en-US" sz="3200" dirty="0"/>
              <a:t>Basic understanding of the US Government’s role in response to a nuclear or radiological emergency</a:t>
            </a:r>
          </a:p>
          <a:p>
            <a:r>
              <a:rPr lang="en-US" sz="3200" dirty="0"/>
              <a:t>Basic understanding of resources available for response to a nuclear or radiological emergency </a:t>
            </a:r>
          </a:p>
          <a:p>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55160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US" dirty="0"/>
              <a:t>Response to Domestic Incidents</a:t>
            </a:r>
            <a:endParaRPr lang="en-US" altLang="en-US" dirty="0">
              <a:latin typeface="+mn-lt"/>
            </a:endParaRPr>
          </a:p>
        </p:txBody>
      </p:sp>
      <p:sp>
        <p:nvSpPr>
          <p:cNvPr id="2" name="Content Placeholder 1">
            <a:extLst>
              <a:ext uri="{FF2B5EF4-FFF2-40B4-BE49-F238E27FC236}">
                <a16:creationId xmlns:a16="http://schemas.microsoft.com/office/drawing/2014/main" id="{F248DD2A-D680-50D8-21C0-D6EC5D7D97B6}"/>
              </a:ext>
            </a:extLst>
          </p:cNvPr>
          <p:cNvSpPr>
            <a:spLocks noGrp="1"/>
          </p:cNvSpPr>
          <p:nvPr>
            <p:ph idx="1"/>
          </p:nvPr>
        </p:nvSpPr>
        <p:spPr>
          <a:xfrm>
            <a:off x="838200" y="1597027"/>
            <a:ext cx="10515600" cy="4351338"/>
          </a:xfrm>
        </p:spPr>
        <p:txBody>
          <a:bodyPr>
            <a:normAutofit fontScale="77500" lnSpcReduction="20000"/>
          </a:bodyPr>
          <a:lstStyle/>
          <a:p>
            <a:r>
              <a:rPr lang="en-US" sz="3200" dirty="0"/>
              <a:t>First principle - all incidents are managed locally</a:t>
            </a:r>
          </a:p>
          <a:p>
            <a:r>
              <a:rPr lang="en-US" sz="3200" dirty="0"/>
              <a:t>Local capability and capacity to manage incidents varies with location and extent and magnitude of the incident</a:t>
            </a:r>
          </a:p>
          <a:p>
            <a:r>
              <a:rPr lang="en-US" sz="3200" dirty="0"/>
              <a:t>HSPD-5 (2003), Management of Domestic Incidents, identified steps for improved coordination in response to incidents. </a:t>
            </a:r>
          </a:p>
          <a:p>
            <a:r>
              <a:rPr lang="en-US" sz="3200" dirty="0"/>
              <a:t>HSPD-8 (2003), National Preparedness, directed DHS to lead a national initiative to develop a National Preparedness System—a common, unified approach to “strengthen the preparedness of the United States to prevent and respond to threatened or actual domestic terrorist attacks, major disasters, and other emergencies.”</a:t>
            </a:r>
          </a:p>
          <a:p>
            <a:r>
              <a:rPr lang="en-US" sz="3200" dirty="0"/>
              <a:t>PPD-8 (2011), National Preparedness, describes the Nation's approach to preparedness-one that involves the whole community, including individuals, businesses, community- and faith-based organizations, schools, tribes, and all levels of government (Federal, State, local, tribal and territorial). </a:t>
            </a:r>
          </a:p>
        </p:txBody>
      </p:sp>
    </p:spTree>
    <p:extLst>
      <p:ext uri="{BB962C8B-B14F-4D97-AF65-F5344CB8AC3E}">
        <p14:creationId xmlns:p14="http://schemas.microsoft.com/office/powerpoint/2010/main" val="385736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3" name="Rectangle 3"/>
          <p:cNvSpPr>
            <a:spLocks noGrp="1" noChangeArrowheads="1"/>
          </p:cNvSpPr>
          <p:nvPr>
            <p:ph type="title"/>
          </p:nvPr>
        </p:nvSpPr>
        <p:spPr/>
        <p:txBody>
          <a:bodyPr>
            <a:normAutofit/>
          </a:bodyPr>
          <a:lstStyle/>
          <a:p>
            <a:pPr eaLnBrk="1" hangingPunct="1">
              <a:defRPr/>
            </a:pPr>
            <a:r>
              <a:rPr lang="en-US" sz="4190" dirty="0"/>
              <a:t>National Preparedness System</a:t>
            </a:r>
            <a:endParaRPr lang="en-US" sz="4190" i="1" dirty="0"/>
          </a:p>
        </p:txBody>
      </p:sp>
      <p:pic>
        <p:nvPicPr>
          <p:cNvPr id="8" name="Content Placeholder 7">
            <a:extLst>
              <a:ext uri="{FF2B5EF4-FFF2-40B4-BE49-F238E27FC236}">
                <a16:creationId xmlns:a16="http://schemas.microsoft.com/office/drawing/2014/main" id="{055F657B-9D24-B9F8-FD72-1031598D62E7}"/>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179733" y="1417373"/>
            <a:ext cx="4351338" cy="4351338"/>
          </a:xfrm>
          <a:prstGeom prst="rect">
            <a:avLst/>
          </a:prstGeom>
        </p:spPr>
      </p:pic>
      <p:sp>
        <p:nvSpPr>
          <p:cNvPr id="9" name="Content Placeholder 8">
            <a:extLst>
              <a:ext uri="{FF2B5EF4-FFF2-40B4-BE49-F238E27FC236}">
                <a16:creationId xmlns:a16="http://schemas.microsoft.com/office/drawing/2014/main" id="{F6989894-8920-4037-8885-E2A9D3A11A40}"/>
              </a:ext>
            </a:extLst>
          </p:cNvPr>
          <p:cNvSpPr>
            <a:spLocks noGrp="1"/>
          </p:cNvSpPr>
          <p:nvPr>
            <p:ph sz="half" idx="2"/>
          </p:nvPr>
        </p:nvSpPr>
        <p:spPr>
          <a:xfrm>
            <a:off x="914400" y="1690688"/>
            <a:ext cx="5181600" cy="4351338"/>
          </a:xfrm>
        </p:spPr>
        <p:txBody>
          <a:bodyPr/>
          <a:lstStyle/>
          <a:p>
            <a:r>
              <a:rPr lang="en-US" b="1" dirty="0"/>
              <a:t>National Preparedness Goal</a:t>
            </a:r>
            <a:r>
              <a:rPr lang="en-US" dirty="0"/>
              <a:t>: “A secure and resilient nation with the capabilities required across the whole community to prevent, protect against, mitigate, respond to, and recover from the threats and hazards that pose the greatest risk.”</a:t>
            </a:r>
          </a:p>
          <a:p>
            <a:endParaRPr lang="en-US" dirty="0"/>
          </a:p>
          <a:p>
            <a:pPr marL="0" indent="0">
              <a:buNone/>
            </a:pPr>
            <a:endParaRPr lang="en-US" dirty="0"/>
          </a:p>
        </p:txBody>
      </p:sp>
    </p:spTree>
    <p:extLst>
      <p:ext uri="{BB962C8B-B14F-4D97-AF65-F5344CB8AC3E}">
        <p14:creationId xmlns:p14="http://schemas.microsoft.com/office/powerpoint/2010/main" val="42800428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latin typeface="+mn-lt"/>
              </a:rPr>
              <a:t>National Planning System</a:t>
            </a:r>
          </a:p>
        </p:txBody>
      </p:sp>
      <p:sp>
        <p:nvSpPr>
          <p:cNvPr id="29699" name="Rectangle 6"/>
          <p:cNvSpPr>
            <a:spLocks noGrp="1" noChangeArrowheads="1"/>
          </p:cNvSpPr>
          <p:nvPr>
            <p:ph idx="1"/>
          </p:nvPr>
        </p:nvSpPr>
        <p:spPr>
          <a:xfrm>
            <a:off x="838200" y="1312333"/>
            <a:ext cx="5063067" cy="4585230"/>
          </a:xfrm>
        </p:spPr>
        <p:txBody>
          <a:bodyPr>
            <a:normAutofit fontScale="85000" lnSpcReduction="20000"/>
          </a:bodyPr>
          <a:lstStyle/>
          <a:p>
            <a:r>
              <a:rPr lang="en-US" dirty="0"/>
              <a:t>Strategic Planning</a:t>
            </a:r>
          </a:p>
          <a:p>
            <a:pPr lvl="1"/>
            <a:r>
              <a:rPr lang="en-US" dirty="0"/>
              <a:t>National Incident Management System (NIMS)</a:t>
            </a:r>
          </a:p>
          <a:p>
            <a:pPr lvl="1"/>
            <a:r>
              <a:rPr lang="en-US" dirty="0"/>
              <a:t>National Response Framework (NRF)</a:t>
            </a:r>
          </a:p>
          <a:p>
            <a:r>
              <a:rPr lang="en-US" dirty="0"/>
              <a:t>Operational-level planning</a:t>
            </a:r>
          </a:p>
          <a:p>
            <a:pPr lvl="1"/>
            <a:r>
              <a:rPr lang="en-US" dirty="0"/>
              <a:t>Federal Interagency Operational Plan (FIOP) for each mission area</a:t>
            </a:r>
          </a:p>
          <a:p>
            <a:r>
              <a:rPr lang="en-US" dirty="0"/>
              <a:t>Tactical Level Planning</a:t>
            </a:r>
          </a:p>
          <a:p>
            <a:pPr lvl="1"/>
            <a:r>
              <a:rPr lang="en-US" dirty="0"/>
              <a:t>Pre-positioning plans</a:t>
            </a:r>
          </a:p>
          <a:p>
            <a:pPr lvl="1"/>
            <a:r>
              <a:rPr lang="en-US" dirty="0"/>
              <a:t>Incident Action Plans</a:t>
            </a:r>
          </a:p>
          <a:p>
            <a:r>
              <a:rPr lang="en-US" dirty="0"/>
              <a:t>Hazard-specific supplemental information </a:t>
            </a:r>
          </a:p>
          <a:p>
            <a:pPr lvl="1"/>
            <a:r>
              <a:rPr lang="en-US" dirty="0"/>
              <a:t>Nuclear/Radiological Incident Annex to the Response &amp; Recovery FIOPs</a:t>
            </a:r>
          </a:p>
          <a:p>
            <a:pPr lvl="1"/>
            <a:r>
              <a:rPr lang="en-US" dirty="0"/>
              <a:t>Planning Guidance for Response to a Nuclear Detonation, 3</a:t>
            </a:r>
            <a:r>
              <a:rPr lang="en-US" baseline="30000" dirty="0"/>
              <a:t>rd</a:t>
            </a:r>
            <a:r>
              <a:rPr lang="en-US" dirty="0"/>
              <a:t> Edition</a:t>
            </a:r>
          </a:p>
          <a:p>
            <a:endParaRPr lang="en-US" sz="3600" dirty="0"/>
          </a:p>
        </p:txBody>
      </p:sp>
      <p:pic>
        <p:nvPicPr>
          <p:cNvPr id="2" name="Picture 1">
            <a:extLst>
              <a:ext uri="{FF2B5EF4-FFF2-40B4-BE49-F238E27FC236}">
                <a16:creationId xmlns:a16="http://schemas.microsoft.com/office/drawing/2014/main" id="{1358E9C8-41F5-F6F2-018B-C9EC8F7B127A}"/>
              </a:ext>
            </a:extLst>
          </p:cNvPr>
          <p:cNvPicPr>
            <a:picLocks noChangeAspect="1"/>
          </p:cNvPicPr>
          <p:nvPr/>
        </p:nvPicPr>
        <p:blipFill>
          <a:blip r:embed="rId3"/>
          <a:stretch>
            <a:fillRect/>
          </a:stretch>
        </p:blipFill>
        <p:spPr>
          <a:xfrm>
            <a:off x="6797850" y="1100126"/>
            <a:ext cx="4743099" cy="4657748"/>
          </a:xfrm>
          <a:prstGeom prst="rect">
            <a:avLst/>
          </a:prstGeom>
        </p:spPr>
      </p:pic>
    </p:spTree>
    <p:extLst>
      <p:ext uri="{BB962C8B-B14F-4D97-AF65-F5344CB8AC3E}">
        <p14:creationId xmlns:p14="http://schemas.microsoft.com/office/powerpoint/2010/main" val="115725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dirty="0"/>
              <a:t>Hazard-specific supplemental plans</a:t>
            </a:r>
            <a:endParaRPr lang="en-US" altLang="en-US" dirty="0">
              <a:latin typeface="+mn-lt"/>
            </a:endParaRPr>
          </a:p>
        </p:txBody>
      </p:sp>
      <p:pic>
        <p:nvPicPr>
          <p:cNvPr id="11" name="Content Placeholder 10">
            <a:extLst>
              <a:ext uri="{FF2B5EF4-FFF2-40B4-BE49-F238E27FC236}">
                <a16:creationId xmlns:a16="http://schemas.microsoft.com/office/drawing/2014/main" id="{EE5D26FF-8B13-6AC3-8683-652A9F2659CE}"/>
              </a:ext>
            </a:extLst>
          </p:cNvPr>
          <p:cNvPicPr>
            <a:picLocks noGrp="1" noChangeAspect="1"/>
          </p:cNvPicPr>
          <p:nvPr>
            <p:ph sz="half" idx="1"/>
          </p:nvPr>
        </p:nvPicPr>
        <p:blipFill rotWithShape="1">
          <a:blip r:embed="rId3"/>
          <a:srcRect l="9975" t="9996" r="11046"/>
          <a:stretch/>
        </p:blipFill>
        <p:spPr>
          <a:xfrm>
            <a:off x="1989667" y="1825625"/>
            <a:ext cx="3124201" cy="3916363"/>
          </a:xfrm>
        </p:spPr>
      </p:pic>
      <p:pic>
        <p:nvPicPr>
          <p:cNvPr id="9" name="Content Placeholder 8">
            <a:extLst>
              <a:ext uri="{FF2B5EF4-FFF2-40B4-BE49-F238E27FC236}">
                <a16:creationId xmlns:a16="http://schemas.microsoft.com/office/drawing/2014/main" id="{84ABB7F9-5543-21D1-1707-CD7D67D81595}"/>
              </a:ext>
            </a:extLst>
          </p:cNvPr>
          <p:cNvPicPr>
            <a:picLocks noGrp="1" noChangeAspect="1"/>
          </p:cNvPicPr>
          <p:nvPr>
            <p:ph sz="half" idx="2"/>
          </p:nvPr>
        </p:nvPicPr>
        <p:blipFill>
          <a:blip r:embed="rId4"/>
          <a:stretch>
            <a:fillRect/>
          </a:stretch>
        </p:blipFill>
        <p:spPr>
          <a:xfrm>
            <a:off x="7222067" y="1825625"/>
            <a:ext cx="3221743" cy="4170277"/>
          </a:xfrm>
          <a:prstGeom prst="rect">
            <a:avLst/>
          </a:prstGeom>
        </p:spPr>
      </p:pic>
    </p:spTree>
    <p:extLst>
      <p:ext uri="{BB962C8B-B14F-4D97-AF65-F5344CB8AC3E}">
        <p14:creationId xmlns:p14="http://schemas.microsoft.com/office/powerpoint/2010/main" val="412799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lIns="90575" tIns="45288" rIns="90575" bIns="45288" rtlCol="0" anchor="b">
            <a:normAutofit/>
          </a:bodyPr>
          <a:lstStyle/>
          <a:p>
            <a:pPr>
              <a:defRPr/>
            </a:pPr>
            <a:r>
              <a:rPr lang="en-US" dirty="0"/>
              <a:t>Department of Energy (DOE) Response to Nuclear/Radiological Incidents</a:t>
            </a:r>
            <a:endParaRPr lang="en-US" dirty="0">
              <a:latin typeface="+mn-lt"/>
            </a:endParaRPr>
          </a:p>
        </p:txBody>
      </p:sp>
      <p:sp>
        <p:nvSpPr>
          <p:cNvPr id="10243" name="Rectangle 3"/>
          <p:cNvSpPr>
            <a:spLocks noGrp="1" noChangeArrowheads="1"/>
          </p:cNvSpPr>
          <p:nvPr>
            <p:ph idx="1"/>
          </p:nvPr>
        </p:nvSpPr>
        <p:spPr>
          <a:noFill/>
        </p:spPr>
        <p:txBody>
          <a:bodyPr vert="horz" lIns="90575" tIns="45288" rIns="90575" bIns="45288" rtlCol="0">
            <a:noAutofit/>
          </a:bodyPr>
          <a:lstStyle/>
          <a:p>
            <a:r>
              <a:rPr lang="en-US" dirty="0"/>
              <a:t>Falls within the counterterrorism and counterproliferation mission of the National Nuclear Security Administration NNSA), a semi-autonomous agency with the Department</a:t>
            </a:r>
          </a:p>
          <a:p>
            <a:r>
              <a:rPr lang="en-US" dirty="0"/>
              <a:t>Nuclear Emergency Support Team (NEST)</a:t>
            </a:r>
          </a:p>
          <a:p>
            <a:pPr lvl="1"/>
            <a:r>
              <a:rPr lang="en-US" dirty="0"/>
              <a:t>Multi-mission nuclear emergency response capability</a:t>
            </a:r>
          </a:p>
          <a:p>
            <a:pPr lvl="1"/>
            <a:r>
              <a:rPr lang="en-US" dirty="0"/>
              <a:t>Leverages the technical expertise organic to the DOE enterprise</a:t>
            </a:r>
          </a:p>
          <a:p>
            <a:pPr lvl="1"/>
            <a:r>
              <a:rPr lang="en-US" dirty="0"/>
              <a:t>Umbrella designation that encompasses all DOE/NNSA radiological and emergency response functions</a:t>
            </a:r>
          </a:p>
          <a:p>
            <a:pPr lvl="1"/>
            <a:r>
              <a:rPr lang="en-US" dirty="0"/>
              <a:t>Flexible, scalable and interdisciplinary</a:t>
            </a:r>
          </a:p>
        </p:txBody>
      </p:sp>
      <p:pic>
        <p:nvPicPr>
          <p:cNvPr id="5" name="Picture 4">
            <a:extLst>
              <a:ext uri="{FF2B5EF4-FFF2-40B4-BE49-F238E27FC236}">
                <a16:creationId xmlns:a16="http://schemas.microsoft.com/office/drawing/2014/main" id="{F4D4DB01-475B-F2A4-E4F1-977F0110DBB3}"/>
              </a:ext>
            </a:extLst>
          </p:cNvPr>
          <p:cNvPicPr>
            <a:picLocks noChangeAspect="1"/>
          </p:cNvPicPr>
          <p:nvPr/>
        </p:nvPicPr>
        <p:blipFill>
          <a:blip r:embed="rId3"/>
          <a:stretch>
            <a:fillRect/>
          </a:stretch>
        </p:blipFill>
        <p:spPr>
          <a:xfrm>
            <a:off x="8317729" y="5006430"/>
            <a:ext cx="3036071" cy="1170533"/>
          </a:xfrm>
          <a:prstGeom prst="rect">
            <a:avLst/>
          </a:prstGeom>
        </p:spPr>
      </p:pic>
    </p:spTree>
    <p:extLst>
      <p:ext uri="{BB962C8B-B14F-4D97-AF65-F5344CB8AC3E}">
        <p14:creationId xmlns:p14="http://schemas.microsoft.com/office/powerpoint/2010/main" val="20217465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sz="4399" dirty="0">
                <a:latin typeface="Calibri" panose="020F0502020204030204" pitchFamily="34" charset="0"/>
                <a:cs typeface="Calibri" panose="020F0502020204030204" pitchFamily="34" charset="0"/>
              </a:rPr>
              <a:t>NEST mission spaces and expertise</a:t>
            </a:r>
            <a:endParaRPr lang="en-US" sz="4399" dirty="0">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23EE3907-5D90-A8D6-B408-EDC52460FF14}"/>
              </a:ext>
            </a:extLst>
          </p:cNvPr>
          <p:cNvSpPr>
            <a:spLocks noGrp="1"/>
          </p:cNvSpPr>
          <p:nvPr>
            <p:ph type="body" idx="1"/>
          </p:nvPr>
        </p:nvSpPr>
        <p:spPr>
          <a:xfrm>
            <a:off x="836612" y="1376363"/>
            <a:ext cx="5157787" cy="823912"/>
          </a:xfrm>
        </p:spPr>
        <p:txBody>
          <a:bodyPr>
            <a:normAutofit/>
          </a:bodyPr>
          <a:lstStyle/>
          <a:p>
            <a:pPr algn="ctr"/>
            <a:r>
              <a:rPr lang="en-US" sz="2800" dirty="0"/>
              <a:t>Mission Space</a:t>
            </a:r>
          </a:p>
        </p:txBody>
      </p:sp>
      <p:sp>
        <p:nvSpPr>
          <p:cNvPr id="13" name="Content Placeholder 12">
            <a:extLst>
              <a:ext uri="{FF2B5EF4-FFF2-40B4-BE49-F238E27FC236}">
                <a16:creationId xmlns:a16="http://schemas.microsoft.com/office/drawing/2014/main" id="{B293B67E-131D-DA6C-F638-D41BE4D2FCFD}"/>
              </a:ext>
            </a:extLst>
          </p:cNvPr>
          <p:cNvSpPr>
            <a:spLocks noGrp="1"/>
          </p:cNvSpPr>
          <p:nvPr>
            <p:ph sz="half" idx="2"/>
          </p:nvPr>
        </p:nvSpPr>
        <p:spPr/>
        <p:txBody>
          <a:bodyPr>
            <a:normAutofit fontScale="92500" lnSpcReduction="20000"/>
          </a:bodyPr>
          <a:lstStyle/>
          <a:p>
            <a:pPr marL="228600" lvl="1"/>
            <a:r>
              <a:rPr lang="en-US" sz="2800" dirty="0"/>
              <a:t>Countering weapons of mass destruction (WMD) operations</a:t>
            </a:r>
          </a:p>
          <a:p>
            <a:pPr marL="685800" lvl="2"/>
            <a:r>
              <a:rPr lang="en-US" sz="2400" dirty="0"/>
              <a:t>Includes preventive radiological/nuclear detection operations and threat-based search)</a:t>
            </a:r>
          </a:p>
          <a:p>
            <a:pPr marL="0" lvl="1" indent="0">
              <a:buNone/>
            </a:pPr>
            <a:endParaRPr lang="en-US" sz="2800" dirty="0"/>
          </a:p>
          <a:p>
            <a:pPr marL="228600" lvl="1"/>
            <a:r>
              <a:rPr lang="en-US" sz="2800" dirty="0"/>
              <a:t>Public health and safety/radiological consequence management</a:t>
            </a:r>
          </a:p>
          <a:p>
            <a:pPr marL="228600" lvl="1"/>
            <a:endParaRPr lang="en-US" sz="2800" dirty="0"/>
          </a:p>
          <a:p>
            <a:pPr marL="228600" lvl="1"/>
            <a:r>
              <a:rPr lang="en-US" sz="2800" dirty="0"/>
              <a:t>Response to U.S. nuclear weapon accidents and incidents</a:t>
            </a:r>
          </a:p>
          <a:p>
            <a:endParaRPr lang="en-US" dirty="0"/>
          </a:p>
        </p:txBody>
      </p:sp>
      <p:sp>
        <p:nvSpPr>
          <p:cNvPr id="14" name="Text Placeholder 13">
            <a:extLst>
              <a:ext uri="{FF2B5EF4-FFF2-40B4-BE49-F238E27FC236}">
                <a16:creationId xmlns:a16="http://schemas.microsoft.com/office/drawing/2014/main" id="{C5196FD7-7B30-C2C5-000E-32336AF6B3B3}"/>
              </a:ext>
            </a:extLst>
          </p:cNvPr>
          <p:cNvSpPr>
            <a:spLocks noGrp="1"/>
          </p:cNvSpPr>
          <p:nvPr>
            <p:ph type="body" sz="quarter" idx="3"/>
          </p:nvPr>
        </p:nvSpPr>
        <p:spPr>
          <a:xfrm>
            <a:off x="6083299" y="1376363"/>
            <a:ext cx="5183188" cy="823912"/>
          </a:xfrm>
        </p:spPr>
        <p:txBody>
          <a:bodyPr>
            <a:normAutofit/>
          </a:bodyPr>
          <a:lstStyle/>
          <a:p>
            <a:pPr algn="ctr"/>
            <a:r>
              <a:rPr lang="en-US" sz="2800" dirty="0"/>
              <a:t>Expertise</a:t>
            </a:r>
          </a:p>
        </p:txBody>
      </p:sp>
      <p:sp>
        <p:nvSpPr>
          <p:cNvPr id="15" name="Content Placeholder 14">
            <a:extLst>
              <a:ext uri="{FF2B5EF4-FFF2-40B4-BE49-F238E27FC236}">
                <a16:creationId xmlns:a16="http://schemas.microsoft.com/office/drawing/2014/main" id="{C5AC141A-EEAC-B9CC-3940-967B94077A98}"/>
              </a:ext>
            </a:extLst>
          </p:cNvPr>
          <p:cNvSpPr>
            <a:spLocks noGrp="1"/>
          </p:cNvSpPr>
          <p:nvPr>
            <p:ph sz="quarter" idx="4"/>
          </p:nvPr>
        </p:nvSpPr>
        <p:spPr/>
        <p:txBody>
          <a:bodyPr>
            <a:normAutofit fontScale="92500" lnSpcReduction="20000"/>
          </a:bodyPr>
          <a:lstStyle/>
          <a:p>
            <a:r>
              <a:rPr lang="en-US" dirty="0"/>
              <a:t>spectroscopy</a:t>
            </a:r>
          </a:p>
          <a:p>
            <a:r>
              <a:rPr lang="en-US" dirty="0"/>
              <a:t>radiography</a:t>
            </a:r>
          </a:p>
          <a:p>
            <a:r>
              <a:rPr lang="en-US" dirty="0"/>
              <a:t>device assessment</a:t>
            </a:r>
          </a:p>
          <a:p>
            <a:r>
              <a:rPr lang="en-US" dirty="0"/>
              <a:t>atmospheric modeling</a:t>
            </a:r>
          </a:p>
          <a:p>
            <a:r>
              <a:rPr lang="en-US" dirty="0"/>
              <a:t>radiological environmental monitoring</a:t>
            </a:r>
          </a:p>
          <a:p>
            <a:r>
              <a:rPr lang="en-US" dirty="0">
                <a:solidFill>
                  <a:srgbClr val="FF0000"/>
                </a:solidFill>
              </a:rPr>
              <a:t>dose assessment</a:t>
            </a:r>
          </a:p>
          <a:p>
            <a:r>
              <a:rPr lang="en-US" dirty="0">
                <a:solidFill>
                  <a:srgbClr val="FF0000"/>
                </a:solidFill>
              </a:rPr>
              <a:t>medical effects of radiation</a:t>
            </a:r>
          </a:p>
          <a:p>
            <a:r>
              <a:rPr lang="en-US" dirty="0"/>
              <a:t>technical nuclear forensics</a:t>
            </a:r>
          </a:p>
          <a:p>
            <a:endParaRPr lang="en-US" dirty="0"/>
          </a:p>
        </p:txBody>
      </p:sp>
    </p:spTree>
    <p:extLst>
      <p:ext uri="{BB962C8B-B14F-4D97-AF65-F5344CB8AC3E}">
        <p14:creationId xmlns:p14="http://schemas.microsoft.com/office/powerpoint/2010/main" val="4129375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53AA2EB97B7E4C832508BACD57AE6A" ma:contentTypeVersion="4" ma:contentTypeDescription="Create a new document." ma:contentTypeScope="" ma:versionID="421e8a8f825b9d546586c466887b032f">
  <xsd:schema xmlns:xsd="http://www.w3.org/2001/XMLSchema" xmlns:xs="http://www.w3.org/2001/XMLSchema" xmlns:p="http://schemas.microsoft.com/office/2006/metadata/properties" xmlns:ns2="5aa91b91-1b5c-47ee-93a7-b2620ed781e0" targetNamespace="http://schemas.microsoft.com/office/2006/metadata/properties" ma:root="true" ma:fieldsID="3c8cec267a752d00d9afaa4ece66f275" ns2:_="">
    <xsd:import namespace="5aa91b91-1b5c-47ee-93a7-b2620ed781e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91b91-1b5c-47ee-93a7-b2620ed781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aa91b91-1b5c-47ee-93a7-b2620ed781e0">KZXXQUUWFKWZ-1817279113-2842</_dlc_DocId>
    <_dlc_DocIdUrl xmlns="5aa91b91-1b5c-47ee-93a7-b2620ed781e0">
      <Url>https://earrth.pnnl.gov/_layouts/15/DocIdRedir.aspx?ID=KZXXQUUWFKWZ-1817279113-2842</Url>
      <Description>KZXXQUUWFKWZ-1817279113-2842</Description>
    </_dlc_DocIdUrl>
  </documentManagement>
</p:properties>
</file>

<file path=customXml/itemProps1.xml><?xml version="1.0" encoding="utf-8"?>
<ds:datastoreItem xmlns:ds="http://schemas.openxmlformats.org/officeDocument/2006/customXml" ds:itemID="{A902922C-BAA5-4332-8738-D4DDC6239E64}"/>
</file>

<file path=customXml/itemProps2.xml><?xml version="1.0" encoding="utf-8"?>
<ds:datastoreItem xmlns:ds="http://schemas.openxmlformats.org/officeDocument/2006/customXml" ds:itemID="{B4690DF4-D6D1-449C-B84E-C804F7FFD3F9}"/>
</file>

<file path=customXml/itemProps3.xml><?xml version="1.0" encoding="utf-8"?>
<ds:datastoreItem xmlns:ds="http://schemas.openxmlformats.org/officeDocument/2006/customXml" ds:itemID="{D42DCDD9-BAE2-4351-BC87-2BEB99EC607B}"/>
</file>

<file path=customXml/itemProps4.xml><?xml version="1.0" encoding="utf-8"?>
<ds:datastoreItem xmlns:ds="http://schemas.openxmlformats.org/officeDocument/2006/customXml" ds:itemID="{3F80A5C0-62D8-413B-8DAE-B467A7392024}"/>
</file>

<file path=docProps/app.xml><?xml version="1.0" encoding="utf-8"?>
<Properties xmlns="http://schemas.openxmlformats.org/officeDocument/2006/extended-properties" xmlns:vt="http://schemas.openxmlformats.org/officeDocument/2006/docPropsVTypes">
  <TotalTime>2436</TotalTime>
  <Words>2090</Words>
  <Application>Microsoft Office PowerPoint</Application>
  <PresentationFormat>Widescreen</PresentationFormat>
  <Paragraphs>176</Paragraphs>
  <Slides>23</Slides>
  <Notes>16</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SourceSansPro-Regular</vt:lpstr>
      <vt:lpstr>Times New Roman</vt:lpstr>
      <vt:lpstr>Office Theme</vt:lpstr>
      <vt:lpstr>Custom Design</vt:lpstr>
      <vt:lpstr>Nuclear Emergency Response –An Overview</vt:lpstr>
      <vt:lpstr>Disclaimers</vt:lpstr>
      <vt:lpstr>Learning Objectives</vt:lpstr>
      <vt:lpstr>Response to Domestic Incidents</vt:lpstr>
      <vt:lpstr>National Preparedness System</vt:lpstr>
      <vt:lpstr>National Planning System</vt:lpstr>
      <vt:lpstr>Hazard-specific supplemental plans</vt:lpstr>
      <vt:lpstr>Department of Energy (DOE) Response to Nuclear/Radiological Incidents</vt:lpstr>
      <vt:lpstr>NEST mission spaces and expertise</vt:lpstr>
      <vt:lpstr>NEST Assets </vt:lpstr>
      <vt:lpstr>Nuclear Incident Response Team (NIRT)</vt:lpstr>
      <vt:lpstr>Radiation Emergency Assistance Center/Training Site (REAC/TS)</vt:lpstr>
      <vt:lpstr>REAC/TS Mission (cont’d)</vt:lpstr>
      <vt:lpstr>Cytogenetics Biodosimetry Laboratory (CBL)</vt:lpstr>
      <vt:lpstr>REAC/TS Resources for Medical Professionals</vt:lpstr>
      <vt:lpstr>Department of Veterans Affairs Medical Emergency Response Team (MERRT) </vt:lpstr>
      <vt:lpstr>Armed Forces Radiobiology Research Institute (AFRRI)</vt:lpstr>
      <vt:lpstr>Advisory Team for Environment, Food, &amp; Health (Advisory Team)</vt:lpstr>
      <vt:lpstr>Department of Health and Human Services</vt:lpstr>
      <vt:lpstr>Radiation Injury Treatment Network (RITN)</vt:lpstr>
      <vt:lpstr>RITN concept of operations</vt:lpstr>
      <vt:lpstr>Other Useful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Emergencies for Healthcare Providers: Preparedness &amp; Response</dc:title>
  <dc:creator>Davis, Jason</dc:creator>
  <cp:lastModifiedBy>John Crapo</cp:lastModifiedBy>
  <cp:revision>78</cp:revision>
  <dcterms:modified xsi:type="dcterms:W3CDTF">2022-10-14T01:20:27Z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0x0101000753AA2EB97B7E4C832508BACD57AE6A</vt:lpwstr>
  </property>
  <property fmtid="{D5CDD505-2E9C-101B-9397-08002B2CF9AE}" pid="3" name="_dlc_DocIdItemGuid">
    <vt:lpwstr>296ebc64-9ef9-4992-a213-41b0ebde7a19</vt:lpwstr>
  </property>
</Properties>
</file>