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31"/>
  </p:notesMasterIdLst>
  <p:handoutMasterIdLst>
    <p:handoutMasterId r:id="rId32"/>
  </p:handoutMasterIdLst>
  <p:sldIdLst>
    <p:sldId id="260" r:id="rId6"/>
    <p:sldId id="580" r:id="rId7"/>
    <p:sldId id="257" r:id="rId8"/>
    <p:sldId id="581" r:id="rId9"/>
    <p:sldId id="258" r:id="rId10"/>
    <p:sldId id="259" r:id="rId11"/>
    <p:sldId id="288" r:id="rId12"/>
    <p:sldId id="289" r:id="rId13"/>
    <p:sldId id="290" r:id="rId14"/>
    <p:sldId id="582" r:id="rId15"/>
    <p:sldId id="291" r:id="rId16"/>
    <p:sldId id="583" r:id="rId17"/>
    <p:sldId id="584" r:id="rId18"/>
    <p:sldId id="292" r:id="rId19"/>
    <p:sldId id="585" r:id="rId20"/>
    <p:sldId id="285" r:id="rId21"/>
    <p:sldId id="297" r:id="rId22"/>
    <p:sldId id="459" r:id="rId23"/>
    <p:sldId id="295" r:id="rId24"/>
    <p:sldId id="578" r:id="rId25"/>
    <p:sldId id="296" r:id="rId26"/>
    <p:sldId id="564" r:id="rId27"/>
    <p:sldId id="579" r:id="rId28"/>
    <p:sldId id="319" r:id="rId29"/>
    <p:sldId id="268" r:id="rId30"/>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757"/>
    <a:srgbClr val="000000"/>
    <a:srgbClr val="719500"/>
    <a:srgbClr val="007836"/>
    <a:srgbClr val="BE0F34"/>
    <a:srgbClr val="820150"/>
    <a:srgbClr val="502D7F"/>
    <a:srgbClr val="00338E"/>
    <a:srgbClr val="0081AB"/>
    <a:srgbClr val="758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128DE-068A-4C46-88DA-E4BE494D0216}" v="207" dt="2022-10-25T20:38:4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6327"/>
  </p:normalViewPr>
  <p:slideViewPr>
    <p:cSldViewPr snapToGrid="0" snapToObjects="1">
      <p:cViewPr varScale="1">
        <p:scale>
          <a:sx n="69" d="100"/>
          <a:sy n="69" d="100"/>
        </p:scale>
        <p:origin x="614" y="77"/>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alay" userId="f583f77a-2e27-49dd-be48-8467c98ba226" providerId="ADAL" clId="{540B0AE8-DDC0-432F-8026-1DB4F6E2A892}"/>
    <pc:docChg chg="undo custSel modSld">
      <pc:chgData name="Michael Salay" userId="f583f77a-2e27-49dd-be48-8467c98ba226" providerId="ADAL" clId="{540B0AE8-DDC0-432F-8026-1DB4F6E2A892}" dt="2022-10-25T20:45:26.007" v="121" actId="20577"/>
      <pc:docMkLst>
        <pc:docMk/>
      </pc:docMkLst>
      <pc:sldChg chg="modSp mod">
        <pc:chgData name="Michael Salay" userId="f583f77a-2e27-49dd-be48-8467c98ba226" providerId="ADAL" clId="{540B0AE8-DDC0-432F-8026-1DB4F6E2A892}" dt="2022-10-25T20:45:26.007" v="121" actId="20577"/>
        <pc:sldMkLst>
          <pc:docMk/>
          <pc:sldMk cId="0" sldId="295"/>
        </pc:sldMkLst>
        <pc:spChg chg="mod">
          <ac:chgData name="Michael Salay" userId="f583f77a-2e27-49dd-be48-8467c98ba226" providerId="ADAL" clId="{540B0AE8-DDC0-432F-8026-1DB4F6E2A892}" dt="2022-10-25T20:45:26.007" v="121" actId="20577"/>
          <ac:spMkLst>
            <pc:docMk/>
            <pc:sldMk cId="0" sldId="295"/>
            <ac:spMk id="41988" creationId="{0530A731-3532-E6FF-EE67-9FEF9F88CEB6}"/>
          </ac:spMkLst>
        </pc:spChg>
      </pc:sldChg>
    </pc:docChg>
  </pc:docChgLst>
  <pc:docChgLst>
    <pc:chgData name="Michael Salay" userId="f583f77a-2e27-49dd-be48-8467c98ba226" providerId="ADAL" clId="{2AB128DE-068A-4C46-88DA-E4BE494D0216}"/>
    <pc:docChg chg="undo custSel addSld delSld modSld sldOrd">
      <pc:chgData name="Michael Salay" userId="f583f77a-2e27-49dd-be48-8467c98ba226" providerId="ADAL" clId="{2AB128DE-068A-4C46-88DA-E4BE494D0216}" dt="2022-10-25T20:39:05.222" v="952" actId="947"/>
      <pc:docMkLst>
        <pc:docMk/>
      </pc:docMkLst>
      <pc:sldChg chg="modSp add del mod modClrScheme chgLayout">
        <pc:chgData name="Michael Salay" userId="f583f77a-2e27-49dd-be48-8467c98ba226" providerId="ADAL" clId="{2AB128DE-068A-4C46-88DA-E4BE494D0216}" dt="2022-10-25T20:19:35.251" v="140" actId="403"/>
        <pc:sldMkLst>
          <pc:docMk/>
          <pc:sldMk cId="0" sldId="257"/>
        </pc:sldMkLst>
        <pc:spChg chg="mod ord">
          <ac:chgData name="Michael Salay" userId="f583f77a-2e27-49dd-be48-8467c98ba226" providerId="ADAL" clId="{2AB128DE-068A-4C46-88DA-E4BE494D0216}" dt="2022-10-25T20:19:27.698" v="137" actId="14100"/>
          <ac:spMkLst>
            <pc:docMk/>
            <pc:sldMk cId="0" sldId="257"/>
            <ac:spMk id="7170" creationId="{BD4A6314-D3AC-1153-0FC7-F49D37D5243A}"/>
          </ac:spMkLst>
        </pc:spChg>
        <pc:spChg chg="mod ord">
          <ac:chgData name="Michael Salay" userId="f583f77a-2e27-49dd-be48-8467c98ba226" providerId="ADAL" clId="{2AB128DE-068A-4C46-88DA-E4BE494D0216}" dt="2022-10-25T20:19:35.251" v="140" actId="403"/>
          <ac:spMkLst>
            <pc:docMk/>
            <pc:sldMk cId="0" sldId="257"/>
            <ac:spMk id="7171" creationId="{43350CA7-F247-5C79-3C05-B89271BF12EF}"/>
          </ac:spMkLst>
        </pc:spChg>
        <pc:spChg chg="mod ord">
          <ac:chgData name="Michael Salay" userId="f583f77a-2e27-49dd-be48-8467c98ba226" providerId="ADAL" clId="{2AB128DE-068A-4C46-88DA-E4BE494D0216}" dt="2022-10-25T20:17:06.042" v="114" actId="700"/>
          <ac:spMkLst>
            <pc:docMk/>
            <pc:sldMk cId="0" sldId="257"/>
            <ac:spMk id="7173" creationId="{55A0F798-8FDC-4C63-E6BA-B846ED245AEB}"/>
          </ac:spMkLst>
        </pc:spChg>
      </pc:sldChg>
      <pc:sldChg chg="modSp add del mod modClrScheme chgLayout">
        <pc:chgData name="Michael Salay" userId="f583f77a-2e27-49dd-be48-8467c98ba226" providerId="ADAL" clId="{2AB128DE-068A-4C46-88DA-E4BE494D0216}" dt="2022-10-25T20:22:06.888" v="267" actId="1038"/>
        <pc:sldMkLst>
          <pc:docMk/>
          <pc:sldMk cId="0" sldId="258"/>
        </pc:sldMkLst>
        <pc:spChg chg="mod ord">
          <ac:chgData name="Michael Salay" userId="f583f77a-2e27-49dd-be48-8467c98ba226" providerId="ADAL" clId="{2AB128DE-068A-4C46-88DA-E4BE494D0216}" dt="2022-10-25T20:20:45.713" v="156" actId="14100"/>
          <ac:spMkLst>
            <pc:docMk/>
            <pc:sldMk cId="0" sldId="258"/>
            <ac:spMk id="11266" creationId="{491654FE-53AA-074F-A98A-C077C19EC4E3}"/>
          </ac:spMkLst>
        </pc:spChg>
        <pc:spChg chg="mod ord">
          <ac:chgData name="Michael Salay" userId="f583f77a-2e27-49dd-be48-8467c98ba226" providerId="ADAL" clId="{2AB128DE-068A-4C46-88DA-E4BE494D0216}" dt="2022-10-25T20:22:06.888" v="267" actId="1038"/>
          <ac:spMkLst>
            <pc:docMk/>
            <pc:sldMk cId="0" sldId="258"/>
            <ac:spMk id="11267" creationId="{FBB2BC1F-88D1-A04C-8F28-E141A421B5D6}"/>
          </ac:spMkLst>
        </pc:spChg>
        <pc:spChg chg="mod ord">
          <ac:chgData name="Michael Salay" userId="f583f77a-2e27-49dd-be48-8467c98ba226" providerId="ADAL" clId="{2AB128DE-068A-4C46-88DA-E4BE494D0216}" dt="2022-10-25T20:17:23.668" v="118" actId="700"/>
          <ac:spMkLst>
            <pc:docMk/>
            <pc:sldMk cId="0" sldId="258"/>
            <ac:spMk id="11269" creationId="{91CBC540-9730-A429-F54B-885551930028}"/>
          </ac:spMkLst>
        </pc:spChg>
      </pc:sldChg>
      <pc:sldChg chg="addSp modSp add del mod modClrScheme chgLayout">
        <pc:chgData name="Michael Salay" userId="f583f77a-2e27-49dd-be48-8467c98ba226" providerId="ADAL" clId="{2AB128DE-068A-4C46-88DA-E4BE494D0216}" dt="2022-10-25T20:22:15.274" v="268" actId="14100"/>
        <pc:sldMkLst>
          <pc:docMk/>
          <pc:sldMk cId="0" sldId="259"/>
        </pc:sldMkLst>
        <pc:spChg chg="add mod">
          <ac:chgData name="Michael Salay" userId="f583f77a-2e27-49dd-be48-8467c98ba226" providerId="ADAL" clId="{2AB128DE-068A-4C46-88DA-E4BE494D0216}" dt="2022-10-25T20:21:03.266" v="159"/>
          <ac:spMkLst>
            <pc:docMk/>
            <pc:sldMk cId="0" sldId="259"/>
            <ac:spMk id="2" creationId="{30370FF5-B0C8-7E43-0831-BD7B736C97AB}"/>
          </ac:spMkLst>
        </pc:spChg>
        <pc:spChg chg="mod ord">
          <ac:chgData name="Michael Salay" userId="f583f77a-2e27-49dd-be48-8467c98ba226" providerId="ADAL" clId="{2AB128DE-068A-4C46-88DA-E4BE494D0216}" dt="2022-10-25T20:20:58.187" v="158" actId="20577"/>
          <ac:spMkLst>
            <pc:docMk/>
            <pc:sldMk cId="0" sldId="259"/>
            <ac:spMk id="13314" creationId="{FE181D70-BD00-CFFF-3797-3FB86669BEF5}"/>
          </ac:spMkLst>
        </pc:spChg>
        <pc:spChg chg="mod ord">
          <ac:chgData name="Michael Salay" userId="f583f77a-2e27-49dd-be48-8467c98ba226" providerId="ADAL" clId="{2AB128DE-068A-4C46-88DA-E4BE494D0216}" dt="2022-10-25T20:22:15.274" v="268" actId="14100"/>
          <ac:spMkLst>
            <pc:docMk/>
            <pc:sldMk cId="0" sldId="259"/>
            <ac:spMk id="13315" creationId="{4706D8E2-312D-A8E2-E34D-A7589FC75196}"/>
          </ac:spMkLst>
        </pc:spChg>
        <pc:spChg chg="mod ord">
          <ac:chgData name="Michael Salay" userId="f583f77a-2e27-49dd-be48-8467c98ba226" providerId="ADAL" clId="{2AB128DE-068A-4C46-88DA-E4BE494D0216}" dt="2022-10-25T20:17:28.360" v="119" actId="700"/>
          <ac:spMkLst>
            <pc:docMk/>
            <pc:sldMk cId="0" sldId="259"/>
            <ac:spMk id="13317" creationId="{36BC4D9E-BCF8-46F0-83AD-D473914CE582}"/>
          </ac:spMkLst>
        </pc:spChg>
      </pc:sldChg>
      <pc:sldChg chg="modSp mod">
        <pc:chgData name="Michael Salay" userId="f583f77a-2e27-49dd-be48-8467c98ba226" providerId="ADAL" clId="{2AB128DE-068A-4C46-88DA-E4BE494D0216}" dt="2022-10-25T20:11:52.384" v="80" actId="20577"/>
        <pc:sldMkLst>
          <pc:docMk/>
          <pc:sldMk cId="1152154647" sldId="260"/>
        </pc:sldMkLst>
        <pc:spChg chg="mod">
          <ac:chgData name="Michael Salay" userId="f583f77a-2e27-49dd-be48-8467c98ba226" providerId="ADAL" clId="{2AB128DE-068A-4C46-88DA-E4BE494D0216}" dt="2022-10-25T20:11:39.504" v="38" actId="20577"/>
          <ac:spMkLst>
            <pc:docMk/>
            <pc:sldMk cId="1152154647" sldId="260"/>
            <ac:spMk id="2" creationId="{ED4D90FA-9A1E-A627-DE61-AD513CF06194}"/>
          </ac:spMkLst>
        </pc:spChg>
        <pc:spChg chg="mod">
          <ac:chgData name="Michael Salay" userId="f583f77a-2e27-49dd-be48-8467c98ba226" providerId="ADAL" clId="{2AB128DE-068A-4C46-88DA-E4BE494D0216}" dt="2022-10-25T20:11:31.301" v="22" actId="207"/>
          <ac:spMkLst>
            <pc:docMk/>
            <pc:sldMk cId="1152154647" sldId="260"/>
            <ac:spMk id="5" creationId="{30EE0BE7-99BF-4161-B088-8724880AAC66}"/>
          </ac:spMkLst>
        </pc:spChg>
        <pc:spChg chg="mod">
          <ac:chgData name="Michael Salay" userId="f583f77a-2e27-49dd-be48-8467c98ba226" providerId="ADAL" clId="{2AB128DE-068A-4C46-88DA-E4BE494D0216}" dt="2022-10-25T20:11:45.216" v="51" actId="20577"/>
          <ac:spMkLst>
            <pc:docMk/>
            <pc:sldMk cId="1152154647" sldId="260"/>
            <ac:spMk id="6" creationId="{E6AF8584-F7D3-43CB-B2DB-D1799F283016}"/>
          </ac:spMkLst>
        </pc:spChg>
        <pc:spChg chg="mod">
          <ac:chgData name="Michael Salay" userId="f583f77a-2e27-49dd-be48-8467c98ba226" providerId="ADAL" clId="{2AB128DE-068A-4C46-88DA-E4BE494D0216}" dt="2022-10-25T20:11:52.384" v="80" actId="20577"/>
          <ac:spMkLst>
            <pc:docMk/>
            <pc:sldMk cId="1152154647" sldId="260"/>
            <ac:spMk id="10" creationId="{B3C12910-3A9C-4FFC-A950-52D0A31734CF}"/>
          </ac:spMkLst>
        </pc:spChg>
      </pc:sldChg>
      <pc:sldChg chg="del ord">
        <pc:chgData name="Michael Salay" userId="f583f77a-2e27-49dd-be48-8467c98ba226" providerId="ADAL" clId="{2AB128DE-068A-4C46-88DA-E4BE494D0216}" dt="2022-10-25T20:18:31.791" v="124" actId="47"/>
        <pc:sldMkLst>
          <pc:docMk/>
          <pc:sldMk cId="3169358349" sldId="261"/>
        </pc:sldMkLst>
      </pc:sldChg>
      <pc:sldChg chg="del">
        <pc:chgData name="Michael Salay" userId="f583f77a-2e27-49dd-be48-8467c98ba226" providerId="ADAL" clId="{2AB128DE-068A-4C46-88DA-E4BE494D0216}" dt="2022-10-25T20:18:13.730" v="122" actId="47"/>
        <pc:sldMkLst>
          <pc:docMk/>
          <pc:sldMk cId="118940903" sldId="262"/>
        </pc:sldMkLst>
      </pc:sldChg>
      <pc:sldChg chg="del">
        <pc:chgData name="Michael Salay" userId="f583f77a-2e27-49dd-be48-8467c98ba226" providerId="ADAL" clId="{2AB128DE-068A-4C46-88DA-E4BE494D0216}" dt="2022-10-25T20:18:13.730" v="122" actId="47"/>
        <pc:sldMkLst>
          <pc:docMk/>
          <pc:sldMk cId="3300410602" sldId="263"/>
        </pc:sldMkLst>
      </pc:sldChg>
      <pc:sldChg chg="del">
        <pc:chgData name="Michael Salay" userId="f583f77a-2e27-49dd-be48-8467c98ba226" providerId="ADAL" clId="{2AB128DE-068A-4C46-88DA-E4BE494D0216}" dt="2022-10-25T20:18:29.440" v="123" actId="47"/>
        <pc:sldMkLst>
          <pc:docMk/>
          <pc:sldMk cId="1521876467" sldId="264"/>
        </pc:sldMkLst>
      </pc:sldChg>
      <pc:sldChg chg="del">
        <pc:chgData name="Michael Salay" userId="f583f77a-2e27-49dd-be48-8467c98ba226" providerId="ADAL" clId="{2AB128DE-068A-4C46-88DA-E4BE494D0216}" dt="2022-10-25T20:18:29.440" v="123" actId="47"/>
        <pc:sldMkLst>
          <pc:docMk/>
          <pc:sldMk cId="1259776791" sldId="265"/>
        </pc:sldMkLst>
      </pc:sldChg>
      <pc:sldChg chg="del">
        <pc:chgData name="Michael Salay" userId="f583f77a-2e27-49dd-be48-8467c98ba226" providerId="ADAL" clId="{2AB128DE-068A-4C46-88DA-E4BE494D0216}" dt="2022-10-25T20:18:29.440" v="123" actId="47"/>
        <pc:sldMkLst>
          <pc:docMk/>
          <pc:sldMk cId="2073985437" sldId="266"/>
        </pc:sldMkLst>
      </pc:sldChg>
      <pc:sldChg chg="del">
        <pc:chgData name="Michael Salay" userId="f583f77a-2e27-49dd-be48-8467c98ba226" providerId="ADAL" clId="{2AB128DE-068A-4C46-88DA-E4BE494D0216}" dt="2022-10-25T20:18:29.440" v="123" actId="47"/>
        <pc:sldMkLst>
          <pc:docMk/>
          <pc:sldMk cId="820614444" sldId="267"/>
        </pc:sldMkLst>
      </pc:sldChg>
      <pc:sldChg chg="new del">
        <pc:chgData name="Michael Salay" userId="f583f77a-2e27-49dd-be48-8467c98ba226" providerId="ADAL" clId="{2AB128DE-068A-4C46-88DA-E4BE494D0216}" dt="2022-10-25T20:18:13.730" v="122" actId="47"/>
        <pc:sldMkLst>
          <pc:docMk/>
          <pc:sldMk cId="4209703995" sldId="269"/>
        </pc:sldMkLst>
      </pc:sldChg>
      <pc:sldChg chg="new del">
        <pc:chgData name="Michael Salay" userId="f583f77a-2e27-49dd-be48-8467c98ba226" providerId="ADAL" clId="{2AB128DE-068A-4C46-88DA-E4BE494D0216}" dt="2022-10-25T20:18:13.730" v="122" actId="47"/>
        <pc:sldMkLst>
          <pc:docMk/>
          <pc:sldMk cId="2448783946" sldId="270"/>
        </pc:sldMkLst>
      </pc:sldChg>
      <pc:sldChg chg="new del">
        <pc:chgData name="Michael Salay" userId="f583f77a-2e27-49dd-be48-8467c98ba226" providerId="ADAL" clId="{2AB128DE-068A-4C46-88DA-E4BE494D0216}" dt="2022-10-25T20:18:13.730" v="122" actId="47"/>
        <pc:sldMkLst>
          <pc:docMk/>
          <pc:sldMk cId="1117987353" sldId="271"/>
        </pc:sldMkLst>
      </pc:sldChg>
      <pc:sldChg chg="new del">
        <pc:chgData name="Michael Salay" userId="f583f77a-2e27-49dd-be48-8467c98ba226" providerId="ADAL" clId="{2AB128DE-068A-4C46-88DA-E4BE494D0216}" dt="2022-10-25T20:14:06.758" v="105" actId="680"/>
        <pc:sldMkLst>
          <pc:docMk/>
          <pc:sldMk cId="2831851831" sldId="272"/>
        </pc:sldMkLst>
      </pc:sldChg>
      <pc:sldChg chg="addSp delSp add del mod">
        <pc:chgData name="Michael Salay" userId="f583f77a-2e27-49dd-be48-8467c98ba226" providerId="ADAL" clId="{2AB128DE-068A-4C46-88DA-E4BE494D0216}" dt="2022-10-25T20:18:13.730" v="122" actId="47"/>
        <pc:sldMkLst>
          <pc:docMk/>
          <pc:sldMk cId="2837251407" sldId="272"/>
        </pc:sldMkLst>
        <pc:spChg chg="add del">
          <ac:chgData name="Michael Salay" userId="f583f77a-2e27-49dd-be48-8467c98ba226" providerId="ADAL" clId="{2AB128DE-068A-4C46-88DA-E4BE494D0216}" dt="2022-10-25T20:14:31.388" v="109" actId="22"/>
          <ac:spMkLst>
            <pc:docMk/>
            <pc:sldMk cId="2837251407" sldId="272"/>
            <ac:spMk id="6" creationId="{90CC4717-21FE-5BE3-2FD7-F2FF2E63D068}"/>
          </ac:spMkLst>
        </pc:spChg>
      </pc:sldChg>
      <pc:sldChg chg="new del">
        <pc:chgData name="Michael Salay" userId="f583f77a-2e27-49dd-be48-8467c98ba226" providerId="ADAL" clId="{2AB128DE-068A-4C46-88DA-E4BE494D0216}" dt="2022-10-25T20:14:05.995" v="104" actId="680"/>
        <pc:sldMkLst>
          <pc:docMk/>
          <pc:sldMk cId="1853760718" sldId="273"/>
        </pc:sldMkLst>
      </pc:sldChg>
      <pc:sldChg chg="add del">
        <pc:chgData name="Michael Salay" userId="f583f77a-2e27-49dd-be48-8467c98ba226" providerId="ADAL" clId="{2AB128DE-068A-4C46-88DA-E4BE494D0216}" dt="2022-10-25T20:18:29.440" v="123" actId="47"/>
        <pc:sldMkLst>
          <pc:docMk/>
          <pc:sldMk cId="4276045771" sldId="273"/>
        </pc:sldMkLst>
      </pc:sldChg>
      <pc:sldChg chg="modSp add del mod modClrScheme chgLayout">
        <pc:chgData name="Michael Salay" userId="f583f77a-2e27-49dd-be48-8467c98ba226" providerId="ADAL" clId="{2AB128DE-068A-4C46-88DA-E4BE494D0216}" dt="2022-10-25T20:27:25.165" v="482" actId="1038"/>
        <pc:sldMkLst>
          <pc:docMk/>
          <pc:sldMk cId="0" sldId="285"/>
        </pc:sldMkLst>
        <pc:spChg chg="mod ord">
          <ac:chgData name="Michael Salay" userId="f583f77a-2e27-49dd-be48-8467c98ba226" providerId="ADAL" clId="{2AB128DE-068A-4C46-88DA-E4BE494D0216}" dt="2022-10-25T20:27:12.827" v="462" actId="1036"/>
          <ac:spMkLst>
            <pc:docMk/>
            <pc:sldMk cId="0" sldId="285"/>
            <ac:spMk id="33794" creationId="{DE628AFD-36D6-8D81-25F6-06C504755D86}"/>
          </ac:spMkLst>
        </pc:spChg>
        <pc:spChg chg="mod ord">
          <ac:chgData name="Michael Salay" userId="f583f77a-2e27-49dd-be48-8467c98ba226" providerId="ADAL" clId="{2AB128DE-068A-4C46-88DA-E4BE494D0216}" dt="2022-10-25T20:17:42.106" v="120" actId="700"/>
          <ac:spMkLst>
            <pc:docMk/>
            <pc:sldMk cId="0" sldId="285"/>
            <ac:spMk id="33797" creationId="{B1A47A96-5D6C-B30D-F6BF-9207C873BFD4}"/>
          </ac:spMkLst>
        </pc:spChg>
        <pc:spChg chg="mod">
          <ac:chgData name="Michael Salay" userId="f583f77a-2e27-49dd-be48-8467c98ba226" providerId="ADAL" clId="{2AB128DE-068A-4C46-88DA-E4BE494D0216}" dt="2022-10-25T20:27:25.165" v="482" actId="1038"/>
          <ac:spMkLst>
            <pc:docMk/>
            <pc:sldMk cId="0" sldId="285"/>
            <ac:spMk id="33799" creationId="{3AEA3EF9-CB5C-BEE5-A259-EE3C8D68AC86}"/>
          </ac:spMkLst>
        </pc:spChg>
        <pc:spChg chg="mod">
          <ac:chgData name="Michael Salay" userId="f583f77a-2e27-49dd-be48-8467c98ba226" providerId="ADAL" clId="{2AB128DE-068A-4C46-88DA-E4BE494D0216}" dt="2022-10-25T20:27:25.165" v="482" actId="1038"/>
          <ac:spMkLst>
            <pc:docMk/>
            <pc:sldMk cId="0" sldId="285"/>
            <ac:spMk id="33800" creationId="{0B2A0181-1E62-3812-CC77-1C7C6702C35E}"/>
          </ac:spMkLst>
        </pc:spChg>
        <pc:spChg chg="mod">
          <ac:chgData name="Michael Salay" userId="f583f77a-2e27-49dd-be48-8467c98ba226" providerId="ADAL" clId="{2AB128DE-068A-4C46-88DA-E4BE494D0216}" dt="2022-10-25T20:27:25.165" v="482" actId="1038"/>
          <ac:spMkLst>
            <pc:docMk/>
            <pc:sldMk cId="0" sldId="285"/>
            <ac:spMk id="33802" creationId="{06742423-3790-5D0D-CCDB-382FE5ACF15D}"/>
          </ac:spMkLst>
        </pc:spChg>
        <pc:spChg chg="mod">
          <ac:chgData name="Michael Salay" userId="f583f77a-2e27-49dd-be48-8467c98ba226" providerId="ADAL" clId="{2AB128DE-068A-4C46-88DA-E4BE494D0216}" dt="2022-10-25T20:27:25.165" v="482" actId="1038"/>
          <ac:spMkLst>
            <pc:docMk/>
            <pc:sldMk cId="0" sldId="285"/>
            <ac:spMk id="33804" creationId="{19F9C1D7-DB89-DD3F-5F3F-CE366623C1E5}"/>
          </ac:spMkLst>
        </pc:spChg>
        <pc:spChg chg="mod">
          <ac:chgData name="Michael Salay" userId="f583f77a-2e27-49dd-be48-8467c98ba226" providerId="ADAL" clId="{2AB128DE-068A-4C46-88DA-E4BE494D0216}" dt="2022-10-25T20:27:25.165" v="482" actId="1038"/>
          <ac:spMkLst>
            <pc:docMk/>
            <pc:sldMk cId="0" sldId="285"/>
            <ac:spMk id="33805" creationId="{F276F42B-2083-2FA7-E52D-E9C96DC8F331}"/>
          </ac:spMkLst>
        </pc:spChg>
        <pc:spChg chg="mod">
          <ac:chgData name="Michael Salay" userId="f583f77a-2e27-49dd-be48-8467c98ba226" providerId="ADAL" clId="{2AB128DE-068A-4C46-88DA-E4BE494D0216}" dt="2022-10-25T20:27:25.165" v="482" actId="1038"/>
          <ac:spMkLst>
            <pc:docMk/>
            <pc:sldMk cId="0" sldId="285"/>
            <ac:spMk id="33806" creationId="{605B864D-C43A-77B6-149C-25FB4EBDC0C9}"/>
          </ac:spMkLst>
        </pc:spChg>
        <pc:spChg chg="mod">
          <ac:chgData name="Michael Salay" userId="f583f77a-2e27-49dd-be48-8467c98ba226" providerId="ADAL" clId="{2AB128DE-068A-4C46-88DA-E4BE494D0216}" dt="2022-10-25T20:27:25.165" v="482" actId="1038"/>
          <ac:spMkLst>
            <pc:docMk/>
            <pc:sldMk cId="0" sldId="285"/>
            <ac:spMk id="33807" creationId="{C5F12F56-A8A9-2435-3F32-0A87AFB6674F}"/>
          </ac:spMkLst>
        </pc:spChg>
        <pc:spChg chg="mod">
          <ac:chgData name="Michael Salay" userId="f583f77a-2e27-49dd-be48-8467c98ba226" providerId="ADAL" clId="{2AB128DE-068A-4C46-88DA-E4BE494D0216}" dt="2022-10-25T20:27:25.165" v="482" actId="1038"/>
          <ac:spMkLst>
            <pc:docMk/>
            <pc:sldMk cId="0" sldId="285"/>
            <ac:spMk id="33808" creationId="{AF411C32-FEB7-A248-08B8-8F27E83146DD}"/>
          </ac:spMkLst>
        </pc:spChg>
        <pc:spChg chg="mod">
          <ac:chgData name="Michael Salay" userId="f583f77a-2e27-49dd-be48-8467c98ba226" providerId="ADAL" clId="{2AB128DE-068A-4C46-88DA-E4BE494D0216}" dt="2022-10-25T20:27:25.165" v="482" actId="1038"/>
          <ac:spMkLst>
            <pc:docMk/>
            <pc:sldMk cId="0" sldId="285"/>
            <ac:spMk id="33809" creationId="{4A595606-215D-F116-8C39-6F8BBEA78717}"/>
          </ac:spMkLst>
        </pc:spChg>
        <pc:spChg chg="mod">
          <ac:chgData name="Michael Salay" userId="f583f77a-2e27-49dd-be48-8467c98ba226" providerId="ADAL" clId="{2AB128DE-068A-4C46-88DA-E4BE494D0216}" dt="2022-10-25T20:27:25.165" v="482" actId="1038"/>
          <ac:spMkLst>
            <pc:docMk/>
            <pc:sldMk cId="0" sldId="285"/>
            <ac:spMk id="33810" creationId="{5F27C02B-2E58-DDF9-049C-A37A00A98E0D}"/>
          </ac:spMkLst>
        </pc:spChg>
        <pc:grpChg chg="mod">
          <ac:chgData name="Michael Salay" userId="f583f77a-2e27-49dd-be48-8467c98ba226" providerId="ADAL" clId="{2AB128DE-068A-4C46-88DA-E4BE494D0216}" dt="2022-10-25T20:27:25.165" v="482" actId="1038"/>
          <ac:grpSpMkLst>
            <pc:docMk/>
            <pc:sldMk cId="0" sldId="285"/>
            <ac:grpSpMk id="33795" creationId="{516E439B-8E35-0C57-77F5-B8E619A783D5}"/>
          </ac:grpSpMkLst>
        </pc:grpChg>
        <pc:grpChg chg="mod">
          <ac:chgData name="Michael Salay" userId="f583f77a-2e27-49dd-be48-8467c98ba226" providerId="ADAL" clId="{2AB128DE-068A-4C46-88DA-E4BE494D0216}" dt="2022-10-25T20:27:25.165" v="482" actId="1038"/>
          <ac:grpSpMkLst>
            <pc:docMk/>
            <pc:sldMk cId="0" sldId="285"/>
            <ac:grpSpMk id="33798" creationId="{03FC9CF1-8444-75E8-89B9-E86AB9849C52}"/>
          </ac:grpSpMkLst>
        </pc:grpChg>
        <pc:picChg chg="mod">
          <ac:chgData name="Michael Salay" userId="f583f77a-2e27-49dd-be48-8467c98ba226" providerId="ADAL" clId="{2AB128DE-068A-4C46-88DA-E4BE494D0216}" dt="2022-10-25T20:27:25.165" v="482" actId="1038"/>
          <ac:picMkLst>
            <pc:docMk/>
            <pc:sldMk cId="0" sldId="285"/>
            <ac:picMk id="33801" creationId="{73ED8107-B53E-1590-230A-2CD5BA49E783}"/>
          </ac:picMkLst>
        </pc:picChg>
        <pc:picChg chg="mod">
          <ac:chgData name="Michael Salay" userId="f583f77a-2e27-49dd-be48-8467c98ba226" providerId="ADAL" clId="{2AB128DE-068A-4C46-88DA-E4BE494D0216}" dt="2022-10-25T20:27:25.165" v="482" actId="1038"/>
          <ac:picMkLst>
            <pc:docMk/>
            <pc:sldMk cId="0" sldId="285"/>
            <ac:picMk id="33803" creationId="{885C117F-51AD-26BE-81D0-854BED1B4FA9}"/>
          </ac:picMkLst>
        </pc:picChg>
      </pc:sldChg>
      <pc:sldChg chg="modSp add del mod modClrScheme chgLayout">
        <pc:chgData name="Michael Salay" userId="f583f77a-2e27-49dd-be48-8467c98ba226" providerId="ADAL" clId="{2AB128DE-068A-4C46-88DA-E4BE494D0216}" dt="2022-10-25T20:22:26.504" v="278" actId="1038"/>
        <pc:sldMkLst>
          <pc:docMk/>
          <pc:sldMk cId="0" sldId="288"/>
        </pc:sldMkLst>
        <pc:spChg chg="mod ord">
          <ac:chgData name="Michael Salay" userId="f583f77a-2e27-49dd-be48-8467c98ba226" providerId="ADAL" clId="{2AB128DE-068A-4C46-88DA-E4BE494D0216}" dt="2022-10-25T20:17:42.106" v="120" actId="700"/>
          <ac:spMkLst>
            <pc:docMk/>
            <pc:sldMk cId="0" sldId="288"/>
            <ac:spMk id="15362" creationId="{FD75C5DA-942D-5BF3-B92A-FCF94A4C1399}"/>
          </ac:spMkLst>
        </pc:spChg>
        <pc:spChg chg="mod ord">
          <ac:chgData name="Michael Salay" userId="f583f77a-2e27-49dd-be48-8467c98ba226" providerId="ADAL" clId="{2AB128DE-068A-4C46-88DA-E4BE494D0216}" dt="2022-10-25T20:21:28.977" v="209" actId="1076"/>
          <ac:spMkLst>
            <pc:docMk/>
            <pc:sldMk cId="0" sldId="288"/>
            <ac:spMk id="15363" creationId="{E81C780F-0040-CF6A-0EA3-29D1D9F85D8D}"/>
          </ac:spMkLst>
        </pc:spChg>
        <pc:spChg chg="mod ord">
          <ac:chgData name="Michael Salay" userId="f583f77a-2e27-49dd-be48-8467c98ba226" providerId="ADAL" clId="{2AB128DE-068A-4C46-88DA-E4BE494D0216}" dt="2022-10-25T20:22:26.504" v="278" actId="1038"/>
          <ac:spMkLst>
            <pc:docMk/>
            <pc:sldMk cId="0" sldId="288"/>
            <ac:spMk id="15364" creationId="{7557A285-37B5-CB6C-25FF-D06B85AD3585}"/>
          </ac:spMkLst>
        </pc:spChg>
        <pc:picChg chg="mod">
          <ac:chgData name="Michael Salay" userId="f583f77a-2e27-49dd-be48-8467c98ba226" providerId="ADAL" clId="{2AB128DE-068A-4C46-88DA-E4BE494D0216}" dt="2022-10-25T20:21:46.005" v="239" actId="1036"/>
          <ac:picMkLst>
            <pc:docMk/>
            <pc:sldMk cId="0" sldId="288"/>
            <ac:picMk id="15365" creationId="{614438AD-8EC9-6248-5246-3DDC2E54D024}"/>
          </ac:picMkLst>
        </pc:picChg>
      </pc:sldChg>
      <pc:sldChg chg="modSp add del mod modClrScheme chgLayout">
        <pc:chgData name="Michael Salay" userId="f583f77a-2e27-49dd-be48-8467c98ba226" providerId="ADAL" clId="{2AB128DE-068A-4C46-88DA-E4BE494D0216}" dt="2022-10-25T20:37:30.912" v="920" actId="14100"/>
        <pc:sldMkLst>
          <pc:docMk/>
          <pc:sldMk cId="0" sldId="289"/>
        </pc:sldMkLst>
        <pc:spChg chg="mod ord">
          <ac:chgData name="Michael Salay" userId="f583f77a-2e27-49dd-be48-8467c98ba226" providerId="ADAL" clId="{2AB128DE-068A-4C46-88DA-E4BE494D0216}" dt="2022-10-25T20:17:42.106" v="120" actId="700"/>
          <ac:spMkLst>
            <pc:docMk/>
            <pc:sldMk cId="0" sldId="289"/>
            <ac:spMk id="17410" creationId="{AF73576D-2339-1199-8977-3809CFAB4DC9}"/>
          </ac:spMkLst>
        </pc:spChg>
        <pc:spChg chg="mod ord">
          <ac:chgData name="Michael Salay" userId="f583f77a-2e27-49dd-be48-8467c98ba226" providerId="ADAL" clId="{2AB128DE-068A-4C46-88DA-E4BE494D0216}" dt="2022-10-25T20:24:25.015" v="380" actId="1036"/>
          <ac:spMkLst>
            <pc:docMk/>
            <pc:sldMk cId="0" sldId="289"/>
            <ac:spMk id="17411" creationId="{6E86925F-F0DD-0F43-1EDF-C46B48DE605F}"/>
          </ac:spMkLst>
        </pc:spChg>
        <pc:spChg chg="mod ord">
          <ac:chgData name="Michael Salay" userId="f583f77a-2e27-49dd-be48-8467c98ba226" providerId="ADAL" clId="{2AB128DE-068A-4C46-88DA-E4BE494D0216}" dt="2022-10-25T20:37:19.898" v="919" actId="1036"/>
          <ac:spMkLst>
            <pc:docMk/>
            <pc:sldMk cId="0" sldId="289"/>
            <ac:spMk id="17412" creationId="{56BA3CB4-2B5F-1723-E67C-C5A8F84C8508}"/>
          </ac:spMkLst>
        </pc:spChg>
        <pc:spChg chg="mod">
          <ac:chgData name="Michael Salay" userId="f583f77a-2e27-49dd-be48-8467c98ba226" providerId="ADAL" clId="{2AB128DE-068A-4C46-88DA-E4BE494D0216}" dt="2022-10-25T20:24:06.393" v="340" actId="14100"/>
          <ac:spMkLst>
            <pc:docMk/>
            <pc:sldMk cId="0" sldId="289"/>
            <ac:spMk id="17414" creationId="{9F2C5307-9EAE-DF00-0DF0-C4489D78B451}"/>
          </ac:spMkLst>
        </pc:spChg>
        <pc:spChg chg="mod">
          <ac:chgData name="Michael Salay" userId="f583f77a-2e27-49dd-be48-8467c98ba226" providerId="ADAL" clId="{2AB128DE-068A-4C46-88DA-E4BE494D0216}" dt="2022-10-25T20:23:15.729" v="332" actId="14100"/>
          <ac:spMkLst>
            <pc:docMk/>
            <pc:sldMk cId="0" sldId="289"/>
            <ac:spMk id="17419" creationId="{82882464-35A9-CE91-097D-39793655355B}"/>
          </ac:spMkLst>
        </pc:spChg>
        <pc:spChg chg="mod">
          <ac:chgData name="Michael Salay" userId="f583f77a-2e27-49dd-be48-8467c98ba226" providerId="ADAL" clId="{2AB128DE-068A-4C46-88DA-E4BE494D0216}" dt="2022-10-25T20:37:30.912" v="920" actId="14100"/>
          <ac:spMkLst>
            <pc:docMk/>
            <pc:sldMk cId="0" sldId="289"/>
            <ac:spMk id="17421" creationId="{2E04AC86-C3DB-3CB8-FA39-48DD7E31F841}"/>
          </ac:spMkLst>
        </pc:spChg>
        <pc:spChg chg="mod">
          <ac:chgData name="Michael Salay" userId="f583f77a-2e27-49dd-be48-8467c98ba226" providerId="ADAL" clId="{2AB128DE-068A-4C46-88DA-E4BE494D0216}" dt="2022-10-25T20:24:20.186" v="366" actId="1036"/>
          <ac:spMkLst>
            <pc:docMk/>
            <pc:sldMk cId="0" sldId="289"/>
            <ac:spMk id="17424" creationId="{474E2DCB-53AC-0BA1-FC4A-38D4544AE2DF}"/>
          </ac:spMkLst>
        </pc:spChg>
        <pc:grpChg chg="mod">
          <ac:chgData name="Michael Salay" userId="f583f77a-2e27-49dd-be48-8467c98ba226" providerId="ADAL" clId="{2AB128DE-068A-4C46-88DA-E4BE494D0216}" dt="2022-10-25T20:24:20.186" v="366" actId="1036"/>
          <ac:grpSpMkLst>
            <pc:docMk/>
            <pc:sldMk cId="0" sldId="289"/>
            <ac:grpSpMk id="17415" creationId="{DE4D45F1-AD7E-165D-9B5E-C2B13DEFB979}"/>
          </ac:grpSpMkLst>
        </pc:grpChg>
        <pc:graphicFrameChg chg="mod">
          <ac:chgData name="Michael Salay" userId="f583f77a-2e27-49dd-be48-8467c98ba226" providerId="ADAL" clId="{2AB128DE-068A-4C46-88DA-E4BE494D0216}" dt="2022-10-25T20:24:20.186" v="366" actId="1036"/>
          <ac:graphicFrameMkLst>
            <pc:docMk/>
            <pc:sldMk cId="0" sldId="289"/>
            <ac:graphicFrameMk id="17423" creationId="{3608139C-2896-96B7-8CD4-BF6B23ED39EF}"/>
          </ac:graphicFrameMkLst>
        </pc:graphicFrameChg>
        <pc:picChg chg="mod">
          <ac:chgData name="Michael Salay" userId="f583f77a-2e27-49dd-be48-8467c98ba226" providerId="ADAL" clId="{2AB128DE-068A-4C46-88DA-E4BE494D0216}" dt="2022-10-25T20:24:10.926" v="345" actId="1036"/>
          <ac:picMkLst>
            <pc:docMk/>
            <pc:sldMk cId="0" sldId="289"/>
            <ac:picMk id="17417" creationId="{C81B362C-0EEB-25A2-94AF-AF7CEA0620C3}"/>
          </ac:picMkLst>
        </pc:picChg>
        <pc:picChg chg="mod">
          <ac:chgData name="Michael Salay" userId="f583f77a-2e27-49dd-be48-8467c98ba226" providerId="ADAL" clId="{2AB128DE-068A-4C46-88DA-E4BE494D0216}" dt="2022-10-25T20:24:20.186" v="366" actId="1036"/>
          <ac:picMkLst>
            <pc:docMk/>
            <pc:sldMk cId="0" sldId="289"/>
            <ac:picMk id="17420" creationId="{9B51DFA7-1312-7AA4-D1ED-B6F9D666644D}"/>
          </ac:picMkLst>
        </pc:picChg>
      </pc:sldChg>
      <pc:sldChg chg="modSp add del mod modClrScheme chgLayout">
        <pc:chgData name="Michael Salay" userId="f583f77a-2e27-49dd-be48-8467c98ba226" providerId="ADAL" clId="{2AB128DE-068A-4C46-88DA-E4BE494D0216}" dt="2022-10-25T20:25:18.126" v="398" actId="1036"/>
        <pc:sldMkLst>
          <pc:docMk/>
          <pc:sldMk cId="0" sldId="290"/>
        </pc:sldMkLst>
        <pc:spChg chg="mod ord">
          <ac:chgData name="Michael Salay" userId="f583f77a-2e27-49dd-be48-8467c98ba226" providerId="ADAL" clId="{2AB128DE-068A-4C46-88DA-E4BE494D0216}" dt="2022-10-25T20:17:42.106" v="120" actId="700"/>
          <ac:spMkLst>
            <pc:docMk/>
            <pc:sldMk cId="0" sldId="290"/>
            <ac:spMk id="19458" creationId="{EE1B4D21-B607-C191-65AB-F2BA7500DFC8}"/>
          </ac:spMkLst>
        </pc:spChg>
        <pc:spChg chg="mod ord">
          <ac:chgData name="Michael Salay" userId="f583f77a-2e27-49dd-be48-8467c98ba226" providerId="ADAL" clId="{2AB128DE-068A-4C46-88DA-E4BE494D0216}" dt="2022-10-25T20:24:54.081" v="384" actId="1076"/>
          <ac:spMkLst>
            <pc:docMk/>
            <pc:sldMk cId="0" sldId="290"/>
            <ac:spMk id="19459" creationId="{7E154D5E-731A-BBB3-DE18-F19F5C79D91A}"/>
          </ac:spMkLst>
        </pc:spChg>
        <pc:spChg chg="mod ord">
          <ac:chgData name="Michael Salay" userId="f583f77a-2e27-49dd-be48-8467c98ba226" providerId="ADAL" clId="{2AB128DE-068A-4C46-88DA-E4BE494D0216}" dt="2022-10-25T20:25:18.126" v="398" actId="1036"/>
          <ac:spMkLst>
            <pc:docMk/>
            <pc:sldMk cId="0" sldId="290"/>
            <ac:spMk id="19460" creationId="{9CC5C042-AEE6-4275-1E3C-2A7BA48E4B6E}"/>
          </ac:spMkLst>
        </pc:spChg>
      </pc:sldChg>
      <pc:sldChg chg="modSp add del mod modClrScheme chgLayout">
        <pc:chgData name="Michael Salay" userId="f583f77a-2e27-49dd-be48-8467c98ba226" providerId="ADAL" clId="{2AB128DE-068A-4C46-88DA-E4BE494D0216}" dt="2022-10-25T20:25:37.986" v="402" actId="14100"/>
        <pc:sldMkLst>
          <pc:docMk/>
          <pc:sldMk cId="0" sldId="291"/>
        </pc:sldMkLst>
        <pc:spChg chg="mod ord">
          <ac:chgData name="Michael Salay" userId="f583f77a-2e27-49dd-be48-8467c98ba226" providerId="ADAL" clId="{2AB128DE-068A-4C46-88DA-E4BE494D0216}" dt="2022-10-25T20:17:42.106" v="120" actId="700"/>
          <ac:spMkLst>
            <pc:docMk/>
            <pc:sldMk cId="0" sldId="291"/>
            <ac:spMk id="23554" creationId="{D42F4E2A-2F01-11A5-547B-D9BE3308F130}"/>
          </ac:spMkLst>
        </pc:spChg>
        <pc:spChg chg="mod ord">
          <ac:chgData name="Michael Salay" userId="f583f77a-2e27-49dd-be48-8467c98ba226" providerId="ADAL" clId="{2AB128DE-068A-4C46-88DA-E4BE494D0216}" dt="2022-10-25T20:25:37.986" v="402" actId="14100"/>
          <ac:spMkLst>
            <pc:docMk/>
            <pc:sldMk cId="0" sldId="291"/>
            <ac:spMk id="23555" creationId="{EE55A3F8-E7BE-65B1-BAA2-6382FBA57552}"/>
          </ac:spMkLst>
        </pc:spChg>
        <pc:spChg chg="mod ord">
          <ac:chgData name="Michael Salay" userId="f583f77a-2e27-49dd-be48-8467c98ba226" providerId="ADAL" clId="{2AB128DE-068A-4C46-88DA-E4BE494D0216}" dt="2022-10-25T20:25:30.241" v="400" actId="14100"/>
          <ac:spMkLst>
            <pc:docMk/>
            <pc:sldMk cId="0" sldId="291"/>
            <ac:spMk id="23556" creationId="{321E3CF4-BC3D-070B-4A3D-0B7065F5F7DD}"/>
          </ac:spMkLst>
        </pc:spChg>
      </pc:sldChg>
      <pc:sldChg chg="modSp add del mod modTransition chgLayout">
        <pc:chgData name="Michael Salay" userId="f583f77a-2e27-49dd-be48-8467c98ba226" providerId="ADAL" clId="{2AB128DE-068A-4C46-88DA-E4BE494D0216}" dt="2022-10-25T20:39:05.222" v="952" actId="947"/>
        <pc:sldMkLst>
          <pc:docMk/>
          <pc:sldMk cId="0" sldId="292"/>
        </pc:sldMkLst>
        <pc:spChg chg="mod ord">
          <ac:chgData name="Michael Salay" userId="f583f77a-2e27-49dd-be48-8467c98ba226" providerId="ADAL" clId="{2AB128DE-068A-4C46-88DA-E4BE494D0216}" dt="2022-10-25T20:17:42.106" v="120" actId="700"/>
          <ac:spMkLst>
            <pc:docMk/>
            <pc:sldMk cId="0" sldId="292"/>
            <ac:spMk id="29698" creationId="{9BE98767-66EB-520E-0F98-4EC6C772CCE7}"/>
          </ac:spMkLst>
        </pc:spChg>
        <pc:spChg chg="mod">
          <ac:chgData name="Michael Salay" userId="f583f77a-2e27-49dd-be48-8467c98ba226" providerId="ADAL" clId="{2AB128DE-068A-4C46-88DA-E4BE494D0216}" dt="2022-10-25T20:38:42.231" v="951" actId="1038"/>
          <ac:spMkLst>
            <pc:docMk/>
            <pc:sldMk cId="0" sldId="292"/>
            <ac:spMk id="29761" creationId="{697CDF16-7A92-DC91-D825-6287788260D9}"/>
          </ac:spMkLst>
        </pc:spChg>
        <pc:graphicFrameChg chg="mod modGraphic">
          <ac:chgData name="Michael Salay" userId="f583f77a-2e27-49dd-be48-8467c98ba226" providerId="ADAL" clId="{2AB128DE-068A-4C46-88DA-E4BE494D0216}" dt="2022-10-25T20:39:05.222" v="952" actId="947"/>
          <ac:graphicFrameMkLst>
            <pc:docMk/>
            <pc:sldMk cId="0" sldId="292"/>
            <ac:graphicFrameMk id="22642" creationId="{D8AE4D3A-2689-F7A8-F357-668CB1F52C6A}"/>
          </ac:graphicFrameMkLst>
        </pc:graphicFrameChg>
      </pc:sldChg>
      <pc:sldChg chg="modSp add del mod modClrScheme chgLayout">
        <pc:chgData name="Michael Salay" userId="f583f77a-2e27-49dd-be48-8467c98ba226" providerId="ADAL" clId="{2AB128DE-068A-4C46-88DA-E4BE494D0216}" dt="2022-10-25T20:27:34.617" v="483" actId="47"/>
        <pc:sldMkLst>
          <pc:docMk/>
          <pc:sldMk cId="0" sldId="293"/>
        </pc:sldMkLst>
        <pc:spChg chg="mod ord">
          <ac:chgData name="Michael Salay" userId="f583f77a-2e27-49dd-be48-8467c98ba226" providerId="ADAL" clId="{2AB128DE-068A-4C46-88DA-E4BE494D0216}" dt="2022-10-25T20:17:42.106" v="120" actId="700"/>
          <ac:spMkLst>
            <pc:docMk/>
            <pc:sldMk cId="0" sldId="293"/>
            <ac:spMk id="35842" creationId="{516FD0E5-A08D-2DD3-47E2-AD1808ECF1B9}"/>
          </ac:spMkLst>
        </pc:spChg>
        <pc:spChg chg="mod ord">
          <ac:chgData name="Michael Salay" userId="f583f77a-2e27-49dd-be48-8467c98ba226" providerId="ADAL" clId="{2AB128DE-068A-4C46-88DA-E4BE494D0216}" dt="2022-10-25T20:17:42.106" v="120" actId="700"/>
          <ac:spMkLst>
            <pc:docMk/>
            <pc:sldMk cId="0" sldId="293"/>
            <ac:spMk id="35843" creationId="{6919986F-C4D6-B339-0EE9-1FA7ABCABADB}"/>
          </ac:spMkLst>
        </pc:spChg>
        <pc:spChg chg="mod ord">
          <ac:chgData name="Michael Salay" userId="f583f77a-2e27-49dd-be48-8467c98ba226" providerId="ADAL" clId="{2AB128DE-068A-4C46-88DA-E4BE494D0216}" dt="2022-10-25T20:17:42.106" v="120" actId="700"/>
          <ac:spMkLst>
            <pc:docMk/>
            <pc:sldMk cId="0" sldId="293"/>
            <ac:spMk id="35844" creationId="{DC582978-2598-0B43-5609-9ED208112CF6}"/>
          </ac:spMkLst>
        </pc:spChg>
      </pc:sldChg>
      <pc:sldChg chg="addSp delSp modSp add del mod modClrScheme chgLayout">
        <pc:chgData name="Michael Salay" userId="f583f77a-2e27-49dd-be48-8467c98ba226" providerId="ADAL" clId="{2AB128DE-068A-4C46-88DA-E4BE494D0216}" dt="2022-10-25T20:32:29.670" v="760" actId="1038"/>
        <pc:sldMkLst>
          <pc:docMk/>
          <pc:sldMk cId="0" sldId="295"/>
        </pc:sldMkLst>
        <pc:spChg chg="mod ord">
          <ac:chgData name="Michael Salay" userId="f583f77a-2e27-49dd-be48-8467c98ba226" providerId="ADAL" clId="{2AB128DE-068A-4C46-88DA-E4BE494D0216}" dt="2022-10-25T20:17:42.106" v="120" actId="700"/>
          <ac:spMkLst>
            <pc:docMk/>
            <pc:sldMk cId="0" sldId="295"/>
            <ac:spMk id="41986" creationId="{BE0C9382-8C9D-24C5-27D7-637E2505C8A5}"/>
          </ac:spMkLst>
        </pc:spChg>
        <pc:spChg chg="mod ord">
          <ac:chgData name="Michael Salay" userId="f583f77a-2e27-49dd-be48-8467c98ba226" providerId="ADAL" clId="{2AB128DE-068A-4C46-88DA-E4BE494D0216}" dt="2022-10-25T20:32:29.670" v="760" actId="1038"/>
          <ac:spMkLst>
            <pc:docMk/>
            <pc:sldMk cId="0" sldId="295"/>
            <ac:spMk id="41987" creationId="{4B8F539C-97CA-8109-6CF8-80188D446F38}"/>
          </ac:spMkLst>
        </pc:spChg>
        <pc:spChg chg="mod ord">
          <ac:chgData name="Michael Salay" userId="f583f77a-2e27-49dd-be48-8467c98ba226" providerId="ADAL" clId="{2AB128DE-068A-4C46-88DA-E4BE494D0216}" dt="2022-10-25T20:31:57.415" v="730" actId="14100"/>
          <ac:spMkLst>
            <pc:docMk/>
            <pc:sldMk cId="0" sldId="295"/>
            <ac:spMk id="41988" creationId="{0530A731-3532-E6FF-EE67-9FEF9F88CEB6}"/>
          </ac:spMkLst>
        </pc:spChg>
        <pc:graphicFrameChg chg="add del mod">
          <ac:chgData name="Michael Salay" userId="f583f77a-2e27-49dd-be48-8467c98ba226" providerId="ADAL" clId="{2AB128DE-068A-4C46-88DA-E4BE494D0216}" dt="2022-10-25T20:31:48.335" v="685" actId="478"/>
          <ac:graphicFrameMkLst>
            <pc:docMk/>
            <pc:sldMk cId="0" sldId="295"/>
            <ac:graphicFrameMk id="2" creationId="{912014ED-C19E-EC62-BF8F-7BDBCF34001D}"/>
          </ac:graphicFrameMkLst>
        </pc:graphicFrameChg>
        <pc:graphicFrameChg chg="mod ord">
          <ac:chgData name="Michael Salay" userId="f583f77a-2e27-49dd-be48-8467c98ba226" providerId="ADAL" clId="{2AB128DE-068A-4C46-88DA-E4BE494D0216}" dt="2022-10-25T20:31:51.764" v="729" actId="1037"/>
          <ac:graphicFrameMkLst>
            <pc:docMk/>
            <pc:sldMk cId="0" sldId="295"/>
            <ac:graphicFrameMk id="41989" creationId="{B5B6BACC-6B04-C356-421F-F22AFF016E6B}"/>
          </ac:graphicFrameMkLst>
        </pc:graphicFrameChg>
        <pc:graphicFrameChg chg="mod ord">
          <ac:chgData name="Michael Salay" userId="f583f77a-2e27-49dd-be48-8467c98ba226" providerId="ADAL" clId="{2AB128DE-068A-4C46-88DA-E4BE494D0216}" dt="2022-10-25T20:31:46.584" v="684" actId="1037"/>
          <ac:graphicFrameMkLst>
            <pc:docMk/>
            <pc:sldMk cId="0" sldId="295"/>
            <ac:graphicFrameMk id="41993" creationId="{A25F385C-A903-65ED-75A0-567A9C407AA0}"/>
          </ac:graphicFrameMkLst>
        </pc:graphicFrameChg>
        <pc:picChg chg="mod">
          <ac:chgData name="Michael Salay" userId="f583f77a-2e27-49dd-be48-8467c98ba226" providerId="ADAL" clId="{2AB128DE-068A-4C46-88DA-E4BE494D0216}" dt="2022-10-25T20:32:08.813" v="748" actId="14100"/>
          <ac:picMkLst>
            <pc:docMk/>
            <pc:sldMk cId="0" sldId="295"/>
            <ac:picMk id="41990" creationId="{20F89CD4-A279-3135-E48E-7666ACED0772}"/>
          </ac:picMkLst>
        </pc:picChg>
      </pc:sldChg>
      <pc:sldChg chg="modSp add del mod modTransition chgLayout">
        <pc:chgData name="Michael Salay" userId="f583f77a-2e27-49dd-be48-8467c98ba226" providerId="ADAL" clId="{2AB128DE-068A-4C46-88DA-E4BE494D0216}" dt="2022-10-25T20:34:29.850" v="842" actId="1036"/>
        <pc:sldMkLst>
          <pc:docMk/>
          <pc:sldMk cId="0" sldId="296"/>
        </pc:sldMkLst>
        <pc:spChg chg="mod ord">
          <ac:chgData name="Michael Salay" userId="f583f77a-2e27-49dd-be48-8467c98ba226" providerId="ADAL" clId="{2AB128DE-068A-4C46-88DA-E4BE494D0216}" dt="2022-10-25T20:17:42.106" v="120" actId="700"/>
          <ac:spMkLst>
            <pc:docMk/>
            <pc:sldMk cId="0" sldId="296"/>
            <ac:spMk id="44034" creationId="{65C21335-74CD-A25F-5F4E-286C868FC9AA}"/>
          </ac:spMkLst>
        </pc:spChg>
        <pc:spChg chg="mod">
          <ac:chgData name="Michael Salay" userId="f583f77a-2e27-49dd-be48-8467c98ba226" providerId="ADAL" clId="{2AB128DE-068A-4C46-88DA-E4BE494D0216}" dt="2022-10-25T20:34:29.850" v="842" actId="1036"/>
          <ac:spMkLst>
            <pc:docMk/>
            <pc:sldMk cId="0" sldId="296"/>
            <ac:spMk id="44036" creationId="{61F06BCA-442E-3F04-3232-CD7ACB3B02D5}"/>
          </ac:spMkLst>
        </pc:spChg>
        <pc:picChg chg="mod">
          <ac:chgData name="Michael Salay" userId="f583f77a-2e27-49dd-be48-8467c98ba226" providerId="ADAL" clId="{2AB128DE-068A-4C46-88DA-E4BE494D0216}" dt="2022-10-25T20:34:09.603" v="829" actId="1038"/>
          <ac:picMkLst>
            <pc:docMk/>
            <pc:sldMk cId="0" sldId="296"/>
            <ac:picMk id="44035" creationId="{5B7265BD-6B6B-AB59-4FD3-45EA78802ED1}"/>
          </ac:picMkLst>
        </pc:picChg>
      </pc:sldChg>
      <pc:sldChg chg="addSp modSp add del mod modClrScheme chgLayout">
        <pc:chgData name="Michael Salay" userId="f583f77a-2e27-49dd-be48-8467c98ba226" providerId="ADAL" clId="{2AB128DE-068A-4C46-88DA-E4BE494D0216}" dt="2022-10-25T20:37:56.422" v="921" actId="20577"/>
        <pc:sldMkLst>
          <pc:docMk/>
          <pc:sldMk cId="0" sldId="297"/>
        </pc:sldMkLst>
        <pc:spChg chg="add mod">
          <ac:chgData name="Michael Salay" userId="f583f77a-2e27-49dd-be48-8467c98ba226" providerId="ADAL" clId="{2AB128DE-068A-4C46-88DA-E4BE494D0216}" dt="2022-10-25T20:28:13.206" v="492"/>
          <ac:spMkLst>
            <pc:docMk/>
            <pc:sldMk cId="0" sldId="297"/>
            <ac:spMk id="2" creationId="{8A3AFF1D-B9E6-64F3-7699-B2F7D7107B54}"/>
          </ac:spMkLst>
        </pc:spChg>
        <pc:spChg chg="mod ord">
          <ac:chgData name="Michael Salay" userId="f583f77a-2e27-49dd-be48-8467c98ba226" providerId="ADAL" clId="{2AB128DE-068A-4C46-88DA-E4BE494D0216}" dt="2022-10-25T20:17:42.106" v="120" actId="700"/>
          <ac:spMkLst>
            <pc:docMk/>
            <pc:sldMk cId="0" sldId="297"/>
            <ac:spMk id="37890" creationId="{FFCD8289-9670-92EA-FA8C-BFEF23F927F2}"/>
          </ac:spMkLst>
        </pc:spChg>
        <pc:spChg chg="mod ord">
          <ac:chgData name="Michael Salay" userId="f583f77a-2e27-49dd-be48-8467c98ba226" providerId="ADAL" clId="{2AB128DE-068A-4C46-88DA-E4BE494D0216}" dt="2022-10-25T20:37:56.422" v="921" actId="20577"/>
          <ac:spMkLst>
            <pc:docMk/>
            <pc:sldMk cId="0" sldId="297"/>
            <ac:spMk id="37891" creationId="{610CC87D-9214-6259-6B7B-68D2F9056E15}"/>
          </ac:spMkLst>
        </pc:spChg>
        <pc:spChg chg="mod ord">
          <ac:chgData name="Michael Salay" userId="f583f77a-2e27-49dd-be48-8467c98ba226" providerId="ADAL" clId="{2AB128DE-068A-4C46-88DA-E4BE494D0216}" dt="2022-10-25T20:28:28.424" v="497" actId="404"/>
          <ac:spMkLst>
            <pc:docMk/>
            <pc:sldMk cId="0" sldId="297"/>
            <ac:spMk id="37892" creationId="{77C9EE44-51E2-6BC1-A183-727B60BFED39}"/>
          </ac:spMkLst>
        </pc:spChg>
      </pc:sldChg>
      <pc:sldChg chg="modSp add del mod modClrScheme chgLayout">
        <pc:chgData name="Michael Salay" userId="f583f77a-2e27-49dd-be48-8467c98ba226" providerId="ADAL" clId="{2AB128DE-068A-4C46-88DA-E4BE494D0216}" dt="2022-10-25T20:35:52.259" v="903" actId="1076"/>
        <pc:sldMkLst>
          <pc:docMk/>
          <pc:sldMk cId="3019441106" sldId="319"/>
        </pc:sldMkLst>
        <pc:spChg chg="mod ord">
          <ac:chgData name="Michael Salay" userId="f583f77a-2e27-49dd-be48-8467c98ba226" providerId="ADAL" clId="{2AB128DE-068A-4C46-88DA-E4BE494D0216}" dt="2022-10-25T20:35:45.156" v="902" actId="6549"/>
          <ac:spMkLst>
            <pc:docMk/>
            <pc:sldMk cId="3019441106" sldId="319"/>
            <ac:spMk id="90115" creationId="{0758DEE9-A050-C96D-62A2-EDBA97582CB2}"/>
          </ac:spMkLst>
        </pc:spChg>
        <pc:spChg chg="mod ord">
          <ac:chgData name="Michael Salay" userId="f583f77a-2e27-49dd-be48-8467c98ba226" providerId="ADAL" clId="{2AB128DE-068A-4C46-88DA-E4BE494D0216}" dt="2022-10-25T20:35:52.259" v="903" actId="1076"/>
          <ac:spMkLst>
            <pc:docMk/>
            <pc:sldMk cId="3019441106" sldId="319"/>
            <ac:spMk id="111618" creationId="{3E5060A8-67F0-EF9E-DADD-93D009D18243}"/>
          </ac:spMkLst>
        </pc:spChg>
        <pc:spChg chg="mod ord">
          <ac:chgData name="Michael Salay" userId="f583f77a-2e27-49dd-be48-8467c98ba226" providerId="ADAL" clId="{2AB128DE-068A-4C46-88DA-E4BE494D0216}" dt="2022-10-25T20:17:42.106" v="120" actId="700"/>
          <ac:spMkLst>
            <pc:docMk/>
            <pc:sldMk cId="3019441106" sldId="319"/>
            <ac:spMk id="111621" creationId="{2D208D55-71D6-B6CE-AE3A-958825DC76E2}"/>
          </ac:spMkLst>
        </pc:spChg>
      </pc:sldChg>
      <pc:sldChg chg="addSp modSp add del mod modClrScheme chgLayout">
        <pc:chgData name="Michael Salay" userId="f583f77a-2e27-49dd-be48-8467c98ba226" providerId="ADAL" clId="{2AB128DE-068A-4C46-88DA-E4BE494D0216}" dt="2022-10-25T20:30:35.939" v="586" actId="1036"/>
        <pc:sldMkLst>
          <pc:docMk/>
          <pc:sldMk cId="3752533365" sldId="459"/>
        </pc:sldMkLst>
        <pc:spChg chg="mod ord">
          <ac:chgData name="Michael Salay" userId="f583f77a-2e27-49dd-be48-8467c98ba226" providerId="ADAL" clId="{2AB128DE-068A-4C46-88DA-E4BE494D0216}" dt="2022-10-25T20:30:35.939" v="586" actId="1036"/>
          <ac:spMkLst>
            <pc:docMk/>
            <pc:sldMk cId="3752533365" sldId="459"/>
            <ac:spMk id="2" creationId="{2D70D0C7-4805-489A-A6BD-CF2A6BBE368C}"/>
          </ac:spMkLst>
        </pc:spChg>
        <pc:spChg chg="mod ord">
          <ac:chgData name="Michael Salay" userId="f583f77a-2e27-49dd-be48-8467c98ba226" providerId="ADAL" clId="{2AB128DE-068A-4C46-88DA-E4BE494D0216}" dt="2022-10-25T20:17:42.106" v="120" actId="700"/>
          <ac:spMkLst>
            <pc:docMk/>
            <pc:sldMk cId="3752533365" sldId="459"/>
            <ac:spMk id="4" creationId="{DA1DD175-5349-428E-8ACA-A307A952C81D}"/>
          </ac:spMkLst>
        </pc:spChg>
        <pc:picChg chg="add mod">
          <ac:chgData name="Michael Salay" userId="f583f77a-2e27-49dd-be48-8467c98ba226" providerId="ADAL" clId="{2AB128DE-068A-4C46-88DA-E4BE494D0216}" dt="2022-10-25T20:30:25.102" v="576" actId="1037"/>
          <ac:picMkLst>
            <pc:docMk/>
            <pc:sldMk cId="3752533365" sldId="459"/>
            <ac:picMk id="3" creationId="{369822E8-21BA-2CCB-49B1-84FD48C85747}"/>
          </ac:picMkLst>
        </pc:picChg>
        <pc:picChg chg="mod ord">
          <ac:chgData name="Michael Salay" userId="f583f77a-2e27-49dd-be48-8467c98ba226" providerId="ADAL" clId="{2AB128DE-068A-4C46-88DA-E4BE494D0216}" dt="2022-10-25T20:17:42.106" v="120" actId="700"/>
          <ac:picMkLst>
            <pc:docMk/>
            <pc:sldMk cId="3752533365" sldId="459"/>
            <ac:picMk id="6" creationId="{E0E7EB10-E601-493A-9DC0-33AD8D156BA4}"/>
          </ac:picMkLst>
        </pc:picChg>
      </pc:sldChg>
      <pc:sldChg chg="modSp add del mod modClrScheme chgLayout">
        <pc:chgData name="Michael Salay" userId="f583f77a-2e27-49dd-be48-8467c98ba226" providerId="ADAL" clId="{2AB128DE-068A-4C46-88DA-E4BE494D0216}" dt="2022-10-25T20:38:13.041" v="922" actId="207"/>
        <pc:sldMkLst>
          <pc:docMk/>
          <pc:sldMk cId="1240443899" sldId="564"/>
        </pc:sldMkLst>
        <pc:spChg chg="mod ord">
          <ac:chgData name="Michael Salay" userId="f583f77a-2e27-49dd-be48-8467c98ba226" providerId="ADAL" clId="{2AB128DE-068A-4C46-88DA-E4BE494D0216}" dt="2022-10-25T20:38:13.041" v="922" actId="207"/>
          <ac:spMkLst>
            <pc:docMk/>
            <pc:sldMk cId="1240443899" sldId="564"/>
            <ac:spMk id="2" creationId="{B03033FC-65E3-45FA-9080-E6EB74666FDE}"/>
          </ac:spMkLst>
        </pc:spChg>
        <pc:spChg chg="mod ord">
          <ac:chgData name="Michael Salay" userId="f583f77a-2e27-49dd-be48-8467c98ba226" providerId="ADAL" clId="{2AB128DE-068A-4C46-88DA-E4BE494D0216}" dt="2022-10-25T20:17:42.106" v="120" actId="700"/>
          <ac:spMkLst>
            <pc:docMk/>
            <pc:sldMk cId="1240443899" sldId="564"/>
            <ac:spMk id="4" creationId="{8C477951-9821-421C-956D-6835B63B4C51}"/>
          </ac:spMkLst>
        </pc:spChg>
        <pc:picChg chg="mod">
          <ac:chgData name="Michael Salay" userId="f583f77a-2e27-49dd-be48-8467c98ba226" providerId="ADAL" clId="{2AB128DE-068A-4C46-88DA-E4BE494D0216}" dt="2022-10-25T20:36:07.549" v="908" actId="1036"/>
          <ac:picMkLst>
            <pc:docMk/>
            <pc:sldMk cId="1240443899" sldId="564"/>
            <ac:picMk id="6" creationId="{56250669-B286-0A51-A0B6-67ED1DDC8554}"/>
          </ac:picMkLst>
        </pc:picChg>
      </pc:sldChg>
      <pc:sldChg chg="modSp add del mod modClrScheme chgLayout">
        <pc:chgData name="Michael Salay" userId="f583f77a-2e27-49dd-be48-8467c98ba226" providerId="ADAL" clId="{2AB128DE-068A-4C46-88DA-E4BE494D0216}" dt="2022-10-25T20:33:59.416" v="814" actId="1038"/>
        <pc:sldMkLst>
          <pc:docMk/>
          <pc:sldMk cId="1995830334" sldId="578"/>
        </pc:sldMkLst>
        <pc:spChg chg="mod ord">
          <ac:chgData name="Michael Salay" userId="f583f77a-2e27-49dd-be48-8467c98ba226" providerId="ADAL" clId="{2AB128DE-068A-4C46-88DA-E4BE494D0216}" dt="2022-10-25T20:17:42.106" v="120" actId="700"/>
          <ac:spMkLst>
            <pc:docMk/>
            <pc:sldMk cId="1995830334" sldId="578"/>
            <ac:spMk id="72706" creationId="{E04350C6-3948-B7FA-A3AA-7B0A7D186EB6}"/>
          </ac:spMkLst>
        </pc:spChg>
        <pc:spChg chg="mod ord">
          <ac:chgData name="Michael Salay" userId="f583f77a-2e27-49dd-be48-8467c98ba226" providerId="ADAL" clId="{2AB128DE-068A-4C46-88DA-E4BE494D0216}" dt="2022-10-25T20:33:32.849" v="801" actId="14100"/>
          <ac:spMkLst>
            <pc:docMk/>
            <pc:sldMk cId="1995830334" sldId="578"/>
            <ac:spMk id="72707" creationId="{8BF24681-27F8-27F8-1911-1DDC416EC0A8}"/>
          </ac:spMkLst>
        </pc:spChg>
        <pc:picChg chg="mod">
          <ac:chgData name="Michael Salay" userId="f583f77a-2e27-49dd-be48-8467c98ba226" providerId="ADAL" clId="{2AB128DE-068A-4C46-88DA-E4BE494D0216}" dt="2022-10-25T20:33:59.416" v="814" actId="1038"/>
          <ac:picMkLst>
            <pc:docMk/>
            <pc:sldMk cId="1995830334" sldId="578"/>
            <ac:picMk id="72709" creationId="{FCA870A4-3581-4336-41A5-D395E694DABF}"/>
          </ac:picMkLst>
        </pc:picChg>
      </pc:sldChg>
      <pc:sldChg chg="modSp add del mod modClrScheme chgLayout">
        <pc:chgData name="Michael Salay" userId="f583f77a-2e27-49dd-be48-8467c98ba226" providerId="ADAL" clId="{2AB128DE-068A-4C46-88DA-E4BE494D0216}" dt="2022-10-25T20:35:25.228" v="899" actId="1036"/>
        <pc:sldMkLst>
          <pc:docMk/>
          <pc:sldMk cId="612099914" sldId="579"/>
        </pc:sldMkLst>
        <pc:spChg chg="mod ord">
          <ac:chgData name="Michael Salay" userId="f583f77a-2e27-49dd-be48-8467c98ba226" providerId="ADAL" clId="{2AB128DE-068A-4C46-88DA-E4BE494D0216}" dt="2022-10-25T20:35:12.904" v="888" actId="1076"/>
          <ac:spMkLst>
            <pc:docMk/>
            <pc:sldMk cId="612099914" sldId="579"/>
            <ac:spMk id="2" creationId="{E00416F0-29D4-F8DC-E390-B3E170DC0B0F}"/>
          </ac:spMkLst>
        </pc:spChg>
        <pc:spChg chg="mod ord">
          <ac:chgData name="Michael Salay" userId="f583f77a-2e27-49dd-be48-8467c98ba226" providerId="ADAL" clId="{2AB128DE-068A-4C46-88DA-E4BE494D0216}" dt="2022-10-25T20:35:25.228" v="899" actId="1036"/>
          <ac:spMkLst>
            <pc:docMk/>
            <pc:sldMk cId="612099914" sldId="579"/>
            <ac:spMk id="3" creationId="{5D2C0541-D4B3-81DD-20BA-2B5101F86EA7}"/>
          </ac:spMkLst>
        </pc:spChg>
        <pc:spChg chg="mod ord">
          <ac:chgData name="Michael Salay" userId="f583f77a-2e27-49dd-be48-8467c98ba226" providerId="ADAL" clId="{2AB128DE-068A-4C46-88DA-E4BE494D0216}" dt="2022-10-25T20:17:42.106" v="120" actId="700"/>
          <ac:spMkLst>
            <pc:docMk/>
            <pc:sldMk cId="612099914" sldId="579"/>
            <ac:spMk id="4" creationId="{DD7707DC-646B-C8E9-46DC-4FA6E1BC9F6B}"/>
          </ac:spMkLst>
        </pc:spChg>
      </pc:sldChg>
      <pc:sldChg chg="modSp add del mod modClrScheme chgLayout">
        <pc:chgData name="Michael Salay" userId="f583f77a-2e27-49dd-be48-8467c98ba226" providerId="ADAL" clId="{2AB128DE-068A-4C46-88DA-E4BE494D0216}" dt="2022-10-25T20:19:01.480" v="129" actId="14100"/>
        <pc:sldMkLst>
          <pc:docMk/>
          <pc:sldMk cId="427111945" sldId="580"/>
        </pc:sldMkLst>
        <pc:spChg chg="mod ord">
          <ac:chgData name="Michael Salay" userId="f583f77a-2e27-49dd-be48-8467c98ba226" providerId="ADAL" clId="{2AB128DE-068A-4C46-88DA-E4BE494D0216}" dt="2022-10-25T20:18:57.065" v="128" actId="14100"/>
          <ac:spMkLst>
            <pc:docMk/>
            <pc:sldMk cId="427111945" sldId="580"/>
            <ac:spMk id="2" creationId="{3F4200A4-A017-C412-FA90-62D3B1912DE6}"/>
          </ac:spMkLst>
        </pc:spChg>
        <pc:spChg chg="mod ord">
          <ac:chgData name="Michael Salay" userId="f583f77a-2e27-49dd-be48-8467c98ba226" providerId="ADAL" clId="{2AB128DE-068A-4C46-88DA-E4BE494D0216}" dt="2022-10-25T20:19:01.480" v="129" actId="14100"/>
          <ac:spMkLst>
            <pc:docMk/>
            <pc:sldMk cId="427111945" sldId="580"/>
            <ac:spMk id="3" creationId="{9B1FEB67-342E-1027-3298-A842C07F590F}"/>
          </ac:spMkLst>
        </pc:spChg>
        <pc:spChg chg="mod ord">
          <ac:chgData name="Michael Salay" userId="f583f77a-2e27-49dd-be48-8467c98ba226" providerId="ADAL" clId="{2AB128DE-068A-4C46-88DA-E4BE494D0216}" dt="2022-10-25T20:16:58.193" v="113" actId="700"/>
          <ac:spMkLst>
            <pc:docMk/>
            <pc:sldMk cId="427111945" sldId="580"/>
            <ac:spMk id="4" creationId="{C7AD9B2E-FFD9-398A-4ED2-C7B19CC63010}"/>
          </ac:spMkLst>
        </pc:spChg>
        <pc:spChg chg="mod ord">
          <ac:chgData name="Michael Salay" userId="f583f77a-2e27-49dd-be48-8467c98ba226" providerId="ADAL" clId="{2AB128DE-068A-4C46-88DA-E4BE494D0216}" dt="2022-10-25T20:16:58.193" v="113" actId="700"/>
          <ac:spMkLst>
            <pc:docMk/>
            <pc:sldMk cId="427111945" sldId="580"/>
            <ac:spMk id="5" creationId="{145259B5-9AD4-F1FD-E6C3-F09840E9F52F}"/>
          </ac:spMkLst>
        </pc:spChg>
      </pc:sldChg>
      <pc:sldChg chg="addSp modSp add del mod modClrScheme chgLayout">
        <pc:chgData name="Michael Salay" userId="f583f77a-2e27-49dd-be48-8467c98ba226" providerId="ADAL" clId="{2AB128DE-068A-4C46-88DA-E4BE494D0216}" dt="2022-10-25T20:20:35.949" v="154" actId="20577"/>
        <pc:sldMkLst>
          <pc:docMk/>
          <pc:sldMk cId="0" sldId="581"/>
        </pc:sldMkLst>
        <pc:spChg chg="add mod">
          <ac:chgData name="Michael Salay" userId="f583f77a-2e27-49dd-be48-8467c98ba226" providerId="ADAL" clId="{2AB128DE-068A-4C46-88DA-E4BE494D0216}" dt="2022-10-25T20:20:29.167" v="152"/>
          <ac:spMkLst>
            <pc:docMk/>
            <pc:sldMk cId="0" sldId="581"/>
            <ac:spMk id="2" creationId="{5040491B-44B9-945B-DAA9-D87549C0280A}"/>
          </ac:spMkLst>
        </pc:spChg>
        <pc:spChg chg="mod ord">
          <ac:chgData name="Michael Salay" userId="f583f77a-2e27-49dd-be48-8467c98ba226" providerId="ADAL" clId="{2AB128DE-068A-4C46-88DA-E4BE494D0216}" dt="2022-10-25T20:20:35.949" v="154" actId="20577"/>
          <ac:spMkLst>
            <pc:docMk/>
            <pc:sldMk cId="0" sldId="581"/>
            <ac:spMk id="9218" creationId="{EB058398-63A4-D15E-B7FA-F15039BC0555}"/>
          </ac:spMkLst>
        </pc:spChg>
        <pc:spChg chg="mod ord">
          <ac:chgData name="Michael Salay" userId="f583f77a-2e27-49dd-be48-8467c98ba226" providerId="ADAL" clId="{2AB128DE-068A-4C46-88DA-E4BE494D0216}" dt="2022-10-25T20:20:31.657" v="153" actId="6549"/>
          <ac:spMkLst>
            <pc:docMk/>
            <pc:sldMk cId="0" sldId="581"/>
            <ac:spMk id="9219" creationId="{2F4133B5-40EA-0D8A-2D46-FA89E9D2F4DB}"/>
          </ac:spMkLst>
        </pc:spChg>
        <pc:spChg chg="mod ord">
          <ac:chgData name="Michael Salay" userId="f583f77a-2e27-49dd-be48-8467c98ba226" providerId="ADAL" clId="{2AB128DE-068A-4C46-88DA-E4BE494D0216}" dt="2022-10-25T20:17:11.167" v="115" actId="700"/>
          <ac:spMkLst>
            <pc:docMk/>
            <pc:sldMk cId="0" sldId="581"/>
            <ac:spMk id="9221" creationId="{76D122AF-9A91-7EAB-655F-AC9CB4DB1B1B}"/>
          </ac:spMkLst>
        </pc:spChg>
      </pc:sldChg>
      <pc:sldChg chg="modSp add del mod modClrScheme chgLayout">
        <pc:chgData name="Michael Salay" userId="f583f77a-2e27-49dd-be48-8467c98ba226" providerId="ADAL" clId="{2AB128DE-068A-4C46-88DA-E4BE494D0216}" dt="2022-10-25T20:25:10.537" v="387" actId="14100"/>
        <pc:sldMkLst>
          <pc:docMk/>
          <pc:sldMk cId="0" sldId="582"/>
        </pc:sldMkLst>
        <pc:spChg chg="mod ord">
          <ac:chgData name="Michael Salay" userId="f583f77a-2e27-49dd-be48-8467c98ba226" providerId="ADAL" clId="{2AB128DE-068A-4C46-88DA-E4BE494D0216}" dt="2022-10-25T20:25:01.353" v="385" actId="14100"/>
          <ac:spMkLst>
            <pc:docMk/>
            <pc:sldMk cId="0" sldId="582"/>
            <ac:spMk id="21506" creationId="{264A0355-AB63-4AA6-12FB-95DD45AC80AA}"/>
          </ac:spMkLst>
        </pc:spChg>
        <pc:spChg chg="mod ord">
          <ac:chgData name="Michael Salay" userId="f583f77a-2e27-49dd-be48-8467c98ba226" providerId="ADAL" clId="{2AB128DE-068A-4C46-88DA-E4BE494D0216}" dt="2022-10-25T20:25:10.537" v="387" actId="14100"/>
          <ac:spMkLst>
            <pc:docMk/>
            <pc:sldMk cId="0" sldId="582"/>
            <ac:spMk id="21507" creationId="{07AE73BE-83AF-ECB9-4F1A-2E3D6B5AD60F}"/>
          </ac:spMkLst>
        </pc:spChg>
        <pc:spChg chg="mod ord">
          <ac:chgData name="Michael Salay" userId="f583f77a-2e27-49dd-be48-8467c98ba226" providerId="ADAL" clId="{2AB128DE-068A-4C46-88DA-E4BE494D0216}" dt="2022-10-25T20:17:42.106" v="120" actId="700"/>
          <ac:spMkLst>
            <pc:docMk/>
            <pc:sldMk cId="0" sldId="582"/>
            <ac:spMk id="21509" creationId="{DFFFBAF9-D68C-9D74-ABAC-9E1C52D0EA90}"/>
          </ac:spMkLst>
        </pc:spChg>
      </pc:sldChg>
      <pc:sldChg chg="modSp add del mod modClrScheme chgLayout">
        <pc:chgData name="Michael Salay" userId="f583f77a-2e27-49dd-be48-8467c98ba226" providerId="ADAL" clId="{2AB128DE-068A-4C46-88DA-E4BE494D0216}" dt="2022-10-25T20:25:59.681" v="405" actId="14100"/>
        <pc:sldMkLst>
          <pc:docMk/>
          <pc:sldMk cId="0" sldId="583"/>
        </pc:sldMkLst>
        <pc:spChg chg="mod ord">
          <ac:chgData name="Michael Salay" userId="f583f77a-2e27-49dd-be48-8467c98ba226" providerId="ADAL" clId="{2AB128DE-068A-4C46-88DA-E4BE494D0216}" dt="2022-10-25T20:25:54.554" v="404" actId="1076"/>
          <ac:spMkLst>
            <pc:docMk/>
            <pc:sldMk cId="0" sldId="583"/>
            <ac:spMk id="25602" creationId="{73FCAEB0-F22B-DFC7-14F4-5588E6E27D3E}"/>
          </ac:spMkLst>
        </pc:spChg>
        <pc:spChg chg="mod ord">
          <ac:chgData name="Michael Salay" userId="f583f77a-2e27-49dd-be48-8467c98ba226" providerId="ADAL" clId="{2AB128DE-068A-4C46-88DA-E4BE494D0216}" dt="2022-10-25T20:25:59.681" v="405" actId="14100"/>
          <ac:spMkLst>
            <pc:docMk/>
            <pc:sldMk cId="0" sldId="583"/>
            <ac:spMk id="25603" creationId="{D7B29FA4-9694-41A6-DA4B-E0D499BA3D80}"/>
          </ac:spMkLst>
        </pc:spChg>
        <pc:spChg chg="mod ord">
          <ac:chgData name="Michael Salay" userId="f583f77a-2e27-49dd-be48-8467c98ba226" providerId="ADAL" clId="{2AB128DE-068A-4C46-88DA-E4BE494D0216}" dt="2022-10-25T20:17:42.106" v="120" actId="700"/>
          <ac:spMkLst>
            <pc:docMk/>
            <pc:sldMk cId="0" sldId="583"/>
            <ac:spMk id="25605" creationId="{7F0FD120-A384-EAAD-1CDC-166DC9BC056B}"/>
          </ac:spMkLst>
        </pc:spChg>
      </pc:sldChg>
      <pc:sldChg chg="modSp add del mod modClrScheme chgLayout">
        <pc:chgData name="Michael Salay" userId="f583f77a-2e27-49dd-be48-8467c98ba226" providerId="ADAL" clId="{2AB128DE-068A-4C46-88DA-E4BE494D0216}" dt="2022-10-25T20:26:22.209" v="410" actId="14100"/>
        <pc:sldMkLst>
          <pc:docMk/>
          <pc:sldMk cId="0" sldId="584"/>
        </pc:sldMkLst>
        <pc:spChg chg="mod ord">
          <ac:chgData name="Michael Salay" userId="f583f77a-2e27-49dd-be48-8467c98ba226" providerId="ADAL" clId="{2AB128DE-068A-4C46-88DA-E4BE494D0216}" dt="2022-10-25T20:26:17.057" v="408" actId="1076"/>
          <ac:spMkLst>
            <pc:docMk/>
            <pc:sldMk cId="0" sldId="584"/>
            <ac:spMk id="27650" creationId="{EAF2DF65-7E38-E266-DB12-2C134CE986C9}"/>
          </ac:spMkLst>
        </pc:spChg>
        <pc:spChg chg="mod ord">
          <ac:chgData name="Michael Salay" userId="f583f77a-2e27-49dd-be48-8467c98ba226" providerId="ADAL" clId="{2AB128DE-068A-4C46-88DA-E4BE494D0216}" dt="2022-10-25T20:26:22.209" v="410" actId="14100"/>
          <ac:spMkLst>
            <pc:docMk/>
            <pc:sldMk cId="0" sldId="584"/>
            <ac:spMk id="27651" creationId="{BD1124EE-A116-9765-EE75-C72D59F6F7E5}"/>
          </ac:spMkLst>
        </pc:spChg>
        <pc:spChg chg="mod ord">
          <ac:chgData name="Michael Salay" userId="f583f77a-2e27-49dd-be48-8467c98ba226" providerId="ADAL" clId="{2AB128DE-068A-4C46-88DA-E4BE494D0216}" dt="2022-10-25T20:17:42.106" v="120" actId="700"/>
          <ac:spMkLst>
            <pc:docMk/>
            <pc:sldMk cId="0" sldId="584"/>
            <ac:spMk id="27653" creationId="{F81F62F1-0A60-5235-DA16-64D3C78728A2}"/>
          </ac:spMkLst>
        </pc:spChg>
      </pc:sldChg>
      <pc:sldChg chg="modSp add del mod modClrScheme chgLayout">
        <pc:chgData name="Michael Salay" userId="f583f77a-2e27-49dd-be48-8467c98ba226" providerId="ADAL" clId="{2AB128DE-068A-4C46-88DA-E4BE494D0216}" dt="2022-10-25T20:26:55.577" v="447" actId="1076"/>
        <pc:sldMkLst>
          <pc:docMk/>
          <pc:sldMk cId="0" sldId="585"/>
        </pc:sldMkLst>
        <pc:spChg chg="mod ord">
          <ac:chgData name="Michael Salay" userId="f583f77a-2e27-49dd-be48-8467c98ba226" providerId="ADAL" clId="{2AB128DE-068A-4C46-88DA-E4BE494D0216}" dt="2022-10-25T20:26:55.577" v="447" actId="1076"/>
          <ac:spMkLst>
            <pc:docMk/>
            <pc:sldMk cId="0" sldId="585"/>
            <ac:spMk id="31746" creationId="{1E92FFA0-CE29-EFDE-AAB6-FB5F5C6EEF24}"/>
          </ac:spMkLst>
        </pc:spChg>
        <pc:spChg chg="mod ord">
          <ac:chgData name="Michael Salay" userId="f583f77a-2e27-49dd-be48-8467c98ba226" providerId="ADAL" clId="{2AB128DE-068A-4C46-88DA-E4BE494D0216}" dt="2022-10-25T20:17:42.106" v="120" actId="700"/>
          <ac:spMkLst>
            <pc:docMk/>
            <pc:sldMk cId="0" sldId="585"/>
            <ac:spMk id="31751" creationId="{28924B04-0233-8F75-1817-500B39BC996D}"/>
          </ac:spMkLst>
        </pc:spChg>
      </pc:sldChg>
      <pc:sldChg chg="add del">
        <pc:chgData name="Michael Salay" userId="f583f77a-2e27-49dd-be48-8467c98ba226" providerId="ADAL" clId="{2AB128DE-068A-4C46-88DA-E4BE494D0216}" dt="2022-10-25T20:31:14.215" v="588"/>
        <pc:sldMkLst>
          <pc:docMk/>
          <pc:sldMk cId="1231971237" sldId="586"/>
        </pc:sldMkLst>
      </pc:sldChg>
      <pc:sldChg chg="modSp add del mod">
        <pc:chgData name="Michael Salay" userId="f583f77a-2e27-49dd-be48-8467c98ba226" providerId="ADAL" clId="{2AB128DE-068A-4C46-88DA-E4BE494D0216}" dt="2022-10-25T20:14:01.590" v="97"/>
        <pc:sldMkLst>
          <pc:docMk/>
          <pc:sldMk cId="2260172319" sldId="586"/>
        </pc:sldMkLst>
        <pc:spChg chg="mod">
          <ac:chgData name="Michael Salay" userId="f583f77a-2e27-49dd-be48-8467c98ba226" providerId="ADAL" clId="{2AB128DE-068A-4C46-88DA-E4BE494D0216}" dt="2022-10-25T20:14:01.590" v="97"/>
          <ac:spMkLst>
            <pc:docMk/>
            <pc:sldMk cId="2260172319" sldId="586"/>
            <ac:spMk id="3" creationId="{9B1FEB67-342E-1027-3298-A842C07F590F}"/>
          </ac:spMkLst>
        </pc:spChg>
      </pc:sldChg>
      <pc:sldChg chg="add del">
        <pc:chgData name="Michael Salay" userId="f583f77a-2e27-49dd-be48-8467c98ba226" providerId="ADAL" clId="{2AB128DE-068A-4C46-88DA-E4BE494D0216}" dt="2022-10-25T20:14:01.590" v="97"/>
        <pc:sldMkLst>
          <pc:docMk/>
          <pc:sldMk cId="0" sldId="587"/>
        </pc:sldMkLst>
      </pc:sldChg>
      <pc:sldChg chg="add del">
        <pc:chgData name="Michael Salay" userId="f583f77a-2e27-49dd-be48-8467c98ba226" providerId="ADAL" clId="{2AB128DE-068A-4C46-88DA-E4BE494D0216}" dt="2022-10-25T20:14:01.590" v="97"/>
        <pc:sldMkLst>
          <pc:docMk/>
          <pc:sldMk cId="0" sldId="588"/>
        </pc:sldMkLst>
      </pc:sldChg>
      <pc:sldChg chg="add del">
        <pc:chgData name="Michael Salay" userId="f583f77a-2e27-49dd-be48-8467c98ba226" providerId="ADAL" clId="{2AB128DE-068A-4C46-88DA-E4BE494D0216}" dt="2022-10-25T20:14:01.590" v="97"/>
        <pc:sldMkLst>
          <pc:docMk/>
          <pc:sldMk cId="0" sldId="589"/>
        </pc:sldMkLst>
      </pc:sldChg>
      <pc:sldChg chg="add del">
        <pc:chgData name="Michael Salay" userId="f583f77a-2e27-49dd-be48-8467c98ba226" providerId="ADAL" clId="{2AB128DE-068A-4C46-88DA-E4BE494D0216}" dt="2022-10-25T20:14:01.590" v="97"/>
        <pc:sldMkLst>
          <pc:docMk/>
          <pc:sldMk cId="0" sldId="590"/>
        </pc:sldMkLst>
      </pc:sldChg>
      <pc:sldChg chg="add del">
        <pc:chgData name="Michael Salay" userId="f583f77a-2e27-49dd-be48-8467c98ba226" providerId="ADAL" clId="{2AB128DE-068A-4C46-88DA-E4BE494D0216}" dt="2022-10-25T20:14:01.590" v="97"/>
        <pc:sldMkLst>
          <pc:docMk/>
          <pc:sldMk cId="0" sldId="591"/>
        </pc:sldMkLst>
      </pc:sldChg>
      <pc:sldChg chg="add del">
        <pc:chgData name="Michael Salay" userId="f583f77a-2e27-49dd-be48-8467c98ba226" providerId="ADAL" clId="{2AB128DE-068A-4C46-88DA-E4BE494D0216}" dt="2022-10-25T20:14:01.590" v="97"/>
        <pc:sldMkLst>
          <pc:docMk/>
          <pc:sldMk cId="0" sldId="592"/>
        </pc:sldMkLst>
      </pc:sldChg>
      <pc:sldChg chg="add del">
        <pc:chgData name="Michael Salay" userId="f583f77a-2e27-49dd-be48-8467c98ba226" providerId="ADAL" clId="{2AB128DE-068A-4C46-88DA-E4BE494D0216}" dt="2022-10-25T20:14:01.590" v="97"/>
        <pc:sldMkLst>
          <pc:docMk/>
          <pc:sldMk cId="0" sldId="593"/>
        </pc:sldMkLst>
      </pc:sldChg>
      <pc:sldChg chg="add del">
        <pc:chgData name="Michael Salay" userId="f583f77a-2e27-49dd-be48-8467c98ba226" providerId="ADAL" clId="{2AB128DE-068A-4C46-88DA-E4BE494D0216}" dt="2022-10-25T20:14:01.590" v="97"/>
        <pc:sldMkLst>
          <pc:docMk/>
          <pc:sldMk cId="0" sldId="594"/>
        </pc:sldMkLst>
      </pc:sldChg>
      <pc:sldChg chg="add del">
        <pc:chgData name="Michael Salay" userId="f583f77a-2e27-49dd-be48-8467c98ba226" providerId="ADAL" clId="{2AB128DE-068A-4C46-88DA-E4BE494D0216}" dt="2022-10-25T20:14:01.590" v="97"/>
        <pc:sldMkLst>
          <pc:docMk/>
          <pc:sldMk cId="0" sldId="595"/>
        </pc:sldMkLst>
      </pc:sldChg>
      <pc:sldChg chg="add del">
        <pc:chgData name="Michael Salay" userId="f583f77a-2e27-49dd-be48-8467c98ba226" providerId="ADAL" clId="{2AB128DE-068A-4C46-88DA-E4BE494D0216}" dt="2022-10-25T20:14:01.590" v="97"/>
        <pc:sldMkLst>
          <pc:docMk/>
          <pc:sldMk cId="0" sldId="596"/>
        </pc:sldMkLst>
      </pc:sldChg>
      <pc:sldChg chg="add del">
        <pc:chgData name="Michael Salay" userId="f583f77a-2e27-49dd-be48-8467c98ba226" providerId="ADAL" clId="{2AB128DE-068A-4C46-88DA-E4BE494D0216}" dt="2022-10-25T20:14:01.590" v="97"/>
        <pc:sldMkLst>
          <pc:docMk/>
          <pc:sldMk cId="0" sldId="597"/>
        </pc:sldMkLst>
      </pc:sldChg>
      <pc:sldChg chg="add del modTransition">
        <pc:chgData name="Michael Salay" userId="f583f77a-2e27-49dd-be48-8467c98ba226" providerId="ADAL" clId="{2AB128DE-068A-4C46-88DA-E4BE494D0216}" dt="2022-10-25T20:14:01.590" v="97"/>
        <pc:sldMkLst>
          <pc:docMk/>
          <pc:sldMk cId="0" sldId="598"/>
        </pc:sldMkLst>
      </pc:sldChg>
      <pc:sldChg chg="add del">
        <pc:chgData name="Michael Salay" userId="f583f77a-2e27-49dd-be48-8467c98ba226" providerId="ADAL" clId="{2AB128DE-068A-4C46-88DA-E4BE494D0216}" dt="2022-10-25T20:14:01.590" v="97"/>
        <pc:sldMkLst>
          <pc:docMk/>
          <pc:sldMk cId="0" sldId="599"/>
        </pc:sldMkLst>
      </pc:sldChg>
      <pc:sldChg chg="add del">
        <pc:chgData name="Michael Salay" userId="f583f77a-2e27-49dd-be48-8467c98ba226" providerId="ADAL" clId="{2AB128DE-068A-4C46-88DA-E4BE494D0216}" dt="2022-10-25T20:14:01.590" v="97"/>
        <pc:sldMkLst>
          <pc:docMk/>
          <pc:sldMk cId="0" sldId="600"/>
        </pc:sldMkLst>
      </pc:sldChg>
      <pc:sldChg chg="add del">
        <pc:chgData name="Michael Salay" userId="f583f77a-2e27-49dd-be48-8467c98ba226" providerId="ADAL" clId="{2AB128DE-068A-4C46-88DA-E4BE494D0216}" dt="2022-10-25T20:14:01.590" v="97"/>
        <pc:sldMkLst>
          <pc:docMk/>
          <pc:sldMk cId="0" sldId="601"/>
        </pc:sldMkLst>
      </pc:sldChg>
      <pc:sldChg chg="add del">
        <pc:chgData name="Michael Salay" userId="f583f77a-2e27-49dd-be48-8467c98ba226" providerId="ADAL" clId="{2AB128DE-068A-4C46-88DA-E4BE494D0216}" dt="2022-10-25T20:14:01.590" v="97"/>
        <pc:sldMkLst>
          <pc:docMk/>
          <pc:sldMk cId="0" sldId="602"/>
        </pc:sldMkLst>
      </pc:sldChg>
      <pc:sldChg chg="add del">
        <pc:chgData name="Michael Salay" userId="f583f77a-2e27-49dd-be48-8467c98ba226" providerId="ADAL" clId="{2AB128DE-068A-4C46-88DA-E4BE494D0216}" dt="2022-10-25T20:14:01.590" v="97"/>
        <pc:sldMkLst>
          <pc:docMk/>
          <pc:sldMk cId="3099141064" sldId="603"/>
        </pc:sldMkLst>
      </pc:sldChg>
      <pc:sldChg chg="add del">
        <pc:chgData name="Michael Salay" userId="f583f77a-2e27-49dd-be48-8467c98ba226" providerId="ADAL" clId="{2AB128DE-068A-4C46-88DA-E4BE494D0216}" dt="2022-10-25T20:14:01.590" v="97"/>
        <pc:sldMkLst>
          <pc:docMk/>
          <pc:sldMk cId="0" sldId="604"/>
        </pc:sldMkLst>
      </pc:sldChg>
      <pc:sldChg chg="add del">
        <pc:chgData name="Michael Salay" userId="f583f77a-2e27-49dd-be48-8467c98ba226" providerId="ADAL" clId="{2AB128DE-068A-4C46-88DA-E4BE494D0216}" dt="2022-10-25T20:14:01.590" v="97"/>
        <pc:sldMkLst>
          <pc:docMk/>
          <pc:sldMk cId="3623442401" sldId="605"/>
        </pc:sldMkLst>
      </pc:sldChg>
      <pc:sldChg chg="add del modTransition">
        <pc:chgData name="Michael Salay" userId="f583f77a-2e27-49dd-be48-8467c98ba226" providerId="ADAL" clId="{2AB128DE-068A-4C46-88DA-E4BE494D0216}" dt="2022-10-25T20:14:01.590" v="97"/>
        <pc:sldMkLst>
          <pc:docMk/>
          <pc:sldMk cId="0" sldId="606"/>
        </pc:sldMkLst>
      </pc:sldChg>
      <pc:sldChg chg="add del">
        <pc:chgData name="Michael Salay" userId="f583f77a-2e27-49dd-be48-8467c98ba226" providerId="ADAL" clId="{2AB128DE-068A-4C46-88DA-E4BE494D0216}" dt="2022-10-25T20:14:01.590" v="97"/>
        <pc:sldMkLst>
          <pc:docMk/>
          <pc:sldMk cId="343079946" sldId="607"/>
        </pc:sldMkLst>
      </pc:sldChg>
      <pc:sldChg chg="modSp add del mod">
        <pc:chgData name="Michael Salay" userId="f583f77a-2e27-49dd-be48-8467c98ba226" providerId="ADAL" clId="{2AB128DE-068A-4C46-88DA-E4BE494D0216}" dt="2022-10-25T20:14:01.590" v="97"/>
        <pc:sldMkLst>
          <pc:docMk/>
          <pc:sldMk cId="609771536" sldId="608"/>
        </pc:sldMkLst>
        <pc:spChg chg="mod">
          <ac:chgData name="Michael Salay" userId="f583f77a-2e27-49dd-be48-8467c98ba226" providerId="ADAL" clId="{2AB128DE-068A-4C46-88DA-E4BE494D0216}" dt="2022-10-25T20:14:01.590" v="97"/>
          <ac:spMkLst>
            <pc:docMk/>
            <pc:sldMk cId="609771536" sldId="608"/>
            <ac:spMk id="3" creationId="{5D2C0541-D4B3-81DD-20BA-2B5101F86EA7}"/>
          </ac:spMkLst>
        </pc:spChg>
      </pc:sldChg>
      <pc:sldChg chg="add del">
        <pc:chgData name="Michael Salay" userId="f583f77a-2e27-49dd-be48-8467c98ba226" providerId="ADAL" clId="{2AB128DE-068A-4C46-88DA-E4BE494D0216}" dt="2022-10-25T20:14:01.590" v="97"/>
        <pc:sldMkLst>
          <pc:docMk/>
          <pc:sldMk cId="532665577" sldId="6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10/25/2022</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rc.gov/reading-rm/doc-collections/cfr/part050/part050-0067.html#50.67-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the Image:  A Glass From the Past</a:t>
            </a:r>
          </a:p>
          <a:p>
            <a:r>
              <a:rPr lang="en-US" sz="1200" b="0" i="0" kern="1200" dirty="0">
                <a:solidFill>
                  <a:schemeClr val="tx1"/>
                </a:solidFill>
                <a:effectLst/>
                <a:latin typeface="+mn-lt"/>
                <a:ea typeface="+mn-ea"/>
                <a:cs typeface="+mn-cs"/>
              </a:rPr>
              <a:t>While taking a closer look at ancient glass to better understand how it changed over time, Pacific Northwest National Laboratory scientists made an unexpected discovery-the remains of bacteria that once lived on the surface. PNNL researchers and collaborators are delving into the past to further their knowledge about the stability of glass that will be used to safely store low-activity nuclear waste at the Hanford Site. With support from the Department of Energy's Office of Environmental Management, International Programs through the Office of River Protection, they are analyzing this glass found in Swedish hillforts that predates the Vikings because it has a chemical composition similar to what will be produced at Hanford's Waste Treatment and Vitrification Plant and has been "stored" in a known environment for more than 1,500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 team: David Peeler, Bruce W. </a:t>
            </a:r>
            <a:r>
              <a:rPr lang="en-US" sz="1200" b="0" i="0" kern="1200" dirty="0" err="1">
                <a:solidFill>
                  <a:schemeClr val="tx1"/>
                </a:solidFill>
                <a:effectLst/>
                <a:latin typeface="+mn-lt"/>
                <a:ea typeface="+mn-ea"/>
                <a:cs typeface="+mn-cs"/>
              </a:rPr>
              <a:t>Arey</a:t>
            </a:r>
            <a:r>
              <a:rPr lang="en-US" sz="1200" b="0" i="0" kern="1200" dirty="0">
                <a:solidFill>
                  <a:schemeClr val="tx1"/>
                </a:solidFill>
                <a:effectLst/>
                <a:latin typeface="+mn-lt"/>
                <a:ea typeface="+mn-ea"/>
                <a:cs typeface="+mn-cs"/>
              </a:rPr>
              <a:t>, Carolyn I. Pearce, Tamas </a:t>
            </a:r>
            <a:r>
              <a:rPr lang="en-US" sz="1200" b="0" i="0" kern="1200" dirty="0" err="1">
                <a:solidFill>
                  <a:schemeClr val="tx1"/>
                </a:solidFill>
                <a:effectLst/>
                <a:latin typeface="+mn-lt"/>
                <a:ea typeface="+mn-ea"/>
                <a:cs typeface="+mn-cs"/>
              </a:rPr>
              <a:t>Varga</a:t>
            </a:r>
            <a:r>
              <a:rPr lang="en-US" sz="1200" b="0" i="0" kern="1200" dirty="0">
                <a:solidFill>
                  <a:schemeClr val="tx1"/>
                </a:solidFill>
                <a:effectLst/>
                <a:latin typeface="+mn-lt"/>
                <a:ea typeface="+mn-ea"/>
                <a:cs typeface="+mn-cs"/>
              </a:rPr>
              <a:t>, Micah D. Miller, Michele Conroy and Michael J. Schweiger (all of PNNL); John S. McCloy (Washington State University); Jamie L. Weaver (National Institute of Standards and Technology); Edward </a:t>
            </a:r>
            <a:r>
              <a:rPr lang="en-US" sz="1200" b="0" i="0" kern="1200" dirty="0" err="1">
                <a:solidFill>
                  <a:schemeClr val="tx1"/>
                </a:solidFill>
                <a:effectLst/>
                <a:latin typeface="+mn-lt"/>
                <a:ea typeface="+mn-ea"/>
                <a:cs typeface="+mn-cs"/>
              </a:rPr>
              <a:t>Vicenzi</a:t>
            </a:r>
            <a:r>
              <a:rPr lang="en-US" sz="1200" b="0" i="0" kern="1200" dirty="0">
                <a:solidFill>
                  <a:schemeClr val="tx1"/>
                </a:solidFill>
                <a:effectLst/>
                <a:latin typeface="+mn-lt"/>
                <a:ea typeface="+mn-ea"/>
                <a:cs typeface="+mn-cs"/>
              </a:rPr>
              <a:t> and Thomas Lam (Smithsonian Institution's Museum Conservation Institute); Rolf </a:t>
            </a:r>
            <a:r>
              <a:rPr lang="en-US" sz="1200" b="0" i="0" kern="1200" dirty="0" err="1">
                <a:solidFill>
                  <a:schemeClr val="tx1"/>
                </a:solidFill>
                <a:effectLst/>
                <a:latin typeface="+mn-lt"/>
                <a:ea typeface="+mn-ea"/>
                <a:cs typeface="+mn-cs"/>
              </a:rPr>
              <a:t>Sjoblom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Tekedo</a:t>
            </a:r>
            <a:r>
              <a:rPr lang="en-US" sz="1200" b="0" i="0" kern="1200" dirty="0">
                <a:solidFill>
                  <a:schemeClr val="tx1"/>
                </a:solidFill>
                <a:effectLst/>
                <a:latin typeface="+mn-lt"/>
                <a:ea typeface="+mn-ea"/>
                <a:cs typeface="+mn-cs"/>
              </a:rPr>
              <a:t> AB); Eva </a:t>
            </a:r>
            <a:r>
              <a:rPr lang="en-US" sz="1200" b="0" i="0" kern="1200" dirty="0" err="1">
                <a:solidFill>
                  <a:schemeClr val="tx1"/>
                </a:solidFill>
                <a:effectLst/>
                <a:latin typeface="+mn-lt"/>
                <a:ea typeface="+mn-ea"/>
                <a:cs typeface="+mn-cs"/>
              </a:rPr>
              <a:t>Hjarthner-Holdar</a:t>
            </a:r>
            <a:r>
              <a:rPr lang="en-US" sz="1200" b="0" i="0" kern="1200" dirty="0">
                <a:solidFill>
                  <a:schemeClr val="tx1"/>
                </a:solidFill>
                <a:effectLst/>
                <a:latin typeface="+mn-lt"/>
                <a:ea typeface="+mn-ea"/>
                <a:cs typeface="+mn-cs"/>
              </a:rPr>
              <a:t> and Erik </a:t>
            </a:r>
            <a:r>
              <a:rPr lang="en-US" sz="1200" b="0" i="0" kern="1200" dirty="0" err="1">
                <a:solidFill>
                  <a:schemeClr val="tx1"/>
                </a:solidFill>
                <a:effectLst/>
                <a:latin typeface="+mn-lt"/>
                <a:ea typeface="+mn-ea"/>
                <a:cs typeface="+mn-cs"/>
              </a:rPr>
              <a:t>Ogenhall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Arkeologerna</a:t>
            </a:r>
            <a:r>
              <a:rPr lang="en-US" sz="1200" b="0" i="0" kern="1200" dirty="0">
                <a:solidFill>
                  <a:schemeClr val="tx1"/>
                </a:solidFill>
                <a:effectLst/>
                <a:latin typeface="+mn-lt"/>
                <a:ea typeface="+mn-ea"/>
                <a:cs typeface="+mn-cs"/>
              </a:rPr>
              <a:t>); and Albert A. Kruger (Department of Energy Office of River Protection). The image was colorized by Nathan Johnson (PNNL).</a:t>
            </a:r>
          </a:p>
          <a:p>
            <a:r>
              <a:rPr lang="en-US" sz="1200" b="0" i="0" kern="1200" dirty="0">
                <a:solidFill>
                  <a:schemeClr val="tx1"/>
                </a:solidFill>
                <a:effectLst/>
                <a:latin typeface="+mn-lt"/>
                <a:ea typeface="+mn-ea"/>
                <a:cs typeface="+mn-cs"/>
              </a:rPr>
              <a:t>Instrument: Scanning electron microscope and focus ion beam hybrid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flickr.com/photos/pnnl/24220123368/in/photolist-fqwiqF-aBF44N-fqwj9R-aEuQHd-CUfsRW-pZVLNL-aPjNkZ-fxBosi-aErWsK-aBCnZk-ECMqka-aEr4hT-6yL625-6xvZrp-6xh38v-6xmeiY-VNqjUa-CJUXKp-CPUyAo-25kubq5-BUPMLB-211nysv-Chikdn-Cq6fRm-BscBWe-CnhkRJ-CiHawx-CPUwEu-BUGK7J-CiHawn-BUPKMg-CGEBLY-BUGHTw-CJV1jx-CPUxnw-CSdgpF-CSdj4D-CJUWi6-CPUwFm-BXsubh-CPUxJd-CiHdVB-BUGG5b-BUGHYm-22DixCm-243ex8R-Cq6jHQ-CGEzzy-PEd3HJ-P9S5sd</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79689ED-B0AC-EB03-B2AE-298EC15CC895}"/>
              </a:ext>
            </a:extLst>
          </p:cNvPr>
          <p:cNvSpPr>
            <a:spLocks noGrp="1" noRot="1" noChangeAspect="1" noChangeArrowheads="1" noTextEdit="1"/>
          </p:cNvSpPr>
          <p:nvPr>
            <p:ph type="sldImg"/>
          </p:nvPr>
        </p:nvSpPr>
        <p:spPr>
          <a:xfrm>
            <a:off x="400050" y="690563"/>
            <a:ext cx="6146800" cy="3457575"/>
          </a:xfrm>
          <a:ln/>
        </p:spPr>
      </p:sp>
      <p:sp>
        <p:nvSpPr>
          <p:cNvPr id="22531" name="Notes Placeholder 2">
            <a:extLst>
              <a:ext uri="{FF2B5EF4-FFF2-40B4-BE49-F238E27FC236}">
                <a16:creationId xmlns:a16="http://schemas.microsoft.com/office/drawing/2014/main" id="{ABA033E6-E096-F5C5-31E1-6E5A8520E2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E6F29EF3-2CD9-6322-4C4B-DF0A3DD016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944823-4501-48EA-AC7D-7D6680DF531A}"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1461BFE-BC81-09EE-C657-2EABE66C1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3801903-FA3D-4042-8DC0-BD63613198D1}" type="slidenum">
              <a:rPr lang="en-US" altLang="en-US"/>
              <a:pPr/>
              <a:t>11</a:t>
            </a:fld>
            <a:endParaRPr lang="en-US" altLang="en-US"/>
          </a:p>
        </p:txBody>
      </p:sp>
      <p:sp>
        <p:nvSpPr>
          <p:cNvPr id="24579" name="Rectangle 2">
            <a:extLst>
              <a:ext uri="{FF2B5EF4-FFF2-40B4-BE49-F238E27FC236}">
                <a16:creationId xmlns:a16="http://schemas.microsoft.com/office/drawing/2014/main" id="{E9A5BEC1-AA3A-B411-7157-815EC3B3760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D0B0ADE-56D2-FCA3-FCA5-0C53FCE41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NUREG-1465 is used for Design Based source term evaluation of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4EFF70C-4B4B-4386-CA8C-F509C16E9C2F}"/>
              </a:ext>
            </a:extLst>
          </p:cNvPr>
          <p:cNvSpPr>
            <a:spLocks noGrp="1" noRot="1" noChangeAspect="1" noChangeArrowheads="1" noTextEdit="1"/>
          </p:cNvSpPr>
          <p:nvPr>
            <p:ph type="sldImg"/>
          </p:nvPr>
        </p:nvSpPr>
        <p:spPr>
          <a:xfrm>
            <a:off x="400050" y="690563"/>
            <a:ext cx="6146800" cy="3457575"/>
          </a:xfrm>
          <a:ln/>
        </p:spPr>
      </p:sp>
      <p:sp>
        <p:nvSpPr>
          <p:cNvPr id="26627" name="Notes Placeholder 2">
            <a:extLst>
              <a:ext uri="{FF2B5EF4-FFF2-40B4-BE49-F238E27FC236}">
                <a16:creationId xmlns:a16="http://schemas.microsoft.com/office/drawing/2014/main" id="{FD89A0F2-E6B7-5375-A908-ED214F03F0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260C8F1A-8BD6-A0C0-C704-9CBDC7509F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4B16CB-E9B8-4C2E-B8C4-F819860EB6CF}"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3DE27FD-D18E-EB31-5C6D-489092D01427}"/>
              </a:ext>
            </a:extLst>
          </p:cNvPr>
          <p:cNvSpPr>
            <a:spLocks noGrp="1" noRot="1" noChangeAspect="1" noChangeArrowheads="1" noTextEdit="1"/>
          </p:cNvSpPr>
          <p:nvPr>
            <p:ph type="sldImg"/>
          </p:nvPr>
        </p:nvSpPr>
        <p:spPr>
          <a:xfrm>
            <a:off x="400050" y="690563"/>
            <a:ext cx="6146800" cy="3457575"/>
          </a:xfrm>
          <a:ln/>
        </p:spPr>
      </p:sp>
      <p:sp>
        <p:nvSpPr>
          <p:cNvPr id="28675" name="Notes Placeholder 2">
            <a:extLst>
              <a:ext uri="{FF2B5EF4-FFF2-40B4-BE49-F238E27FC236}">
                <a16:creationId xmlns:a16="http://schemas.microsoft.com/office/drawing/2014/main" id="{C140808A-BDE9-2B15-D92F-D25547E607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0B2EF97B-9286-96D4-98A1-4C7EDB1971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FA5D11-4643-4895-9260-B734F1BAEB00}"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ED83F23-CDE3-9DB5-E94B-41CB19002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DD0E676-D1C5-4E2A-B741-9386189E89B2}" type="slidenum">
              <a:rPr lang="en-US" altLang="en-US"/>
              <a:pPr/>
              <a:t>14</a:t>
            </a:fld>
            <a:endParaRPr lang="en-US" altLang="en-US"/>
          </a:p>
        </p:txBody>
      </p:sp>
      <p:sp>
        <p:nvSpPr>
          <p:cNvPr id="30723" name="Rectangle 2">
            <a:extLst>
              <a:ext uri="{FF2B5EF4-FFF2-40B4-BE49-F238E27FC236}">
                <a16:creationId xmlns:a16="http://schemas.microsoft.com/office/drawing/2014/main" id="{2BAE50CD-EC55-9EB4-3E76-B20F0EB32793}"/>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CBC78CA-97CB-783B-9D73-A33ECA951B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panose="020B0604020202020204" pitchFamily="34" charset="0"/>
              </a:rPr>
              <a:t>An example of NUREG-1465 ST shown for PWR.</a:t>
            </a:r>
          </a:p>
          <a:p>
            <a:endParaRPr lang="en-US" altLang="en-US" sz="1000">
              <a:latin typeface="Arial" panose="020B0604020202020204" pitchFamily="34" charset="0"/>
            </a:endParaRPr>
          </a:p>
          <a:p>
            <a:r>
              <a:rPr lang="en-US" altLang="en-US" sz="1000">
                <a:latin typeface="Arial" panose="020B0604020202020204" pitchFamily="34" charset="0"/>
              </a:rPr>
              <a:t>Source terms for use in the regulatory process were developed for generic pressurized water reactors and boiling water reactors.</a:t>
            </a:r>
          </a:p>
          <a:p>
            <a:endParaRPr lang="en-US" altLang="en-US" sz="1000">
              <a:latin typeface="Arial" panose="020B0604020202020204" pitchFamily="34" charset="0"/>
            </a:endParaRPr>
          </a:p>
          <a:p>
            <a:r>
              <a:rPr lang="en-US" altLang="en-US" sz="1000">
                <a:latin typeface="Arial" panose="020B0604020202020204" pitchFamily="34" charset="0"/>
              </a:rPr>
              <a:t>In both, it is recognized that the release of radioactivity progressed in time. </a:t>
            </a:r>
          </a:p>
          <a:p>
            <a:endParaRPr lang="en-US" altLang="en-US" sz="1000">
              <a:latin typeface="Arial" panose="020B0604020202020204" pitchFamily="34" charset="0"/>
            </a:endParaRPr>
          </a:p>
          <a:p>
            <a:r>
              <a:rPr lang="en-US" altLang="en-US" sz="1000">
                <a:latin typeface="Arial" panose="020B0604020202020204" pitchFamily="34" charset="0"/>
              </a:rPr>
              <a:t>Accidents are divided into four phases: gap release, in-vessel release, ex-vessel release, and late in-vessel release.  The fourth of these phases accounts for the revaporization of radionuclides deposited within the reactor during early phases of an accident.</a:t>
            </a:r>
          </a:p>
          <a:p>
            <a:endParaRPr lang="en-US" altLang="en-US" sz="1000">
              <a:latin typeface="Arial" panose="020B0604020202020204" pitchFamily="34" charset="0"/>
            </a:endParaRPr>
          </a:p>
          <a:p>
            <a:r>
              <a:rPr lang="en-US" altLang="en-US" sz="1000">
                <a:latin typeface="Arial" panose="020B0604020202020204" pitchFamily="34" charset="0"/>
              </a:rPr>
              <a:t>Release fractions of eight radionuclide groups are prescribed for each of these accident phases.</a:t>
            </a:r>
          </a:p>
          <a:p>
            <a:endParaRPr lang="en-US" altLang="en-US" sz="1000">
              <a:latin typeface="Arial" panose="020B0604020202020204" pitchFamily="34" charset="0"/>
            </a:endParaRPr>
          </a:p>
          <a:p>
            <a:r>
              <a:rPr lang="en-US" altLang="en-US" sz="1000">
                <a:latin typeface="Arial" panose="020B0604020202020204" pitchFamily="34" charset="0"/>
              </a:rPr>
              <a:t>With the exception of noble gases and iodine, all releases are presumed to be in the form of aerosol particles. </a:t>
            </a:r>
          </a:p>
          <a:p>
            <a:endParaRPr lang="en-US" altLang="en-US" sz="1000">
              <a:latin typeface="Arial" panose="020B0604020202020204" pitchFamily="34" charset="0"/>
            </a:endParaRPr>
          </a:p>
          <a:p>
            <a:r>
              <a:rPr lang="en-US" altLang="en-US" sz="1000">
                <a:latin typeface="Arial" panose="020B0604020202020204" pitchFamily="34" charset="0"/>
              </a:rPr>
              <a:t>Most of the iodine is presumed to be released to the containment as particulate, but 5% is taken to be gaseous and a fraction of this gaseous iodine is taken to be a volatile organic iodide.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534C142-E1FF-443A-245E-640A6E0C5C5E}"/>
              </a:ext>
            </a:extLst>
          </p:cNvPr>
          <p:cNvSpPr>
            <a:spLocks noGrp="1" noRot="1" noChangeAspect="1" noChangeArrowheads="1" noTextEdit="1"/>
          </p:cNvSpPr>
          <p:nvPr>
            <p:ph type="sldImg"/>
          </p:nvPr>
        </p:nvSpPr>
        <p:spPr>
          <a:xfrm>
            <a:off x="400050" y="690563"/>
            <a:ext cx="6146800" cy="3457575"/>
          </a:xfrm>
          <a:ln/>
        </p:spPr>
      </p:sp>
      <p:sp>
        <p:nvSpPr>
          <p:cNvPr id="32771" name="Notes Placeholder 2">
            <a:extLst>
              <a:ext uri="{FF2B5EF4-FFF2-40B4-BE49-F238E27FC236}">
                <a16:creationId xmlns:a16="http://schemas.microsoft.com/office/drawing/2014/main" id="{FE439FD4-3144-84B5-06DA-1673329F85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085338AD-CEE1-EB73-9E7C-D8F46FDF47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1853A92-D11E-4EEA-88BB-E314FD53994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6B4FEC7-7F16-50A6-70AA-D32BA300C2B5}"/>
              </a:ext>
            </a:extLst>
          </p:cNvPr>
          <p:cNvSpPr>
            <a:spLocks noGrp="1" noRot="1" noChangeAspect="1" noChangeArrowheads="1" noTextEdit="1"/>
          </p:cNvSpPr>
          <p:nvPr>
            <p:ph type="sldImg"/>
          </p:nvPr>
        </p:nvSpPr>
        <p:spPr>
          <a:xfrm>
            <a:off x="400050" y="690563"/>
            <a:ext cx="6146800" cy="3457575"/>
          </a:xfrm>
          <a:ln/>
        </p:spPr>
      </p:sp>
      <p:sp>
        <p:nvSpPr>
          <p:cNvPr id="34819" name="Notes Placeholder 2">
            <a:extLst>
              <a:ext uri="{FF2B5EF4-FFF2-40B4-BE49-F238E27FC236}">
                <a16:creationId xmlns:a16="http://schemas.microsoft.com/office/drawing/2014/main" id="{69AC8737-5BC0-A01D-872D-383D4D940B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5F56CB3A-6A87-1233-A154-F1A22FBC97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A4861CB-0937-490B-8F7C-2216418FA1BA}"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8F1B7A2-5190-AD16-5580-27296AF31E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45C67C7-34E7-46C6-A199-71137C928921}" type="slidenum">
              <a:rPr lang="en-US" altLang="en-US"/>
              <a:pPr/>
              <a:t>17</a:t>
            </a:fld>
            <a:endParaRPr lang="en-US" altLang="en-US"/>
          </a:p>
        </p:txBody>
      </p:sp>
      <p:sp>
        <p:nvSpPr>
          <p:cNvPr id="38915" name="Rectangle 2">
            <a:extLst>
              <a:ext uri="{FF2B5EF4-FFF2-40B4-BE49-F238E27FC236}">
                <a16:creationId xmlns:a16="http://schemas.microsoft.com/office/drawing/2014/main" id="{41DCE50C-7B0D-D976-AA13-1D05E93FFCC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F4C80A0-9E51-56E3-FAAA-317D8C2FD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the intervening years (1979 TMI-2 accident to NUREG-1150 publication in 1989), knowledge on SA and ST increase dramatically (compare to TID-14844)</a:t>
            </a:r>
          </a:p>
          <a:p>
            <a:r>
              <a:rPr lang="en-US" altLang="en-US">
                <a:latin typeface="Arial" panose="020B0604020202020204" pitchFamily="34" charset="0"/>
              </a:rPr>
              <a:t>ST is based on understanding SA phenomenology</a:t>
            </a:r>
          </a:p>
          <a:p>
            <a:endParaRPr lang="en-US" altLang="en-US">
              <a:latin typeface="Arial" panose="020B0604020202020204" pitchFamily="34" charset="0"/>
            </a:endParaRPr>
          </a:p>
          <a:p>
            <a:r>
              <a:rPr lang="en-US" altLang="en-US">
                <a:latin typeface="Arial" panose="020B0604020202020204" pitchFamily="34" charset="0"/>
              </a:rPr>
              <a:t>Further understanding: PBF, XR, FLHT are expensive integral experiments,</a:t>
            </a:r>
          </a:p>
          <a:p>
            <a:r>
              <a:rPr lang="en-US" altLang="en-US">
                <a:latin typeface="Arial" panose="020B0604020202020204" pitchFamily="34" charset="0"/>
              </a:rPr>
              <a:t>			:separate effective experiments to study chemical interactions of different species (Cs, H2O, I,  ) in the presence of surfaces (SS, inconel); </a:t>
            </a:r>
          </a:p>
          <a:p>
            <a:r>
              <a:rPr lang="en-US" altLang="en-US">
                <a:latin typeface="Arial" panose="020B0604020202020204" pitchFamily="34" charset="0"/>
              </a:rPr>
              <a:t>                           combinations are too large to study  &gt;&gt;&gt; constantly modifying TRAPMELT</a:t>
            </a:r>
          </a:p>
          <a:p>
            <a:r>
              <a:rPr lang="en-US" altLang="en-US">
                <a:latin typeface="Arial" panose="020B0604020202020204" pitchFamily="34" charset="0"/>
              </a:rPr>
              <a:t>			: VICTORIA code:  too many chemical species and too many possibilities.  </a:t>
            </a:r>
          </a:p>
          <a:p>
            <a:r>
              <a:rPr lang="en-US" altLang="en-US">
                <a:latin typeface="Arial" panose="020B0604020202020204" pitchFamily="34" charset="0"/>
              </a:rPr>
              <a:t>Move from a two-tiers code strategy to a single tier (system level code)   </a:t>
            </a:r>
          </a:p>
          <a:p>
            <a:r>
              <a:rPr lang="en-US" altLang="en-US">
                <a:latin typeface="Arial" panose="020B0604020202020204" pitchFamily="34" charset="0"/>
              </a:rPr>
              <a:t>NEED GUIDANCE on what are the KEY CHEMICAL SPECIES that we should model   </a:t>
            </a:r>
          </a:p>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In general, WASH-1400 envelop NUREG-1150 95%</a:t>
            </a:r>
          </a:p>
          <a:p>
            <a:endParaRPr lang="en-US" dirty="0"/>
          </a:p>
          <a:p>
            <a:r>
              <a:rPr lang="en-US" dirty="0"/>
              <a:t>(when I changed the yellow text to blue, the top fractile bins also changed to blue since it used the </a:t>
            </a:r>
            <a:r>
              <a:rPr lang="en-US"/>
              <a:t>same color)</a:t>
            </a:r>
            <a:endParaRPr lang="en-US" dirty="0"/>
          </a:p>
        </p:txBody>
      </p:sp>
      <p:sp>
        <p:nvSpPr>
          <p:cNvPr id="4" name="Slide Number Placeholder 3"/>
          <p:cNvSpPr>
            <a:spLocks noGrp="1"/>
          </p:cNvSpPr>
          <p:nvPr>
            <p:ph type="sldNum" sz="quarter" idx="5"/>
          </p:nvPr>
        </p:nvSpPr>
        <p:spPr/>
        <p:txBody>
          <a:bodyPr/>
          <a:lstStyle/>
          <a:p>
            <a:pPr>
              <a:defRPr/>
            </a:pPr>
            <a:fld id="{10EF35AC-C910-4DFC-8750-EDC4DAE43F67}" type="slidenum">
              <a:rPr lang="en-US" altLang="en-US" smtClean="0"/>
              <a:pPr>
                <a:defRPr/>
              </a:pPr>
              <a:t>18</a:t>
            </a:fld>
            <a:endParaRPr lang="en-US" altLang="en-US"/>
          </a:p>
        </p:txBody>
      </p:sp>
    </p:spTree>
    <p:extLst>
      <p:ext uri="{BB962C8B-B14F-4D97-AF65-F5344CB8AC3E}">
        <p14:creationId xmlns:p14="http://schemas.microsoft.com/office/powerpoint/2010/main" val="259501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E8B8748-9E39-9C6F-B270-BB403BF44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947C171-2267-4D72-8412-1140F39F303E}" type="slidenum">
              <a:rPr lang="en-US" altLang="en-US"/>
              <a:pPr/>
              <a:t>19</a:t>
            </a:fld>
            <a:endParaRPr lang="en-US" altLang="en-US"/>
          </a:p>
        </p:txBody>
      </p:sp>
      <p:sp>
        <p:nvSpPr>
          <p:cNvPr id="43011" name="Rectangle 2">
            <a:extLst>
              <a:ext uri="{FF2B5EF4-FFF2-40B4-BE49-F238E27FC236}">
                <a16:creationId xmlns:a16="http://schemas.microsoft.com/office/drawing/2014/main" id="{0E6F4F6A-1AB3-5E3B-A194-A605B17F179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48EC0E9-7EC9-B272-2F7A-C61E72B01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Phebus</a:t>
            </a:r>
            <a:r>
              <a:rPr lang="en-US" altLang="en-US" dirty="0">
                <a:latin typeface="Arial" panose="020B0604020202020204" pitchFamily="34" charset="0"/>
              </a:rPr>
              <a:t>-FP:  provide guidance on realistic ST (especially on chemical forms) that code should model</a:t>
            </a:r>
          </a:p>
          <a:p>
            <a:endParaRPr lang="en-US" altLang="en-US" dirty="0">
              <a:latin typeface="Arial" panose="020B0604020202020204" pitchFamily="34" charset="0"/>
            </a:endParaRPr>
          </a:p>
          <a:p>
            <a:r>
              <a:rPr lang="en-US" altLang="en-US" dirty="0">
                <a:latin typeface="Arial" panose="020B0604020202020204" pitchFamily="34" charset="0"/>
              </a:rPr>
              <a:t>ARTIST:  Do we get additional attenuation of aerosols in the steam generator secondary side under dry conditions (consideration for SA induced steam generator tube ruptures)</a:t>
            </a:r>
          </a:p>
          <a:p>
            <a:endParaRPr lang="en-US" altLang="en-US" dirty="0">
              <a:latin typeface="Arial" panose="020B0604020202020204" pitchFamily="34" charset="0"/>
            </a:endParaRPr>
          </a:p>
          <a:p>
            <a:r>
              <a:rPr lang="en-US" altLang="en-US" dirty="0">
                <a:latin typeface="Arial" panose="020B0604020202020204" pitchFamily="34" charset="0"/>
              </a:rPr>
              <a:t>RASPLAV, MASCA:  Address in-vessel molten material behavior (and address the question on melt retention)</a:t>
            </a:r>
          </a:p>
          <a:p>
            <a:endParaRPr lang="en-US" altLang="en-US" dirty="0">
              <a:latin typeface="Arial" panose="020B0604020202020204" pitchFamily="34" charset="0"/>
            </a:endParaRPr>
          </a:p>
          <a:p>
            <a:r>
              <a:rPr lang="en-US" altLang="en-US" dirty="0">
                <a:latin typeface="Arial" panose="020B0604020202020204" pitchFamily="34" charset="0"/>
              </a:rPr>
              <a:t>MCCI:  ex-vessel molten melt cooling and attenuation of ST with water.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EF35AC-C910-4DFC-8750-EDC4DAE43F67}" type="slidenum">
              <a:rPr lang="en-US" altLang="en-US" smtClean="0"/>
              <a:pPr>
                <a:defRPr/>
              </a:pPr>
              <a:t>2</a:t>
            </a:fld>
            <a:endParaRPr lang="en-US" altLang="en-US"/>
          </a:p>
        </p:txBody>
      </p:sp>
    </p:spTree>
    <p:extLst>
      <p:ext uri="{BB962C8B-B14F-4D97-AF65-F5344CB8AC3E}">
        <p14:creationId xmlns:p14="http://schemas.microsoft.com/office/powerpoint/2010/main" val="159101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9D31255-2062-23E5-D3AD-660196CE7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DBC9AEE-B9CA-4328-8786-C3AF935AA0D9}" type="slidenum">
              <a:rPr lang="en-US" altLang="en-US"/>
              <a:pPr/>
              <a:t>20</a:t>
            </a:fld>
            <a:endParaRPr lang="en-US" altLang="en-US"/>
          </a:p>
        </p:txBody>
      </p:sp>
      <p:sp>
        <p:nvSpPr>
          <p:cNvPr id="73731" name="Rectangle 2">
            <a:extLst>
              <a:ext uri="{FF2B5EF4-FFF2-40B4-BE49-F238E27FC236}">
                <a16:creationId xmlns:a16="http://schemas.microsoft.com/office/drawing/2014/main" id="{768A5E0C-DE17-A13B-36B3-C918EE044ED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EF27758-64A4-1150-5159-D2E8AD793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1/5000 scale &gt;&gt;  initial bundle inventory; circuit conc., containment conc.</a:t>
            </a:r>
          </a:p>
          <a:p>
            <a:endParaRPr lang="en-US" altLang="en-US">
              <a:latin typeface="Arial" panose="020B0604020202020204" pitchFamily="34" charset="0"/>
            </a:endParaRPr>
          </a:p>
          <a:p>
            <a:r>
              <a:rPr lang="en-US" altLang="en-US">
                <a:latin typeface="Arial" panose="020B0604020202020204" pitchFamily="34" charset="0"/>
              </a:rPr>
              <a:t>Containment vessel volume:  10 m3 (353 ft3); surface = 25 m2; </a:t>
            </a:r>
          </a:p>
          <a:p>
            <a:endParaRPr lang="en-US" altLang="en-US">
              <a:latin typeface="Arial" panose="020B0604020202020204" pitchFamily="34" charset="0"/>
            </a:endParaRPr>
          </a:p>
          <a:p>
            <a:r>
              <a:rPr lang="en-US" altLang="en-US">
                <a:latin typeface="Arial" panose="020B0604020202020204" pitchFamily="34" charset="0"/>
              </a:rPr>
              <a:t>Condenser surface = 1.1 m2/each; (0.78m2 wet, 0.34m2 dry)  &gt;&gt;&gt;&gt; simulate cold surfaces of a reactor containment </a:t>
            </a:r>
          </a:p>
          <a:p>
            <a:endParaRPr lang="en-US" altLang="en-US">
              <a:latin typeface="Arial" panose="020B0604020202020204" pitchFamily="34" charset="0"/>
            </a:endParaRPr>
          </a:p>
          <a:p>
            <a:r>
              <a:rPr lang="en-US" altLang="en-US">
                <a:latin typeface="Arial" panose="020B0604020202020204" pitchFamily="34" charset="0"/>
              </a:rPr>
              <a:t>Sump (120 liter &gt;&gt; 100 liter vol. and 20 liter in the loop)</a:t>
            </a:r>
          </a:p>
          <a:p>
            <a:endParaRPr lang="en-US" altLang="en-US">
              <a:latin typeface="Arial" panose="020B0604020202020204" pitchFamily="34" charset="0"/>
            </a:endParaRPr>
          </a:p>
          <a:p>
            <a:r>
              <a:rPr lang="en-US" altLang="en-US">
                <a:latin typeface="Arial" panose="020B0604020202020204" pitchFamily="34" charset="0"/>
              </a:rPr>
              <a:t>temp. control (organic liquid loop)  &gt;&gt; (1) control vertical wall &amp; ellipical cont. wall (2) condenser and (3) sump wall</a:t>
            </a:r>
          </a:p>
          <a:p>
            <a:endParaRPr lang="en-US" altLang="en-US">
              <a:latin typeface="Arial" panose="020B0604020202020204" pitchFamily="34" charset="0"/>
            </a:endParaRPr>
          </a:p>
          <a:p>
            <a:r>
              <a:rPr lang="en-US" altLang="en-US">
                <a:latin typeface="Arial" panose="020B0604020202020204" pitchFamily="34" charset="0"/>
              </a:rPr>
              <a:t>Ripolin epoxy paint (EdF) </a:t>
            </a:r>
          </a:p>
        </p:txBody>
      </p:sp>
    </p:spTree>
    <p:extLst>
      <p:ext uri="{BB962C8B-B14F-4D97-AF65-F5344CB8AC3E}">
        <p14:creationId xmlns:p14="http://schemas.microsoft.com/office/powerpoint/2010/main" val="143358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E850C7A-0616-689F-F6B6-127AD86BDB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81C4C44-7746-45B6-8C00-A4FCBAEAA432}" type="slidenum">
              <a:rPr lang="en-US" altLang="en-US"/>
              <a:pPr/>
              <a:t>21</a:t>
            </a:fld>
            <a:endParaRPr lang="en-US" altLang="en-US"/>
          </a:p>
        </p:txBody>
      </p:sp>
      <p:sp>
        <p:nvSpPr>
          <p:cNvPr id="45059" name="Rectangle 2">
            <a:extLst>
              <a:ext uri="{FF2B5EF4-FFF2-40B4-BE49-F238E27FC236}">
                <a16:creationId xmlns:a16="http://schemas.microsoft.com/office/drawing/2014/main" id="{3B4EF3DD-EB9E-E201-B1FA-09CE03F0B7D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6634203-F7DE-DA35-2E1D-638FD6AD0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MELCOR different models’ predictions of Cesium release data from Phebus FPT-1 test.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FB5DD0A6-5AE2-42DE-8BE7-3EBC8ADB453A}" type="slidenum">
              <a:rPr lang="en-US" smtClean="0"/>
              <a:t>22</a:t>
            </a:fld>
            <a:endParaRPr lang="en-US"/>
          </a:p>
        </p:txBody>
      </p:sp>
    </p:spTree>
    <p:extLst>
      <p:ext uri="{BB962C8B-B14F-4D97-AF65-F5344CB8AC3E}">
        <p14:creationId xmlns:p14="http://schemas.microsoft.com/office/powerpoint/2010/main" val="3856771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FB5DD0A6-5AE2-42DE-8BE7-3EBC8ADB453A}" type="slidenum">
              <a:rPr lang="en-US" smtClean="0"/>
              <a:t>23</a:t>
            </a:fld>
            <a:endParaRPr lang="en-US"/>
          </a:p>
        </p:txBody>
      </p:sp>
    </p:spTree>
    <p:extLst>
      <p:ext uri="{BB962C8B-B14F-4D97-AF65-F5344CB8AC3E}">
        <p14:creationId xmlns:p14="http://schemas.microsoft.com/office/powerpoint/2010/main" val="166720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15E803F-8E98-06C6-915B-CAA9F6448C52}"/>
              </a:ext>
            </a:extLst>
          </p:cNvPr>
          <p:cNvSpPr>
            <a:spLocks noGrp="1" noRot="1" noChangeAspect="1" noChangeArrowheads="1" noTextEdit="1"/>
          </p:cNvSpPr>
          <p:nvPr>
            <p:ph type="sldImg"/>
          </p:nvPr>
        </p:nvSpPr>
        <p:spPr>
          <a:xfrm>
            <a:off x="400050" y="690563"/>
            <a:ext cx="6146800" cy="3457575"/>
          </a:xfrm>
          <a:ln/>
        </p:spPr>
      </p:sp>
      <p:sp>
        <p:nvSpPr>
          <p:cNvPr id="112643" name="Notes Placeholder 2">
            <a:extLst>
              <a:ext uri="{FF2B5EF4-FFF2-40B4-BE49-F238E27FC236}">
                <a16:creationId xmlns:a16="http://schemas.microsoft.com/office/drawing/2014/main" id="{B21AF6F7-13FB-242D-6B58-16A59CC1C3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12644" name="Slide Number Placeholder 3">
            <a:extLst>
              <a:ext uri="{FF2B5EF4-FFF2-40B4-BE49-F238E27FC236}">
                <a16:creationId xmlns:a16="http://schemas.microsoft.com/office/drawing/2014/main" id="{DC2ECD60-B5AE-08DA-7C27-00BF4EF05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7D917-2DEB-4F1F-AC16-1DCA27260216}" type="slidenum">
              <a:rPr lang="en-US" altLang="en-US"/>
              <a:pPr>
                <a:spcBef>
                  <a:spcPct val="0"/>
                </a:spcBef>
              </a:pPr>
              <a:t>24</a:t>
            </a:fld>
            <a:endParaRPr lang="en-US" altLang="en-US"/>
          </a:p>
        </p:txBody>
      </p:sp>
    </p:spTree>
    <p:extLst>
      <p:ext uri="{BB962C8B-B14F-4D97-AF65-F5344CB8AC3E}">
        <p14:creationId xmlns:p14="http://schemas.microsoft.com/office/powerpoint/2010/main" val="41871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D65E861-B2BF-3CDB-5A09-241AA3CD1113}"/>
              </a:ext>
            </a:extLst>
          </p:cNvPr>
          <p:cNvSpPr>
            <a:spLocks noGrp="1" noRot="1" noChangeAspect="1" noChangeArrowheads="1" noTextEdit="1"/>
          </p:cNvSpPr>
          <p:nvPr>
            <p:ph type="sldImg"/>
          </p:nvPr>
        </p:nvSpPr>
        <p:spPr>
          <a:xfrm>
            <a:off x="400050" y="690563"/>
            <a:ext cx="6146800" cy="3457575"/>
          </a:xfrm>
          <a:ln/>
        </p:spPr>
      </p:sp>
      <p:sp>
        <p:nvSpPr>
          <p:cNvPr id="8195" name="Notes Placeholder 2">
            <a:extLst>
              <a:ext uri="{FF2B5EF4-FFF2-40B4-BE49-F238E27FC236}">
                <a16:creationId xmlns:a16="http://schemas.microsoft.com/office/drawing/2014/main" id="{91328F0A-0DCB-0F85-37D3-C0A986A104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1E16A40C-0B55-1C83-B446-08861DB562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E4E69C-C892-4AEF-92FD-B203FCE30D4D}"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6523E2B-95AF-1835-46CE-C70C3E2CA866}"/>
              </a:ext>
            </a:extLst>
          </p:cNvPr>
          <p:cNvSpPr>
            <a:spLocks noGrp="1" noRot="1" noChangeAspect="1" noChangeArrowheads="1" noTextEdit="1"/>
          </p:cNvSpPr>
          <p:nvPr>
            <p:ph type="sldImg"/>
          </p:nvPr>
        </p:nvSpPr>
        <p:spPr>
          <a:xfrm>
            <a:off x="400050" y="690563"/>
            <a:ext cx="6146800" cy="3457575"/>
          </a:xfrm>
          <a:ln/>
        </p:spPr>
      </p:sp>
      <p:sp>
        <p:nvSpPr>
          <p:cNvPr id="10243" name="Notes Placeholder 2">
            <a:extLst>
              <a:ext uri="{FF2B5EF4-FFF2-40B4-BE49-F238E27FC236}">
                <a16:creationId xmlns:a16="http://schemas.microsoft.com/office/drawing/2014/main" id="{68B5FABD-E12A-177E-9926-3664609CE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rPr>
              <a:t>Part 50.67</a:t>
            </a:r>
          </a:p>
          <a:p>
            <a:endParaRPr lang="en-US" altLang="en-US" b="1">
              <a:latin typeface="Arial" panose="020B0604020202020204" pitchFamily="34" charset="0"/>
            </a:endParaRPr>
          </a:p>
          <a:p>
            <a:r>
              <a:rPr lang="en-US" altLang="en-US" sz="1600" b="1">
                <a:latin typeface="Arial" panose="020B0604020202020204" pitchFamily="34" charset="0"/>
              </a:rPr>
              <a:t>(i) An individual located at any point on the boundary of the exclusion area for any 2-hour period following the onset of the postulated fission product release, would not receive a radiation dose in excess of 0.25 Sv (25 rem)</a:t>
            </a:r>
            <a:r>
              <a:rPr lang="en-US" altLang="en-US" sz="1600" b="1" baseline="30000">
                <a:latin typeface="Arial" panose="020B0604020202020204" pitchFamily="34" charset="0"/>
                <a:hlinkClick r:id="rId3" tooltip="footnote 2 hyperlink"/>
              </a:rPr>
              <a:t>2</a:t>
            </a:r>
            <a:r>
              <a:rPr lang="en-US" altLang="en-US" sz="1600" b="1">
                <a:latin typeface="Arial" panose="020B0604020202020204" pitchFamily="34" charset="0"/>
              </a:rPr>
              <a:t> total effective dose equivalent (TEDE).</a:t>
            </a:r>
          </a:p>
          <a:p>
            <a:endParaRPr lang="en-US" altLang="en-US" sz="1600" b="1">
              <a:latin typeface="Arial" panose="020B0604020202020204" pitchFamily="34" charset="0"/>
            </a:endParaRPr>
          </a:p>
          <a:p>
            <a:r>
              <a:rPr lang="en-US" altLang="en-US" sz="1600" b="1">
                <a:latin typeface="Arial" panose="020B0604020202020204" pitchFamily="34" charset="0"/>
              </a:rPr>
              <a:t>(ii) An individual located at any point on the outer boundary of the low population zone, who is exposed to the radioactive cloud resulting from the postulated fission product release (during the entire period of its passage), would not receive a radiation dose in excess of 0.25 Sv (25 rem) total effective dose equivalent (TEDE).</a:t>
            </a:r>
          </a:p>
          <a:p>
            <a:endParaRPr lang="en-US" altLang="en-US" sz="1600" b="1">
              <a:latin typeface="Arial" panose="020B0604020202020204" pitchFamily="34" charset="0"/>
            </a:endParaRPr>
          </a:p>
          <a:p>
            <a:r>
              <a:rPr lang="en-US" altLang="en-US" sz="1600" b="1">
                <a:latin typeface="Arial" panose="020B0604020202020204" pitchFamily="34" charset="0"/>
              </a:rPr>
              <a:t>(iii) Adequate radiation protection is provided to permit access to and occupancy of the control room under accident conditions without personnel receiving radiation exposures in excess of 0.05 Sv (5 rem) total effective dose equivalent (TEDE) for the duration of the accident.</a:t>
            </a:r>
          </a:p>
          <a:p>
            <a:pPr eaLnBrk="1" hangingPunct="1"/>
            <a:endParaRPr lang="en-US" altLang="en-US" sz="1600">
              <a:latin typeface="Arial" panose="020B0604020202020204" pitchFamily="34" charset="0"/>
            </a:endParaRPr>
          </a:p>
        </p:txBody>
      </p:sp>
      <p:sp>
        <p:nvSpPr>
          <p:cNvPr id="10244" name="Slide Number Placeholder 3">
            <a:extLst>
              <a:ext uri="{FF2B5EF4-FFF2-40B4-BE49-F238E27FC236}">
                <a16:creationId xmlns:a16="http://schemas.microsoft.com/office/drawing/2014/main" id="{550A45C0-2D84-3BD9-D3D1-920663DAF0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15ECD-8580-48BD-9C4F-8DEC8C3723F7}"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98A71A3-0700-7AE6-45B4-E8C46E5DB4F5}"/>
              </a:ext>
            </a:extLst>
          </p:cNvPr>
          <p:cNvSpPr>
            <a:spLocks noGrp="1" noRot="1" noChangeAspect="1" noChangeArrowheads="1" noTextEdit="1"/>
          </p:cNvSpPr>
          <p:nvPr>
            <p:ph type="sldImg"/>
          </p:nvPr>
        </p:nvSpPr>
        <p:spPr>
          <a:xfrm>
            <a:off x="400050" y="690563"/>
            <a:ext cx="6146800" cy="3457575"/>
          </a:xfrm>
          <a:ln/>
        </p:spPr>
      </p:sp>
      <p:sp>
        <p:nvSpPr>
          <p:cNvPr id="12291" name="Notes Placeholder 2">
            <a:extLst>
              <a:ext uri="{FF2B5EF4-FFF2-40B4-BE49-F238E27FC236}">
                <a16:creationId xmlns:a16="http://schemas.microsoft.com/office/drawing/2014/main" id="{8C8986D1-6624-427A-BB0A-B73FF98FB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latin typeface="Arial" panose="020B0604020202020204" pitchFamily="34" charset="0"/>
              </a:rPr>
              <a:t>Most of the currently operating power reactors in the USA were designed and licensed based on the so-called “TID-14844 source term”[1].</a:t>
            </a:r>
          </a:p>
          <a:p>
            <a:pPr>
              <a:lnSpc>
                <a:spcPct val="90000"/>
              </a:lnSpc>
            </a:pPr>
            <a:r>
              <a:rPr lang="en-US" altLang="en-US">
                <a:latin typeface="Arial" panose="020B0604020202020204" pitchFamily="34" charset="0"/>
              </a:rPr>
              <a:t>This source term was based on results of experiments involving the heatup of irradiated fuel fragments in a furnace.  Releases to the containment prescribed by the TID-14844 source term are as shown</a:t>
            </a:r>
          </a:p>
          <a:p>
            <a:pPr>
              <a:lnSpc>
                <a:spcPct val="90000"/>
              </a:lnSpc>
            </a:pPr>
            <a:r>
              <a:rPr lang="en-US" altLang="en-US">
                <a:latin typeface="Arial" panose="020B0604020202020204" pitchFamily="34" charset="0"/>
              </a:rPr>
              <a:t> </a:t>
            </a:r>
            <a:endParaRPr lang="en-US" altLang="en-US" b="1">
              <a:latin typeface="Arial" panose="020B0604020202020204" pitchFamily="34" charset="0"/>
            </a:endParaRPr>
          </a:p>
          <a:p>
            <a:pPr>
              <a:lnSpc>
                <a:spcPct val="90000"/>
              </a:lnSpc>
            </a:pPr>
            <a:r>
              <a:rPr lang="en-US" altLang="en-US" b="1">
                <a:latin typeface="Arial" panose="020B0604020202020204" pitchFamily="34" charset="0"/>
              </a:rPr>
              <a:t>Radioactive Element        Percent of initial core inventory released to the containment     Physical form of the released material</a:t>
            </a:r>
          </a:p>
          <a:p>
            <a:pPr>
              <a:lnSpc>
                <a:spcPct val="90000"/>
              </a:lnSpc>
            </a:pPr>
            <a:r>
              <a:rPr lang="en-US" altLang="en-US">
                <a:latin typeface="Arial" panose="020B0604020202020204" pitchFamily="34" charset="0"/>
              </a:rPr>
              <a:t>Noble gases (Xe, Kr)           100 %                                                                                                gas</a:t>
            </a:r>
          </a:p>
          <a:p>
            <a:pPr>
              <a:lnSpc>
                <a:spcPct val="90000"/>
              </a:lnSpc>
            </a:pPr>
            <a:r>
              <a:rPr lang="en-US" altLang="en-US">
                <a:latin typeface="Arial" panose="020B0604020202020204" pitchFamily="34" charset="0"/>
              </a:rPr>
              <a:t>Iodine                                  50 %                                                                                               gas</a:t>
            </a:r>
          </a:p>
          <a:p>
            <a:pPr>
              <a:lnSpc>
                <a:spcPct val="90000"/>
              </a:lnSpc>
            </a:pPr>
            <a:r>
              <a:rPr lang="en-US" altLang="en-US">
                <a:latin typeface="Arial" panose="020B0604020202020204" pitchFamily="34" charset="0"/>
              </a:rPr>
              <a:t>All others                               1 %                                                                                               aerosol particles</a:t>
            </a:r>
          </a:p>
          <a:p>
            <a:pPr>
              <a:lnSpc>
                <a:spcPct val="90000"/>
              </a:lnSpc>
            </a:pPr>
            <a:endParaRPr lang="en-US" altLang="en-US">
              <a:latin typeface="Arial" panose="020B0604020202020204" pitchFamily="34" charset="0"/>
            </a:endParaRPr>
          </a:p>
          <a:p>
            <a:pPr>
              <a:lnSpc>
                <a:spcPct val="90000"/>
              </a:lnSpc>
            </a:pPr>
            <a:r>
              <a:rPr lang="en-US" altLang="en-US">
                <a:latin typeface="Arial" panose="020B0604020202020204" pitchFamily="34" charset="0"/>
              </a:rPr>
              <a:t>- The source term was assumed to be </a:t>
            </a:r>
            <a:r>
              <a:rPr lang="en-US" altLang="en-US" b="1">
                <a:latin typeface="Arial" panose="020B0604020202020204" pitchFamily="34" charset="0"/>
              </a:rPr>
              <a:t>instantly</a:t>
            </a:r>
            <a:r>
              <a:rPr lang="en-US" altLang="en-US">
                <a:latin typeface="Arial" panose="020B0604020202020204" pitchFamily="34" charset="0"/>
              </a:rPr>
              <a:t> available in the containment.</a:t>
            </a:r>
          </a:p>
          <a:p>
            <a:pPr>
              <a:lnSpc>
                <a:spcPct val="90000"/>
              </a:lnSpc>
              <a:buFontTx/>
              <a:buChar char="-"/>
            </a:pPr>
            <a:r>
              <a:rPr lang="en-US" altLang="en-US">
                <a:latin typeface="Arial" panose="020B0604020202020204" pitchFamily="34" charset="0"/>
              </a:rPr>
              <a:t> Half the iodine was assumed to deposit in route to the containment. </a:t>
            </a:r>
          </a:p>
          <a:p>
            <a:pPr>
              <a:lnSpc>
                <a:spcPct val="90000"/>
              </a:lnSpc>
              <a:buFontTx/>
              <a:buChar char="-"/>
            </a:pPr>
            <a:r>
              <a:rPr lang="en-US" altLang="en-US">
                <a:latin typeface="Arial" panose="020B0604020202020204" pitchFamily="34" charset="0"/>
              </a:rPr>
              <a:t> The source to the environment was found assuming the design basis leakage rate for the containment and attenuation of the radioactive material available for release by engineered safety features (sprays, suppression pools, ice beds, etc.) of the plant.</a:t>
            </a:r>
          </a:p>
          <a:p>
            <a:pPr eaLnBrk="1" hangingPunct="1"/>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E641C053-5154-04CA-4BFC-15B42927A6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4C5A13-CDF1-477A-9EC8-32BF7E038568}"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72D4C2-FA76-EE11-5B48-D995A1B0EDA5}"/>
              </a:ext>
            </a:extLst>
          </p:cNvPr>
          <p:cNvSpPr>
            <a:spLocks noGrp="1" noRot="1" noChangeAspect="1" noChangeArrowheads="1" noTextEdit="1"/>
          </p:cNvSpPr>
          <p:nvPr>
            <p:ph type="sldImg"/>
          </p:nvPr>
        </p:nvSpPr>
        <p:spPr>
          <a:xfrm>
            <a:off x="400050" y="690563"/>
            <a:ext cx="6146800" cy="3457575"/>
          </a:xfrm>
          <a:ln/>
        </p:spPr>
      </p:sp>
      <p:sp>
        <p:nvSpPr>
          <p:cNvPr id="14339" name="Notes Placeholder 2">
            <a:extLst>
              <a:ext uri="{FF2B5EF4-FFF2-40B4-BE49-F238E27FC236}">
                <a16:creationId xmlns:a16="http://schemas.microsoft.com/office/drawing/2014/main" id="{FAD0156D-0D97-883A-1B14-02CA6869A9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7F63ED99-4A8B-BEFC-34C8-762AE1CC0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5913" indent="-225425" defTabSz="922338">
              <a:spcBef>
                <a:spcPct val="30000"/>
              </a:spcBef>
              <a:defRPr sz="1200">
                <a:solidFill>
                  <a:schemeClr val="tx1"/>
                </a:solidFill>
                <a:latin typeface="Arial" panose="020B0604020202020204" pitchFamily="34" charset="0"/>
              </a:defRPr>
            </a:lvl4pPr>
            <a:lvl5pPr marL="2038350" indent="-225425" defTabSz="922338">
              <a:spcBef>
                <a:spcPct val="30000"/>
              </a:spcBef>
              <a:defRPr sz="1200">
                <a:solidFill>
                  <a:schemeClr val="tx1"/>
                </a:solidFill>
                <a:latin typeface="Arial" panose="020B0604020202020204" pitchFamily="34" charset="0"/>
              </a:defRPr>
            </a:lvl5pPr>
            <a:lvl6pPr marL="2495550"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2750"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9950"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7150"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CFCF6B-9C99-4856-A7C5-41C3E4E7F814}"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B0AF4A4-E131-7053-8807-81F550C60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598E239-765E-4C9E-8CA7-02EFAB0A5759}" type="slidenum">
              <a:rPr lang="en-US" altLang="en-US"/>
              <a:pPr/>
              <a:t>7</a:t>
            </a:fld>
            <a:endParaRPr lang="en-US" altLang="en-US"/>
          </a:p>
        </p:txBody>
      </p:sp>
      <p:sp>
        <p:nvSpPr>
          <p:cNvPr id="16387" name="Rectangle 2">
            <a:extLst>
              <a:ext uri="{FF2B5EF4-FFF2-40B4-BE49-F238E27FC236}">
                <a16:creationId xmlns:a16="http://schemas.microsoft.com/office/drawing/2014/main" id="{B7446691-9FAA-62DD-1307-EC74E1C1D15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FC9ECD0E-1D69-33E8-B64B-C28DD7387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Following the accident at Three Mile Island, it was evident that radionuclide release did not closely follow the pattern that might be expected based on the TID-14844 source term.</a:t>
            </a:r>
          </a:p>
          <a:p>
            <a:endParaRPr lang="en-US" altLang="en-US">
              <a:latin typeface="Arial" panose="020B0604020202020204" pitchFamily="34" charset="0"/>
            </a:endParaRPr>
          </a:p>
          <a:p>
            <a:r>
              <a:rPr lang="en-US" altLang="en-US">
                <a:latin typeface="Arial" panose="020B0604020202020204" pitchFamily="34" charset="0"/>
              </a:rPr>
              <a:t>Pressure arose from the nuclear industry for a more realistic source term. </a:t>
            </a:r>
            <a:br>
              <a:rPr lang="en-US" altLang="en-US">
                <a:latin typeface="Arial" panose="020B0604020202020204" pitchFamily="34" charset="0"/>
              </a:rPr>
            </a:br>
            <a:endParaRPr lang="en-US" altLang="en-US">
              <a:latin typeface="Arial" panose="020B0604020202020204" pitchFamily="34" charset="0"/>
            </a:endParaRPr>
          </a:p>
          <a:p>
            <a:r>
              <a:rPr lang="en-US" altLang="en-US">
                <a:latin typeface="Arial" panose="020B0604020202020204" pitchFamily="34" charset="0"/>
              </a:rPr>
              <a:t>The Commission asked the Office of Regulatory Research if it could define a more realistic source term and if that source term would be smaller than that used for reactor licensing.</a:t>
            </a:r>
          </a:p>
          <a:p>
            <a:endParaRPr lang="en-US" altLang="en-US">
              <a:latin typeface="Arial" panose="020B0604020202020204" pitchFamily="34" charset="0"/>
            </a:endParaRPr>
          </a:p>
          <a:p>
            <a:r>
              <a:rPr lang="en-US" altLang="en-US">
                <a:latin typeface="Arial" panose="020B0604020202020204" pitchFamily="34" charset="0"/>
              </a:rPr>
              <a:t>The Office of Regulatory Research reply [2] was that insufficient data were available for defining a more realistic source term, but that it was possible to obtain the needed data and provide such a definition.</a:t>
            </a:r>
          </a:p>
          <a:p>
            <a:endParaRPr lang="en-US" altLang="en-US">
              <a:latin typeface="Arial" panose="020B0604020202020204" pitchFamily="34" charset="0"/>
            </a:endParaRPr>
          </a:p>
          <a:p>
            <a:r>
              <a:rPr lang="en-US" altLang="en-US">
                <a:latin typeface="Arial" panose="020B0604020202020204" pitchFamily="34" charset="0"/>
              </a:rPr>
              <a:t>The Office was directed by the Commission to undertake the required research.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410A94A-79B5-E672-A107-DC3BBFE14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186CC2E-4C58-4A01-96BA-2A084D341F53}" type="slidenum">
              <a:rPr lang="en-US" altLang="en-US"/>
              <a:pPr/>
              <a:t>8</a:t>
            </a:fld>
            <a:endParaRPr lang="en-US" altLang="en-US"/>
          </a:p>
        </p:txBody>
      </p:sp>
      <p:sp>
        <p:nvSpPr>
          <p:cNvPr id="18435" name="Rectangle 2">
            <a:extLst>
              <a:ext uri="{FF2B5EF4-FFF2-40B4-BE49-F238E27FC236}">
                <a16:creationId xmlns:a16="http://schemas.microsoft.com/office/drawing/2014/main" id="{4F23F66F-514F-E225-4A3E-D5A89AA82CB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346458-30AE-B6BC-DF23-0CA9588F37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Examples of SA out-of-pile and in-pile research undertaken by NRC Research</a:t>
            </a:r>
          </a:p>
          <a:p>
            <a:endParaRPr lang="en-US" altLang="en-US" dirty="0">
              <a:latin typeface="Arial" panose="020B0604020202020204" pitchFamily="34" charset="0"/>
            </a:endParaRPr>
          </a:p>
          <a:p>
            <a:r>
              <a:rPr lang="en-US" altLang="en-US" dirty="0">
                <a:latin typeface="Arial" panose="020B0604020202020204" pitchFamily="34" charset="0"/>
              </a:rPr>
              <a:t>Accident Progression:  PBF – INEEL, Idaho; ACRR – Sandia; DF – Sandia, FLHT –  </a:t>
            </a:r>
          </a:p>
          <a:p>
            <a:r>
              <a:rPr lang="en-US" altLang="en-US" dirty="0">
                <a:latin typeface="Arial" panose="020B0604020202020204" pitchFamily="34" charset="0"/>
              </a:rPr>
              <a:t>	</a:t>
            </a:r>
          </a:p>
          <a:p>
            <a:r>
              <a:rPr lang="en-US" altLang="en-US" dirty="0">
                <a:latin typeface="Arial" panose="020B0604020202020204" pitchFamily="34" charset="0"/>
              </a:rPr>
              <a:t>MCCI – SNL, ANL</a:t>
            </a:r>
          </a:p>
          <a:p>
            <a:r>
              <a:rPr lang="en-US" altLang="en-US" dirty="0">
                <a:latin typeface="Arial" panose="020B0604020202020204" pitchFamily="34" charset="0"/>
              </a:rPr>
              <a:t>Steam explosion – SNL, Univ. of Wisconsin, </a:t>
            </a:r>
          </a:p>
          <a:p>
            <a:r>
              <a:rPr lang="en-US" altLang="en-US" dirty="0">
                <a:latin typeface="Arial" panose="020B0604020202020204" pitchFamily="34" charset="0"/>
              </a:rPr>
              <a:t>Hydrogen – BNL</a:t>
            </a:r>
          </a:p>
          <a:p>
            <a:r>
              <a:rPr lang="en-US" altLang="en-US" dirty="0">
                <a:latin typeface="Arial" panose="020B0604020202020204" pitchFamily="34" charset="0"/>
              </a:rPr>
              <a:t>DCH – SNL, ANL, Purdue University</a:t>
            </a:r>
          </a:p>
          <a:p>
            <a:endParaRPr lang="en-US" altLang="en-US" dirty="0">
              <a:latin typeface="Arial" panose="020B0604020202020204" pitchFamily="34" charset="0"/>
            </a:endParaRPr>
          </a:p>
          <a:p>
            <a:r>
              <a:rPr lang="en-US" altLang="en-US" dirty="0">
                <a:latin typeface="Arial" panose="020B0604020202020204" pitchFamily="34" charset="0"/>
              </a:rPr>
              <a:t>FP chemistry:  ACRS ST (SNL), HI-VI (ORNL)</a:t>
            </a:r>
          </a:p>
          <a:p>
            <a:r>
              <a:rPr lang="en-US" altLang="en-US" dirty="0">
                <a:latin typeface="Arial" panose="020B0604020202020204" pitchFamily="34" charset="0"/>
              </a:rPr>
              <a:t>Containment integrity: SNL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8E41FD5-BD03-BB5D-C791-4FBE865376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C32AC8D-6760-4A53-B448-59D5DD13AF38}" type="slidenum">
              <a:rPr lang="en-US" altLang="en-US"/>
              <a:pPr/>
              <a:t>9</a:t>
            </a:fld>
            <a:endParaRPr lang="en-US" altLang="en-US"/>
          </a:p>
        </p:txBody>
      </p:sp>
      <p:sp>
        <p:nvSpPr>
          <p:cNvPr id="20483" name="Rectangle 2">
            <a:extLst>
              <a:ext uri="{FF2B5EF4-FFF2-40B4-BE49-F238E27FC236}">
                <a16:creationId xmlns:a16="http://schemas.microsoft.com/office/drawing/2014/main" id="{BA8B5228-9518-03AC-DA5F-AC4FE437B47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744996E-CC27-9142-9D0C-FA27900BF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research on the reactor accident source term led to the development of the STCP. This was a suite of “stand-alone” computer codes linked together to mechanistically predict for a variety of accidents the source term to the reactor containment and the attenuation of the inventory of radionuclides in the containment as a result of natural and engineered processes.</a:t>
            </a:r>
          </a:p>
          <a:p>
            <a:endParaRPr lang="en-US" altLang="en-US">
              <a:latin typeface="Arial" panose="020B0604020202020204" pitchFamily="34" charset="0"/>
            </a:endParaRPr>
          </a:p>
          <a:p>
            <a:r>
              <a:rPr lang="en-US" altLang="en-US">
                <a:latin typeface="Arial" panose="020B0604020202020204" pitchFamily="34" charset="0"/>
              </a:rPr>
              <a:t>This first phase of the NRC’s study of mechanistic reactor accident source terms culminated in the publication of improved source terms for use in regulatory processes (NUREG-1465) and publication of level III analysis of accident risks at representative US nuclear power plants (NUREG-1150). </a:t>
            </a:r>
          </a:p>
          <a:p>
            <a:endParaRPr lang="en-US" altLang="en-US">
              <a:latin typeface="Arial" panose="020B0604020202020204" pitchFamily="34" charset="0"/>
            </a:endParaRPr>
          </a:p>
          <a:p>
            <a:r>
              <a:rPr lang="en-US" altLang="en-US">
                <a:latin typeface="Arial" panose="020B0604020202020204" pitchFamily="34" charset="0"/>
              </a:rPr>
              <a:t>TMI-2 accident &gt;&gt; 1979</a:t>
            </a:r>
          </a:p>
          <a:p>
            <a:r>
              <a:rPr lang="en-US" altLang="en-US">
                <a:latin typeface="Arial" panose="020B0604020202020204" pitchFamily="34" charset="0"/>
              </a:rPr>
              <a:t>NUREG-1150 &gt;&gt; published in 1990</a:t>
            </a:r>
          </a:p>
          <a:p>
            <a:r>
              <a:rPr lang="en-US" altLang="en-US">
                <a:latin typeface="Arial" panose="020B0604020202020204" pitchFamily="34" charset="0"/>
              </a:rPr>
              <a:t>NUREG-1465 &gt;&gt; published in 1995</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9C475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25, 2022</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1E378968-472C-6B63-EFA1-A9A117A95303}"/>
              </a:ext>
            </a:extLst>
          </p:cNvPr>
          <p:cNvPicPr>
            <a:picLocks noChangeAspect="1"/>
          </p:cNvPicPr>
          <p:nvPr userDrawn="1"/>
        </p:nvPicPr>
        <p:blipFill>
          <a:blip r:embed="rId2"/>
          <a:srcRect/>
          <a:stretch/>
        </p:blipFill>
        <p:spPr>
          <a:xfrm>
            <a:off x="1427419" y="391274"/>
            <a:ext cx="1116379" cy="957880"/>
          </a:xfrm>
          <a:prstGeom prst="rect">
            <a:avLst/>
          </a:prstGeom>
        </p:spPr>
      </p:pic>
      <p:pic>
        <p:nvPicPr>
          <p:cNvPr id="10" name="Picture 9">
            <a:extLst>
              <a:ext uri="{FF2B5EF4-FFF2-40B4-BE49-F238E27FC236}">
                <a16:creationId xmlns:a16="http://schemas.microsoft.com/office/drawing/2014/main" id="{6AE5A46F-04C9-D209-0996-EFCF115DBFBC}"/>
              </a:ext>
            </a:extLst>
          </p:cNvPr>
          <p:cNvPicPr>
            <a:picLocks noChangeAspect="1"/>
          </p:cNvPicPr>
          <p:nvPr userDrawn="1"/>
        </p:nvPicPr>
        <p:blipFill>
          <a:blip r:embed="rId3"/>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0070C0"/>
                </a:solidFill>
              </a:defRPr>
            </a:lvl2pPr>
            <a:lvl3pPr>
              <a:defRPr>
                <a:solidFill>
                  <a:srgbClr val="00B0F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4C39DAE6-3889-5D12-1FDA-BB581D23B26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77DED827-3710-8900-311C-38B409EBAE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D16E43-BCF2-17DA-1E63-D77DF9D99B1C}"/>
              </a:ext>
            </a:extLst>
          </p:cNvPr>
          <p:cNvSpPr>
            <a:spLocks noGrp="1" noChangeArrowheads="1"/>
          </p:cNvSpPr>
          <p:nvPr>
            <p:ph type="sldNum" sz="quarter" idx="12"/>
          </p:nvPr>
        </p:nvSpPr>
        <p:spPr>
          <a:ln/>
        </p:spPr>
        <p:txBody>
          <a:bodyPr/>
          <a:lstStyle>
            <a:lvl1pPr>
              <a:defRPr/>
            </a:lvl1pPr>
          </a:lstStyle>
          <a:p>
            <a:pPr>
              <a:defRPr/>
            </a:pPr>
            <a:fld id="{D24DB371-CF93-48D5-8697-BA87121D6129}" type="slidenum">
              <a:rPr lang="en-US" altLang="en-US"/>
              <a:pPr>
                <a:defRPr/>
              </a:pPr>
              <a:t>‹#›</a:t>
            </a:fld>
            <a:endParaRPr lang="en-US" altLang="en-US"/>
          </a:p>
        </p:txBody>
      </p:sp>
    </p:spTree>
    <p:extLst>
      <p:ext uri="{BB962C8B-B14F-4D97-AF65-F5344CB8AC3E}">
        <p14:creationId xmlns:p14="http://schemas.microsoft.com/office/powerpoint/2010/main" val="321731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556232-9F17-1512-45C1-9CC3E450398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473A5230-F2FB-EC4B-7365-30BCB58C1A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3A3F3B5-A8F8-C61F-8E7F-4EB3F3905341}"/>
              </a:ext>
            </a:extLst>
          </p:cNvPr>
          <p:cNvSpPr>
            <a:spLocks noGrp="1" noChangeArrowheads="1"/>
          </p:cNvSpPr>
          <p:nvPr>
            <p:ph type="sldNum" sz="quarter" idx="12"/>
          </p:nvPr>
        </p:nvSpPr>
        <p:spPr>
          <a:ln/>
        </p:spPr>
        <p:txBody>
          <a:bodyPr/>
          <a:lstStyle>
            <a:lvl1pPr>
              <a:defRPr/>
            </a:lvl1pPr>
          </a:lstStyle>
          <a:p>
            <a:pPr>
              <a:defRPr/>
            </a:pPr>
            <a:fld id="{8496538E-4532-4C62-84F6-A810EC513006}" type="slidenum">
              <a:rPr lang="en-US" altLang="en-US"/>
              <a:pPr>
                <a:defRPr/>
              </a:pPr>
              <a:t>‹#›</a:t>
            </a:fld>
            <a:endParaRPr lang="en-US" altLang="en-US"/>
          </a:p>
        </p:txBody>
      </p:sp>
    </p:spTree>
    <p:extLst>
      <p:ext uri="{BB962C8B-B14F-4D97-AF65-F5344CB8AC3E}">
        <p14:creationId xmlns:p14="http://schemas.microsoft.com/office/powerpoint/2010/main" val="176017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p>
            <a:r>
              <a:rPr lang="en-US"/>
              <a:t>Click to edit Master title style</a:t>
            </a:r>
          </a:p>
        </p:txBody>
      </p:sp>
      <p:sp>
        <p:nvSpPr>
          <p:cNvPr id="3" name="Text Placeholder 2"/>
          <p:cNvSpPr>
            <a:spLocks noGrp="1"/>
          </p:cNvSpPr>
          <p:nvPr>
            <p:ph type="body" sz="half" idx="1"/>
          </p:nvPr>
        </p:nvSpPr>
        <p:spPr>
          <a:xfrm>
            <a:off x="731520" y="1920242"/>
            <a:ext cx="64617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37120" y="1920240"/>
            <a:ext cx="6461760" cy="2623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37120" y="4726307"/>
            <a:ext cx="6461760" cy="26250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31C57B6-50D3-5A93-21A1-F378CBC1A7C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1EC40FD1-6C70-953F-8CAA-7213A7036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819BA7C-E914-B0BE-F132-5AEB04466CF7}"/>
              </a:ext>
            </a:extLst>
          </p:cNvPr>
          <p:cNvSpPr>
            <a:spLocks noGrp="1" noChangeArrowheads="1"/>
          </p:cNvSpPr>
          <p:nvPr>
            <p:ph type="sldNum" sz="quarter" idx="12"/>
          </p:nvPr>
        </p:nvSpPr>
        <p:spPr>
          <a:ln/>
        </p:spPr>
        <p:txBody>
          <a:bodyPr/>
          <a:lstStyle>
            <a:lvl1pPr>
              <a:defRPr/>
            </a:lvl1pPr>
          </a:lstStyle>
          <a:p>
            <a:pPr>
              <a:defRPr/>
            </a:pPr>
            <a:fld id="{88F60FA7-37F2-4D08-AB0D-7C42A438BF13}" type="slidenum">
              <a:rPr lang="en-US" altLang="en-US"/>
              <a:pPr>
                <a:defRPr/>
              </a:pPr>
              <a:t>‹#›</a:t>
            </a:fld>
            <a:endParaRPr lang="en-US" altLang="en-US"/>
          </a:p>
        </p:txBody>
      </p:sp>
    </p:spTree>
    <p:extLst>
      <p:ext uri="{BB962C8B-B14F-4D97-AF65-F5344CB8AC3E}">
        <p14:creationId xmlns:p14="http://schemas.microsoft.com/office/powerpoint/2010/main" val="72581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6393242" y="270933"/>
            <a:ext cx="7779957"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6385686" y="270933"/>
            <a:ext cx="7787514" cy="1310979"/>
          </a:xfrm>
          <a:prstGeom prst="rect">
            <a:avLst/>
          </a:prstGeom>
        </p:spPr>
        <p:txBody>
          <a:bodyPr lIns="0" anchor="b"/>
          <a:lstStyle>
            <a:lvl1pPr>
              <a:defRPr lang="en-US" sz="3600" b="1" kern="1200" dirty="0">
                <a:solidFill>
                  <a:srgbClr val="9C4757"/>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10/25/2022</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9C4757"/>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Picture 5" descr="An abstract connection in pale grey background">
            <a:extLst>
              <a:ext uri="{FF2B5EF4-FFF2-40B4-BE49-F238E27FC236}">
                <a16:creationId xmlns:a16="http://schemas.microsoft.com/office/drawing/2014/main" id="{2818E727-7A5E-4A5C-9C8B-70D96AF134C8}"/>
              </a:ext>
            </a:extLst>
          </p:cNvPr>
          <p:cNvPicPr>
            <a:picLocks noChangeAspect="1"/>
          </p:cNvPicPr>
          <p:nvPr userDrawn="1"/>
        </p:nvPicPr>
        <p:blipFill>
          <a:blip r:embed="rId15"/>
          <a:stretch>
            <a:fillRect/>
          </a:stretch>
        </p:blipFill>
        <p:spPr>
          <a:xfrm>
            <a:off x="1" y="-14543"/>
            <a:ext cx="14630400" cy="8244143"/>
          </a:xfrm>
          <a:prstGeom prst="rect">
            <a:avLst/>
          </a:prstGeom>
        </p:spPr>
      </p:pic>
      <p:sp>
        <p:nvSpPr>
          <p:cNvPr id="8" name="Rectangle 7">
            <a:extLst>
              <a:ext uri="{FF2B5EF4-FFF2-40B4-BE49-F238E27FC236}">
                <a16:creationId xmlns:a16="http://schemas.microsoft.com/office/drawing/2014/main" id="{2729221F-20F2-144C-A638-0A6C756C26C9}"/>
              </a:ext>
            </a:extLst>
          </p:cNvPr>
          <p:cNvSpPr/>
          <p:nvPr userDrawn="1"/>
        </p:nvSpPr>
        <p:spPr>
          <a:xfrm>
            <a:off x="1003300" y="-4375"/>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3" name="Picture 12">
            <a:extLst>
              <a:ext uri="{FF2B5EF4-FFF2-40B4-BE49-F238E27FC236}">
                <a16:creationId xmlns:a16="http://schemas.microsoft.com/office/drawing/2014/main" id="{25F34E2A-C7AD-3FC6-9287-EE1DDAF2912D}"/>
              </a:ext>
            </a:extLst>
          </p:cNvPr>
          <p:cNvPicPr>
            <a:picLocks noChangeAspect="1"/>
          </p:cNvPicPr>
          <p:nvPr userDrawn="1"/>
        </p:nvPicPr>
        <p:blipFill>
          <a:blip r:embed="rId16"/>
          <a:srcRect/>
          <a:stretch/>
        </p:blipFill>
        <p:spPr>
          <a:xfrm>
            <a:off x="1427419" y="391274"/>
            <a:ext cx="1116379" cy="957880"/>
          </a:xfrm>
          <a:prstGeom prst="rect">
            <a:avLst/>
          </a:prstGeom>
        </p:spPr>
      </p:pic>
      <p:pic>
        <p:nvPicPr>
          <p:cNvPr id="14" name="Picture 13">
            <a:extLst>
              <a:ext uri="{FF2B5EF4-FFF2-40B4-BE49-F238E27FC236}">
                <a16:creationId xmlns:a16="http://schemas.microsoft.com/office/drawing/2014/main" id="{7E8F3CB5-0FDD-C506-2DAC-6BB52B32100D}"/>
              </a:ext>
            </a:extLst>
          </p:cNvPr>
          <p:cNvPicPr>
            <a:picLocks noChangeAspect="1"/>
          </p:cNvPicPr>
          <p:nvPr userDrawn="1"/>
        </p:nvPicPr>
        <p:blipFill>
          <a:blip r:embed="rId17"/>
          <a:stretch>
            <a:fillRect/>
          </a:stretch>
        </p:blipFill>
        <p:spPr>
          <a:xfrm>
            <a:off x="3129734" y="455720"/>
            <a:ext cx="2743627" cy="775105"/>
          </a:xfrm>
          <a:prstGeom prst="rect">
            <a:avLst/>
          </a:prstGeom>
        </p:spPr>
      </p:pic>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3026978"/>
            <a:ext cx="4572000" cy="1828800"/>
          </a:xfrm>
        </p:spPr>
        <p:txBody>
          <a:bodyPr>
            <a:normAutofit fontScale="90000"/>
          </a:bodyPr>
          <a:lstStyle/>
          <a:p>
            <a:r>
              <a:rPr lang="en-US" altLang="en-US" b="1" dirty="0">
                <a:solidFill>
                  <a:srgbClr val="0070C0"/>
                </a:solidFill>
              </a:rPr>
              <a:t>Origin of Accident Source Terms used in SNAP/RADTRAD for Light Water Reactors</a:t>
            </a:r>
            <a:endParaRPr lang="en-US" dirty="0">
              <a:solidFill>
                <a:srgbClr val="0070C0"/>
              </a:solidFill>
            </a:endParaRP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p:txBody>
          <a:bodyPr/>
          <a:lstStyle/>
          <a:p>
            <a:r>
              <a:rPr lang="en-US" dirty="0"/>
              <a:t>Michael Salay</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p:txBody>
          <a:bodyPr/>
          <a:lstStyle/>
          <a:p>
            <a:r>
              <a:rPr lang="en-US" dirty="0"/>
              <a:t>Nuclear Regulatory Commission</a:t>
            </a:r>
          </a:p>
        </p:txBody>
      </p:sp>
      <p:sp>
        <p:nvSpPr>
          <p:cNvPr id="2" name="TextBox 1">
            <a:extLst>
              <a:ext uri="{FF2B5EF4-FFF2-40B4-BE49-F238E27FC236}">
                <a16:creationId xmlns:a16="http://schemas.microsoft.com/office/drawing/2014/main" id="{ED4D90FA-9A1E-A627-DE61-AD513CF06194}"/>
              </a:ext>
            </a:extLst>
          </p:cNvPr>
          <p:cNvSpPr txBox="1"/>
          <p:nvPr/>
        </p:nvSpPr>
        <p:spPr>
          <a:xfrm>
            <a:off x="3609244" y="4967416"/>
            <a:ext cx="2334356" cy="307777"/>
          </a:xfrm>
          <a:prstGeom prst="rect">
            <a:avLst/>
          </a:prstGeom>
          <a:noFill/>
        </p:spPr>
        <p:txBody>
          <a:bodyPr wrap="square" rtlCol="0">
            <a:spAutoFit/>
          </a:bodyPr>
          <a:lstStyle/>
          <a:p>
            <a:pPr algn="r"/>
            <a:r>
              <a:rPr lang="en-US" sz="1400" dirty="0"/>
              <a:t>November 3, 2022</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2">
            <a:extLst>
              <a:ext uri="{FF2B5EF4-FFF2-40B4-BE49-F238E27FC236}">
                <a16:creationId xmlns:a16="http://schemas.microsoft.com/office/drawing/2014/main" id="{DFFFBAF9-D68C-9D74-ABAC-9E1C52D0EA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6256D993-84F2-4CD4-83DA-38C6C4223BDD}" type="slidenum">
              <a:rPr lang="en-US" altLang="en-US" sz="1680"/>
              <a:pPr>
                <a:spcBef>
                  <a:spcPct val="0"/>
                </a:spcBef>
                <a:buFontTx/>
                <a:buNone/>
              </a:pPr>
              <a:t>10</a:t>
            </a:fld>
            <a:endParaRPr lang="en-US" altLang="en-US" sz="1680"/>
          </a:p>
        </p:txBody>
      </p:sp>
      <p:sp>
        <p:nvSpPr>
          <p:cNvPr id="21506" name="Rectangle 2">
            <a:extLst>
              <a:ext uri="{FF2B5EF4-FFF2-40B4-BE49-F238E27FC236}">
                <a16:creationId xmlns:a16="http://schemas.microsoft.com/office/drawing/2014/main" id="{264A0355-AB63-4AA6-12FB-95DD45AC80AA}"/>
              </a:ext>
            </a:extLst>
          </p:cNvPr>
          <p:cNvSpPr>
            <a:spLocks noGrp="1" noChangeArrowheads="1"/>
          </p:cNvSpPr>
          <p:nvPr>
            <p:ph type="title" idx="4294967295"/>
          </p:nvPr>
        </p:nvSpPr>
        <p:spPr>
          <a:xfrm>
            <a:off x="6873240" y="92075"/>
            <a:ext cx="7392035" cy="1371600"/>
          </a:xfrm>
        </p:spPr>
        <p:txBody>
          <a:bodyPr/>
          <a:lstStyle/>
          <a:p>
            <a:pPr eaLnBrk="1" hangingPunct="1"/>
            <a:r>
              <a:rPr lang="en-US" altLang="en-US" sz="4320" b="1" dirty="0">
                <a:solidFill>
                  <a:schemeClr val="accent2"/>
                </a:solidFill>
              </a:rPr>
              <a:t>Source Term History</a:t>
            </a:r>
            <a:br>
              <a:rPr lang="en-US" altLang="en-US" sz="4320" b="1" dirty="0">
                <a:solidFill>
                  <a:schemeClr val="accent2"/>
                </a:solidFill>
              </a:rPr>
            </a:br>
            <a:r>
              <a:rPr lang="en-US" altLang="en-US" sz="4320" b="1" dirty="0">
                <a:solidFill>
                  <a:schemeClr val="accent2"/>
                </a:solidFill>
              </a:rPr>
              <a:t>Release to the containment</a:t>
            </a:r>
          </a:p>
        </p:txBody>
      </p:sp>
      <p:sp>
        <p:nvSpPr>
          <p:cNvPr id="21507" name="Rectangle 3">
            <a:extLst>
              <a:ext uri="{FF2B5EF4-FFF2-40B4-BE49-F238E27FC236}">
                <a16:creationId xmlns:a16="http://schemas.microsoft.com/office/drawing/2014/main" id="{07AE73BE-83AF-ECB9-4F1A-2E3D6B5AD60F}"/>
              </a:ext>
            </a:extLst>
          </p:cNvPr>
          <p:cNvSpPr>
            <a:spLocks noGrp="1" noChangeArrowheads="1"/>
          </p:cNvSpPr>
          <p:nvPr>
            <p:ph type="body" idx="4294967295"/>
          </p:nvPr>
        </p:nvSpPr>
        <p:spPr>
          <a:xfrm>
            <a:off x="1264920" y="2011363"/>
            <a:ext cx="13000355" cy="6126162"/>
          </a:xfrm>
        </p:spPr>
        <p:txBody>
          <a:bodyPr/>
          <a:lstStyle/>
          <a:p>
            <a:pPr eaLnBrk="1" hangingPunct="1">
              <a:lnSpc>
                <a:spcPct val="90000"/>
              </a:lnSpc>
            </a:pPr>
            <a:r>
              <a:rPr lang="en-US" altLang="en-US" b="1" dirty="0">
                <a:solidFill>
                  <a:srgbClr val="008000"/>
                </a:solidFill>
              </a:rPr>
              <a:t>TID-14844 (same for both PWR &amp; BWR)</a:t>
            </a:r>
          </a:p>
          <a:p>
            <a:pPr eaLnBrk="1" hangingPunct="1">
              <a:lnSpc>
                <a:spcPct val="90000"/>
              </a:lnSpc>
            </a:pPr>
            <a:r>
              <a:rPr lang="en-US" altLang="en-US" b="1" dirty="0">
                <a:solidFill>
                  <a:srgbClr val="008000"/>
                </a:solidFill>
              </a:rPr>
              <a:t>Reactor Safety Study (WASH-1400)</a:t>
            </a:r>
          </a:p>
          <a:p>
            <a:pPr eaLnBrk="1" hangingPunct="1">
              <a:lnSpc>
                <a:spcPct val="90000"/>
              </a:lnSpc>
            </a:pPr>
            <a:r>
              <a:rPr lang="en-US" altLang="en-US" b="1" dirty="0"/>
              <a:t>NUREG-1465 (alternative source term)</a:t>
            </a:r>
          </a:p>
          <a:p>
            <a:pPr lvl="1" eaLnBrk="1" hangingPunct="1">
              <a:lnSpc>
                <a:spcPct val="90000"/>
              </a:lnSpc>
            </a:pPr>
            <a:r>
              <a:rPr lang="en-US" altLang="en-US" b="1" dirty="0">
                <a:solidFill>
                  <a:schemeClr val="accent2"/>
                </a:solidFill>
              </a:rPr>
              <a:t>Based on NUREG-1150 and research done following Three Mile Island accident</a:t>
            </a:r>
          </a:p>
          <a:p>
            <a:pPr lvl="1" eaLnBrk="1" hangingPunct="1">
              <a:lnSpc>
                <a:spcPct val="90000"/>
              </a:lnSpc>
            </a:pPr>
            <a:r>
              <a:rPr lang="en-US" altLang="en-US" b="1" dirty="0">
                <a:solidFill>
                  <a:srgbClr val="FF0000"/>
                </a:solidFill>
              </a:rPr>
              <a:t>Distinct releases for PWRs and BWRs</a:t>
            </a:r>
          </a:p>
          <a:p>
            <a:pPr lvl="1" eaLnBrk="1" hangingPunct="1">
              <a:lnSpc>
                <a:spcPct val="90000"/>
              </a:lnSpc>
            </a:pPr>
            <a:r>
              <a:rPr lang="en-US" altLang="en-US" b="1" dirty="0">
                <a:solidFill>
                  <a:schemeClr val="accent2"/>
                </a:solidFill>
              </a:rPr>
              <a:t>Chemical categorization of radionuclides</a:t>
            </a:r>
          </a:p>
          <a:p>
            <a:pPr lvl="1" eaLnBrk="1" hangingPunct="1">
              <a:lnSpc>
                <a:spcPct val="90000"/>
              </a:lnSpc>
            </a:pPr>
            <a:r>
              <a:rPr lang="en-US" altLang="en-US" b="1" dirty="0">
                <a:solidFill>
                  <a:srgbClr val="FF0000"/>
                </a:solidFill>
              </a:rPr>
              <a:t>Four phases </a:t>
            </a:r>
            <a:r>
              <a:rPr lang="en-US" altLang="en-US" b="1" dirty="0">
                <a:solidFill>
                  <a:schemeClr val="accent2"/>
                </a:solidFill>
              </a:rPr>
              <a:t>of release and release timing</a:t>
            </a:r>
          </a:p>
          <a:p>
            <a:pPr lvl="1" eaLnBrk="1" hangingPunct="1">
              <a:lnSpc>
                <a:spcPct val="90000"/>
              </a:lnSpc>
            </a:pPr>
            <a:r>
              <a:rPr lang="en-US" altLang="en-US" b="1" dirty="0">
                <a:solidFill>
                  <a:schemeClr val="accent2"/>
                </a:solidFill>
              </a:rPr>
              <a:t>Source Term Code Package</a:t>
            </a:r>
          </a:p>
          <a:p>
            <a:pPr lvl="1" eaLnBrk="1" hangingPunct="1">
              <a:lnSpc>
                <a:spcPct val="90000"/>
              </a:lnSpc>
            </a:pPr>
            <a:r>
              <a:rPr lang="en-US" altLang="en-US" b="1" dirty="0">
                <a:solidFill>
                  <a:srgbClr val="FF0000"/>
                </a:solidFill>
              </a:rPr>
              <a:t>First two phases used for AST and the regulatory process</a:t>
            </a:r>
          </a:p>
          <a:p>
            <a:pPr lvl="1" eaLnBrk="1" hangingPunct="1">
              <a:lnSpc>
                <a:spcPct val="90000"/>
              </a:lnSpc>
            </a:pPr>
            <a:endParaRPr lang="en-US" altLang="en-US" b="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D42F4E2A-2F01-11A5-547B-D9BE3308F1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F09E7BAE-DCF1-4FFB-91F2-8D6E5CF8A4FA}" type="slidenum">
              <a:rPr lang="en-US" altLang="en-US" sz="1680"/>
              <a:pPr>
                <a:spcBef>
                  <a:spcPct val="0"/>
                </a:spcBef>
                <a:buFontTx/>
                <a:buNone/>
              </a:pPr>
              <a:t>11</a:t>
            </a:fld>
            <a:endParaRPr lang="en-US" altLang="en-US" sz="1680"/>
          </a:p>
        </p:txBody>
      </p:sp>
      <p:sp>
        <p:nvSpPr>
          <p:cNvPr id="23555" name="Rectangle 2">
            <a:extLst>
              <a:ext uri="{FF2B5EF4-FFF2-40B4-BE49-F238E27FC236}">
                <a16:creationId xmlns:a16="http://schemas.microsoft.com/office/drawing/2014/main" id="{EE55A3F8-E7BE-65B1-BAA2-6382FBA57552}"/>
              </a:ext>
            </a:extLst>
          </p:cNvPr>
          <p:cNvSpPr>
            <a:spLocks noGrp="1" noChangeArrowheads="1"/>
          </p:cNvSpPr>
          <p:nvPr>
            <p:ph type="title" idx="4294967295"/>
          </p:nvPr>
        </p:nvSpPr>
        <p:spPr>
          <a:xfrm>
            <a:off x="6294120" y="335281"/>
            <a:ext cx="8153399" cy="1371600"/>
          </a:xfrm>
        </p:spPr>
        <p:txBody>
          <a:bodyPr/>
          <a:lstStyle/>
          <a:p>
            <a:r>
              <a:rPr lang="en-US" altLang="en-US" b="1" dirty="0">
                <a:solidFill>
                  <a:schemeClr val="accent2"/>
                </a:solidFill>
              </a:rPr>
              <a:t>Alternate Source Term</a:t>
            </a:r>
          </a:p>
        </p:txBody>
      </p:sp>
      <p:sp>
        <p:nvSpPr>
          <p:cNvPr id="23556" name="Rectangle 3">
            <a:extLst>
              <a:ext uri="{FF2B5EF4-FFF2-40B4-BE49-F238E27FC236}">
                <a16:creationId xmlns:a16="http://schemas.microsoft.com/office/drawing/2014/main" id="{321E3CF4-BC3D-070B-4A3D-0B7065F5F7DD}"/>
              </a:ext>
            </a:extLst>
          </p:cNvPr>
          <p:cNvSpPr>
            <a:spLocks noGrp="1" noChangeArrowheads="1"/>
          </p:cNvSpPr>
          <p:nvPr>
            <p:ph type="body" idx="4294967295"/>
          </p:nvPr>
        </p:nvSpPr>
        <p:spPr>
          <a:xfrm>
            <a:off x="1280160" y="1731962"/>
            <a:ext cx="12800965" cy="6162357"/>
          </a:xfrm>
        </p:spPr>
        <p:txBody>
          <a:bodyPr/>
          <a:lstStyle/>
          <a:p>
            <a:pPr>
              <a:lnSpc>
                <a:spcPct val="80000"/>
              </a:lnSpc>
            </a:pPr>
            <a:r>
              <a:rPr lang="en-US" altLang="en-US" b="1" dirty="0"/>
              <a:t>Timing based on four accident phases in BWRs and PWRs separately:</a:t>
            </a:r>
          </a:p>
          <a:p>
            <a:pPr lvl="1">
              <a:lnSpc>
                <a:spcPct val="80000"/>
              </a:lnSpc>
            </a:pPr>
            <a:r>
              <a:rPr lang="en-US" altLang="en-US" b="1" dirty="0">
                <a:solidFill>
                  <a:schemeClr val="accent2"/>
                </a:solidFill>
              </a:rPr>
              <a:t>Gap release</a:t>
            </a:r>
            <a:r>
              <a:rPr lang="en-US" altLang="en-US" b="1" dirty="0"/>
              <a:t> (clad ballooning and rupture)</a:t>
            </a:r>
          </a:p>
          <a:p>
            <a:pPr lvl="1">
              <a:lnSpc>
                <a:spcPct val="80000"/>
              </a:lnSpc>
            </a:pPr>
            <a:r>
              <a:rPr lang="en-US" altLang="en-US" b="1" dirty="0">
                <a:solidFill>
                  <a:schemeClr val="accent2"/>
                </a:solidFill>
              </a:rPr>
              <a:t>In-vessel release</a:t>
            </a:r>
            <a:r>
              <a:rPr lang="en-US" altLang="en-US" b="1" dirty="0"/>
              <a:t> (core degradation)</a:t>
            </a:r>
          </a:p>
          <a:p>
            <a:pPr lvl="1">
              <a:lnSpc>
                <a:spcPct val="80000"/>
              </a:lnSpc>
            </a:pPr>
            <a:r>
              <a:rPr lang="en-US" altLang="en-US" b="1" dirty="0">
                <a:solidFill>
                  <a:schemeClr val="accent2"/>
                </a:solidFill>
              </a:rPr>
              <a:t>Ex-vessel release</a:t>
            </a:r>
            <a:r>
              <a:rPr lang="en-US" altLang="en-US" b="1" dirty="0"/>
              <a:t> (melt/concrete etc.)</a:t>
            </a:r>
          </a:p>
          <a:p>
            <a:pPr lvl="1">
              <a:lnSpc>
                <a:spcPct val="80000"/>
              </a:lnSpc>
            </a:pPr>
            <a:r>
              <a:rPr lang="en-US" altLang="en-US" b="1" dirty="0">
                <a:solidFill>
                  <a:schemeClr val="accent2"/>
                </a:solidFill>
              </a:rPr>
              <a:t>Late in-vessel release</a:t>
            </a:r>
            <a:r>
              <a:rPr lang="en-US" altLang="en-US" b="1" dirty="0"/>
              <a:t> (revaporization)</a:t>
            </a:r>
          </a:p>
          <a:p>
            <a:pPr>
              <a:lnSpc>
                <a:spcPct val="80000"/>
              </a:lnSpc>
            </a:pPr>
            <a:r>
              <a:rPr lang="en-US" altLang="en-US" b="1" dirty="0"/>
              <a:t>Release magnitudes based on mechanistic analysis of important accident sequences for many plants</a:t>
            </a:r>
          </a:p>
          <a:p>
            <a:pPr lvl="1">
              <a:lnSpc>
                <a:spcPct val="80000"/>
              </a:lnSpc>
            </a:pPr>
            <a:r>
              <a:rPr lang="en-US" altLang="en-US" b="1" dirty="0">
                <a:solidFill>
                  <a:schemeClr val="accent2"/>
                </a:solidFill>
              </a:rPr>
              <a:t>8 chemical groups of fission products</a:t>
            </a:r>
          </a:p>
          <a:p>
            <a:pPr lvl="1">
              <a:lnSpc>
                <a:spcPct val="80000"/>
              </a:lnSpc>
            </a:pPr>
            <a:r>
              <a:rPr lang="en-US" altLang="en-US" b="1" dirty="0">
                <a:solidFill>
                  <a:schemeClr val="accent2"/>
                </a:solidFill>
              </a:rPr>
              <a:t>Most aerosol</a:t>
            </a:r>
          </a:p>
          <a:p>
            <a:pPr lvl="1">
              <a:lnSpc>
                <a:spcPct val="80000"/>
              </a:lnSpc>
            </a:pPr>
            <a:r>
              <a:rPr lang="en-US" altLang="en-US" b="1" dirty="0">
                <a:solidFill>
                  <a:schemeClr val="accent2"/>
                </a:solidFill>
              </a:rPr>
              <a:t>5% of released iodine gaseous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2">
            <a:extLst>
              <a:ext uri="{FF2B5EF4-FFF2-40B4-BE49-F238E27FC236}">
                <a16:creationId xmlns:a16="http://schemas.microsoft.com/office/drawing/2014/main" id="{7F0FD120-A384-EAAD-1CDC-166DC9BC05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69FE54B4-6C60-481C-AA50-33E1D1E6804C}" type="slidenum">
              <a:rPr lang="en-US" altLang="en-US" sz="1680"/>
              <a:pPr>
                <a:spcBef>
                  <a:spcPct val="0"/>
                </a:spcBef>
                <a:buFontTx/>
                <a:buNone/>
              </a:pPr>
              <a:t>12</a:t>
            </a:fld>
            <a:endParaRPr lang="en-US" altLang="en-US" sz="1680"/>
          </a:p>
        </p:txBody>
      </p:sp>
      <p:sp>
        <p:nvSpPr>
          <p:cNvPr id="25602" name="Rectangle 2">
            <a:extLst>
              <a:ext uri="{FF2B5EF4-FFF2-40B4-BE49-F238E27FC236}">
                <a16:creationId xmlns:a16="http://schemas.microsoft.com/office/drawing/2014/main" id="{73FCAEB0-F22B-DFC7-14F4-5588E6E27D3E}"/>
              </a:ext>
            </a:extLst>
          </p:cNvPr>
          <p:cNvSpPr>
            <a:spLocks noGrp="1" noChangeArrowheads="1"/>
          </p:cNvSpPr>
          <p:nvPr>
            <p:ph type="title" idx="4294967295"/>
          </p:nvPr>
        </p:nvSpPr>
        <p:spPr>
          <a:xfrm>
            <a:off x="5897880" y="487680"/>
            <a:ext cx="8732520" cy="1371600"/>
          </a:xfrm>
        </p:spPr>
        <p:txBody>
          <a:bodyPr/>
          <a:lstStyle/>
          <a:p>
            <a:pPr eaLnBrk="1" hangingPunct="1"/>
            <a:r>
              <a:rPr lang="en-US" altLang="en-US" b="1" dirty="0">
                <a:solidFill>
                  <a:schemeClr val="accent2"/>
                </a:solidFill>
              </a:rPr>
              <a:t>NUREG-1465 Source Term</a:t>
            </a:r>
          </a:p>
        </p:txBody>
      </p:sp>
      <p:sp>
        <p:nvSpPr>
          <p:cNvPr id="25603" name="Rectangle 3">
            <a:extLst>
              <a:ext uri="{FF2B5EF4-FFF2-40B4-BE49-F238E27FC236}">
                <a16:creationId xmlns:a16="http://schemas.microsoft.com/office/drawing/2014/main" id="{D7B29FA4-9694-41A6-DA4B-E0D499BA3D80}"/>
              </a:ext>
            </a:extLst>
          </p:cNvPr>
          <p:cNvSpPr>
            <a:spLocks noGrp="1" noChangeArrowheads="1"/>
          </p:cNvSpPr>
          <p:nvPr>
            <p:ph type="body" idx="4294967295"/>
          </p:nvPr>
        </p:nvSpPr>
        <p:spPr>
          <a:xfrm>
            <a:off x="1203960" y="1682750"/>
            <a:ext cx="13118465" cy="5907088"/>
          </a:xfrm>
        </p:spPr>
        <p:txBody>
          <a:bodyPr/>
          <a:lstStyle/>
          <a:p>
            <a:pPr eaLnBrk="1" hangingPunct="1"/>
            <a:r>
              <a:rPr lang="en-US" altLang="en-US" b="1" dirty="0"/>
              <a:t>Phases of release</a:t>
            </a:r>
          </a:p>
          <a:p>
            <a:pPr lvl="1" eaLnBrk="1" hangingPunct="1"/>
            <a:r>
              <a:rPr lang="en-US" altLang="en-US" b="1" dirty="0"/>
              <a:t>Starts 30 to 45 seconds after accident initiation</a:t>
            </a:r>
          </a:p>
          <a:p>
            <a:pPr lvl="1" eaLnBrk="1" hangingPunct="1"/>
            <a:r>
              <a:rPr lang="en-US" altLang="en-US" b="1" dirty="0">
                <a:solidFill>
                  <a:srgbClr val="FF0000"/>
                </a:solidFill>
              </a:rPr>
              <a:t>Gap release –  associated with venting the inventory from the fuel/cladding gap</a:t>
            </a:r>
          </a:p>
          <a:p>
            <a:pPr lvl="1" eaLnBrk="1" hangingPunct="1"/>
            <a:r>
              <a:rPr lang="en-US" altLang="en-US" b="1" dirty="0">
                <a:solidFill>
                  <a:srgbClr val="FF0000"/>
                </a:solidFill>
              </a:rPr>
              <a:t>In-vessel release – associated with core degradation</a:t>
            </a:r>
          </a:p>
          <a:p>
            <a:pPr lvl="1" eaLnBrk="1" hangingPunct="1"/>
            <a:r>
              <a:rPr lang="en-US" altLang="en-US" b="1" dirty="0"/>
              <a:t>Ex-vessel release  - follows vessel penetration by reactor core debris</a:t>
            </a:r>
          </a:p>
          <a:p>
            <a:pPr lvl="1" eaLnBrk="1" hangingPunct="1"/>
            <a:r>
              <a:rPr lang="en-US" altLang="en-US" b="1" dirty="0"/>
              <a:t>Late In-vessel release – revaporization of deposited radionuclides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Slide Number Placeholder 2">
            <a:extLst>
              <a:ext uri="{FF2B5EF4-FFF2-40B4-BE49-F238E27FC236}">
                <a16:creationId xmlns:a16="http://schemas.microsoft.com/office/drawing/2014/main" id="{F81F62F1-0A60-5235-DA16-64D3C78728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A1DAEC2E-2FCE-401D-962A-C6DA1E301CBE}" type="slidenum">
              <a:rPr lang="en-US" altLang="en-US" sz="1680"/>
              <a:pPr>
                <a:spcBef>
                  <a:spcPct val="0"/>
                </a:spcBef>
                <a:buFontTx/>
                <a:buNone/>
              </a:pPr>
              <a:t>13</a:t>
            </a:fld>
            <a:endParaRPr lang="en-US" altLang="en-US" sz="1680"/>
          </a:p>
        </p:txBody>
      </p:sp>
      <p:sp>
        <p:nvSpPr>
          <p:cNvPr id="27650" name="Rectangle 2">
            <a:extLst>
              <a:ext uri="{FF2B5EF4-FFF2-40B4-BE49-F238E27FC236}">
                <a16:creationId xmlns:a16="http://schemas.microsoft.com/office/drawing/2014/main" id="{EAF2DF65-7E38-E266-DB12-2C134CE986C9}"/>
              </a:ext>
            </a:extLst>
          </p:cNvPr>
          <p:cNvSpPr>
            <a:spLocks noGrp="1" noChangeArrowheads="1"/>
          </p:cNvSpPr>
          <p:nvPr>
            <p:ph type="title" idx="4294967295"/>
          </p:nvPr>
        </p:nvSpPr>
        <p:spPr>
          <a:xfrm>
            <a:off x="6050281" y="549275"/>
            <a:ext cx="8580119" cy="1371600"/>
          </a:xfrm>
        </p:spPr>
        <p:txBody>
          <a:bodyPr/>
          <a:lstStyle/>
          <a:p>
            <a:pPr eaLnBrk="1" hangingPunct="1"/>
            <a:r>
              <a:rPr lang="en-US" altLang="en-US" dirty="0">
                <a:solidFill>
                  <a:schemeClr val="accent2"/>
                </a:solidFill>
              </a:rPr>
              <a:t>NUREG-1465 Source Term</a:t>
            </a:r>
          </a:p>
        </p:txBody>
      </p:sp>
      <p:sp>
        <p:nvSpPr>
          <p:cNvPr id="27651" name="Rectangle 3">
            <a:extLst>
              <a:ext uri="{FF2B5EF4-FFF2-40B4-BE49-F238E27FC236}">
                <a16:creationId xmlns:a16="http://schemas.microsoft.com/office/drawing/2014/main" id="{BD1124EE-A116-9765-EE75-C72D59F6F7E5}"/>
              </a:ext>
            </a:extLst>
          </p:cNvPr>
          <p:cNvSpPr>
            <a:spLocks noGrp="1" noChangeArrowheads="1"/>
          </p:cNvSpPr>
          <p:nvPr>
            <p:ph type="body" idx="4294967295"/>
          </p:nvPr>
        </p:nvSpPr>
        <p:spPr>
          <a:xfrm>
            <a:off x="1417320" y="1463675"/>
            <a:ext cx="12905105" cy="6400800"/>
          </a:xfrm>
        </p:spPr>
        <p:txBody>
          <a:bodyPr/>
          <a:lstStyle/>
          <a:p>
            <a:pPr eaLnBrk="1" hangingPunct="1">
              <a:lnSpc>
                <a:spcPct val="90000"/>
              </a:lnSpc>
            </a:pPr>
            <a:r>
              <a:rPr lang="en-US" altLang="en-US" b="1" dirty="0"/>
              <a:t>Chemical Groups</a:t>
            </a:r>
          </a:p>
          <a:p>
            <a:pPr lvl="1" eaLnBrk="1" hangingPunct="1">
              <a:lnSpc>
                <a:spcPct val="90000"/>
              </a:lnSpc>
            </a:pPr>
            <a:r>
              <a:rPr lang="en-US" altLang="en-US" b="1" dirty="0">
                <a:solidFill>
                  <a:srgbClr val="008000"/>
                </a:solidFill>
              </a:rPr>
              <a:t>Noble gases</a:t>
            </a:r>
          </a:p>
          <a:p>
            <a:pPr lvl="1" eaLnBrk="1" hangingPunct="1">
              <a:lnSpc>
                <a:spcPct val="90000"/>
              </a:lnSpc>
            </a:pPr>
            <a:r>
              <a:rPr lang="en-US" altLang="en-US" b="1" dirty="0">
                <a:solidFill>
                  <a:srgbClr val="008000"/>
                </a:solidFill>
              </a:rPr>
              <a:t>Halogens</a:t>
            </a:r>
          </a:p>
          <a:p>
            <a:pPr lvl="2" eaLnBrk="1" hangingPunct="1">
              <a:lnSpc>
                <a:spcPct val="90000"/>
              </a:lnSpc>
            </a:pPr>
            <a:r>
              <a:rPr lang="en-US" altLang="en-US" b="1" dirty="0">
                <a:solidFill>
                  <a:srgbClr val="008000"/>
                </a:solidFill>
              </a:rPr>
              <a:t>Predominantly metal halide particles (</a:t>
            </a:r>
            <a:r>
              <a:rPr lang="en-US" altLang="en-US" b="1" dirty="0" err="1">
                <a:solidFill>
                  <a:srgbClr val="008000"/>
                </a:solidFill>
              </a:rPr>
              <a:t>CsI</a:t>
            </a:r>
            <a:r>
              <a:rPr lang="en-US" altLang="en-US" b="1" dirty="0">
                <a:solidFill>
                  <a:srgbClr val="008000"/>
                </a:solidFill>
              </a:rPr>
              <a:t>, CdI</a:t>
            </a:r>
            <a:r>
              <a:rPr lang="en-US" altLang="en-US" b="1" baseline="-25000" dirty="0">
                <a:solidFill>
                  <a:srgbClr val="008000"/>
                </a:solidFill>
              </a:rPr>
              <a:t>2</a:t>
            </a:r>
            <a:r>
              <a:rPr lang="en-US" altLang="en-US" b="1" dirty="0">
                <a:solidFill>
                  <a:srgbClr val="008000"/>
                </a:solidFill>
              </a:rPr>
              <a:t>, </a:t>
            </a:r>
            <a:r>
              <a:rPr lang="en-US" altLang="en-US" b="1" dirty="0" err="1">
                <a:solidFill>
                  <a:srgbClr val="008000"/>
                </a:solidFill>
              </a:rPr>
              <a:t>AgI</a:t>
            </a:r>
            <a:r>
              <a:rPr lang="en-US" altLang="en-US" b="1" dirty="0">
                <a:solidFill>
                  <a:srgbClr val="008000"/>
                </a:solidFill>
              </a:rPr>
              <a:t>, etc.)</a:t>
            </a:r>
          </a:p>
          <a:p>
            <a:pPr lvl="2" eaLnBrk="1" hangingPunct="1">
              <a:lnSpc>
                <a:spcPct val="90000"/>
              </a:lnSpc>
            </a:pPr>
            <a:r>
              <a:rPr lang="en-US" altLang="en-US" b="1" dirty="0">
                <a:solidFill>
                  <a:srgbClr val="008000"/>
                </a:solidFill>
              </a:rPr>
              <a:t>5% gaseous iodine (I</a:t>
            </a:r>
            <a:r>
              <a:rPr lang="en-US" altLang="en-US" b="1" baseline="-25000" dirty="0">
                <a:solidFill>
                  <a:srgbClr val="008000"/>
                </a:solidFill>
              </a:rPr>
              <a:t>2</a:t>
            </a:r>
            <a:r>
              <a:rPr lang="en-US" altLang="en-US" b="1" dirty="0">
                <a:solidFill>
                  <a:srgbClr val="008000"/>
                </a:solidFill>
              </a:rPr>
              <a:t> or volatile organic iodide = RI)</a:t>
            </a:r>
          </a:p>
          <a:p>
            <a:pPr lvl="1" eaLnBrk="1" hangingPunct="1">
              <a:lnSpc>
                <a:spcPct val="90000"/>
              </a:lnSpc>
            </a:pPr>
            <a:r>
              <a:rPr lang="en-US" altLang="en-US" b="1" dirty="0">
                <a:solidFill>
                  <a:srgbClr val="008000"/>
                </a:solidFill>
              </a:rPr>
              <a:t>Alkali metals</a:t>
            </a:r>
          </a:p>
          <a:p>
            <a:pPr lvl="1" eaLnBrk="1" hangingPunct="1">
              <a:lnSpc>
                <a:spcPct val="90000"/>
              </a:lnSpc>
            </a:pPr>
            <a:r>
              <a:rPr lang="en-US" altLang="en-US" b="1" dirty="0">
                <a:solidFill>
                  <a:srgbClr val="008000"/>
                </a:solidFill>
              </a:rPr>
              <a:t>Tellurium Group</a:t>
            </a:r>
          </a:p>
          <a:p>
            <a:pPr lvl="1" eaLnBrk="1" hangingPunct="1">
              <a:lnSpc>
                <a:spcPct val="90000"/>
              </a:lnSpc>
            </a:pPr>
            <a:r>
              <a:rPr lang="en-US" altLang="en-US" b="1" dirty="0">
                <a:solidFill>
                  <a:srgbClr val="008000"/>
                </a:solidFill>
              </a:rPr>
              <a:t>Alkaline earths (Ba/Sr group)</a:t>
            </a:r>
          </a:p>
          <a:p>
            <a:pPr lvl="1" eaLnBrk="1" hangingPunct="1">
              <a:lnSpc>
                <a:spcPct val="90000"/>
              </a:lnSpc>
            </a:pPr>
            <a:r>
              <a:rPr lang="en-US" altLang="en-US" b="1" dirty="0">
                <a:solidFill>
                  <a:srgbClr val="008000"/>
                </a:solidFill>
              </a:rPr>
              <a:t>Refractory metals (Ru, Mo, Pd, etc.)</a:t>
            </a:r>
          </a:p>
          <a:p>
            <a:pPr lvl="1" eaLnBrk="1" hangingPunct="1">
              <a:lnSpc>
                <a:spcPct val="90000"/>
              </a:lnSpc>
            </a:pPr>
            <a:r>
              <a:rPr lang="en-US" altLang="en-US" b="1" dirty="0">
                <a:solidFill>
                  <a:srgbClr val="008000"/>
                </a:solidFill>
              </a:rPr>
              <a:t>Lanthanides</a:t>
            </a:r>
          </a:p>
          <a:p>
            <a:pPr lvl="1" eaLnBrk="1" hangingPunct="1">
              <a:lnSpc>
                <a:spcPct val="90000"/>
              </a:lnSpc>
            </a:pPr>
            <a:r>
              <a:rPr lang="en-US" altLang="en-US" b="1" dirty="0">
                <a:solidFill>
                  <a:srgbClr val="008000"/>
                </a:solidFill>
              </a:rPr>
              <a:t>Actinides (Cerium group)</a:t>
            </a:r>
          </a:p>
          <a:p>
            <a:pPr eaLnBrk="1" hangingPunct="1">
              <a:lnSpc>
                <a:spcPct val="90000"/>
              </a:lnSpc>
            </a:pPr>
            <a:endParaRPr lang="en-US" altLang="en-US" b="1" dirty="0">
              <a:solidFill>
                <a:srgbClr val="008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9BE98767-66EB-520E-0F98-4EC6C772CC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28F1C511-4445-43BB-A06A-AB083C98AC2B}" type="slidenum">
              <a:rPr lang="en-US" altLang="en-US" sz="1680"/>
              <a:pPr>
                <a:spcBef>
                  <a:spcPct val="0"/>
                </a:spcBef>
                <a:buFontTx/>
                <a:buNone/>
              </a:pPr>
              <a:t>14</a:t>
            </a:fld>
            <a:endParaRPr lang="en-US" altLang="en-US" sz="1680"/>
          </a:p>
        </p:txBody>
      </p:sp>
      <p:graphicFrame>
        <p:nvGraphicFramePr>
          <p:cNvPr id="22642" name="Group 114">
            <a:extLst>
              <a:ext uri="{FF2B5EF4-FFF2-40B4-BE49-F238E27FC236}">
                <a16:creationId xmlns:a16="http://schemas.microsoft.com/office/drawing/2014/main" id="{D8AE4D3A-2689-F7A8-F357-668CB1F52C6A}"/>
              </a:ext>
            </a:extLst>
          </p:cNvPr>
          <p:cNvGraphicFramePr>
            <a:graphicFrameLocks noGrp="1"/>
          </p:cNvGraphicFramePr>
          <p:nvPr>
            <p:extLst>
              <p:ext uri="{D42A27DB-BD31-4B8C-83A1-F6EECF244321}">
                <p14:modId xmlns:p14="http://schemas.microsoft.com/office/powerpoint/2010/main" val="11089628"/>
              </p:ext>
            </p:extLst>
          </p:nvPr>
        </p:nvGraphicFramePr>
        <p:xfrm>
          <a:off x="2514601" y="1359620"/>
          <a:ext cx="10607041" cy="6701562"/>
        </p:xfrm>
        <a:graphic>
          <a:graphicData uri="http://schemas.openxmlformats.org/drawingml/2006/table">
            <a:tbl>
              <a:tblPr/>
              <a:tblGrid>
                <a:gridCol w="3942440">
                  <a:extLst>
                    <a:ext uri="{9D8B030D-6E8A-4147-A177-3AD203B41FA5}">
                      <a16:colId xmlns:a16="http://schemas.microsoft.com/office/drawing/2014/main" val="20000"/>
                    </a:ext>
                  </a:extLst>
                </a:gridCol>
                <a:gridCol w="1783485">
                  <a:extLst>
                    <a:ext uri="{9D8B030D-6E8A-4147-A177-3AD203B41FA5}">
                      <a16:colId xmlns:a16="http://schemas.microsoft.com/office/drawing/2014/main" val="20001"/>
                    </a:ext>
                  </a:extLst>
                </a:gridCol>
                <a:gridCol w="1783485">
                  <a:extLst>
                    <a:ext uri="{9D8B030D-6E8A-4147-A177-3AD203B41FA5}">
                      <a16:colId xmlns:a16="http://schemas.microsoft.com/office/drawing/2014/main" val="20002"/>
                    </a:ext>
                  </a:extLst>
                </a:gridCol>
                <a:gridCol w="1595750">
                  <a:extLst>
                    <a:ext uri="{9D8B030D-6E8A-4147-A177-3AD203B41FA5}">
                      <a16:colId xmlns:a16="http://schemas.microsoft.com/office/drawing/2014/main" val="20003"/>
                    </a:ext>
                  </a:extLst>
                </a:gridCol>
                <a:gridCol w="1501881">
                  <a:extLst>
                    <a:ext uri="{9D8B030D-6E8A-4147-A177-3AD203B41FA5}">
                      <a16:colId xmlns:a16="http://schemas.microsoft.com/office/drawing/2014/main" val="20004"/>
                    </a:ext>
                  </a:extLst>
                </a:gridCol>
              </a:tblGrid>
              <a:tr h="1462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900" b="1" i="0" u="none" strike="noStrike" cap="none" normalizeH="0" baseline="0" dirty="0">
                          <a:ln>
                            <a:noFill/>
                          </a:ln>
                          <a:solidFill>
                            <a:schemeClr val="accent6"/>
                          </a:solidFill>
                          <a:effectLst/>
                          <a:latin typeface="Arial" panose="020B0604020202020204" pitchFamily="34" charset="0"/>
                        </a:rPr>
                        <a:t>Fission Product class</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Gap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0.5 hr</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In-vessel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1.3 hr</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Ex-vessel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2 hr</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Late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a:ln>
                            <a:noFill/>
                          </a:ln>
                          <a:solidFill>
                            <a:schemeClr val="accent6"/>
                          </a:solidFill>
                          <a:effectLst/>
                          <a:latin typeface="Arial" panose="020B0604020202020204" pitchFamily="34" charset="0"/>
                        </a:rPr>
                        <a:t>10 hr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a:ln>
                          <a:noFill/>
                        </a:ln>
                        <a:solidFill>
                          <a:schemeClr val="accent6"/>
                        </a:solidFill>
                        <a:effectLst/>
                        <a:latin typeface="Arial" panose="020B0604020202020204" pitchFamily="34" charset="0"/>
                      </a:endParaRP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Noble Gases</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95%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dirty="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1"/>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Iodine, bromine</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35%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25%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1%</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2"/>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Cesium</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25%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35%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1%</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3"/>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Tellurium</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25%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0.5%</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4"/>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Ba, Sr</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dirty="0">
                          <a:ln>
                            <a:noFill/>
                          </a:ln>
                          <a:solidFill>
                            <a:schemeClr val="accent6"/>
                          </a:solidFill>
                          <a:effectLst/>
                          <a:latin typeface="Arial" panose="020B0604020202020204" pitchFamily="34" charset="0"/>
                        </a:rPr>
                        <a:t>2%</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10%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5"/>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Ru, Mo, Pd, etc.</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0.25%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0.25%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6"/>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Lanthanides</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0.02%</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7"/>
                  </a:ext>
                </a:extLst>
              </a:tr>
              <a:tr h="6549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Cerium group</a:t>
                      </a:r>
                    </a:p>
                  </a:txBody>
                  <a:tcPr marL="112642" marR="112642" marT="56320" marB="56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dirty="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A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dirty="0">
                          <a:ln>
                            <a:noFill/>
                          </a:ln>
                          <a:solidFill>
                            <a:schemeClr val="accent6"/>
                          </a:solidFill>
                          <a:effectLst/>
                          <a:latin typeface="Arial" panose="020B0604020202020204" pitchFamily="34" charset="0"/>
                        </a:rPr>
                        <a:t>0.05%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3F3F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a:ln>
                            <a:noFill/>
                          </a:ln>
                          <a:solidFill>
                            <a:schemeClr val="accent6"/>
                          </a:solidFill>
                          <a:effectLst/>
                          <a:latin typeface="Arial" panose="020B0604020202020204" pitchFamily="34" charset="0"/>
                        </a:rPr>
                        <a:t>0.5%</a:t>
                      </a:r>
                    </a:p>
                  </a:txBody>
                  <a:tcPr marL="112642" marR="112642" marT="56320" marB="56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A1EB"/>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400" b="1" i="0" u="none" strike="noStrike" cap="none" normalizeH="0" baseline="0" dirty="0">
                          <a:ln>
                            <a:noFill/>
                          </a:ln>
                          <a:solidFill>
                            <a:schemeClr val="accent6"/>
                          </a:solidFill>
                          <a:effectLst/>
                          <a:latin typeface="Arial" panose="020B0604020202020204" pitchFamily="34" charset="0"/>
                        </a:rPr>
                        <a:t>~0</a:t>
                      </a:r>
                    </a:p>
                  </a:txBody>
                  <a:tcPr marL="112642" marR="112642" marT="56320" marB="56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8"/>
                  </a:ext>
                </a:extLst>
              </a:tr>
            </a:tbl>
          </a:graphicData>
        </a:graphic>
      </p:graphicFrame>
      <p:sp>
        <p:nvSpPr>
          <p:cNvPr id="29761" name="Text Box 92">
            <a:extLst>
              <a:ext uri="{FF2B5EF4-FFF2-40B4-BE49-F238E27FC236}">
                <a16:creationId xmlns:a16="http://schemas.microsoft.com/office/drawing/2014/main" id="{697CDF16-7A92-DC91-D825-6287788260D9}"/>
              </a:ext>
            </a:extLst>
          </p:cNvPr>
          <p:cNvSpPr txBox="1">
            <a:spLocks noChangeArrowheads="1"/>
          </p:cNvSpPr>
          <p:nvPr/>
        </p:nvSpPr>
        <p:spPr bwMode="auto">
          <a:xfrm>
            <a:off x="6191252" y="91340"/>
            <a:ext cx="8362948"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360" b="1" dirty="0">
                <a:solidFill>
                  <a:schemeClr val="accent2"/>
                </a:solidFill>
              </a:rPr>
              <a:t>Alternate Source Term for Licensing PWRs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Slide Number Placeholder 2">
            <a:extLst>
              <a:ext uri="{FF2B5EF4-FFF2-40B4-BE49-F238E27FC236}">
                <a16:creationId xmlns:a16="http://schemas.microsoft.com/office/drawing/2014/main" id="{28924B04-0233-8F75-1817-500B39BC9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118ABBB9-DA54-43CC-A9EC-C42D8F3B8489}" type="slidenum">
              <a:rPr lang="en-US" altLang="en-US" sz="1680"/>
              <a:pPr>
                <a:spcBef>
                  <a:spcPct val="0"/>
                </a:spcBef>
                <a:buFontTx/>
                <a:buNone/>
              </a:pPr>
              <a:t>15</a:t>
            </a:fld>
            <a:endParaRPr lang="en-US" altLang="en-US" sz="1680"/>
          </a:p>
        </p:txBody>
      </p:sp>
      <p:sp>
        <p:nvSpPr>
          <p:cNvPr id="31746" name="Rectangle 4">
            <a:extLst>
              <a:ext uri="{FF2B5EF4-FFF2-40B4-BE49-F238E27FC236}">
                <a16:creationId xmlns:a16="http://schemas.microsoft.com/office/drawing/2014/main" id="{1E92FFA0-CE29-EFDE-AAB6-FB5F5C6EEF24}"/>
              </a:ext>
            </a:extLst>
          </p:cNvPr>
          <p:cNvSpPr>
            <a:spLocks noGrp="1" noChangeArrowheads="1"/>
          </p:cNvSpPr>
          <p:nvPr>
            <p:ph type="title" idx="4294967295"/>
          </p:nvPr>
        </p:nvSpPr>
        <p:spPr>
          <a:xfrm>
            <a:off x="6118539" y="196166"/>
            <a:ext cx="8511861" cy="1371600"/>
          </a:xfrm>
        </p:spPr>
        <p:txBody>
          <a:bodyPr/>
          <a:lstStyle/>
          <a:p>
            <a:pPr eaLnBrk="1" hangingPunct="1"/>
            <a:r>
              <a:rPr lang="en-US" altLang="en-US" sz="4800" b="1" dirty="0">
                <a:solidFill>
                  <a:schemeClr val="accent2"/>
                </a:solidFill>
              </a:rPr>
              <a:t>Comparison of</a:t>
            </a:r>
            <a:br>
              <a:rPr lang="en-US" altLang="en-US" sz="4800" b="1" dirty="0">
                <a:solidFill>
                  <a:schemeClr val="accent2"/>
                </a:solidFill>
              </a:rPr>
            </a:br>
            <a:r>
              <a:rPr lang="en-US" altLang="en-US" sz="4800" b="1" dirty="0">
                <a:solidFill>
                  <a:schemeClr val="accent2"/>
                </a:solidFill>
              </a:rPr>
              <a:t>TID-14844 and NUREG-1465</a:t>
            </a:r>
          </a:p>
        </p:txBody>
      </p:sp>
      <p:grpSp>
        <p:nvGrpSpPr>
          <p:cNvPr id="31747" name="Group 10">
            <a:extLst>
              <a:ext uri="{FF2B5EF4-FFF2-40B4-BE49-F238E27FC236}">
                <a16:creationId xmlns:a16="http://schemas.microsoft.com/office/drawing/2014/main" id="{749BDD56-9198-1A35-6118-460397E13C66}"/>
              </a:ext>
            </a:extLst>
          </p:cNvPr>
          <p:cNvGrpSpPr>
            <a:grpSpLocks/>
          </p:cNvGrpSpPr>
          <p:nvPr/>
        </p:nvGrpSpPr>
        <p:grpSpPr bwMode="auto">
          <a:xfrm>
            <a:off x="2996566" y="1463040"/>
            <a:ext cx="8799194" cy="6620652"/>
            <a:chOff x="1008" y="1152"/>
            <a:chExt cx="3829" cy="2881"/>
          </a:xfrm>
        </p:grpSpPr>
        <p:pic>
          <p:nvPicPr>
            <p:cNvPr id="31752" name="Picture 5" descr="TID-1465Comp">
              <a:extLst>
                <a:ext uri="{FF2B5EF4-FFF2-40B4-BE49-F238E27FC236}">
                  <a16:creationId xmlns:a16="http://schemas.microsoft.com/office/drawing/2014/main" id="{1B9A1F45-5CD0-0873-DDAD-CBF71EE8E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152"/>
              <a:ext cx="3829" cy="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6">
              <a:extLst>
                <a:ext uri="{FF2B5EF4-FFF2-40B4-BE49-F238E27FC236}">
                  <a16:creationId xmlns:a16="http://schemas.microsoft.com/office/drawing/2014/main" id="{4FE9A5E3-3E8C-9751-228C-5FD73F1A9A6B}"/>
                </a:ext>
              </a:extLst>
            </p:cNvPr>
            <p:cNvSpPr txBox="1">
              <a:spLocks noChangeArrowheads="1"/>
            </p:cNvSpPr>
            <p:nvPr/>
          </p:nvSpPr>
          <p:spPr bwMode="auto">
            <a:xfrm>
              <a:off x="3158" y="2567"/>
              <a:ext cx="65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solidFill>
                    <a:schemeClr val="accent2"/>
                  </a:solidFill>
                </a:rPr>
                <a:t>TID-14844</a:t>
              </a:r>
            </a:p>
          </p:txBody>
        </p:sp>
        <p:sp>
          <p:nvSpPr>
            <p:cNvPr id="31754" name="Line 7">
              <a:extLst>
                <a:ext uri="{FF2B5EF4-FFF2-40B4-BE49-F238E27FC236}">
                  <a16:creationId xmlns:a16="http://schemas.microsoft.com/office/drawing/2014/main" id="{A517A5E5-2C82-18A2-B8FE-495C53825787}"/>
                </a:ext>
              </a:extLst>
            </p:cNvPr>
            <p:cNvSpPr>
              <a:spLocks noChangeShapeType="1"/>
            </p:cNvSpPr>
            <p:nvPr/>
          </p:nvSpPr>
          <p:spPr bwMode="auto">
            <a:xfrm flipV="1">
              <a:off x="3984" y="2448"/>
              <a:ext cx="144" cy="24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sp>
          <p:nvSpPr>
            <p:cNvPr id="31755" name="Text Box 8">
              <a:extLst>
                <a:ext uri="{FF2B5EF4-FFF2-40B4-BE49-F238E27FC236}">
                  <a16:creationId xmlns:a16="http://schemas.microsoft.com/office/drawing/2014/main" id="{3FB15C91-E397-5022-812E-82872AEC7B3C}"/>
                </a:ext>
              </a:extLst>
            </p:cNvPr>
            <p:cNvSpPr txBox="1">
              <a:spLocks noChangeArrowheads="1"/>
            </p:cNvSpPr>
            <p:nvPr/>
          </p:nvSpPr>
          <p:spPr bwMode="auto">
            <a:xfrm>
              <a:off x="3350" y="1559"/>
              <a:ext cx="1133"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solidFill>
                    <a:srgbClr val="CC0000"/>
                  </a:solidFill>
                </a:rPr>
                <a:t>Alternative source</a:t>
              </a:r>
            </a:p>
            <a:p>
              <a:pPr eaLnBrk="1" hangingPunct="1">
                <a:spcBef>
                  <a:spcPct val="0"/>
                </a:spcBef>
                <a:buFontTx/>
                <a:buNone/>
              </a:pPr>
              <a:r>
                <a:rPr lang="en-US" altLang="en-US" sz="2160" b="1">
                  <a:solidFill>
                    <a:srgbClr val="CC0000"/>
                  </a:solidFill>
                </a:rPr>
                <a:t>        term</a:t>
              </a:r>
            </a:p>
          </p:txBody>
        </p:sp>
        <p:sp>
          <p:nvSpPr>
            <p:cNvPr id="31756" name="Line 9">
              <a:extLst>
                <a:ext uri="{FF2B5EF4-FFF2-40B4-BE49-F238E27FC236}">
                  <a16:creationId xmlns:a16="http://schemas.microsoft.com/office/drawing/2014/main" id="{0485F9E0-20AF-E2FA-FB7D-16A7F1D13AA0}"/>
                </a:ext>
              </a:extLst>
            </p:cNvPr>
            <p:cNvSpPr>
              <a:spLocks noChangeShapeType="1"/>
            </p:cNvSpPr>
            <p:nvPr/>
          </p:nvSpPr>
          <p:spPr bwMode="auto">
            <a:xfrm flipH="1">
              <a:off x="3408" y="1776"/>
              <a:ext cx="192" cy="144"/>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grpSp>
      <p:sp>
        <p:nvSpPr>
          <p:cNvPr id="31748" name="Text Box 11">
            <a:extLst>
              <a:ext uri="{FF2B5EF4-FFF2-40B4-BE49-F238E27FC236}">
                <a16:creationId xmlns:a16="http://schemas.microsoft.com/office/drawing/2014/main" id="{EAC805ED-68D9-6F9B-115A-1C528100444B}"/>
              </a:ext>
            </a:extLst>
          </p:cNvPr>
          <p:cNvSpPr txBox="1">
            <a:spLocks noChangeArrowheads="1"/>
          </p:cNvSpPr>
          <p:nvPr/>
        </p:nvSpPr>
        <p:spPr bwMode="auto">
          <a:xfrm rot="16200000">
            <a:off x="4417178" y="4835885"/>
            <a:ext cx="18469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t>Gap Release</a:t>
            </a:r>
          </a:p>
        </p:txBody>
      </p:sp>
      <p:sp>
        <p:nvSpPr>
          <p:cNvPr id="31749" name="Text Box 12">
            <a:extLst>
              <a:ext uri="{FF2B5EF4-FFF2-40B4-BE49-F238E27FC236}">
                <a16:creationId xmlns:a16="http://schemas.microsoft.com/office/drawing/2014/main" id="{1F0D2996-65CB-2575-E98E-48BB6DACCF7A}"/>
              </a:ext>
            </a:extLst>
          </p:cNvPr>
          <p:cNvSpPr txBox="1">
            <a:spLocks noChangeArrowheads="1"/>
          </p:cNvSpPr>
          <p:nvPr/>
        </p:nvSpPr>
        <p:spPr bwMode="auto">
          <a:xfrm rot="16200000">
            <a:off x="6008726" y="5530745"/>
            <a:ext cx="137088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t>In-vessel</a:t>
            </a:r>
          </a:p>
          <a:p>
            <a:pPr eaLnBrk="1" hangingPunct="1">
              <a:spcBef>
                <a:spcPct val="0"/>
              </a:spcBef>
              <a:buFontTx/>
              <a:buNone/>
            </a:pPr>
            <a:r>
              <a:rPr lang="en-US" altLang="en-US" sz="2160" b="1"/>
              <a:t>Release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Slide Number Placeholder 2">
            <a:extLst>
              <a:ext uri="{FF2B5EF4-FFF2-40B4-BE49-F238E27FC236}">
                <a16:creationId xmlns:a16="http://schemas.microsoft.com/office/drawing/2014/main" id="{B1A47A96-5D6C-B30D-F6BF-9207C873BF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23BF396E-314C-4730-AF58-F968CB8795CB}" type="slidenum">
              <a:rPr lang="en-US" altLang="en-US" sz="1680"/>
              <a:pPr>
                <a:spcBef>
                  <a:spcPct val="0"/>
                </a:spcBef>
                <a:buFontTx/>
                <a:buNone/>
              </a:pPr>
              <a:t>16</a:t>
            </a:fld>
            <a:endParaRPr lang="en-US" altLang="en-US" sz="1680"/>
          </a:p>
        </p:txBody>
      </p:sp>
      <p:sp>
        <p:nvSpPr>
          <p:cNvPr id="33794" name="Rectangle 4">
            <a:extLst>
              <a:ext uri="{FF2B5EF4-FFF2-40B4-BE49-F238E27FC236}">
                <a16:creationId xmlns:a16="http://schemas.microsoft.com/office/drawing/2014/main" id="{DE628AFD-36D6-8D81-25F6-06C504755D86}"/>
              </a:ext>
            </a:extLst>
          </p:cNvPr>
          <p:cNvSpPr>
            <a:spLocks noGrp="1" noChangeArrowheads="1"/>
          </p:cNvSpPr>
          <p:nvPr>
            <p:ph type="title" idx="4294967295"/>
          </p:nvPr>
        </p:nvSpPr>
        <p:spPr>
          <a:xfrm>
            <a:off x="6012428" y="408967"/>
            <a:ext cx="8617971" cy="944523"/>
          </a:xfrm>
        </p:spPr>
        <p:txBody>
          <a:bodyPr/>
          <a:lstStyle/>
          <a:p>
            <a:pPr eaLnBrk="1" hangingPunct="1"/>
            <a:r>
              <a:rPr lang="en-US" altLang="en-US" b="1" dirty="0">
                <a:solidFill>
                  <a:schemeClr val="accent2"/>
                </a:solidFill>
              </a:rPr>
              <a:t>Composition Comparison</a:t>
            </a:r>
          </a:p>
        </p:txBody>
      </p:sp>
      <p:grpSp>
        <p:nvGrpSpPr>
          <p:cNvPr id="33795" name="Group 5">
            <a:extLst>
              <a:ext uri="{FF2B5EF4-FFF2-40B4-BE49-F238E27FC236}">
                <a16:creationId xmlns:a16="http://schemas.microsoft.com/office/drawing/2014/main" id="{516E439B-8E35-0C57-77F5-B8E619A783D5}"/>
              </a:ext>
            </a:extLst>
          </p:cNvPr>
          <p:cNvGrpSpPr>
            <a:grpSpLocks/>
          </p:cNvGrpSpPr>
          <p:nvPr/>
        </p:nvGrpSpPr>
        <p:grpSpPr bwMode="auto">
          <a:xfrm>
            <a:off x="1302336" y="1771652"/>
            <a:ext cx="12907747" cy="6017126"/>
            <a:chOff x="288" y="1104"/>
            <a:chExt cx="5039" cy="2349"/>
          </a:xfrm>
        </p:grpSpPr>
        <p:grpSp>
          <p:nvGrpSpPr>
            <p:cNvPr id="33798" name="Group 6">
              <a:extLst>
                <a:ext uri="{FF2B5EF4-FFF2-40B4-BE49-F238E27FC236}">
                  <a16:creationId xmlns:a16="http://schemas.microsoft.com/office/drawing/2014/main" id="{03FC9CF1-8444-75E8-89B9-E86AB9849C52}"/>
                </a:ext>
              </a:extLst>
            </p:cNvPr>
            <p:cNvGrpSpPr>
              <a:grpSpLocks/>
            </p:cNvGrpSpPr>
            <p:nvPr/>
          </p:nvGrpSpPr>
          <p:grpSpPr bwMode="auto">
            <a:xfrm>
              <a:off x="288" y="1104"/>
              <a:ext cx="5039" cy="2349"/>
              <a:chOff x="288" y="1104"/>
              <a:chExt cx="5039" cy="2349"/>
            </a:xfrm>
          </p:grpSpPr>
          <p:pic>
            <p:nvPicPr>
              <p:cNvPr id="33801" name="Picture 7" descr="NUREG-1465">
                <a:extLst>
                  <a:ext uri="{FF2B5EF4-FFF2-40B4-BE49-F238E27FC236}">
                    <a16:creationId xmlns:a16="http://schemas.microsoft.com/office/drawing/2014/main" id="{73ED8107-B53E-1590-230A-2CD5BA49E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248"/>
                <a:ext cx="2303" cy="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8">
                <a:extLst>
                  <a:ext uri="{FF2B5EF4-FFF2-40B4-BE49-F238E27FC236}">
                    <a16:creationId xmlns:a16="http://schemas.microsoft.com/office/drawing/2014/main" id="{06742423-3790-5D0D-CCDB-382FE5ACF15D}"/>
                  </a:ext>
                </a:extLst>
              </p:cNvPr>
              <p:cNvSpPr txBox="1">
                <a:spLocks noChangeArrowheads="1"/>
              </p:cNvSpPr>
              <p:nvPr/>
            </p:nvSpPr>
            <p:spPr bwMode="auto">
              <a:xfrm>
                <a:off x="2304" y="1104"/>
                <a:ext cx="60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t>Noble Gas</a:t>
                </a:r>
              </a:p>
            </p:txBody>
          </p:sp>
          <p:pic>
            <p:nvPicPr>
              <p:cNvPr id="33803" name="Picture 9" descr="TIDcomp">
                <a:extLst>
                  <a:ext uri="{FF2B5EF4-FFF2-40B4-BE49-F238E27FC236}">
                    <a16:creationId xmlns:a16="http://schemas.microsoft.com/office/drawing/2014/main" id="{885C117F-51AD-26BE-81D0-854BED1B4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303"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Line 10">
                <a:extLst>
                  <a:ext uri="{FF2B5EF4-FFF2-40B4-BE49-F238E27FC236}">
                    <a16:creationId xmlns:a16="http://schemas.microsoft.com/office/drawing/2014/main" id="{19F9C1D7-DB89-DD3F-5F3F-CE366623C1E5}"/>
                  </a:ext>
                </a:extLst>
              </p:cNvPr>
              <p:cNvSpPr>
                <a:spLocks noChangeShapeType="1"/>
              </p:cNvSpPr>
              <p:nvPr/>
            </p:nvSpPr>
            <p:spPr bwMode="auto">
              <a:xfrm flipH="1">
                <a:off x="2208" y="1392"/>
                <a:ext cx="24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sp>
            <p:nvSpPr>
              <p:cNvPr id="33805" name="Line 11">
                <a:extLst>
                  <a:ext uri="{FF2B5EF4-FFF2-40B4-BE49-F238E27FC236}">
                    <a16:creationId xmlns:a16="http://schemas.microsoft.com/office/drawing/2014/main" id="{F276F42B-2083-2FA7-E52D-E9C96DC8F331}"/>
                  </a:ext>
                </a:extLst>
              </p:cNvPr>
              <p:cNvSpPr>
                <a:spLocks noChangeShapeType="1"/>
              </p:cNvSpPr>
              <p:nvPr/>
            </p:nvSpPr>
            <p:spPr bwMode="auto">
              <a:xfrm>
                <a:off x="3168" y="1248"/>
                <a:ext cx="864"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sp>
            <p:nvSpPr>
              <p:cNvPr id="33806" name="Text Box 12">
                <a:extLst>
                  <a:ext uri="{FF2B5EF4-FFF2-40B4-BE49-F238E27FC236}">
                    <a16:creationId xmlns:a16="http://schemas.microsoft.com/office/drawing/2014/main" id="{605B864D-C43A-77B6-149C-25FB4EBDC0C9}"/>
                  </a:ext>
                </a:extLst>
              </p:cNvPr>
              <p:cNvSpPr txBox="1">
                <a:spLocks noChangeArrowheads="1"/>
              </p:cNvSpPr>
              <p:nvPr/>
            </p:nvSpPr>
            <p:spPr bwMode="auto">
              <a:xfrm>
                <a:off x="2390" y="3287"/>
                <a:ext cx="8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solidFill>
                      <a:srgbClr val="D60093"/>
                    </a:solidFill>
                  </a:rPr>
                  <a:t>Gaseous Iodine</a:t>
                </a:r>
              </a:p>
            </p:txBody>
          </p:sp>
          <p:sp>
            <p:nvSpPr>
              <p:cNvPr id="33807" name="Line 13">
                <a:extLst>
                  <a:ext uri="{FF2B5EF4-FFF2-40B4-BE49-F238E27FC236}">
                    <a16:creationId xmlns:a16="http://schemas.microsoft.com/office/drawing/2014/main" id="{C5F12F56-A8A9-2435-3F32-0A87AFB6674F}"/>
                  </a:ext>
                </a:extLst>
              </p:cNvPr>
              <p:cNvSpPr>
                <a:spLocks noChangeShapeType="1"/>
              </p:cNvSpPr>
              <p:nvPr/>
            </p:nvSpPr>
            <p:spPr bwMode="auto">
              <a:xfrm flipV="1">
                <a:off x="3504" y="2304"/>
                <a:ext cx="480" cy="1008"/>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sp>
            <p:nvSpPr>
              <p:cNvPr id="33808" name="Line 14">
                <a:extLst>
                  <a:ext uri="{FF2B5EF4-FFF2-40B4-BE49-F238E27FC236}">
                    <a16:creationId xmlns:a16="http://schemas.microsoft.com/office/drawing/2014/main" id="{AF411C32-FEB7-A248-08B8-8F27E83146DD}"/>
                  </a:ext>
                </a:extLst>
              </p:cNvPr>
              <p:cNvSpPr>
                <a:spLocks noChangeShapeType="1"/>
              </p:cNvSpPr>
              <p:nvPr/>
            </p:nvSpPr>
            <p:spPr bwMode="auto">
              <a:xfrm flipH="1" flipV="1">
                <a:off x="2112" y="2256"/>
                <a:ext cx="336" cy="1056"/>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sp>
            <p:nvSpPr>
              <p:cNvPr id="33809" name="Text Box 15">
                <a:extLst>
                  <a:ext uri="{FF2B5EF4-FFF2-40B4-BE49-F238E27FC236}">
                    <a16:creationId xmlns:a16="http://schemas.microsoft.com/office/drawing/2014/main" id="{4A595606-215D-F116-8C39-6F8BBEA78717}"/>
                  </a:ext>
                </a:extLst>
              </p:cNvPr>
              <p:cNvSpPr txBox="1">
                <a:spLocks noChangeArrowheads="1"/>
              </p:cNvSpPr>
              <p:nvPr/>
            </p:nvSpPr>
            <p:spPr bwMode="auto">
              <a:xfrm>
                <a:off x="758" y="2183"/>
                <a:ext cx="5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solidFill>
                      <a:srgbClr val="CC0000"/>
                    </a:solidFill>
                  </a:rPr>
                  <a:t>particles</a:t>
                </a:r>
              </a:p>
            </p:txBody>
          </p:sp>
          <p:sp>
            <p:nvSpPr>
              <p:cNvPr id="33810" name="Line 16">
                <a:extLst>
                  <a:ext uri="{FF2B5EF4-FFF2-40B4-BE49-F238E27FC236}">
                    <a16:creationId xmlns:a16="http://schemas.microsoft.com/office/drawing/2014/main" id="{5F27C02B-2E58-DDF9-049C-A37A00A98E0D}"/>
                  </a:ext>
                </a:extLst>
              </p:cNvPr>
              <p:cNvSpPr>
                <a:spLocks noChangeShapeType="1"/>
              </p:cNvSpPr>
              <p:nvPr/>
            </p:nvSpPr>
            <p:spPr bwMode="auto">
              <a:xfrm flipH="1" flipV="1">
                <a:off x="864" y="2016"/>
                <a:ext cx="48"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grpSp>
        <p:sp>
          <p:nvSpPr>
            <p:cNvPr id="33799" name="Text Box 17">
              <a:extLst>
                <a:ext uri="{FF2B5EF4-FFF2-40B4-BE49-F238E27FC236}">
                  <a16:creationId xmlns:a16="http://schemas.microsoft.com/office/drawing/2014/main" id="{3AEA3EF9-CB5C-BEE5-A259-EE3C8D68AC86}"/>
                </a:ext>
              </a:extLst>
            </p:cNvPr>
            <p:cNvSpPr txBox="1">
              <a:spLocks noChangeArrowheads="1"/>
            </p:cNvSpPr>
            <p:nvPr/>
          </p:nvSpPr>
          <p:spPr bwMode="auto">
            <a:xfrm>
              <a:off x="4118" y="1799"/>
              <a:ext cx="5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60" b="1">
                  <a:solidFill>
                    <a:srgbClr val="CC0000"/>
                  </a:solidFill>
                </a:rPr>
                <a:t>particles</a:t>
              </a:r>
            </a:p>
          </p:txBody>
        </p:sp>
        <p:sp>
          <p:nvSpPr>
            <p:cNvPr id="33800" name="Line 18">
              <a:extLst>
                <a:ext uri="{FF2B5EF4-FFF2-40B4-BE49-F238E27FC236}">
                  <a16:creationId xmlns:a16="http://schemas.microsoft.com/office/drawing/2014/main" id="{0B2A0181-1E62-3812-CC77-1C7C6702C35E}"/>
                </a:ext>
              </a:extLst>
            </p:cNvPr>
            <p:cNvSpPr>
              <a:spLocks noChangeShapeType="1"/>
            </p:cNvSpPr>
            <p:nvPr/>
          </p:nvSpPr>
          <p:spPr bwMode="auto">
            <a:xfrm flipV="1">
              <a:off x="4704" y="1776"/>
              <a:ext cx="144" cy="9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592"/>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FFCD8289-9670-92EA-FA8C-BFEF23F927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10952CF9-FA50-4526-B366-4302A1B0AC35}" type="slidenum">
              <a:rPr lang="en-US" altLang="en-US" sz="1680"/>
              <a:pPr>
                <a:spcBef>
                  <a:spcPct val="0"/>
                </a:spcBef>
                <a:buFontTx/>
                <a:buNone/>
              </a:pPr>
              <a:t>17</a:t>
            </a:fld>
            <a:endParaRPr lang="en-US" altLang="en-US" sz="1680"/>
          </a:p>
        </p:txBody>
      </p:sp>
      <p:sp>
        <p:nvSpPr>
          <p:cNvPr id="37891" name="Rectangle 2">
            <a:extLst>
              <a:ext uri="{FF2B5EF4-FFF2-40B4-BE49-F238E27FC236}">
                <a16:creationId xmlns:a16="http://schemas.microsoft.com/office/drawing/2014/main" id="{610CC87D-9214-6259-6B7B-68D2F9056E15}"/>
              </a:ext>
            </a:extLst>
          </p:cNvPr>
          <p:cNvSpPr>
            <a:spLocks noGrp="1" noChangeArrowheads="1"/>
          </p:cNvSpPr>
          <p:nvPr>
            <p:ph type="title" idx="4294967295"/>
          </p:nvPr>
        </p:nvSpPr>
        <p:spPr>
          <a:xfrm>
            <a:off x="0" y="0"/>
            <a:ext cx="0" cy="0"/>
          </a:xfrm>
        </p:spPr>
        <p:txBody>
          <a:bodyPr/>
          <a:lstStyle/>
          <a:p>
            <a:r>
              <a:rPr lang="en-US" altLang="en-US" sz="4800" b="1" dirty="0">
                <a:solidFill>
                  <a:schemeClr val="accent2"/>
                </a:solidFill>
              </a:rPr>
              <a:t> </a:t>
            </a:r>
          </a:p>
        </p:txBody>
      </p:sp>
      <p:sp>
        <p:nvSpPr>
          <p:cNvPr id="37892" name="Rectangle 3">
            <a:extLst>
              <a:ext uri="{FF2B5EF4-FFF2-40B4-BE49-F238E27FC236}">
                <a16:creationId xmlns:a16="http://schemas.microsoft.com/office/drawing/2014/main" id="{77C9EE44-51E2-6BC1-A183-727B60BFED39}"/>
              </a:ext>
            </a:extLst>
          </p:cNvPr>
          <p:cNvSpPr>
            <a:spLocks noGrp="1" noChangeArrowheads="1"/>
          </p:cNvSpPr>
          <p:nvPr>
            <p:ph type="body" idx="4294967295"/>
          </p:nvPr>
        </p:nvSpPr>
        <p:spPr>
          <a:xfrm>
            <a:off x="1127760" y="1682750"/>
            <a:ext cx="13194665" cy="5907088"/>
          </a:xfrm>
        </p:spPr>
        <p:txBody>
          <a:bodyPr/>
          <a:lstStyle/>
          <a:p>
            <a:r>
              <a:rPr lang="en-US" altLang="en-US" sz="3600" b="1" dirty="0"/>
              <a:t>NUREG-1150 made clear many uncertainties remained</a:t>
            </a:r>
          </a:p>
          <a:p>
            <a:pPr lvl="1"/>
            <a:r>
              <a:rPr lang="en-US" altLang="en-US" sz="3200" b="1" dirty="0">
                <a:solidFill>
                  <a:srgbClr val="CC3300"/>
                </a:solidFill>
              </a:rPr>
              <a:t>Estimated release fractions to environment could vary by factors of 10 to 1000</a:t>
            </a:r>
          </a:p>
          <a:p>
            <a:pPr lvl="1"/>
            <a:r>
              <a:rPr lang="en-US" altLang="en-US" sz="3200" b="1" dirty="0">
                <a:solidFill>
                  <a:schemeClr val="accent2"/>
                </a:solidFill>
              </a:rPr>
              <a:t>Source terms adequate for regulatory needs of the time</a:t>
            </a:r>
          </a:p>
          <a:p>
            <a:pPr lvl="1"/>
            <a:r>
              <a:rPr lang="en-US" altLang="en-US" sz="3200" b="1" dirty="0">
                <a:solidFill>
                  <a:schemeClr val="accent2"/>
                </a:solidFill>
              </a:rPr>
              <a:t>As use of PRA and more advanced reactors developed, better source term understanding needed</a:t>
            </a:r>
          </a:p>
          <a:p>
            <a:pPr lvl="1"/>
            <a:endParaRPr lang="en-US" altLang="en-US" sz="3200" b="1" dirty="0">
              <a:solidFill>
                <a:schemeClr val="accent2"/>
              </a:solidFill>
            </a:endParaRPr>
          </a:p>
          <a:p>
            <a:pPr lvl="1"/>
            <a:endParaRPr lang="en-US" altLang="en-US" sz="3200" b="1" dirty="0">
              <a:solidFill>
                <a:schemeClr val="accent2"/>
              </a:solidFill>
            </a:endParaRPr>
          </a:p>
        </p:txBody>
      </p:sp>
      <p:sp>
        <p:nvSpPr>
          <p:cNvPr id="2" name="Rectangle 4">
            <a:extLst>
              <a:ext uri="{FF2B5EF4-FFF2-40B4-BE49-F238E27FC236}">
                <a16:creationId xmlns:a16="http://schemas.microsoft.com/office/drawing/2014/main" id="{8A3AFF1D-B9E6-64F3-7699-B2F7D7107B54}"/>
              </a:ext>
            </a:extLst>
          </p:cNvPr>
          <p:cNvSpPr txBox="1">
            <a:spLocks noChangeArrowheads="1"/>
          </p:cNvSpPr>
          <p:nvPr/>
        </p:nvSpPr>
        <p:spPr>
          <a:xfrm>
            <a:off x="6118539" y="196166"/>
            <a:ext cx="8511861" cy="1371600"/>
          </a:xfr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altLang="en-US" sz="4800" b="1" dirty="0">
                <a:solidFill>
                  <a:schemeClr val="accent2"/>
                </a:solidFill>
              </a:rPr>
              <a:t>A Research Climax but not a Conclusion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1DD175-5349-428E-8ACA-A307A952C81D}"/>
              </a:ext>
            </a:extLst>
          </p:cNvPr>
          <p:cNvSpPr>
            <a:spLocks noGrp="1"/>
          </p:cNvSpPr>
          <p:nvPr>
            <p:ph type="sldNum" sz="quarter" idx="12"/>
          </p:nvPr>
        </p:nvSpPr>
        <p:spPr/>
        <p:txBody>
          <a:bodyPr/>
          <a:lstStyle/>
          <a:p>
            <a:fld id="{82351652-F13D-4987-BAC4-85E070B4A633}" type="slidenum">
              <a:rPr lang="en-US" smtClean="0"/>
              <a:t>18</a:t>
            </a:fld>
            <a:endParaRPr lang="en-US"/>
          </a:p>
        </p:txBody>
      </p:sp>
      <p:sp>
        <p:nvSpPr>
          <p:cNvPr id="2" name="Title 1">
            <a:extLst>
              <a:ext uri="{FF2B5EF4-FFF2-40B4-BE49-F238E27FC236}">
                <a16:creationId xmlns:a16="http://schemas.microsoft.com/office/drawing/2014/main" id="{2D70D0C7-4805-489A-A6BD-CF2A6BBE368C}"/>
              </a:ext>
            </a:extLst>
          </p:cNvPr>
          <p:cNvSpPr>
            <a:spLocks noGrp="1"/>
          </p:cNvSpPr>
          <p:nvPr>
            <p:ph type="title" idx="4294967295"/>
          </p:nvPr>
        </p:nvSpPr>
        <p:spPr>
          <a:xfrm>
            <a:off x="5958840" y="189548"/>
            <a:ext cx="8488679" cy="1258253"/>
          </a:xfrm>
        </p:spPr>
        <p:txBody>
          <a:bodyPr>
            <a:noAutofit/>
          </a:bodyPr>
          <a:lstStyle/>
          <a:p>
            <a:pPr>
              <a:spcBef>
                <a:spcPct val="0"/>
              </a:spcBef>
              <a:buFontTx/>
              <a:buNone/>
            </a:pPr>
            <a:r>
              <a:rPr lang="en-US" altLang="en-US" sz="3360" b="1" dirty="0">
                <a:solidFill>
                  <a:schemeClr val="accent2"/>
                </a:solidFill>
              </a:rPr>
              <a:t>Examples of Radionuclide Release Uncertainties from NUREG-1150</a:t>
            </a:r>
          </a:p>
        </p:txBody>
      </p:sp>
      <p:pic>
        <p:nvPicPr>
          <p:cNvPr id="6" name="Content Placeholder 5">
            <a:extLst>
              <a:ext uri="{FF2B5EF4-FFF2-40B4-BE49-F238E27FC236}">
                <a16:creationId xmlns:a16="http://schemas.microsoft.com/office/drawing/2014/main" id="{E0E7EB10-E601-493A-9DC0-33AD8D156BA4}"/>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860425"/>
            <a:ext cx="10795000" cy="7250113"/>
          </a:xfrm>
        </p:spPr>
      </p:pic>
      <p:pic>
        <p:nvPicPr>
          <p:cNvPr id="3" name="Content Placeholder 5">
            <a:extLst>
              <a:ext uri="{FF2B5EF4-FFF2-40B4-BE49-F238E27FC236}">
                <a16:creationId xmlns:a16="http://schemas.microsoft.com/office/drawing/2014/main" id="{369822E8-21BA-2CCB-49B1-84FD48C85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8794" y="1310641"/>
            <a:ext cx="10177676" cy="6835752"/>
          </a:xfrm>
          <a:prstGeom prst="rect">
            <a:avLst/>
          </a:prstGeom>
        </p:spPr>
      </p:pic>
    </p:spTree>
    <p:extLst>
      <p:ext uri="{BB962C8B-B14F-4D97-AF65-F5344CB8AC3E}">
        <p14:creationId xmlns:p14="http://schemas.microsoft.com/office/powerpoint/2010/main" val="37525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7">
            <a:extLst>
              <a:ext uri="{FF2B5EF4-FFF2-40B4-BE49-F238E27FC236}">
                <a16:creationId xmlns:a16="http://schemas.microsoft.com/office/drawing/2014/main" id="{BE0C9382-8C9D-24C5-27D7-637E2505C8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A6CF4846-90D6-44FF-AAFB-43EB6C0DFE33}" type="slidenum">
              <a:rPr lang="en-US" altLang="en-US" sz="1680"/>
              <a:pPr>
                <a:spcBef>
                  <a:spcPct val="0"/>
                </a:spcBef>
                <a:buFontTx/>
                <a:buNone/>
              </a:pPr>
              <a:t>19</a:t>
            </a:fld>
            <a:endParaRPr lang="en-US" altLang="en-US" sz="1680" dirty="0"/>
          </a:p>
        </p:txBody>
      </p:sp>
      <p:sp>
        <p:nvSpPr>
          <p:cNvPr id="41987" name="Rectangle 2">
            <a:extLst>
              <a:ext uri="{FF2B5EF4-FFF2-40B4-BE49-F238E27FC236}">
                <a16:creationId xmlns:a16="http://schemas.microsoft.com/office/drawing/2014/main" id="{4B8F539C-97CA-8109-6CF8-80188D446F38}"/>
              </a:ext>
            </a:extLst>
          </p:cNvPr>
          <p:cNvSpPr>
            <a:spLocks noGrp="1" noChangeArrowheads="1"/>
          </p:cNvSpPr>
          <p:nvPr>
            <p:ph type="title" idx="4294967295"/>
          </p:nvPr>
        </p:nvSpPr>
        <p:spPr>
          <a:xfrm>
            <a:off x="6019800" y="139703"/>
            <a:ext cx="8503919" cy="846138"/>
          </a:xfrm>
        </p:spPr>
        <p:txBody>
          <a:bodyPr/>
          <a:lstStyle/>
          <a:p>
            <a:r>
              <a:rPr lang="en-US" altLang="en-US" sz="4800" b="1" dirty="0">
                <a:solidFill>
                  <a:schemeClr val="accent2"/>
                </a:solidFill>
              </a:rPr>
              <a:t>Collaborative Experimental</a:t>
            </a:r>
            <a:br>
              <a:rPr lang="en-US" altLang="en-US" sz="4800" b="1" dirty="0">
                <a:solidFill>
                  <a:schemeClr val="accent2"/>
                </a:solidFill>
              </a:rPr>
            </a:br>
            <a:r>
              <a:rPr lang="en-US" altLang="en-US" sz="4800" b="1" dirty="0">
                <a:solidFill>
                  <a:schemeClr val="accent2"/>
                </a:solidFill>
              </a:rPr>
              <a:t> Research</a:t>
            </a:r>
          </a:p>
        </p:txBody>
      </p:sp>
      <p:sp>
        <p:nvSpPr>
          <p:cNvPr id="41988" name="Rectangle 3">
            <a:extLst>
              <a:ext uri="{FF2B5EF4-FFF2-40B4-BE49-F238E27FC236}">
                <a16:creationId xmlns:a16="http://schemas.microsoft.com/office/drawing/2014/main" id="{0530A731-3532-E6FF-EE67-9FEF9F88CEB6}"/>
              </a:ext>
            </a:extLst>
          </p:cNvPr>
          <p:cNvSpPr>
            <a:spLocks noGrp="1" noChangeArrowheads="1"/>
          </p:cNvSpPr>
          <p:nvPr>
            <p:ph type="body" sz="half" idx="4294967295"/>
          </p:nvPr>
        </p:nvSpPr>
        <p:spPr>
          <a:xfrm>
            <a:off x="1127760" y="1646238"/>
            <a:ext cx="5987415" cy="5980112"/>
          </a:xfrm>
        </p:spPr>
        <p:txBody>
          <a:bodyPr/>
          <a:lstStyle/>
          <a:p>
            <a:pPr>
              <a:lnSpc>
                <a:spcPct val="80000"/>
              </a:lnSpc>
            </a:pPr>
            <a:r>
              <a:rPr lang="en-US" altLang="en-US" b="1" dirty="0"/>
              <a:t>PHEBUS-FP: </a:t>
            </a:r>
            <a:r>
              <a:rPr lang="en-US" altLang="en-US" b="1" dirty="0">
                <a:solidFill>
                  <a:srgbClr val="CC3300"/>
                </a:solidFill>
              </a:rPr>
              <a:t>realistic FP chemistry in RCS and containment</a:t>
            </a:r>
          </a:p>
          <a:p>
            <a:pPr>
              <a:lnSpc>
                <a:spcPct val="80000"/>
              </a:lnSpc>
            </a:pPr>
            <a:r>
              <a:rPr lang="en-US" altLang="en-US" b="1" dirty="0"/>
              <a:t>ARTIST: </a:t>
            </a:r>
            <a:r>
              <a:rPr lang="en-US" altLang="en-US" b="1" dirty="0">
                <a:solidFill>
                  <a:srgbClr val="CC3300"/>
                </a:solidFill>
              </a:rPr>
              <a:t>mitigation of risk dominant accident for PWRs</a:t>
            </a:r>
          </a:p>
          <a:p>
            <a:pPr>
              <a:lnSpc>
                <a:spcPct val="80000"/>
              </a:lnSpc>
            </a:pPr>
            <a:r>
              <a:rPr lang="en-US" altLang="en-US" b="1" dirty="0"/>
              <a:t>RASPLAV/MASCA: </a:t>
            </a:r>
            <a:r>
              <a:rPr lang="en-US" altLang="en-US" b="1" dirty="0">
                <a:solidFill>
                  <a:srgbClr val="CC3300"/>
                </a:solidFill>
              </a:rPr>
              <a:t>feasibility of in-vessel retention and FP release in late-stage degradation</a:t>
            </a:r>
          </a:p>
          <a:p>
            <a:pPr>
              <a:lnSpc>
                <a:spcPct val="80000"/>
              </a:lnSpc>
            </a:pPr>
            <a:r>
              <a:rPr lang="en-US" altLang="en-US" b="1" dirty="0"/>
              <a:t>Many others: </a:t>
            </a:r>
            <a:r>
              <a:rPr lang="en-US" altLang="en-US" b="1" dirty="0">
                <a:solidFill>
                  <a:srgbClr val="CC3300"/>
                </a:solidFill>
              </a:rPr>
              <a:t>iodine, revaporization,  ATF</a:t>
            </a:r>
          </a:p>
        </p:txBody>
      </p:sp>
      <p:graphicFrame>
        <p:nvGraphicFramePr>
          <p:cNvPr id="41989" name="Object 8">
            <a:extLst>
              <a:ext uri="{FF2B5EF4-FFF2-40B4-BE49-F238E27FC236}">
                <a16:creationId xmlns:a16="http://schemas.microsoft.com/office/drawing/2014/main" id="{B5B6BACC-6B04-C356-421F-F22AFF016E6B}"/>
              </a:ext>
            </a:extLst>
          </p:cNvPr>
          <p:cNvGraphicFramePr>
            <a:graphicFrameLocks noGrp="1" noChangeAspect="1"/>
          </p:cNvGraphicFramePr>
          <p:nvPr>
            <p:ph sz="quarter" idx="4294967295"/>
            <p:extLst>
              <p:ext uri="{D42A27DB-BD31-4B8C-83A1-F6EECF244321}">
                <p14:modId xmlns:p14="http://schemas.microsoft.com/office/powerpoint/2010/main" val="2569947976"/>
              </p:ext>
            </p:extLst>
          </p:nvPr>
        </p:nvGraphicFramePr>
        <p:xfrm>
          <a:off x="8046720" y="5184775"/>
          <a:ext cx="2209800" cy="2624138"/>
        </p:xfrm>
        <a:graphic>
          <a:graphicData uri="http://schemas.openxmlformats.org/presentationml/2006/ole">
            <mc:AlternateContent xmlns:mc="http://schemas.openxmlformats.org/markup-compatibility/2006">
              <mc:Choice xmlns:v="urn:schemas-microsoft-com:vml" Requires="v">
                <p:oleObj name="Drawing" r:id="rId3" imgW="4518660" imgH="5364480" progId="Presentations.Drawing.10">
                  <p:embed/>
                </p:oleObj>
              </mc:Choice>
              <mc:Fallback>
                <p:oleObj name="Drawing" r:id="rId3" imgW="4518660" imgH="5364480" progId="Presentations.Drawing.10">
                  <p:embed/>
                  <p:pic>
                    <p:nvPicPr>
                      <p:cNvPr id="41989" name="Object 8">
                        <a:extLst>
                          <a:ext uri="{FF2B5EF4-FFF2-40B4-BE49-F238E27FC236}">
                            <a16:creationId xmlns:a16="http://schemas.microsoft.com/office/drawing/2014/main" id="{B5B6BACC-6B04-C356-421F-F22AFF016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20" y="5184775"/>
                        <a:ext cx="22098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3" name="Object 10">
            <a:extLst>
              <a:ext uri="{FF2B5EF4-FFF2-40B4-BE49-F238E27FC236}">
                <a16:creationId xmlns:a16="http://schemas.microsoft.com/office/drawing/2014/main" id="{A25F385C-A903-65ED-75A0-567A9C407AA0}"/>
              </a:ext>
            </a:extLst>
          </p:cNvPr>
          <p:cNvGraphicFramePr>
            <a:graphicFrameLocks noGrp="1" noChangeAspect="1"/>
          </p:cNvGraphicFramePr>
          <p:nvPr>
            <p:ph sz="quarter" idx="4294967295"/>
            <p:extLst>
              <p:ext uri="{D42A27DB-BD31-4B8C-83A1-F6EECF244321}">
                <p14:modId xmlns:p14="http://schemas.microsoft.com/office/powerpoint/2010/main" val="1891178290"/>
              </p:ext>
            </p:extLst>
          </p:nvPr>
        </p:nvGraphicFramePr>
        <p:xfrm>
          <a:off x="10620058" y="5184775"/>
          <a:ext cx="1998662" cy="2533650"/>
        </p:xfrm>
        <a:graphic>
          <a:graphicData uri="http://schemas.openxmlformats.org/presentationml/2006/ole">
            <mc:AlternateContent xmlns:mc="http://schemas.openxmlformats.org/markup-compatibility/2006">
              <mc:Choice xmlns:v="urn:schemas-microsoft-com:vml" Requires="v">
                <p:oleObj name="Document" r:id="rId5" imgW="3600000" imgH="4563918" progId="WP10Doc">
                  <p:embed/>
                </p:oleObj>
              </mc:Choice>
              <mc:Fallback>
                <p:oleObj name="Document" r:id="rId5" imgW="3600000" imgH="4563918" progId="WP10Doc">
                  <p:embed/>
                  <p:pic>
                    <p:nvPicPr>
                      <p:cNvPr id="41993" name="Object 10">
                        <a:extLst>
                          <a:ext uri="{FF2B5EF4-FFF2-40B4-BE49-F238E27FC236}">
                            <a16:creationId xmlns:a16="http://schemas.microsoft.com/office/drawing/2014/main" id="{A25F385C-A903-65ED-75A0-567A9C407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058" y="5184775"/>
                        <a:ext cx="1998662"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90" name="Picture 4">
            <a:extLst>
              <a:ext uri="{FF2B5EF4-FFF2-40B4-BE49-F238E27FC236}">
                <a16:creationId xmlns:a16="http://schemas.microsoft.com/office/drawing/2014/main" id="{20F89CD4-A279-3135-E48E-7666ACED07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8880" y="1088709"/>
            <a:ext cx="2421254" cy="38824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Line 6">
            <a:extLst>
              <a:ext uri="{FF2B5EF4-FFF2-40B4-BE49-F238E27FC236}">
                <a16:creationId xmlns:a16="http://schemas.microsoft.com/office/drawing/2014/main" id="{874A08C4-A79C-FE6C-8B0F-52758C0CF887}"/>
              </a:ext>
            </a:extLst>
          </p:cNvPr>
          <p:cNvSpPr>
            <a:spLocks noChangeShapeType="1"/>
          </p:cNvSpPr>
          <p:nvPr/>
        </p:nvSpPr>
        <p:spPr bwMode="auto">
          <a:xfrm>
            <a:off x="7145654" y="2286000"/>
            <a:ext cx="3566160" cy="10972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
        <p:nvSpPr>
          <p:cNvPr id="41992" name="Line 7">
            <a:extLst>
              <a:ext uri="{FF2B5EF4-FFF2-40B4-BE49-F238E27FC236}">
                <a16:creationId xmlns:a16="http://schemas.microsoft.com/office/drawing/2014/main" id="{C65F0CAE-1545-BF48-BE08-AAF39BFC66D5}"/>
              </a:ext>
            </a:extLst>
          </p:cNvPr>
          <p:cNvSpPr>
            <a:spLocks noChangeShapeType="1"/>
          </p:cNvSpPr>
          <p:nvPr/>
        </p:nvSpPr>
        <p:spPr bwMode="auto">
          <a:xfrm>
            <a:off x="10711814" y="3383280"/>
            <a:ext cx="274320" cy="914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
        <p:nvSpPr>
          <p:cNvPr id="41994" name="Text Box 12">
            <a:extLst>
              <a:ext uri="{FF2B5EF4-FFF2-40B4-BE49-F238E27FC236}">
                <a16:creationId xmlns:a16="http://schemas.microsoft.com/office/drawing/2014/main" id="{255CFE28-0F21-67D0-E1F2-9A5D69150D4D}"/>
              </a:ext>
            </a:extLst>
          </p:cNvPr>
          <p:cNvSpPr txBox="1">
            <a:spLocks noChangeArrowheads="1"/>
          </p:cNvSpPr>
          <p:nvPr/>
        </p:nvSpPr>
        <p:spPr bwMode="auto">
          <a:xfrm>
            <a:off x="8863965" y="7789546"/>
            <a:ext cx="112376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160"/>
              <a:t>PreTest</a:t>
            </a:r>
          </a:p>
        </p:txBody>
      </p:sp>
      <p:sp>
        <p:nvSpPr>
          <p:cNvPr id="41995" name="Text Box 13">
            <a:extLst>
              <a:ext uri="{FF2B5EF4-FFF2-40B4-BE49-F238E27FC236}">
                <a16:creationId xmlns:a16="http://schemas.microsoft.com/office/drawing/2014/main" id="{1128BCF8-6B0B-4355-68F9-5328DBF03BBB}"/>
              </a:ext>
            </a:extLst>
          </p:cNvPr>
          <p:cNvSpPr txBox="1">
            <a:spLocks noChangeArrowheads="1"/>
          </p:cNvSpPr>
          <p:nvPr/>
        </p:nvSpPr>
        <p:spPr bwMode="auto">
          <a:xfrm>
            <a:off x="11149964" y="7789546"/>
            <a:ext cx="131754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160"/>
              <a:t>Post Test</a:t>
            </a:r>
          </a:p>
        </p:txBody>
      </p:sp>
      <p:sp>
        <p:nvSpPr>
          <p:cNvPr id="41996" name="Line 14">
            <a:extLst>
              <a:ext uri="{FF2B5EF4-FFF2-40B4-BE49-F238E27FC236}">
                <a16:creationId xmlns:a16="http://schemas.microsoft.com/office/drawing/2014/main" id="{48F561B3-27D2-E30E-0776-D8E23469B98A}"/>
              </a:ext>
            </a:extLst>
          </p:cNvPr>
          <p:cNvSpPr>
            <a:spLocks noChangeShapeType="1"/>
          </p:cNvSpPr>
          <p:nvPr/>
        </p:nvSpPr>
        <p:spPr bwMode="auto">
          <a:xfrm>
            <a:off x="7328534" y="3522346"/>
            <a:ext cx="1371600" cy="15982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
        <p:nvSpPr>
          <p:cNvPr id="41997" name="Line 15">
            <a:extLst>
              <a:ext uri="{FF2B5EF4-FFF2-40B4-BE49-F238E27FC236}">
                <a16:creationId xmlns:a16="http://schemas.microsoft.com/office/drawing/2014/main" id="{DB8D4725-B284-9442-C675-E850FEAEFC59}"/>
              </a:ext>
            </a:extLst>
          </p:cNvPr>
          <p:cNvSpPr>
            <a:spLocks noChangeShapeType="1"/>
          </p:cNvSpPr>
          <p:nvPr/>
        </p:nvSpPr>
        <p:spPr bwMode="auto">
          <a:xfrm>
            <a:off x="7328534" y="3522346"/>
            <a:ext cx="4023360" cy="15982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5259B5-9AD4-F1FD-E6C3-F09840E9F52F}"/>
              </a:ext>
            </a:extLst>
          </p:cNvPr>
          <p:cNvSpPr>
            <a:spLocks noGrp="1"/>
          </p:cNvSpPr>
          <p:nvPr>
            <p:ph type="sldNum" sz="quarter" idx="12"/>
          </p:nvPr>
        </p:nvSpPr>
        <p:spPr/>
        <p:txBody>
          <a:bodyPr/>
          <a:lstStyle/>
          <a:p>
            <a:pPr>
              <a:defRPr/>
            </a:pPr>
            <a:fld id="{D24DB371-CF93-48D5-8697-BA87121D6129}" type="slidenum">
              <a:rPr lang="en-US" altLang="en-US" smtClean="0"/>
              <a:pPr>
                <a:defRPr/>
              </a:pPr>
              <a:t>2</a:t>
            </a:fld>
            <a:endParaRPr lang="en-US" altLang="en-US"/>
          </a:p>
        </p:txBody>
      </p:sp>
      <p:sp>
        <p:nvSpPr>
          <p:cNvPr id="4" name="Date Placeholder 3">
            <a:extLst>
              <a:ext uri="{FF2B5EF4-FFF2-40B4-BE49-F238E27FC236}">
                <a16:creationId xmlns:a16="http://schemas.microsoft.com/office/drawing/2014/main" id="{C7AD9B2E-FFD9-398A-4ED2-C7B19CC63010}"/>
              </a:ext>
            </a:extLst>
          </p:cNvPr>
          <p:cNvSpPr>
            <a:spLocks noGrp="1"/>
          </p:cNvSpPr>
          <p:nvPr>
            <p:ph type="dt" sz="half" idx="2"/>
          </p:nvPr>
        </p:nvSpPr>
        <p:spPr/>
        <p:txBody>
          <a:bodyPr/>
          <a:lstStyle/>
          <a:p>
            <a:pPr>
              <a:defRPr/>
            </a:pPr>
            <a:endParaRPr lang="en-US" dirty="0"/>
          </a:p>
        </p:txBody>
      </p:sp>
      <p:sp>
        <p:nvSpPr>
          <p:cNvPr id="2" name="Title 1">
            <a:extLst>
              <a:ext uri="{FF2B5EF4-FFF2-40B4-BE49-F238E27FC236}">
                <a16:creationId xmlns:a16="http://schemas.microsoft.com/office/drawing/2014/main" id="{3F4200A4-A017-C412-FA90-62D3B1912DE6}"/>
              </a:ext>
            </a:extLst>
          </p:cNvPr>
          <p:cNvSpPr>
            <a:spLocks noGrp="1"/>
          </p:cNvSpPr>
          <p:nvPr>
            <p:ph type="title" idx="4294967295"/>
          </p:nvPr>
        </p:nvSpPr>
        <p:spPr>
          <a:xfrm>
            <a:off x="6001407" y="192088"/>
            <a:ext cx="8446112" cy="1371600"/>
          </a:xfrm>
        </p:spPr>
        <p:txBody>
          <a:bodyPr/>
          <a:lstStyle/>
          <a:p>
            <a:r>
              <a:rPr lang="en-US" dirty="0"/>
              <a:t>Regulatory Guide 1.183</a:t>
            </a:r>
          </a:p>
        </p:txBody>
      </p:sp>
      <p:sp>
        <p:nvSpPr>
          <p:cNvPr id="3" name="Content Placeholder 2">
            <a:extLst>
              <a:ext uri="{FF2B5EF4-FFF2-40B4-BE49-F238E27FC236}">
                <a16:creationId xmlns:a16="http://schemas.microsoft.com/office/drawing/2014/main" id="{9B1FEB67-342E-1027-3298-A842C07F590F}"/>
              </a:ext>
            </a:extLst>
          </p:cNvPr>
          <p:cNvSpPr>
            <a:spLocks noGrp="1"/>
          </p:cNvSpPr>
          <p:nvPr>
            <p:ph idx="4294967295"/>
          </p:nvPr>
        </p:nvSpPr>
        <p:spPr>
          <a:xfrm>
            <a:off x="1124607" y="1463675"/>
            <a:ext cx="13077168" cy="6100763"/>
          </a:xfrm>
        </p:spPr>
        <p:txBody>
          <a:bodyPr>
            <a:normAutofit/>
          </a:bodyPr>
          <a:lstStyle/>
          <a:p>
            <a:r>
              <a:rPr lang="en-US" dirty="0"/>
              <a:t>NRC staff developed RG 1.183 Rev. 0 (July 2000) to support implementation of 10 CFR 50.67, “Accident source term”</a:t>
            </a:r>
          </a:p>
          <a:p>
            <a:pPr lvl="1"/>
            <a:r>
              <a:rPr lang="en-US" dirty="0"/>
              <a:t> RG 1.183 Rev. 0 identified the significant attributes of an acceptable accident AST based on NUREG-1465, “Accident Source Terms for Light Water Reactors”</a:t>
            </a:r>
          </a:p>
          <a:p>
            <a:pPr lvl="1"/>
            <a:r>
              <a:rPr lang="en-US" dirty="0"/>
              <a:t>Replaces older TID-14844</a:t>
            </a:r>
          </a:p>
          <a:p>
            <a:r>
              <a:rPr lang="en-US" dirty="0"/>
              <a:t>Footnote to 10 CFR 100.11(a)) Reactor Siting</a:t>
            </a:r>
          </a:p>
          <a:p>
            <a:pPr lvl="1"/>
            <a:r>
              <a:rPr lang="en-US" dirty="0"/>
              <a:t>A performance-based rule to evaluate the defense-in-depth provided by the containment</a:t>
            </a:r>
          </a:p>
          <a:p>
            <a:r>
              <a:rPr lang="en-US" dirty="0"/>
              <a:t>This presentation provides some of the background and evolution of the Containment Source Term</a:t>
            </a:r>
          </a:p>
        </p:txBody>
      </p:sp>
    </p:spTree>
    <p:extLst>
      <p:ext uri="{BB962C8B-B14F-4D97-AF65-F5344CB8AC3E}">
        <p14:creationId xmlns:p14="http://schemas.microsoft.com/office/powerpoint/2010/main" val="42711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4">
            <a:extLst>
              <a:ext uri="{FF2B5EF4-FFF2-40B4-BE49-F238E27FC236}">
                <a16:creationId xmlns:a16="http://schemas.microsoft.com/office/drawing/2014/main" id="{FCA870A4-3581-4336-41A5-D395E694D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474" y="1323873"/>
            <a:ext cx="10349606" cy="685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Slide Number Placeholder 5">
            <a:extLst>
              <a:ext uri="{FF2B5EF4-FFF2-40B4-BE49-F238E27FC236}">
                <a16:creationId xmlns:a16="http://schemas.microsoft.com/office/drawing/2014/main" id="{E04350C6-3948-B7FA-A3AA-7B0A7D186E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6710D570-7F61-4028-8B89-8AD5DBA35DA0}" type="slidenum">
              <a:rPr lang="en-US" altLang="en-US" sz="1680"/>
              <a:pPr>
                <a:spcBef>
                  <a:spcPct val="0"/>
                </a:spcBef>
                <a:buFontTx/>
                <a:buNone/>
              </a:pPr>
              <a:t>20</a:t>
            </a:fld>
            <a:endParaRPr lang="en-US" altLang="en-US" sz="1680"/>
          </a:p>
        </p:txBody>
      </p:sp>
      <p:sp>
        <p:nvSpPr>
          <p:cNvPr id="72707" name="Rectangle 2">
            <a:extLst>
              <a:ext uri="{FF2B5EF4-FFF2-40B4-BE49-F238E27FC236}">
                <a16:creationId xmlns:a16="http://schemas.microsoft.com/office/drawing/2014/main" id="{8BF24681-27F8-27F8-1911-1DDC416EC0A8}"/>
              </a:ext>
            </a:extLst>
          </p:cNvPr>
          <p:cNvSpPr>
            <a:spLocks noGrp="1" noChangeArrowheads="1"/>
          </p:cNvSpPr>
          <p:nvPr>
            <p:ph type="title" idx="4294967295"/>
          </p:nvPr>
        </p:nvSpPr>
        <p:spPr>
          <a:xfrm>
            <a:off x="8884920" y="311147"/>
            <a:ext cx="5825657" cy="999493"/>
          </a:xfrm>
        </p:spPr>
        <p:txBody>
          <a:bodyPr/>
          <a:lstStyle/>
          <a:p>
            <a:r>
              <a:rPr lang="en-US" altLang="en-US" sz="2880" b="1" dirty="0"/>
              <a:t>Facility Scaled 1:5000 from a French 900 MW</a:t>
            </a:r>
            <a:r>
              <a:rPr lang="en-US" altLang="en-US" sz="2880" b="1" baseline="-25000" dirty="0"/>
              <a:t>e</a:t>
            </a:r>
            <a:r>
              <a:rPr lang="en-US" altLang="en-US" sz="2880" b="1" dirty="0"/>
              <a:t> PWR</a:t>
            </a:r>
          </a:p>
        </p:txBody>
      </p:sp>
      <p:sp>
        <p:nvSpPr>
          <p:cNvPr id="72708" name="AutoShape 3">
            <a:extLst>
              <a:ext uri="{FF2B5EF4-FFF2-40B4-BE49-F238E27FC236}">
                <a16:creationId xmlns:a16="http://schemas.microsoft.com/office/drawing/2014/main" id="{B75AC431-AAEF-4A67-7ED7-2620A73A2CDF}"/>
              </a:ext>
            </a:extLst>
          </p:cNvPr>
          <p:cNvSpPr>
            <a:spLocks noChangeAspect="1" noChangeArrowheads="1" noTextEdit="1"/>
          </p:cNvSpPr>
          <p:nvPr/>
        </p:nvSpPr>
        <p:spPr bwMode="auto">
          <a:xfrm>
            <a:off x="3200400" y="1857378"/>
            <a:ext cx="8229600" cy="545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592"/>
          </a:p>
        </p:txBody>
      </p:sp>
      <p:sp>
        <p:nvSpPr>
          <p:cNvPr id="72710" name="Rectangle 5">
            <a:extLst>
              <a:ext uri="{FF2B5EF4-FFF2-40B4-BE49-F238E27FC236}">
                <a16:creationId xmlns:a16="http://schemas.microsoft.com/office/drawing/2014/main" id="{6919D4CE-75F9-9BE4-F01B-587BEFC0E17A}"/>
              </a:ext>
            </a:extLst>
          </p:cNvPr>
          <p:cNvSpPr>
            <a:spLocks noChangeArrowheads="1"/>
          </p:cNvSpPr>
          <p:nvPr/>
        </p:nvSpPr>
        <p:spPr bwMode="auto">
          <a:xfrm>
            <a:off x="11441431" y="7113271"/>
            <a:ext cx="57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Times New Roman" panose="02020603050405020304" pitchFamily="18" charset="0"/>
              </a:rPr>
              <a:t> </a:t>
            </a:r>
            <a:endParaRPr lang="en-US" altLang="en-US" sz="2160"/>
          </a:p>
        </p:txBody>
      </p:sp>
    </p:spTree>
    <p:extLst>
      <p:ext uri="{BB962C8B-B14F-4D97-AF65-F5344CB8AC3E}">
        <p14:creationId xmlns:p14="http://schemas.microsoft.com/office/powerpoint/2010/main" val="19958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65C21335-74CD-A25F-5F4E-286C868FC9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26962346-0AC5-4EB3-8DE3-A3BDEA1E558D}" type="slidenum">
              <a:rPr lang="en-US" altLang="en-US" sz="1680"/>
              <a:pPr>
                <a:spcBef>
                  <a:spcPct val="0"/>
                </a:spcBef>
                <a:buFontTx/>
                <a:buNone/>
              </a:pPr>
              <a:t>21</a:t>
            </a:fld>
            <a:endParaRPr lang="en-US" altLang="en-US" sz="1680"/>
          </a:p>
        </p:txBody>
      </p:sp>
      <p:pic>
        <p:nvPicPr>
          <p:cNvPr id="44035" name="Picture 4">
            <a:extLst>
              <a:ext uri="{FF2B5EF4-FFF2-40B4-BE49-F238E27FC236}">
                <a16:creationId xmlns:a16="http://schemas.microsoft.com/office/drawing/2014/main" id="{5B7265BD-6B6B-AB59-4FD3-45EA78802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80" y="831123"/>
            <a:ext cx="12893040" cy="689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Text Box 5">
            <a:extLst>
              <a:ext uri="{FF2B5EF4-FFF2-40B4-BE49-F238E27FC236}">
                <a16:creationId xmlns:a16="http://schemas.microsoft.com/office/drawing/2014/main" id="{61F06BCA-442E-3F04-3232-CD7ACB3B02D5}"/>
              </a:ext>
            </a:extLst>
          </p:cNvPr>
          <p:cNvSpPr txBox="1">
            <a:spLocks noChangeArrowheads="1"/>
          </p:cNvSpPr>
          <p:nvPr/>
        </p:nvSpPr>
        <p:spPr bwMode="auto">
          <a:xfrm>
            <a:off x="5928359" y="380624"/>
            <a:ext cx="85191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chemeClr val="accent2"/>
                </a:solidFill>
              </a:rPr>
              <a:t>Comparison of Alternative MELCOR Models</a:t>
            </a:r>
          </a:p>
          <a:p>
            <a:pPr>
              <a:spcBef>
                <a:spcPct val="0"/>
              </a:spcBef>
              <a:buFontTx/>
              <a:buNone/>
            </a:pPr>
            <a:r>
              <a:rPr lang="en-US" altLang="en-US" sz="2800" b="1" dirty="0">
                <a:solidFill>
                  <a:schemeClr val="accent2"/>
                </a:solidFill>
              </a:rPr>
              <a:t> of Cesium Release to Data from PHEBUS test</a:t>
            </a:r>
          </a:p>
        </p:txBody>
      </p:sp>
      <p:sp>
        <p:nvSpPr>
          <p:cNvPr id="44037" name="Text Box 6">
            <a:extLst>
              <a:ext uri="{FF2B5EF4-FFF2-40B4-BE49-F238E27FC236}">
                <a16:creationId xmlns:a16="http://schemas.microsoft.com/office/drawing/2014/main" id="{5AC8004D-66EF-1F9B-D26A-4EFD3680E82F}"/>
              </a:ext>
            </a:extLst>
          </p:cNvPr>
          <p:cNvSpPr txBox="1">
            <a:spLocks noChangeArrowheads="1"/>
          </p:cNvSpPr>
          <p:nvPr/>
        </p:nvSpPr>
        <p:spPr bwMode="auto">
          <a:xfrm>
            <a:off x="2099312" y="7498081"/>
            <a:ext cx="1070229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80" b="1" dirty="0">
                <a:solidFill>
                  <a:schemeClr val="accent2"/>
                </a:solidFill>
              </a:rPr>
              <a:t>Validation of the Alternate Source Term for reactor licensing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477951-9821-421C-956D-6835B63B4C51}"/>
              </a:ext>
            </a:extLst>
          </p:cNvPr>
          <p:cNvSpPr>
            <a:spLocks noGrp="1"/>
          </p:cNvSpPr>
          <p:nvPr>
            <p:ph type="sldNum" sz="quarter" idx="12"/>
          </p:nvPr>
        </p:nvSpPr>
        <p:spPr/>
        <p:txBody>
          <a:bodyPr/>
          <a:lstStyle/>
          <a:p>
            <a:fld id="{82351652-F13D-4987-BAC4-85E070B4A633}" type="slidenum">
              <a:rPr lang="en-US" smtClean="0"/>
              <a:t>22</a:t>
            </a:fld>
            <a:endParaRPr lang="en-US" dirty="0"/>
          </a:p>
        </p:txBody>
      </p:sp>
      <p:sp>
        <p:nvSpPr>
          <p:cNvPr id="2" name="Title 1">
            <a:extLst>
              <a:ext uri="{FF2B5EF4-FFF2-40B4-BE49-F238E27FC236}">
                <a16:creationId xmlns:a16="http://schemas.microsoft.com/office/drawing/2014/main" id="{B03033FC-65E3-45FA-9080-E6EB74666FDE}"/>
              </a:ext>
            </a:extLst>
          </p:cNvPr>
          <p:cNvSpPr>
            <a:spLocks noGrp="1"/>
          </p:cNvSpPr>
          <p:nvPr>
            <p:ph type="title" idx="4294967295"/>
          </p:nvPr>
        </p:nvSpPr>
        <p:spPr>
          <a:xfrm>
            <a:off x="5974080" y="30480"/>
            <a:ext cx="8656320" cy="603568"/>
          </a:xfrm>
        </p:spPr>
        <p:txBody>
          <a:bodyPr>
            <a:normAutofit fontScale="90000"/>
          </a:bodyPr>
          <a:lstStyle/>
          <a:p>
            <a:r>
              <a:rPr lang="en-US" sz="4800" dirty="0"/>
              <a:t>Containment Source Term Development Process</a:t>
            </a:r>
          </a:p>
        </p:txBody>
      </p:sp>
      <p:pic>
        <p:nvPicPr>
          <p:cNvPr id="6" name="Picture 5">
            <a:extLst>
              <a:ext uri="{FF2B5EF4-FFF2-40B4-BE49-F238E27FC236}">
                <a16:creationId xmlns:a16="http://schemas.microsoft.com/office/drawing/2014/main" id="{56250669-B286-0A51-A0B6-67ED1DDC8554}"/>
              </a:ext>
            </a:extLst>
          </p:cNvPr>
          <p:cNvPicPr>
            <a:picLocks noChangeAspect="1"/>
          </p:cNvPicPr>
          <p:nvPr/>
        </p:nvPicPr>
        <p:blipFill>
          <a:blip r:embed="rId3"/>
          <a:stretch>
            <a:fillRect/>
          </a:stretch>
        </p:blipFill>
        <p:spPr>
          <a:xfrm>
            <a:off x="1478280" y="1359029"/>
            <a:ext cx="11978640" cy="6793854"/>
          </a:xfrm>
          <a:prstGeom prst="rect">
            <a:avLst/>
          </a:prstGeom>
        </p:spPr>
      </p:pic>
    </p:spTree>
    <p:extLst>
      <p:ext uri="{BB962C8B-B14F-4D97-AF65-F5344CB8AC3E}">
        <p14:creationId xmlns:p14="http://schemas.microsoft.com/office/powerpoint/2010/main" val="124044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7707DC-646B-C8E9-46DC-4FA6E1BC9F6B}"/>
              </a:ext>
            </a:extLst>
          </p:cNvPr>
          <p:cNvSpPr>
            <a:spLocks noGrp="1"/>
          </p:cNvSpPr>
          <p:nvPr>
            <p:ph type="sldNum" sz="quarter" idx="12"/>
          </p:nvPr>
        </p:nvSpPr>
        <p:spPr/>
        <p:txBody>
          <a:bodyPr/>
          <a:lstStyle/>
          <a:p>
            <a:fld id="{82351652-F13D-4987-BAC4-85E070B4A633}" type="slidenum">
              <a:rPr lang="en-US" smtClean="0"/>
              <a:t>23</a:t>
            </a:fld>
            <a:endParaRPr lang="en-US"/>
          </a:p>
        </p:txBody>
      </p:sp>
      <p:sp>
        <p:nvSpPr>
          <p:cNvPr id="2" name="Title 1">
            <a:extLst>
              <a:ext uri="{FF2B5EF4-FFF2-40B4-BE49-F238E27FC236}">
                <a16:creationId xmlns:a16="http://schemas.microsoft.com/office/drawing/2014/main" id="{E00416F0-29D4-F8DC-E390-B3E170DC0B0F}"/>
              </a:ext>
            </a:extLst>
          </p:cNvPr>
          <p:cNvSpPr>
            <a:spLocks noGrp="1"/>
          </p:cNvSpPr>
          <p:nvPr>
            <p:ph type="title" idx="4294967295"/>
          </p:nvPr>
        </p:nvSpPr>
        <p:spPr>
          <a:xfrm>
            <a:off x="6144260" y="112868"/>
            <a:ext cx="8836660" cy="869950"/>
          </a:xfrm>
        </p:spPr>
        <p:txBody>
          <a:bodyPr/>
          <a:lstStyle/>
          <a:p>
            <a:r>
              <a:rPr lang="en-US" sz="4800" dirty="0"/>
              <a:t>Containment Source Term Use</a:t>
            </a:r>
            <a:endParaRPr lang="en-US" sz="4800" dirty="0">
              <a:highlight>
                <a:srgbClr val="FFFF00"/>
              </a:highlight>
            </a:endParaRPr>
          </a:p>
        </p:txBody>
      </p:sp>
      <p:sp>
        <p:nvSpPr>
          <p:cNvPr id="3" name="Content Placeholder 2">
            <a:extLst>
              <a:ext uri="{FF2B5EF4-FFF2-40B4-BE49-F238E27FC236}">
                <a16:creationId xmlns:a16="http://schemas.microsoft.com/office/drawing/2014/main" id="{5D2C0541-D4B3-81DD-20BA-2B5101F86EA7}"/>
              </a:ext>
            </a:extLst>
          </p:cNvPr>
          <p:cNvSpPr>
            <a:spLocks noGrp="1"/>
          </p:cNvSpPr>
          <p:nvPr>
            <p:ph idx="4294967295"/>
          </p:nvPr>
        </p:nvSpPr>
        <p:spPr>
          <a:xfrm>
            <a:off x="1158240" y="1454623"/>
            <a:ext cx="7204710" cy="6821650"/>
          </a:xfrm>
        </p:spPr>
        <p:txBody>
          <a:bodyPr>
            <a:normAutofit fontScale="92500" lnSpcReduction="20000"/>
          </a:bodyPr>
          <a:lstStyle/>
          <a:p>
            <a:r>
              <a:rPr lang="en-US" dirty="0"/>
              <a:t>Licensing calculations typically performed in RADTRAD</a:t>
            </a:r>
          </a:p>
          <a:p>
            <a:pPr lvl="1"/>
            <a:r>
              <a:rPr lang="en-US" dirty="0"/>
              <a:t>Representative single source term analysis</a:t>
            </a:r>
          </a:p>
          <a:p>
            <a:pPr lvl="2"/>
            <a:r>
              <a:rPr lang="en-US" dirty="0"/>
              <a:t>Design basis leak rate</a:t>
            </a:r>
          </a:p>
          <a:p>
            <a:pPr lvl="2"/>
            <a:r>
              <a:rPr lang="en-US" dirty="0"/>
              <a:t>Integrated radioactive decay/activity calculation</a:t>
            </a:r>
          </a:p>
          <a:p>
            <a:pPr lvl="1"/>
            <a:r>
              <a:rPr lang="en-US" dirty="0"/>
              <a:t>Involves simplified containment decontamination/transport models </a:t>
            </a:r>
          </a:p>
          <a:p>
            <a:pPr lvl="2"/>
            <a:r>
              <a:rPr lang="en-US" dirty="0"/>
              <a:t>Based on uncertainty analyses with mechanistic codes /models in both sequence and parameters</a:t>
            </a:r>
          </a:p>
          <a:p>
            <a:pPr lvl="3"/>
            <a:r>
              <a:rPr lang="en-US" dirty="0"/>
              <a:t>Scaled by most influential parameters so that results are facility-specific</a:t>
            </a:r>
          </a:p>
          <a:p>
            <a:pPr lvl="3"/>
            <a:r>
              <a:rPr lang="en-US" dirty="0"/>
              <a:t>conservative decontamination</a:t>
            </a:r>
          </a:p>
          <a:p>
            <a:pPr lvl="2"/>
            <a:r>
              <a:rPr lang="en-US" dirty="0"/>
              <a:t>Conservative atmospheric dispersion</a:t>
            </a:r>
          </a:p>
          <a:p>
            <a:pPr lvl="2"/>
            <a:r>
              <a:rPr lang="en-US" dirty="0"/>
              <a:t>Nominal breathing rates and dose conversion factors</a:t>
            </a:r>
          </a:p>
          <a:p>
            <a:pPr lvl="2"/>
            <a:r>
              <a:rPr lang="en-US" dirty="0"/>
              <a:t>Liquid </a:t>
            </a:r>
          </a:p>
          <a:p>
            <a:pPr lvl="1"/>
            <a:r>
              <a:rPr lang="en-US" dirty="0"/>
              <a:t>Facility/license-specific inventories and crediting of SSCs</a:t>
            </a:r>
          </a:p>
          <a:p>
            <a:pPr lvl="2"/>
            <a:endParaRPr lang="en-US" dirty="0"/>
          </a:p>
          <a:p>
            <a:pPr lvl="1"/>
            <a:endParaRPr lang="en-US" dirty="0"/>
          </a:p>
          <a:p>
            <a:pPr lvl="2"/>
            <a:endParaRPr lang="en-US" dirty="0"/>
          </a:p>
        </p:txBody>
      </p:sp>
      <p:pic>
        <p:nvPicPr>
          <p:cNvPr id="7" name="Picture 6">
            <a:extLst>
              <a:ext uri="{FF2B5EF4-FFF2-40B4-BE49-F238E27FC236}">
                <a16:creationId xmlns:a16="http://schemas.microsoft.com/office/drawing/2014/main" id="{0B2E8118-C302-B477-B2D6-C38844A78D3B}"/>
              </a:ext>
            </a:extLst>
          </p:cNvPr>
          <p:cNvPicPr>
            <a:picLocks noChangeAspect="1"/>
          </p:cNvPicPr>
          <p:nvPr/>
        </p:nvPicPr>
        <p:blipFill>
          <a:blip r:embed="rId3"/>
          <a:stretch>
            <a:fillRect/>
          </a:stretch>
        </p:blipFill>
        <p:spPr>
          <a:xfrm>
            <a:off x="8341822" y="1791089"/>
            <a:ext cx="6238008" cy="5158351"/>
          </a:xfrm>
          <a:prstGeom prst="rect">
            <a:avLst/>
          </a:prstGeom>
        </p:spPr>
      </p:pic>
      <p:sp>
        <p:nvSpPr>
          <p:cNvPr id="8" name="TextBox 7">
            <a:extLst>
              <a:ext uri="{FF2B5EF4-FFF2-40B4-BE49-F238E27FC236}">
                <a16:creationId xmlns:a16="http://schemas.microsoft.com/office/drawing/2014/main" id="{4D4E742B-900C-B882-5DAD-75B1B9414792}"/>
              </a:ext>
            </a:extLst>
          </p:cNvPr>
          <p:cNvSpPr txBox="1"/>
          <p:nvPr/>
        </p:nvSpPr>
        <p:spPr>
          <a:xfrm>
            <a:off x="9971116" y="1317463"/>
            <a:ext cx="3773790" cy="491225"/>
          </a:xfrm>
          <a:prstGeom prst="rect">
            <a:avLst/>
          </a:prstGeom>
          <a:noFill/>
        </p:spPr>
        <p:txBody>
          <a:bodyPr wrap="none" rtlCol="0">
            <a:spAutoFit/>
          </a:bodyPr>
          <a:lstStyle/>
          <a:p>
            <a:r>
              <a:rPr lang="en-US" sz="2592" b="1" dirty="0">
                <a:solidFill>
                  <a:srgbClr val="0070C0"/>
                </a:solidFill>
              </a:rPr>
              <a:t>BWR RADTRAD Model</a:t>
            </a:r>
          </a:p>
        </p:txBody>
      </p:sp>
    </p:spTree>
    <p:extLst>
      <p:ext uri="{BB962C8B-B14F-4D97-AF65-F5344CB8AC3E}">
        <p14:creationId xmlns:p14="http://schemas.microsoft.com/office/powerpoint/2010/main" val="6120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Slide Number Placeholder 2">
            <a:extLst>
              <a:ext uri="{FF2B5EF4-FFF2-40B4-BE49-F238E27FC236}">
                <a16:creationId xmlns:a16="http://schemas.microsoft.com/office/drawing/2014/main" id="{2D208D55-71D6-B6CE-AE3A-958825DC76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3AD79249-AAE4-4FC1-A77B-1034E0193511}" type="slidenum">
              <a:rPr lang="en-US" altLang="en-US" sz="1680"/>
              <a:pPr>
                <a:spcBef>
                  <a:spcPct val="0"/>
                </a:spcBef>
                <a:buFontTx/>
                <a:buNone/>
              </a:pPr>
              <a:t>24</a:t>
            </a:fld>
            <a:endParaRPr lang="en-US" altLang="en-US" sz="1680"/>
          </a:p>
        </p:txBody>
      </p:sp>
      <p:sp>
        <p:nvSpPr>
          <p:cNvPr id="111618" name="Rectangle 2">
            <a:extLst>
              <a:ext uri="{FF2B5EF4-FFF2-40B4-BE49-F238E27FC236}">
                <a16:creationId xmlns:a16="http://schemas.microsoft.com/office/drawing/2014/main" id="{3E5060A8-67F0-EF9E-DADD-93D009D18243}"/>
              </a:ext>
            </a:extLst>
          </p:cNvPr>
          <p:cNvSpPr>
            <a:spLocks noGrp="1" noChangeArrowheads="1"/>
          </p:cNvSpPr>
          <p:nvPr>
            <p:ph type="title" idx="4294967295"/>
          </p:nvPr>
        </p:nvSpPr>
        <p:spPr>
          <a:xfrm>
            <a:off x="7315200" y="497840"/>
            <a:ext cx="9874250" cy="676275"/>
          </a:xfrm>
        </p:spPr>
        <p:txBody>
          <a:bodyPr/>
          <a:lstStyle/>
          <a:p>
            <a:pPr eaLnBrk="1" hangingPunct="1"/>
            <a:r>
              <a:rPr lang="en-US" altLang="en-US" b="1" dirty="0">
                <a:solidFill>
                  <a:schemeClr val="accent2"/>
                </a:solidFill>
              </a:rPr>
              <a:t>Final remarks</a:t>
            </a:r>
          </a:p>
        </p:txBody>
      </p:sp>
      <p:sp>
        <p:nvSpPr>
          <p:cNvPr id="90115" name="Rectangle 3">
            <a:extLst>
              <a:ext uri="{FF2B5EF4-FFF2-40B4-BE49-F238E27FC236}">
                <a16:creationId xmlns:a16="http://schemas.microsoft.com/office/drawing/2014/main" id="{0758DEE9-A050-C96D-62A2-EDBA97582CB2}"/>
              </a:ext>
            </a:extLst>
          </p:cNvPr>
          <p:cNvSpPr>
            <a:spLocks noGrp="1" noChangeArrowheads="1"/>
          </p:cNvSpPr>
          <p:nvPr>
            <p:ph type="body" idx="4294967295"/>
          </p:nvPr>
        </p:nvSpPr>
        <p:spPr>
          <a:xfrm>
            <a:off x="1219200" y="1645920"/>
            <a:ext cx="12861925" cy="6253480"/>
          </a:xfrm>
        </p:spPr>
        <p:txBody>
          <a:bodyPr/>
          <a:lstStyle/>
          <a:p>
            <a:pPr eaLnBrk="1" hangingPunct="1">
              <a:lnSpc>
                <a:spcPct val="80000"/>
              </a:lnSpc>
              <a:defRPr/>
            </a:pPr>
            <a:r>
              <a:rPr lang="en-US" altLang="en-US" b="1" dirty="0"/>
              <a:t>Update of NUREG-1465 Source Term for </a:t>
            </a:r>
            <a:r>
              <a:rPr lang="en-US" altLang="en-US" b="1" dirty="0">
                <a:solidFill>
                  <a:srgbClr val="0070C0"/>
                </a:solidFill>
              </a:rPr>
              <a:t>High Burnup Fuel</a:t>
            </a:r>
          </a:p>
          <a:p>
            <a:pPr eaLnBrk="1" hangingPunct="1">
              <a:lnSpc>
                <a:spcPct val="80000"/>
              </a:lnSpc>
              <a:defRPr/>
            </a:pPr>
            <a:r>
              <a:rPr lang="en-US" altLang="en-US" b="1" dirty="0"/>
              <a:t>SOARCA, Site Level 3 &amp; Fukushima provide additional insights on release to environment</a:t>
            </a:r>
          </a:p>
          <a:p>
            <a:pPr eaLnBrk="1" hangingPunct="1">
              <a:lnSpc>
                <a:spcPct val="80000"/>
              </a:lnSpc>
              <a:defRPr/>
            </a:pPr>
            <a:r>
              <a:rPr lang="en-US" altLang="en-US" b="1" dirty="0"/>
              <a:t>Other Source Term Challenges being addressed for advanced reactors &amp; new cladding/fuel</a:t>
            </a:r>
          </a:p>
          <a:p>
            <a:pPr lvl="1" eaLnBrk="1" hangingPunct="1">
              <a:lnSpc>
                <a:spcPct val="80000"/>
              </a:lnSpc>
              <a:defRPr/>
            </a:pPr>
            <a:r>
              <a:rPr lang="en-US" altLang="en-US" b="1" dirty="0">
                <a:solidFill>
                  <a:schemeClr val="accent2"/>
                </a:solidFill>
              </a:rPr>
              <a:t>High temperature gas reactor, sodium-cooled fast reactor, molten salt reactor</a:t>
            </a:r>
          </a:p>
          <a:p>
            <a:pPr lvl="1" eaLnBrk="1" hangingPunct="1">
              <a:lnSpc>
                <a:spcPct val="80000"/>
              </a:lnSpc>
              <a:defRPr/>
            </a:pPr>
            <a:r>
              <a:rPr lang="en-US" altLang="en-US" b="1" dirty="0">
                <a:solidFill>
                  <a:schemeClr val="accent2"/>
                </a:solidFill>
              </a:rPr>
              <a:t>Different claddings (</a:t>
            </a:r>
            <a:r>
              <a:rPr lang="en-US" altLang="en-US" b="1" dirty="0" err="1">
                <a:solidFill>
                  <a:schemeClr val="accent2"/>
                </a:solidFill>
              </a:rPr>
              <a:t>FeCrAl</a:t>
            </a:r>
            <a:r>
              <a:rPr lang="en-US" altLang="en-US" b="1" dirty="0">
                <a:solidFill>
                  <a:schemeClr val="accent2"/>
                </a:solidFill>
              </a:rPr>
              <a:t>, Silicon Carbide) &amp; fuel form (</a:t>
            </a:r>
            <a:r>
              <a:rPr lang="en-US" b="1" dirty="0">
                <a:solidFill>
                  <a:schemeClr val="accent2">
                    <a:lumMod val="75000"/>
                  </a:schemeClr>
                </a:solidFill>
              </a:rPr>
              <a:t>U</a:t>
            </a:r>
            <a:r>
              <a:rPr lang="en-US" b="1" baseline="-25000" dirty="0">
                <a:solidFill>
                  <a:schemeClr val="accent2">
                    <a:lumMod val="75000"/>
                  </a:schemeClr>
                </a:solidFill>
              </a:rPr>
              <a:t>3</a:t>
            </a:r>
            <a:r>
              <a:rPr lang="en-US" b="1" dirty="0">
                <a:solidFill>
                  <a:schemeClr val="accent2">
                    <a:lumMod val="75000"/>
                  </a:schemeClr>
                </a:solidFill>
              </a:rPr>
              <a:t>Si</a:t>
            </a:r>
            <a:r>
              <a:rPr lang="en-US" b="1" baseline="-25000" dirty="0">
                <a:solidFill>
                  <a:schemeClr val="accent2">
                    <a:lumMod val="75000"/>
                  </a:schemeClr>
                </a:solidFill>
              </a:rPr>
              <a:t>2 </a:t>
            </a:r>
            <a:r>
              <a:rPr lang="en-US" altLang="en-US" b="1" dirty="0">
                <a:solidFill>
                  <a:schemeClr val="accent2"/>
                </a:solidFill>
              </a:rPr>
              <a:t>,metallic </a:t>
            </a:r>
            <a:r>
              <a:rPr lang="en-US" altLang="en-US" b="1" dirty="0">
                <a:solidFill>
                  <a:srgbClr val="7030A0"/>
                </a:solidFill>
              </a:rPr>
              <a:t>HEU</a:t>
            </a:r>
            <a:r>
              <a:rPr lang="en-US" altLang="en-US" b="1" dirty="0">
                <a:solidFill>
                  <a:schemeClr val="accent2"/>
                </a:solidFill>
              </a:rPr>
              <a:t> </a:t>
            </a:r>
            <a:r>
              <a:rPr lang="en-US" altLang="en-US" b="1" dirty="0" err="1">
                <a:solidFill>
                  <a:schemeClr val="accent2"/>
                </a:solidFill>
              </a:rPr>
              <a:t>Zr</a:t>
            </a:r>
            <a:r>
              <a:rPr lang="en-US" altLang="en-US" b="1" dirty="0">
                <a:solidFill>
                  <a:schemeClr val="accent2"/>
                </a:solidFill>
              </a:rPr>
              <a:t>-U)</a:t>
            </a:r>
          </a:p>
          <a:p>
            <a:pPr lvl="1" eaLnBrk="1" hangingPunct="1">
              <a:lnSpc>
                <a:spcPct val="80000"/>
              </a:lnSpc>
              <a:defRPr/>
            </a:pPr>
            <a:endParaRPr lang="en-US" altLang="en-US" b="1" dirty="0">
              <a:solidFill>
                <a:schemeClr val="accent2"/>
              </a:solidFill>
            </a:endParaRPr>
          </a:p>
          <a:p>
            <a:pPr lvl="1" eaLnBrk="1" hangingPunct="1">
              <a:lnSpc>
                <a:spcPct val="80000"/>
              </a:lnSpc>
              <a:defRPr/>
            </a:pPr>
            <a:endParaRPr lang="en-US" altLang="en-US" b="1" dirty="0">
              <a:solidFill>
                <a:schemeClr val="accent2"/>
              </a:solidFill>
            </a:endParaRPr>
          </a:p>
        </p:txBody>
      </p:sp>
    </p:spTree>
    <p:extLst>
      <p:ext uri="{BB962C8B-B14F-4D97-AF65-F5344CB8AC3E}">
        <p14:creationId xmlns:p14="http://schemas.microsoft.com/office/powerpoint/2010/main" val="301944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2">
            <a:extLst>
              <a:ext uri="{FF2B5EF4-FFF2-40B4-BE49-F238E27FC236}">
                <a16:creationId xmlns:a16="http://schemas.microsoft.com/office/drawing/2014/main" id="{55A0F798-8FDC-4C63-E6BA-B846ED245A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22633C4A-180F-45D0-9581-BBBD6DEC71A5}" type="slidenum">
              <a:rPr lang="en-US" altLang="en-US" sz="1680"/>
              <a:pPr>
                <a:spcBef>
                  <a:spcPct val="0"/>
                </a:spcBef>
                <a:buFontTx/>
                <a:buNone/>
              </a:pPr>
              <a:t>3</a:t>
            </a:fld>
            <a:endParaRPr lang="en-US" altLang="en-US" sz="1680"/>
          </a:p>
        </p:txBody>
      </p:sp>
      <p:sp>
        <p:nvSpPr>
          <p:cNvPr id="7170" name="Rectangle 2">
            <a:extLst>
              <a:ext uri="{FF2B5EF4-FFF2-40B4-BE49-F238E27FC236}">
                <a16:creationId xmlns:a16="http://schemas.microsoft.com/office/drawing/2014/main" id="{BD4A6314-D3AC-1153-0FC7-F49D37D5243A}"/>
              </a:ext>
            </a:extLst>
          </p:cNvPr>
          <p:cNvSpPr>
            <a:spLocks noGrp="1" noChangeArrowheads="1"/>
          </p:cNvSpPr>
          <p:nvPr>
            <p:ph type="title" idx="4294967295"/>
          </p:nvPr>
        </p:nvSpPr>
        <p:spPr>
          <a:xfrm>
            <a:off x="6369269" y="417896"/>
            <a:ext cx="8078249" cy="675180"/>
          </a:xfrm>
        </p:spPr>
        <p:txBody>
          <a:bodyPr/>
          <a:lstStyle/>
          <a:p>
            <a:pPr eaLnBrk="1" hangingPunct="1"/>
            <a:r>
              <a:rPr lang="en-US" altLang="en-US" sz="4000" b="1" dirty="0">
                <a:solidFill>
                  <a:schemeClr val="accent2"/>
                </a:solidFill>
              </a:rPr>
              <a:t>Definitions of the Source Term</a:t>
            </a:r>
          </a:p>
        </p:txBody>
      </p:sp>
      <p:sp>
        <p:nvSpPr>
          <p:cNvPr id="7171" name="Rectangle 3">
            <a:extLst>
              <a:ext uri="{FF2B5EF4-FFF2-40B4-BE49-F238E27FC236}">
                <a16:creationId xmlns:a16="http://schemas.microsoft.com/office/drawing/2014/main" id="{43350CA7-F247-5C79-3C05-B89271BF12EF}"/>
              </a:ext>
            </a:extLst>
          </p:cNvPr>
          <p:cNvSpPr>
            <a:spLocks noGrp="1" noChangeArrowheads="1"/>
          </p:cNvSpPr>
          <p:nvPr>
            <p:ph type="body" idx="4294967295"/>
          </p:nvPr>
        </p:nvSpPr>
        <p:spPr>
          <a:xfrm>
            <a:off x="1040524" y="1403350"/>
            <a:ext cx="12126201" cy="6607175"/>
          </a:xfrm>
        </p:spPr>
        <p:txBody>
          <a:bodyPr/>
          <a:lstStyle/>
          <a:p>
            <a:pPr eaLnBrk="1" hangingPunct="1"/>
            <a:r>
              <a:rPr lang="en-US" altLang="en-US" sz="3600" b="1" dirty="0"/>
              <a:t>Release of radionuclides to the environment</a:t>
            </a:r>
          </a:p>
          <a:p>
            <a:pPr lvl="1" eaLnBrk="1" hangingPunct="1"/>
            <a:r>
              <a:rPr lang="en-US" altLang="en-US" sz="3200" b="1" dirty="0">
                <a:solidFill>
                  <a:schemeClr val="accent2"/>
                </a:solidFill>
              </a:rPr>
              <a:t>Important for the analysis of risk and emergency preparedness</a:t>
            </a:r>
          </a:p>
          <a:p>
            <a:pPr lvl="1" eaLnBrk="1" hangingPunct="1"/>
            <a:r>
              <a:rPr lang="en-US" altLang="en-US" sz="3200" b="1" dirty="0">
                <a:solidFill>
                  <a:schemeClr val="accent2"/>
                </a:solidFill>
              </a:rPr>
              <a:t>Considered in the SOARCA project &amp; Site Level 3 study</a:t>
            </a:r>
          </a:p>
          <a:p>
            <a:pPr eaLnBrk="1" hangingPunct="1"/>
            <a:r>
              <a:rPr lang="en-US" altLang="en-US" sz="3600" b="1" dirty="0"/>
              <a:t>Release of radionuclides to the reactor containment</a:t>
            </a:r>
          </a:p>
          <a:p>
            <a:pPr lvl="1" eaLnBrk="1" hangingPunct="1"/>
            <a:r>
              <a:rPr lang="en-US" altLang="en-US" sz="3200" b="1" dirty="0">
                <a:solidFill>
                  <a:schemeClr val="accent2"/>
                </a:solidFill>
              </a:rPr>
              <a:t>Used in the licensing process</a:t>
            </a:r>
          </a:p>
          <a:p>
            <a:pPr lvl="2" eaLnBrk="1" hangingPunct="1"/>
            <a:r>
              <a:rPr lang="en-US" altLang="en-US" sz="2800" b="1" dirty="0">
                <a:solidFill>
                  <a:srgbClr val="008000"/>
                </a:solidFill>
              </a:rPr>
              <a:t>Site suitability</a:t>
            </a:r>
          </a:p>
          <a:p>
            <a:pPr lvl="2" eaLnBrk="1" hangingPunct="1"/>
            <a:r>
              <a:rPr lang="en-US" altLang="en-US" sz="2800" b="1" dirty="0">
                <a:solidFill>
                  <a:srgbClr val="008000"/>
                </a:solidFill>
              </a:rPr>
              <a:t>Control room habitability</a:t>
            </a:r>
          </a:p>
          <a:p>
            <a:pPr lvl="2" eaLnBrk="1" hangingPunct="1"/>
            <a:r>
              <a:rPr lang="en-US" altLang="en-US" sz="2800" b="1" dirty="0">
                <a:solidFill>
                  <a:srgbClr val="008000"/>
                </a:solidFill>
              </a:rPr>
              <a:t>Equipment qualification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2">
            <a:extLst>
              <a:ext uri="{FF2B5EF4-FFF2-40B4-BE49-F238E27FC236}">
                <a16:creationId xmlns:a16="http://schemas.microsoft.com/office/drawing/2014/main" id="{76D122AF-9A91-7EAB-655F-AC9CB4DB1B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09DCCAB1-287D-47F2-B816-F3024B80BA4C}" type="slidenum">
              <a:rPr lang="en-US" altLang="en-US" sz="1680"/>
              <a:pPr>
                <a:spcBef>
                  <a:spcPct val="0"/>
                </a:spcBef>
                <a:buFontTx/>
                <a:buNone/>
              </a:pPr>
              <a:t>4</a:t>
            </a:fld>
            <a:endParaRPr lang="en-US" altLang="en-US" sz="1680"/>
          </a:p>
        </p:txBody>
      </p:sp>
      <p:sp>
        <p:nvSpPr>
          <p:cNvPr id="9218" name="Rectangle 2">
            <a:extLst>
              <a:ext uri="{FF2B5EF4-FFF2-40B4-BE49-F238E27FC236}">
                <a16:creationId xmlns:a16="http://schemas.microsoft.com/office/drawing/2014/main" id="{EB058398-63A4-D15E-B7FA-F15039BC0555}"/>
              </a:ext>
            </a:extLst>
          </p:cNvPr>
          <p:cNvSpPr>
            <a:spLocks noGrp="1" noChangeArrowheads="1"/>
          </p:cNvSpPr>
          <p:nvPr>
            <p:ph type="title" idx="4294967295"/>
          </p:nvPr>
        </p:nvSpPr>
        <p:spPr>
          <a:xfrm>
            <a:off x="0" y="0"/>
            <a:ext cx="0" cy="0"/>
          </a:xfrm>
        </p:spPr>
        <p:txBody>
          <a:bodyPr/>
          <a:lstStyle/>
          <a:p>
            <a:pPr eaLnBrk="1" hangingPunct="1"/>
            <a:r>
              <a:rPr lang="en-US" altLang="en-US" b="1" dirty="0">
                <a:solidFill>
                  <a:schemeClr val="accent2"/>
                </a:solidFill>
              </a:rPr>
              <a:t> </a:t>
            </a:r>
          </a:p>
        </p:txBody>
      </p:sp>
      <p:sp>
        <p:nvSpPr>
          <p:cNvPr id="9219" name="Rectangle 3">
            <a:extLst>
              <a:ext uri="{FF2B5EF4-FFF2-40B4-BE49-F238E27FC236}">
                <a16:creationId xmlns:a16="http://schemas.microsoft.com/office/drawing/2014/main" id="{2F4133B5-40EA-0D8A-2D46-FA89E9D2F4DB}"/>
              </a:ext>
            </a:extLst>
          </p:cNvPr>
          <p:cNvSpPr>
            <a:spLocks noGrp="1" noChangeArrowheads="1"/>
          </p:cNvSpPr>
          <p:nvPr>
            <p:ph type="body" idx="4294967295"/>
          </p:nvPr>
        </p:nvSpPr>
        <p:spPr>
          <a:xfrm>
            <a:off x="1156138" y="1682750"/>
            <a:ext cx="13166287" cy="5907088"/>
          </a:xfrm>
        </p:spPr>
        <p:txBody>
          <a:bodyPr/>
          <a:lstStyle/>
          <a:p>
            <a:pPr eaLnBrk="1" hangingPunct="1"/>
            <a:r>
              <a:rPr lang="en-US" altLang="en-US" b="1" dirty="0"/>
              <a:t>Hypothesize significant radionuclide release to containment (</a:t>
            </a:r>
            <a:r>
              <a:rPr lang="en-US" altLang="en-US" b="1" dirty="0">
                <a:solidFill>
                  <a:srgbClr val="FF0000"/>
                </a:solidFill>
              </a:rPr>
              <a:t>10CFR50.67</a:t>
            </a:r>
            <a:r>
              <a:rPr lang="en-US" altLang="en-US" b="1" dirty="0"/>
              <a:t>)</a:t>
            </a:r>
          </a:p>
          <a:p>
            <a:pPr lvl="1" eaLnBrk="1" hangingPunct="1"/>
            <a:r>
              <a:rPr lang="en-US" altLang="en-US" b="1" dirty="0">
                <a:solidFill>
                  <a:schemeClr val="accent2"/>
                </a:solidFill>
              </a:rPr>
              <a:t>Consistent with substantial core melting</a:t>
            </a:r>
          </a:p>
          <a:p>
            <a:pPr eaLnBrk="1" hangingPunct="1"/>
            <a:r>
              <a:rPr lang="en-US" altLang="en-US" b="1" dirty="0"/>
              <a:t>Defense-in-depth measure to assess containment, engineered safety features and siting</a:t>
            </a:r>
          </a:p>
          <a:p>
            <a:pPr lvl="1" eaLnBrk="1" hangingPunct="1"/>
            <a:r>
              <a:rPr lang="en-US" altLang="en-US" b="1" dirty="0">
                <a:solidFill>
                  <a:schemeClr val="accent2"/>
                </a:solidFill>
              </a:rPr>
              <a:t>Applicant or licensee assesses doses to site boundary, control room, etc.</a:t>
            </a:r>
          </a:p>
          <a:p>
            <a:pPr lvl="1" eaLnBrk="1" hangingPunct="1"/>
            <a:endParaRPr lang="en-US" altLang="en-US" b="1" dirty="0">
              <a:solidFill>
                <a:schemeClr val="accent2"/>
              </a:solidFill>
            </a:endParaRPr>
          </a:p>
          <a:p>
            <a:pPr lvl="1" eaLnBrk="1" hangingPunct="1"/>
            <a:endParaRPr lang="en-US" altLang="en-US" b="1" dirty="0">
              <a:solidFill>
                <a:schemeClr val="accent2"/>
              </a:solidFill>
            </a:endParaRPr>
          </a:p>
        </p:txBody>
      </p:sp>
      <p:sp>
        <p:nvSpPr>
          <p:cNvPr id="2" name="Rectangle 2">
            <a:extLst>
              <a:ext uri="{FF2B5EF4-FFF2-40B4-BE49-F238E27FC236}">
                <a16:creationId xmlns:a16="http://schemas.microsoft.com/office/drawing/2014/main" id="{5040491B-44B9-945B-DAA9-D87549C0280A}"/>
              </a:ext>
            </a:extLst>
          </p:cNvPr>
          <p:cNvSpPr txBox="1">
            <a:spLocks noChangeArrowheads="1"/>
          </p:cNvSpPr>
          <p:nvPr/>
        </p:nvSpPr>
        <p:spPr>
          <a:xfrm>
            <a:off x="6369269" y="417896"/>
            <a:ext cx="8078249" cy="675180"/>
          </a:xfr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altLang="en-US" sz="4000" b="1" dirty="0">
                <a:solidFill>
                  <a:schemeClr val="accent2"/>
                </a:solidFill>
              </a:rPr>
              <a:t>Regulatory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2">
            <a:extLst>
              <a:ext uri="{FF2B5EF4-FFF2-40B4-BE49-F238E27FC236}">
                <a16:creationId xmlns:a16="http://schemas.microsoft.com/office/drawing/2014/main" id="{91CBC540-9730-A429-F54B-8855519300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4D4F7455-DE3B-4768-B56A-5D5D5BD18DAF}" type="slidenum">
              <a:rPr lang="en-US" altLang="en-US" sz="1680"/>
              <a:pPr>
                <a:spcBef>
                  <a:spcPct val="0"/>
                </a:spcBef>
                <a:buFontTx/>
                <a:buNone/>
              </a:pPr>
              <a:t>5</a:t>
            </a:fld>
            <a:endParaRPr lang="en-US" altLang="en-US" sz="1680"/>
          </a:p>
        </p:txBody>
      </p:sp>
      <p:sp>
        <p:nvSpPr>
          <p:cNvPr id="11266" name="Rectangle 2">
            <a:extLst>
              <a:ext uri="{FF2B5EF4-FFF2-40B4-BE49-F238E27FC236}">
                <a16:creationId xmlns:a16="http://schemas.microsoft.com/office/drawing/2014/main" id="{491654FE-53AA-074F-A98A-C077C19EC4E3}"/>
              </a:ext>
            </a:extLst>
          </p:cNvPr>
          <p:cNvSpPr>
            <a:spLocks noGrp="1" noChangeArrowheads="1"/>
          </p:cNvSpPr>
          <p:nvPr>
            <p:ph type="title" idx="4294967295"/>
          </p:nvPr>
        </p:nvSpPr>
        <p:spPr>
          <a:xfrm>
            <a:off x="6202679" y="92075"/>
            <a:ext cx="8244839" cy="1096963"/>
          </a:xfrm>
        </p:spPr>
        <p:txBody>
          <a:bodyPr/>
          <a:lstStyle/>
          <a:p>
            <a:pPr eaLnBrk="1" hangingPunct="1"/>
            <a:r>
              <a:rPr lang="en-US" altLang="en-US" sz="4320" b="1" dirty="0">
                <a:solidFill>
                  <a:schemeClr val="accent2"/>
                </a:solidFill>
              </a:rPr>
              <a:t>Source Term History</a:t>
            </a:r>
            <a:br>
              <a:rPr lang="en-US" altLang="en-US" sz="4320" b="1" dirty="0">
                <a:solidFill>
                  <a:schemeClr val="accent2"/>
                </a:solidFill>
              </a:rPr>
            </a:br>
            <a:r>
              <a:rPr lang="en-US" altLang="en-US" sz="4320" b="1" dirty="0">
                <a:solidFill>
                  <a:schemeClr val="accent2"/>
                </a:solidFill>
              </a:rPr>
              <a:t>Release to the containment</a:t>
            </a:r>
          </a:p>
        </p:txBody>
      </p:sp>
      <p:sp>
        <p:nvSpPr>
          <p:cNvPr id="11267" name="Rectangle 3">
            <a:extLst>
              <a:ext uri="{FF2B5EF4-FFF2-40B4-BE49-F238E27FC236}">
                <a16:creationId xmlns:a16="http://schemas.microsoft.com/office/drawing/2014/main" id="{FBB2BC1F-88D1-A04C-8F28-E141A421B5D6}"/>
              </a:ext>
            </a:extLst>
          </p:cNvPr>
          <p:cNvSpPr>
            <a:spLocks noGrp="1" noChangeArrowheads="1"/>
          </p:cNvSpPr>
          <p:nvPr>
            <p:ph type="body" idx="4294967295"/>
          </p:nvPr>
        </p:nvSpPr>
        <p:spPr>
          <a:xfrm>
            <a:off x="1097280" y="1463675"/>
            <a:ext cx="12927497" cy="6400800"/>
          </a:xfrm>
        </p:spPr>
        <p:txBody>
          <a:bodyPr/>
          <a:lstStyle/>
          <a:p>
            <a:pPr eaLnBrk="1" hangingPunct="1">
              <a:lnSpc>
                <a:spcPct val="90000"/>
              </a:lnSpc>
            </a:pPr>
            <a:r>
              <a:rPr lang="en-US" altLang="en-US" sz="4320" b="1" dirty="0"/>
              <a:t>TID-14844 (same for PWR &amp; BWR) 1962</a:t>
            </a:r>
          </a:p>
          <a:p>
            <a:pPr lvl="1" eaLnBrk="1" hangingPunct="1">
              <a:lnSpc>
                <a:spcPct val="90000"/>
              </a:lnSpc>
            </a:pPr>
            <a:r>
              <a:rPr lang="en-US" altLang="en-US" sz="3840" b="1" dirty="0">
                <a:solidFill>
                  <a:schemeClr val="accent2"/>
                </a:solidFill>
              </a:rPr>
              <a:t>Derived from heating irradiated fuel in a furnace</a:t>
            </a:r>
          </a:p>
          <a:p>
            <a:pPr lvl="1" eaLnBrk="1" hangingPunct="1">
              <a:lnSpc>
                <a:spcPct val="90000"/>
              </a:lnSpc>
            </a:pPr>
            <a:r>
              <a:rPr lang="en-US" altLang="en-US" sz="3840" b="1" dirty="0">
                <a:solidFill>
                  <a:schemeClr val="accent2"/>
                </a:solidFill>
              </a:rPr>
              <a:t>Physical categorization of radionuclides releases</a:t>
            </a:r>
          </a:p>
          <a:p>
            <a:pPr lvl="2" eaLnBrk="1" hangingPunct="1">
              <a:lnSpc>
                <a:spcPct val="90000"/>
              </a:lnSpc>
            </a:pPr>
            <a:r>
              <a:rPr lang="en-US" altLang="en-US" sz="3360" b="1" dirty="0"/>
              <a:t>Noble gases</a:t>
            </a:r>
          </a:p>
          <a:p>
            <a:pPr lvl="2" eaLnBrk="1" hangingPunct="1">
              <a:lnSpc>
                <a:spcPct val="90000"/>
              </a:lnSpc>
            </a:pPr>
            <a:r>
              <a:rPr lang="en-US" altLang="en-US" sz="3360" b="1" dirty="0"/>
              <a:t>Gaseous iodine</a:t>
            </a:r>
          </a:p>
          <a:p>
            <a:pPr lvl="2" eaLnBrk="1" hangingPunct="1">
              <a:lnSpc>
                <a:spcPct val="90000"/>
              </a:lnSpc>
            </a:pPr>
            <a:r>
              <a:rPr lang="en-US" altLang="en-US" sz="3360" b="1" dirty="0"/>
              <a:t>Particles (aerosols)</a:t>
            </a:r>
          </a:p>
          <a:p>
            <a:pPr lvl="1" eaLnBrk="1" hangingPunct="1">
              <a:lnSpc>
                <a:spcPct val="90000"/>
              </a:lnSpc>
            </a:pPr>
            <a:r>
              <a:rPr lang="en-US" altLang="en-US" sz="3840" b="1" dirty="0">
                <a:solidFill>
                  <a:schemeClr val="accent2"/>
                </a:solidFill>
              </a:rPr>
              <a:t>Promptly available in containment</a:t>
            </a:r>
          </a:p>
          <a:p>
            <a:pPr eaLnBrk="1" hangingPunct="1">
              <a:lnSpc>
                <a:spcPct val="90000"/>
              </a:lnSpc>
            </a:pPr>
            <a:r>
              <a:rPr lang="en-US" altLang="en-US" sz="4320" b="1" dirty="0">
                <a:solidFill>
                  <a:srgbClr val="008000"/>
                </a:solidFill>
              </a:rPr>
              <a:t>Reactor Safety Study (WASH 1400)</a:t>
            </a:r>
          </a:p>
          <a:p>
            <a:pPr eaLnBrk="1" hangingPunct="1">
              <a:lnSpc>
                <a:spcPct val="90000"/>
              </a:lnSpc>
            </a:pPr>
            <a:r>
              <a:rPr lang="en-US" altLang="en-US" sz="4320" b="1" dirty="0">
                <a:solidFill>
                  <a:srgbClr val="008000"/>
                </a:solidFill>
              </a:rPr>
              <a:t>NUREG-1465 (alternative source term)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2">
            <a:extLst>
              <a:ext uri="{FF2B5EF4-FFF2-40B4-BE49-F238E27FC236}">
                <a16:creationId xmlns:a16="http://schemas.microsoft.com/office/drawing/2014/main" id="{36BC4D9E-BCF8-46F0-83AD-D473914CE5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D9E726F8-EB13-4F0D-B9E1-DC7FE13D0C0A}" type="slidenum">
              <a:rPr lang="en-US" altLang="en-US" sz="1680"/>
              <a:pPr>
                <a:spcBef>
                  <a:spcPct val="0"/>
                </a:spcBef>
                <a:buFontTx/>
                <a:buNone/>
              </a:pPr>
              <a:t>6</a:t>
            </a:fld>
            <a:endParaRPr lang="en-US" altLang="en-US" sz="1680"/>
          </a:p>
        </p:txBody>
      </p:sp>
      <p:sp>
        <p:nvSpPr>
          <p:cNvPr id="13314" name="Rectangle 2">
            <a:extLst>
              <a:ext uri="{FF2B5EF4-FFF2-40B4-BE49-F238E27FC236}">
                <a16:creationId xmlns:a16="http://schemas.microsoft.com/office/drawing/2014/main" id="{FE181D70-BD00-CFFF-3797-3FB86669BEF5}"/>
              </a:ext>
            </a:extLst>
          </p:cNvPr>
          <p:cNvSpPr>
            <a:spLocks noGrp="1" noChangeArrowheads="1"/>
          </p:cNvSpPr>
          <p:nvPr>
            <p:ph type="title" idx="4294967295"/>
          </p:nvPr>
        </p:nvSpPr>
        <p:spPr>
          <a:xfrm>
            <a:off x="0" y="0"/>
            <a:ext cx="0" cy="0"/>
          </a:xfrm>
        </p:spPr>
        <p:txBody>
          <a:bodyPr/>
          <a:lstStyle/>
          <a:p>
            <a:pPr eaLnBrk="1" hangingPunct="1"/>
            <a:r>
              <a:rPr lang="en-US" altLang="en-US" sz="4800" b="1" dirty="0">
                <a:solidFill>
                  <a:schemeClr val="accent2"/>
                </a:solidFill>
              </a:rPr>
              <a:t> </a:t>
            </a:r>
          </a:p>
        </p:txBody>
      </p:sp>
      <p:sp>
        <p:nvSpPr>
          <p:cNvPr id="13315" name="Rectangle 3">
            <a:extLst>
              <a:ext uri="{FF2B5EF4-FFF2-40B4-BE49-F238E27FC236}">
                <a16:creationId xmlns:a16="http://schemas.microsoft.com/office/drawing/2014/main" id="{4706D8E2-312D-A8E2-E34D-A7589FC75196}"/>
              </a:ext>
            </a:extLst>
          </p:cNvPr>
          <p:cNvSpPr>
            <a:spLocks noGrp="1" noChangeArrowheads="1"/>
          </p:cNvSpPr>
          <p:nvPr>
            <p:ph type="body" idx="4294967295"/>
          </p:nvPr>
        </p:nvSpPr>
        <p:spPr>
          <a:xfrm>
            <a:off x="1264920" y="2055813"/>
            <a:ext cx="12816205" cy="5808662"/>
          </a:xfrm>
        </p:spPr>
        <p:txBody>
          <a:bodyPr/>
          <a:lstStyle/>
          <a:p>
            <a:pPr eaLnBrk="1" hangingPunct="1"/>
            <a:r>
              <a:rPr lang="en-US" altLang="en-US" b="1" dirty="0">
                <a:solidFill>
                  <a:srgbClr val="008000"/>
                </a:solidFill>
              </a:rPr>
              <a:t>TID-14844 (same for PWR &amp; BWR)</a:t>
            </a:r>
          </a:p>
          <a:p>
            <a:pPr eaLnBrk="1" hangingPunct="1"/>
            <a:r>
              <a:rPr lang="en-US" altLang="en-US" b="1" dirty="0"/>
              <a:t>Reactor Safety Study (WASH-1400) 1975</a:t>
            </a:r>
          </a:p>
          <a:p>
            <a:pPr lvl="1" eaLnBrk="1" hangingPunct="1"/>
            <a:r>
              <a:rPr lang="en-US" altLang="en-US" b="1" dirty="0">
                <a:solidFill>
                  <a:schemeClr val="accent2"/>
                </a:solidFill>
              </a:rPr>
              <a:t>First systematic attempts at defining a mechanistic source term dependent on accident conditions</a:t>
            </a:r>
          </a:p>
          <a:p>
            <a:pPr lvl="1" eaLnBrk="1" hangingPunct="1"/>
            <a:r>
              <a:rPr lang="en-US" altLang="en-US" b="1" dirty="0">
                <a:solidFill>
                  <a:schemeClr val="accent2"/>
                </a:solidFill>
              </a:rPr>
              <a:t>Not used in the regulatory process</a:t>
            </a:r>
          </a:p>
          <a:p>
            <a:pPr lvl="1" eaLnBrk="1" hangingPunct="1"/>
            <a:r>
              <a:rPr lang="en-US" altLang="en-US" b="1" dirty="0">
                <a:solidFill>
                  <a:schemeClr val="accent2"/>
                </a:solidFill>
              </a:rPr>
              <a:t>MARCH computer code</a:t>
            </a:r>
          </a:p>
          <a:p>
            <a:pPr eaLnBrk="1" hangingPunct="1"/>
            <a:r>
              <a:rPr lang="en-US" altLang="en-US" b="1" dirty="0">
                <a:solidFill>
                  <a:srgbClr val="008000"/>
                </a:solidFill>
              </a:rPr>
              <a:t>NUREG-1465 (alternative source term)</a:t>
            </a:r>
          </a:p>
        </p:txBody>
      </p:sp>
      <p:sp>
        <p:nvSpPr>
          <p:cNvPr id="2" name="Rectangle 2">
            <a:extLst>
              <a:ext uri="{FF2B5EF4-FFF2-40B4-BE49-F238E27FC236}">
                <a16:creationId xmlns:a16="http://schemas.microsoft.com/office/drawing/2014/main" id="{30370FF5-B0C8-7E43-0831-BD7B736C97AB}"/>
              </a:ext>
            </a:extLst>
          </p:cNvPr>
          <p:cNvSpPr txBox="1">
            <a:spLocks noChangeArrowheads="1"/>
          </p:cNvSpPr>
          <p:nvPr/>
        </p:nvSpPr>
        <p:spPr>
          <a:xfrm>
            <a:off x="6202679" y="92075"/>
            <a:ext cx="8244839" cy="1096963"/>
          </a:xfr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altLang="en-US" sz="4320" b="1">
                <a:solidFill>
                  <a:schemeClr val="accent2"/>
                </a:solidFill>
              </a:rPr>
              <a:t>Source Term History</a:t>
            </a:r>
            <a:br>
              <a:rPr lang="en-US" altLang="en-US" sz="4320" b="1">
                <a:solidFill>
                  <a:schemeClr val="accent2"/>
                </a:solidFill>
              </a:rPr>
            </a:br>
            <a:r>
              <a:rPr lang="en-US" altLang="en-US" sz="4320" b="1">
                <a:solidFill>
                  <a:schemeClr val="accent2"/>
                </a:solidFill>
              </a:rPr>
              <a:t>Release to the containment</a:t>
            </a:r>
            <a:endParaRPr lang="en-US" altLang="en-US" sz="4320" b="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FD75C5DA-942D-5BF3-B92A-FCF94A4C13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CF7DDD59-0544-42D2-86EA-AF6804886934}" type="slidenum">
              <a:rPr lang="en-US" altLang="en-US" sz="1680"/>
              <a:pPr>
                <a:spcBef>
                  <a:spcPct val="0"/>
                </a:spcBef>
                <a:buFontTx/>
                <a:buNone/>
              </a:pPr>
              <a:t>7</a:t>
            </a:fld>
            <a:endParaRPr lang="en-US" altLang="en-US" sz="1680"/>
          </a:p>
        </p:txBody>
      </p:sp>
      <p:sp>
        <p:nvSpPr>
          <p:cNvPr id="15363" name="Rectangle 2">
            <a:extLst>
              <a:ext uri="{FF2B5EF4-FFF2-40B4-BE49-F238E27FC236}">
                <a16:creationId xmlns:a16="http://schemas.microsoft.com/office/drawing/2014/main" id="{E81C780F-0040-CF6A-0EA3-29D1D9F85D8D}"/>
              </a:ext>
            </a:extLst>
          </p:cNvPr>
          <p:cNvSpPr>
            <a:spLocks noGrp="1" noChangeArrowheads="1"/>
          </p:cNvSpPr>
          <p:nvPr>
            <p:ph type="title" idx="4294967295"/>
          </p:nvPr>
        </p:nvSpPr>
        <p:spPr>
          <a:xfrm>
            <a:off x="6929438" y="59691"/>
            <a:ext cx="6461760" cy="766763"/>
          </a:xfrm>
        </p:spPr>
        <p:txBody>
          <a:bodyPr/>
          <a:lstStyle/>
          <a:p>
            <a:r>
              <a:rPr lang="en-US" altLang="en-US" sz="4800" b="1" dirty="0">
                <a:solidFill>
                  <a:schemeClr val="accent2"/>
                </a:solidFill>
              </a:rPr>
              <a:t>Source Term History</a:t>
            </a:r>
            <a:br>
              <a:rPr lang="en-US" altLang="en-US" sz="4800" b="1" dirty="0">
                <a:solidFill>
                  <a:schemeClr val="accent2"/>
                </a:solidFill>
              </a:rPr>
            </a:br>
            <a:r>
              <a:rPr lang="en-US" altLang="en-US" sz="4800" b="1" dirty="0">
                <a:solidFill>
                  <a:schemeClr val="accent2"/>
                </a:solidFill>
              </a:rPr>
              <a:t>(continued)</a:t>
            </a:r>
          </a:p>
        </p:txBody>
      </p:sp>
      <p:sp>
        <p:nvSpPr>
          <p:cNvPr id="15364" name="Rectangle 3">
            <a:extLst>
              <a:ext uri="{FF2B5EF4-FFF2-40B4-BE49-F238E27FC236}">
                <a16:creationId xmlns:a16="http://schemas.microsoft.com/office/drawing/2014/main" id="{7557A285-37B5-CB6C-25FF-D06B85AD3585}"/>
              </a:ext>
            </a:extLst>
          </p:cNvPr>
          <p:cNvSpPr>
            <a:spLocks noGrp="1" noChangeArrowheads="1"/>
          </p:cNvSpPr>
          <p:nvPr>
            <p:ph type="body" idx="4294967295"/>
          </p:nvPr>
        </p:nvSpPr>
        <p:spPr>
          <a:xfrm>
            <a:off x="1143000" y="1463358"/>
            <a:ext cx="5984558" cy="6877050"/>
          </a:xfrm>
        </p:spPr>
        <p:txBody>
          <a:bodyPr/>
          <a:lstStyle/>
          <a:p>
            <a:pPr>
              <a:lnSpc>
                <a:spcPct val="80000"/>
              </a:lnSpc>
            </a:pPr>
            <a:r>
              <a:rPr lang="en-US" altLang="en-US" b="1" dirty="0"/>
              <a:t>The accident at TMI (1979) changed perceptions</a:t>
            </a:r>
          </a:p>
          <a:p>
            <a:pPr lvl="1">
              <a:lnSpc>
                <a:spcPct val="80000"/>
              </a:lnSpc>
            </a:pPr>
            <a:r>
              <a:rPr lang="en-US" altLang="en-US" b="1" dirty="0">
                <a:solidFill>
                  <a:schemeClr val="accent2"/>
                </a:solidFill>
              </a:rPr>
              <a:t>Severe accident possible</a:t>
            </a:r>
          </a:p>
          <a:p>
            <a:pPr lvl="1">
              <a:lnSpc>
                <a:spcPct val="80000"/>
              </a:lnSpc>
            </a:pPr>
            <a:r>
              <a:rPr lang="en-US" altLang="en-US" b="1" dirty="0">
                <a:solidFill>
                  <a:schemeClr val="accent2"/>
                </a:solidFill>
              </a:rPr>
              <a:t>Source term different</a:t>
            </a:r>
          </a:p>
          <a:p>
            <a:pPr>
              <a:lnSpc>
                <a:spcPct val="80000"/>
              </a:lnSpc>
            </a:pPr>
            <a:r>
              <a:rPr lang="en-US" altLang="en-US" b="1" dirty="0"/>
              <a:t>Nuclear Regulatory Commission asked for a better, more realistic source term</a:t>
            </a:r>
          </a:p>
          <a:p>
            <a:pPr>
              <a:lnSpc>
                <a:spcPct val="80000"/>
              </a:lnSpc>
            </a:pPr>
            <a:r>
              <a:rPr lang="en-US" altLang="en-US" b="1" dirty="0"/>
              <a:t>NRC Research initiated a major initiative to develop a mechanistic source term</a:t>
            </a:r>
          </a:p>
          <a:p>
            <a:pPr lvl="1">
              <a:lnSpc>
                <a:spcPct val="80000"/>
              </a:lnSpc>
            </a:pPr>
            <a:r>
              <a:rPr lang="en-US" altLang="en-US" b="1" dirty="0">
                <a:solidFill>
                  <a:schemeClr val="accent2"/>
                </a:solidFill>
              </a:rPr>
              <a:t>Tie to risk important accidents – not DBAs</a:t>
            </a:r>
          </a:p>
          <a:p>
            <a:pPr lvl="1">
              <a:lnSpc>
                <a:spcPct val="80000"/>
              </a:lnSpc>
            </a:pPr>
            <a:r>
              <a:rPr lang="en-US" altLang="en-US" b="1" dirty="0">
                <a:solidFill>
                  <a:schemeClr val="accent2"/>
                </a:solidFill>
              </a:rPr>
              <a:t>Eventually more than $500 million spent</a:t>
            </a:r>
          </a:p>
        </p:txBody>
      </p:sp>
      <p:pic>
        <p:nvPicPr>
          <p:cNvPr id="15365" name="Picture 4" descr="Three_Mile_Island_(color)-2">
            <a:extLst>
              <a:ext uri="{FF2B5EF4-FFF2-40B4-BE49-F238E27FC236}">
                <a16:creationId xmlns:a16="http://schemas.microsoft.com/office/drawing/2014/main" id="{614438AD-8EC9-6248-5246-3DDC2E54D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795" y="1985011"/>
            <a:ext cx="6968405" cy="546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AF73576D-2339-1199-8977-3809CFAB4D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EA785C10-B61C-48A1-A4DD-3B98E7B2B2C5}" type="slidenum">
              <a:rPr lang="en-US" altLang="en-US" sz="1680"/>
              <a:pPr>
                <a:spcBef>
                  <a:spcPct val="0"/>
                </a:spcBef>
                <a:buFontTx/>
                <a:buNone/>
              </a:pPr>
              <a:t>8</a:t>
            </a:fld>
            <a:endParaRPr lang="en-US" altLang="en-US" sz="1680"/>
          </a:p>
        </p:txBody>
      </p:sp>
      <p:sp>
        <p:nvSpPr>
          <p:cNvPr id="17411" name="Rectangle 2">
            <a:extLst>
              <a:ext uri="{FF2B5EF4-FFF2-40B4-BE49-F238E27FC236}">
                <a16:creationId xmlns:a16="http://schemas.microsoft.com/office/drawing/2014/main" id="{6E86925F-F0DD-0F43-1EDF-C46B48DE605F}"/>
              </a:ext>
            </a:extLst>
          </p:cNvPr>
          <p:cNvSpPr>
            <a:spLocks noGrp="1" noChangeArrowheads="1"/>
          </p:cNvSpPr>
          <p:nvPr>
            <p:ph type="title" idx="4294967295"/>
          </p:nvPr>
        </p:nvSpPr>
        <p:spPr>
          <a:xfrm>
            <a:off x="6629400" y="15240"/>
            <a:ext cx="7924165" cy="1100138"/>
          </a:xfrm>
        </p:spPr>
        <p:txBody>
          <a:bodyPr/>
          <a:lstStyle/>
          <a:p>
            <a:r>
              <a:rPr lang="en-US" altLang="en-US" sz="4800" b="1" dirty="0">
                <a:solidFill>
                  <a:schemeClr val="accent2"/>
                </a:solidFill>
              </a:rPr>
              <a:t>NRC Severe Accident Source Term Research</a:t>
            </a:r>
          </a:p>
        </p:txBody>
      </p:sp>
      <p:sp>
        <p:nvSpPr>
          <p:cNvPr id="17412" name="Rectangle 3">
            <a:extLst>
              <a:ext uri="{FF2B5EF4-FFF2-40B4-BE49-F238E27FC236}">
                <a16:creationId xmlns:a16="http://schemas.microsoft.com/office/drawing/2014/main" id="{56BA3CB4-2B5F-1723-E67C-C5A8F84C8508}"/>
              </a:ext>
            </a:extLst>
          </p:cNvPr>
          <p:cNvSpPr>
            <a:spLocks noGrp="1" noChangeArrowheads="1"/>
          </p:cNvSpPr>
          <p:nvPr>
            <p:ph type="body" idx="4294967295"/>
          </p:nvPr>
        </p:nvSpPr>
        <p:spPr>
          <a:xfrm>
            <a:off x="792480" y="1371918"/>
            <a:ext cx="6307885" cy="7029450"/>
          </a:xfrm>
        </p:spPr>
        <p:txBody>
          <a:bodyPr/>
          <a:lstStyle/>
          <a:p>
            <a:pPr>
              <a:lnSpc>
                <a:spcPct val="80000"/>
              </a:lnSpc>
            </a:pPr>
            <a:r>
              <a:rPr lang="en-US" altLang="en-US" sz="3600" b="1" dirty="0"/>
              <a:t>Massive undertaking to understand</a:t>
            </a:r>
          </a:p>
          <a:p>
            <a:pPr lvl="1">
              <a:lnSpc>
                <a:spcPct val="80000"/>
              </a:lnSpc>
            </a:pPr>
            <a:r>
              <a:rPr lang="en-US" altLang="en-US" sz="3200" b="1" dirty="0">
                <a:solidFill>
                  <a:schemeClr val="accent2"/>
                </a:solidFill>
              </a:rPr>
              <a:t>Accident progression within RCS</a:t>
            </a:r>
          </a:p>
          <a:p>
            <a:pPr lvl="2">
              <a:lnSpc>
                <a:spcPct val="80000"/>
              </a:lnSpc>
            </a:pPr>
            <a:r>
              <a:rPr lang="en-US" altLang="en-US" sz="2800" b="1" dirty="0"/>
              <a:t>In-pile tests (PBF, ACRR, DF, FLHT, etc.)</a:t>
            </a:r>
          </a:p>
          <a:p>
            <a:pPr lvl="1">
              <a:lnSpc>
                <a:spcPct val="80000"/>
              </a:lnSpc>
            </a:pPr>
            <a:r>
              <a:rPr lang="en-US" altLang="en-US" sz="3200" b="1" dirty="0">
                <a:solidFill>
                  <a:schemeClr val="accent2"/>
                </a:solidFill>
              </a:rPr>
              <a:t>Ex-vessel phenomena</a:t>
            </a:r>
          </a:p>
          <a:p>
            <a:pPr lvl="2">
              <a:lnSpc>
                <a:spcPct val="80000"/>
              </a:lnSpc>
            </a:pPr>
            <a:r>
              <a:rPr lang="en-US" altLang="en-US" sz="2800" b="1" dirty="0">
                <a:solidFill>
                  <a:srgbClr val="336600"/>
                </a:solidFill>
              </a:rPr>
              <a:t>Melt-concrete interactions</a:t>
            </a:r>
          </a:p>
          <a:p>
            <a:pPr lvl="2">
              <a:lnSpc>
                <a:spcPct val="80000"/>
              </a:lnSpc>
            </a:pPr>
            <a:r>
              <a:rPr lang="en-US" altLang="en-US" sz="2800" b="1" dirty="0">
                <a:solidFill>
                  <a:srgbClr val="336600"/>
                </a:solidFill>
              </a:rPr>
              <a:t>Steam explosions</a:t>
            </a:r>
          </a:p>
          <a:p>
            <a:pPr lvl="2">
              <a:lnSpc>
                <a:spcPct val="80000"/>
              </a:lnSpc>
            </a:pPr>
            <a:r>
              <a:rPr lang="en-US" altLang="en-US" sz="2800" b="1" dirty="0">
                <a:solidFill>
                  <a:srgbClr val="336600"/>
                </a:solidFill>
              </a:rPr>
              <a:t>Hydrogen combustion</a:t>
            </a:r>
          </a:p>
          <a:p>
            <a:pPr lvl="1">
              <a:lnSpc>
                <a:spcPct val="80000"/>
              </a:lnSpc>
            </a:pPr>
            <a:r>
              <a:rPr lang="en-US" altLang="en-US" sz="3200" b="1" dirty="0">
                <a:solidFill>
                  <a:schemeClr val="accent2"/>
                </a:solidFill>
              </a:rPr>
              <a:t>Fission product chemistry</a:t>
            </a:r>
          </a:p>
          <a:p>
            <a:pPr lvl="2">
              <a:lnSpc>
                <a:spcPct val="80000"/>
              </a:lnSpc>
            </a:pPr>
            <a:r>
              <a:rPr lang="en-US" altLang="en-US" sz="2800" b="1" dirty="0">
                <a:solidFill>
                  <a:srgbClr val="336600"/>
                </a:solidFill>
              </a:rPr>
              <a:t>Deposition in RCS</a:t>
            </a:r>
          </a:p>
          <a:p>
            <a:pPr lvl="2">
              <a:lnSpc>
                <a:spcPct val="80000"/>
              </a:lnSpc>
            </a:pPr>
            <a:r>
              <a:rPr lang="en-US" altLang="en-US" sz="2800" b="1" dirty="0">
                <a:solidFill>
                  <a:srgbClr val="336600"/>
                </a:solidFill>
              </a:rPr>
              <a:t>Aerosol physics</a:t>
            </a:r>
          </a:p>
          <a:p>
            <a:pPr lvl="1">
              <a:lnSpc>
                <a:spcPct val="80000"/>
              </a:lnSpc>
            </a:pPr>
            <a:r>
              <a:rPr lang="en-US" altLang="en-US" sz="3200" b="1" dirty="0">
                <a:solidFill>
                  <a:schemeClr val="accent2"/>
                </a:solidFill>
              </a:rPr>
              <a:t>Containment integrity</a:t>
            </a:r>
          </a:p>
        </p:txBody>
      </p:sp>
      <p:pic>
        <p:nvPicPr>
          <p:cNvPr id="17413" name="Picture 4" descr="pccv">
            <a:extLst>
              <a:ext uri="{FF2B5EF4-FFF2-40B4-BE49-F238E27FC236}">
                <a16:creationId xmlns:a16="http://schemas.microsoft.com/office/drawing/2014/main" id="{82AA65AE-0956-A549-6DFC-0C9E0B5B4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325" y="5120640"/>
            <a:ext cx="4138046" cy="30489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Line 5">
            <a:extLst>
              <a:ext uri="{FF2B5EF4-FFF2-40B4-BE49-F238E27FC236}">
                <a16:creationId xmlns:a16="http://schemas.microsoft.com/office/drawing/2014/main" id="{9F2C5307-9EAE-DF00-0DF0-C4489D78B451}"/>
              </a:ext>
            </a:extLst>
          </p:cNvPr>
          <p:cNvSpPr>
            <a:spLocks noChangeShapeType="1"/>
          </p:cNvSpPr>
          <p:nvPr/>
        </p:nvSpPr>
        <p:spPr bwMode="auto">
          <a:xfrm>
            <a:off x="4191000" y="7451220"/>
            <a:ext cx="5867400" cy="43052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grpSp>
        <p:nvGrpSpPr>
          <p:cNvPr id="17415" name="Group 6">
            <a:extLst>
              <a:ext uri="{FF2B5EF4-FFF2-40B4-BE49-F238E27FC236}">
                <a16:creationId xmlns:a16="http://schemas.microsoft.com/office/drawing/2014/main" id="{DE4D45F1-AD7E-165D-9B5E-C2B13DEFB979}"/>
              </a:ext>
            </a:extLst>
          </p:cNvPr>
          <p:cNvGrpSpPr>
            <a:grpSpLocks/>
          </p:cNvGrpSpPr>
          <p:nvPr/>
        </p:nvGrpSpPr>
        <p:grpSpPr bwMode="auto">
          <a:xfrm>
            <a:off x="7222673" y="1386596"/>
            <a:ext cx="4938487" cy="3326521"/>
            <a:chOff x="2703" y="2141"/>
            <a:chExt cx="2505" cy="1682"/>
          </a:xfrm>
        </p:grpSpPr>
        <p:graphicFrame>
          <p:nvGraphicFramePr>
            <p:cNvPr id="17423" name="Object 7">
              <a:extLst>
                <a:ext uri="{FF2B5EF4-FFF2-40B4-BE49-F238E27FC236}">
                  <a16:creationId xmlns:a16="http://schemas.microsoft.com/office/drawing/2014/main" id="{3608139C-2896-96B7-8CD4-BF6B23ED39EF}"/>
                </a:ext>
              </a:extLst>
            </p:cNvPr>
            <p:cNvGraphicFramePr>
              <a:graphicFrameLocks noChangeAspect="1"/>
            </p:cNvGraphicFramePr>
            <p:nvPr/>
          </p:nvGraphicFramePr>
          <p:xfrm>
            <a:off x="2703" y="2141"/>
            <a:ext cx="1968" cy="1536"/>
          </p:xfrm>
          <a:graphic>
            <a:graphicData uri="http://schemas.openxmlformats.org/presentationml/2006/ole">
              <mc:AlternateContent xmlns:mc="http://schemas.openxmlformats.org/markup-compatibility/2006">
                <mc:Choice xmlns:v="urn:schemas-microsoft-com:vml" Requires="v">
                  <p:oleObj name="Picture Publisher Image" r:id="rId4" imgW="5857875" imgH="3981450" progId="PictPub.Image.7">
                    <p:embed/>
                  </p:oleObj>
                </mc:Choice>
                <mc:Fallback>
                  <p:oleObj name="Picture Publisher Image" r:id="rId4" imgW="5857875" imgH="3981450" progId="PictPub.Image.7">
                    <p:embed/>
                    <p:pic>
                      <p:nvPicPr>
                        <p:cNvPr id="17423" name="Object 7">
                          <a:extLst>
                            <a:ext uri="{FF2B5EF4-FFF2-40B4-BE49-F238E27FC236}">
                              <a16:creationId xmlns:a16="http://schemas.microsoft.com/office/drawing/2014/main" id="{3608139C-2896-96B7-8CD4-BF6B23ED3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 y="2141"/>
                          <a:ext cx="1968"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4" name="Text Box 8">
              <a:extLst>
                <a:ext uri="{FF2B5EF4-FFF2-40B4-BE49-F238E27FC236}">
                  <a16:creationId xmlns:a16="http://schemas.microsoft.com/office/drawing/2014/main" id="{474E2DCB-53AC-0BA1-FC4A-38D4544AE2DF}"/>
                </a:ext>
              </a:extLst>
            </p:cNvPr>
            <p:cNvSpPr txBox="1">
              <a:spLocks noChangeArrowheads="1"/>
            </p:cNvSpPr>
            <p:nvPr/>
          </p:nvSpPr>
          <p:spPr bwMode="auto">
            <a:xfrm>
              <a:off x="3144" y="3552"/>
              <a:ext cx="20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GB" altLang="en-US" sz="2880"/>
            </a:p>
          </p:txBody>
        </p:sp>
      </p:grpSp>
      <p:sp>
        <p:nvSpPr>
          <p:cNvPr id="17416" name="Line 9">
            <a:extLst>
              <a:ext uri="{FF2B5EF4-FFF2-40B4-BE49-F238E27FC236}">
                <a16:creationId xmlns:a16="http://schemas.microsoft.com/office/drawing/2014/main" id="{0FA65713-0A3F-692C-901A-EAFF735460B1}"/>
              </a:ext>
            </a:extLst>
          </p:cNvPr>
          <p:cNvSpPr>
            <a:spLocks noChangeShapeType="1"/>
          </p:cNvSpPr>
          <p:nvPr/>
        </p:nvSpPr>
        <p:spPr bwMode="auto">
          <a:xfrm flipV="1">
            <a:off x="5120640" y="2699574"/>
            <a:ext cx="1920240" cy="1967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pic>
        <p:nvPicPr>
          <p:cNvPr id="17417" name="Picture 10">
            <a:extLst>
              <a:ext uri="{FF2B5EF4-FFF2-40B4-BE49-F238E27FC236}">
                <a16:creationId xmlns:a16="http://schemas.microsoft.com/office/drawing/2014/main" id="{C81B362C-0EEB-25A2-94AF-AF7CEA062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4288" y="1514099"/>
            <a:ext cx="3206986" cy="37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4">
            <a:extLst>
              <a:ext uri="{FF2B5EF4-FFF2-40B4-BE49-F238E27FC236}">
                <a16:creationId xmlns:a16="http://schemas.microsoft.com/office/drawing/2014/main" id="{9B51DFA7-1312-7AA4-D1ED-B6F9D6666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245" y="4462801"/>
            <a:ext cx="4069080" cy="305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1" name="Line 15">
            <a:extLst>
              <a:ext uri="{FF2B5EF4-FFF2-40B4-BE49-F238E27FC236}">
                <a16:creationId xmlns:a16="http://schemas.microsoft.com/office/drawing/2014/main" id="{2E04AC86-C3DB-3CB8-FA39-48DD7E31F841}"/>
              </a:ext>
            </a:extLst>
          </p:cNvPr>
          <p:cNvSpPr>
            <a:spLocks noChangeShapeType="1"/>
          </p:cNvSpPr>
          <p:nvPr/>
        </p:nvSpPr>
        <p:spPr bwMode="auto">
          <a:xfrm>
            <a:off x="5698508" y="5264205"/>
            <a:ext cx="999294" cy="2371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
        <p:nvSpPr>
          <p:cNvPr id="17419" name="Line 13">
            <a:extLst>
              <a:ext uri="{FF2B5EF4-FFF2-40B4-BE49-F238E27FC236}">
                <a16:creationId xmlns:a16="http://schemas.microsoft.com/office/drawing/2014/main" id="{82882464-35A9-CE91-097D-39793655355B}"/>
              </a:ext>
            </a:extLst>
          </p:cNvPr>
          <p:cNvSpPr>
            <a:spLocks noChangeShapeType="1"/>
          </p:cNvSpPr>
          <p:nvPr/>
        </p:nvSpPr>
        <p:spPr bwMode="auto">
          <a:xfrm flipV="1">
            <a:off x="6697802" y="4027549"/>
            <a:ext cx="4915078" cy="196736"/>
          </a:xfrm>
          <a:prstGeom prst="line">
            <a:avLst/>
          </a:prstGeom>
          <a:noFill/>
          <a:ln w="57150">
            <a:solidFill>
              <a:schemeClr val="accent3">
                <a:lumMod val="8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92"/>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EE1B4D21-B607-C191-65AB-F2BA7500DF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840">
                <a:solidFill>
                  <a:schemeClr val="tx1"/>
                </a:solidFill>
                <a:latin typeface="Arial" panose="020B0604020202020204" pitchFamily="34" charset="0"/>
              </a:defRPr>
            </a:lvl1pPr>
            <a:lvl2pPr marL="891540" indent="-342900">
              <a:spcBef>
                <a:spcPct val="20000"/>
              </a:spcBef>
              <a:buChar char="–"/>
              <a:defRPr sz="3360">
                <a:solidFill>
                  <a:schemeClr val="tx1"/>
                </a:solidFill>
                <a:latin typeface="Arial" panose="020B0604020202020204" pitchFamily="34" charset="0"/>
              </a:defRPr>
            </a:lvl2pPr>
            <a:lvl3pPr marL="1371600" indent="-274320">
              <a:spcBef>
                <a:spcPct val="20000"/>
              </a:spcBef>
              <a:buChar char="•"/>
              <a:defRPr sz="2880">
                <a:solidFill>
                  <a:schemeClr val="tx1"/>
                </a:solidFill>
                <a:latin typeface="Arial" panose="020B0604020202020204" pitchFamily="34" charset="0"/>
              </a:defRPr>
            </a:lvl3pPr>
            <a:lvl4pPr marL="1920240" indent="-274320">
              <a:spcBef>
                <a:spcPct val="20000"/>
              </a:spcBef>
              <a:buChar char="–"/>
              <a:defRPr sz="2400">
                <a:solidFill>
                  <a:schemeClr val="tx1"/>
                </a:solidFill>
                <a:latin typeface="Arial" panose="020B0604020202020204" pitchFamily="34" charset="0"/>
              </a:defRPr>
            </a:lvl4pPr>
            <a:lvl5pPr marL="2468880" indent="-274320">
              <a:spcBef>
                <a:spcPct val="20000"/>
              </a:spcBef>
              <a:buChar char="»"/>
              <a:defRPr sz="2400">
                <a:solidFill>
                  <a:schemeClr val="tx1"/>
                </a:solidFill>
                <a:latin typeface="Arial" panose="020B0604020202020204" pitchFamily="34" charset="0"/>
              </a:defRPr>
            </a:lvl5pPr>
            <a:lvl6pPr marL="3017520" indent="-274320" eaLnBrk="0" fontAlgn="base" hangingPunct="0">
              <a:spcBef>
                <a:spcPct val="20000"/>
              </a:spcBef>
              <a:spcAft>
                <a:spcPct val="0"/>
              </a:spcAft>
              <a:buChar char="»"/>
              <a:defRPr sz="2400">
                <a:solidFill>
                  <a:schemeClr val="tx1"/>
                </a:solidFill>
                <a:latin typeface="Arial" panose="020B0604020202020204" pitchFamily="34" charset="0"/>
              </a:defRPr>
            </a:lvl6pPr>
            <a:lvl7pPr marL="3566160" indent="-274320" eaLnBrk="0" fontAlgn="base" hangingPunct="0">
              <a:spcBef>
                <a:spcPct val="20000"/>
              </a:spcBef>
              <a:spcAft>
                <a:spcPct val="0"/>
              </a:spcAft>
              <a:buChar char="»"/>
              <a:defRPr sz="2400">
                <a:solidFill>
                  <a:schemeClr val="tx1"/>
                </a:solidFill>
                <a:latin typeface="Arial" panose="020B0604020202020204" pitchFamily="34" charset="0"/>
              </a:defRPr>
            </a:lvl7pPr>
            <a:lvl8pPr marL="4114800" indent="-274320" eaLnBrk="0" fontAlgn="base" hangingPunct="0">
              <a:spcBef>
                <a:spcPct val="20000"/>
              </a:spcBef>
              <a:spcAft>
                <a:spcPct val="0"/>
              </a:spcAft>
              <a:buChar char="»"/>
              <a:defRPr sz="2400">
                <a:solidFill>
                  <a:schemeClr val="tx1"/>
                </a:solidFill>
                <a:latin typeface="Arial" panose="020B0604020202020204" pitchFamily="34" charset="0"/>
              </a:defRPr>
            </a:lvl8pPr>
            <a:lvl9pPr marL="4663440" indent="-27432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fld id="{AD37989D-34AF-48EB-94F7-298709F2358E}" type="slidenum">
              <a:rPr lang="en-US" altLang="en-US" sz="1680"/>
              <a:pPr>
                <a:spcBef>
                  <a:spcPct val="0"/>
                </a:spcBef>
                <a:buFontTx/>
                <a:buNone/>
              </a:pPr>
              <a:t>9</a:t>
            </a:fld>
            <a:endParaRPr lang="en-US" altLang="en-US" sz="1680"/>
          </a:p>
        </p:txBody>
      </p:sp>
      <p:sp>
        <p:nvSpPr>
          <p:cNvPr id="19459" name="Rectangle 2">
            <a:extLst>
              <a:ext uri="{FF2B5EF4-FFF2-40B4-BE49-F238E27FC236}">
                <a16:creationId xmlns:a16="http://schemas.microsoft.com/office/drawing/2014/main" id="{7E154D5E-731A-BBB3-DE18-F19F5C79D91A}"/>
              </a:ext>
            </a:extLst>
          </p:cNvPr>
          <p:cNvSpPr>
            <a:spLocks noGrp="1" noChangeArrowheads="1"/>
          </p:cNvSpPr>
          <p:nvPr>
            <p:ph type="title" idx="4294967295"/>
          </p:nvPr>
        </p:nvSpPr>
        <p:spPr>
          <a:xfrm>
            <a:off x="6812281" y="304800"/>
            <a:ext cx="6050280" cy="1371600"/>
          </a:xfrm>
        </p:spPr>
        <p:txBody>
          <a:bodyPr/>
          <a:lstStyle/>
          <a:p>
            <a:r>
              <a:rPr lang="en-US" altLang="en-US" b="1" dirty="0"/>
              <a:t>Culminated in</a:t>
            </a:r>
          </a:p>
        </p:txBody>
      </p:sp>
      <p:sp>
        <p:nvSpPr>
          <p:cNvPr id="19460" name="Rectangle 3">
            <a:extLst>
              <a:ext uri="{FF2B5EF4-FFF2-40B4-BE49-F238E27FC236}">
                <a16:creationId xmlns:a16="http://schemas.microsoft.com/office/drawing/2014/main" id="{9CC5C042-AEE6-4275-1E3C-2A7BA48E4B6E}"/>
              </a:ext>
            </a:extLst>
          </p:cNvPr>
          <p:cNvSpPr>
            <a:spLocks noGrp="1" noChangeArrowheads="1"/>
          </p:cNvSpPr>
          <p:nvPr>
            <p:ph type="body" idx="4294967295"/>
          </p:nvPr>
        </p:nvSpPr>
        <p:spPr>
          <a:xfrm>
            <a:off x="1127760" y="1496060"/>
            <a:ext cx="12772390" cy="6154420"/>
          </a:xfrm>
        </p:spPr>
        <p:txBody>
          <a:bodyPr/>
          <a:lstStyle/>
          <a:p>
            <a:pPr>
              <a:lnSpc>
                <a:spcPct val="90000"/>
              </a:lnSpc>
            </a:pPr>
            <a:r>
              <a:rPr lang="en-US" altLang="en-US" b="1" dirty="0"/>
              <a:t>Alternate Source Term for licensing</a:t>
            </a:r>
          </a:p>
          <a:p>
            <a:pPr lvl="1">
              <a:lnSpc>
                <a:spcPct val="90000"/>
              </a:lnSpc>
            </a:pPr>
            <a:r>
              <a:rPr lang="en-US" altLang="en-US" b="1" dirty="0">
                <a:solidFill>
                  <a:schemeClr val="accent2"/>
                </a:solidFill>
              </a:rPr>
              <a:t>NUREG-1465</a:t>
            </a:r>
          </a:p>
          <a:p>
            <a:pPr>
              <a:lnSpc>
                <a:spcPct val="90000"/>
              </a:lnSpc>
            </a:pPr>
            <a:r>
              <a:rPr lang="en-US" altLang="en-US" b="1" dirty="0"/>
              <a:t>NUREG-1150 Level III risk analysis of five representative US nuclear power plants</a:t>
            </a:r>
          </a:p>
          <a:p>
            <a:pPr lvl="1">
              <a:lnSpc>
                <a:spcPct val="90000"/>
              </a:lnSpc>
            </a:pPr>
            <a:r>
              <a:rPr lang="en-US" altLang="en-US" b="1" dirty="0">
                <a:solidFill>
                  <a:schemeClr val="accent2"/>
                </a:solidFill>
              </a:rPr>
              <a:t>3 PWRs </a:t>
            </a:r>
          </a:p>
          <a:p>
            <a:pPr lvl="1">
              <a:lnSpc>
                <a:spcPct val="90000"/>
              </a:lnSpc>
            </a:pPr>
            <a:r>
              <a:rPr lang="en-US" altLang="en-US" b="1" dirty="0">
                <a:solidFill>
                  <a:schemeClr val="accent2"/>
                </a:solidFill>
              </a:rPr>
              <a:t>2 BWRs</a:t>
            </a:r>
          </a:p>
          <a:p>
            <a:pPr>
              <a:lnSpc>
                <a:spcPct val="90000"/>
              </a:lnSpc>
            </a:pPr>
            <a:r>
              <a:rPr lang="en-US" altLang="en-US" b="1" dirty="0"/>
              <a:t>Integrated, systems-level, accident analysis computer code to preserve understanding</a:t>
            </a:r>
          </a:p>
          <a:p>
            <a:pPr lvl="1">
              <a:lnSpc>
                <a:spcPct val="90000"/>
              </a:lnSpc>
            </a:pPr>
            <a:r>
              <a:rPr lang="en-US" altLang="en-US" b="1" dirty="0">
                <a:solidFill>
                  <a:schemeClr val="accent2"/>
                </a:solidFill>
              </a:rPr>
              <a:t>Initially, Source Term Code Package</a:t>
            </a:r>
          </a:p>
          <a:p>
            <a:pPr lvl="1">
              <a:lnSpc>
                <a:spcPct val="90000"/>
              </a:lnSpc>
            </a:pPr>
            <a:r>
              <a:rPr lang="en-US" altLang="en-US" b="1" dirty="0">
                <a:solidFill>
                  <a:schemeClr val="accent2"/>
                </a:solidFill>
              </a:rPr>
              <a:t>Later MELCOR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KZXXQUUWFKWZ-1817279113-3159</_dlc_DocId>
    <_dlc_DocIdUrl xmlns="5aa91b91-1b5c-47ee-93a7-b2620ed781e0">
      <Url>https://earrth.pnnl.gov/_layouts/15/DocIdRedir.aspx?ID=KZXXQUUWFKWZ-1817279113-3159</Url>
      <Description>KZXXQUUWFKWZ-1817279113-3159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FC8D97E4-4A6F-4F2C-B84B-95075B0C523D}">
  <ds:schemaRefs>
    <ds:schemaRef ds:uri="http://schemas.microsoft.com/sharepoint/events"/>
  </ds:schemaRefs>
</ds:datastoreItem>
</file>

<file path=customXml/itemProps2.xml><?xml version="1.0" encoding="utf-8"?>
<ds:datastoreItem xmlns:ds="http://schemas.openxmlformats.org/officeDocument/2006/customXml" ds:itemID="{F4C38684-08ED-42F8-806E-8469B90712AA}">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5aa91b91-1b5c-47ee-93a7-b2620ed781e0"/>
    <ds:schemaRef ds:uri="http://schemas.microsoft.com/office/2006/metadata/properties"/>
  </ds:schemaRefs>
</ds:datastoreItem>
</file>

<file path=customXml/itemProps3.xml><?xml version="1.0" encoding="utf-8"?>
<ds:datastoreItem xmlns:ds="http://schemas.openxmlformats.org/officeDocument/2006/customXml" ds:itemID="{7AE20F75-E8CE-44EC-BFA7-D9E593E68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6BAB3CF-714D-4F5C-9104-640996A5D7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PNNL_Option_4</Template>
  <TotalTime>83</TotalTime>
  <Words>2667</Words>
  <Application>Microsoft Office PowerPoint</Application>
  <PresentationFormat>Custom</PresentationFormat>
  <Paragraphs>360</Paragraphs>
  <Slides>25</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3" baseType="lpstr">
      <vt:lpstr>Arial</vt:lpstr>
      <vt:lpstr>Calibri</vt:lpstr>
      <vt:lpstr>Times New Roman</vt:lpstr>
      <vt:lpstr>Wingdings</vt:lpstr>
      <vt:lpstr>PNNL_Option_4</vt:lpstr>
      <vt:lpstr>Picture Publisher Image</vt:lpstr>
      <vt:lpstr>Drawing</vt:lpstr>
      <vt:lpstr>Document</vt:lpstr>
      <vt:lpstr>Origin of Accident Source Terms used in SNAP/RADTRAD for Light Water Reactors</vt:lpstr>
      <vt:lpstr>Regulatory Guide 1.183</vt:lpstr>
      <vt:lpstr>Definitions of the Source Term</vt:lpstr>
      <vt:lpstr> </vt:lpstr>
      <vt:lpstr>Source Term History Release to the containment</vt:lpstr>
      <vt:lpstr> </vt:lpstr>
      <vt:lpstr>Source Term History (continued)</vt:lpstr>
      <vt:lpstr>NRC Severe Accident Source Term Research</vt:lpstr>
      <vt:lpstr>Culminated in</vt:lpstr>
      <vt:lpstr>Source Term History Release to the containment</vt:lpstr>
      <vt:lpstr>Alternate Source Term</vt:lpstr>
      <vt:lpstr>NUREG-1465 Source Term</vt:lpstr>
      <vt:lpstr>NUREG-1465 Source Term</vt:lpstr>
      <vt:lpstr>PowerPoint Presentation</vt:lpstr>
      <vt:lpstr>Comparison of TID-14844 and NUREG-1465</vt:lpstr>
      <vt:lpstr>Composition Comparison</vt:lpstr>
      <vt:lpstr> </vt:lpstr>
      <vt:lpstr>Examples of Radionuclide Release Uncertainties from NUREG-1150</vt:lpstr>
      <vt:lpstr>Collaborative Experimental  Research</vt:lpstr>
      <vt:lpstr>Facility Scaled 1:5000 from a French 900 MWe PWR</vt:lpstr>
      <vt:lpstr>PowerPoint Presentation</vt:lpstr>
      <vt:lpstr>Containment Source Term Development Process</vt:lpstr>
      <vt:lpstr>Containment Source Term Use</vt:lpstr>
      <vt:lpstr>Final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Michael Salay</cp:lastModifiedBy>
  <cp:revision>2</cp:revision>
  <dcterms:created xsi:type="dcterms:W3CDTF">2022-09-08T04:47:07Z</dcterms:created>
  <dcterms:modified xsi:type="dcterms:W3CDTF">2022-10-25T20:45:44Z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2ccb0eac-7ddc-468e-b71c-043d6f5a2c32</vt:lpwstr>
  </property>
  <property fmtid="{D5CDD505-2E9C-101B-9397-08002B2CF9AE}" pid="3" name="ContentTypeId">
    <vt:lpwstr>0x0101000753AA2EB97B7E4C832508BACD57AE6A</vt:lpwstr>
  </property>
</Properties>
</file>