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2.jpg" ContentType="image/jpeg"/>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5"/>
  </p:sldMasterIdLst>
  <p:notesMasterIdLst>
    <p:notesMasterId r:id="rId13"/>
  </p:notesMasterIdLst>
  <p:handoutMasterIdLst>
    <p:handoutMasterId r:id="rId14"/>
  </p:handoutMasterIdLst>
  <p:sldIdLst>
    <p:sldId id="260" r:id="rId6"/>
    <p:sldId id="271" r:id="rId7"/>
    <p:sldId id="262" r:id="rId8"/>
    <p:sldId id="269" r:id="rId9"/>
    <p:sldId id="278" r:id="rId10"/>
    <p:sldId id="272" r:id="rId11"/>
    <p:sldId id="268" r:id="rId12"/>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guide id="3" pos="37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3064"/>
    <a:srgbClr val="502D7F"/>
    <a:srgbClr val="9C4757"/>
    <a:srgbClr val="000000"/>
    <a:srgbClr val="719500"/>
    <a:srgbClr val="007836"/>
    <a:srgbClr val="BE0F34"/>
    <a:srgbClr val="820150"/>
    <a:srgbClr val="00338E"/>
    <a:srgbClr val="008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58ECF6-D83E-407A-A5F0-D041ACD9E4F3}" v="1" dt="2023-10-20T18:19:14.962"/>
    <p1510:client id="{DE1D4878-6737-428B-A235-D2F4CE6A36A0}" v="131" dt="2023-10-19T20:05:06.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66" y="750"/>
      </p:cViewPr>
      <p:guideLst>
        <p:guide orient="horz" pos="2592"/>
        <p:guide pos="4608"/>
        <p:guide pos="3768"/>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14" Type="http://schemas.openxmlformats.org/officeDocument/2006/relationships/handoutMaster" Target="handoutMasters/handout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Kellogg" userId="S::bpk@nrc.gov::7460b27f-3a26-4fa3-9a81-ebdada682542" providerId="AD" clId="Web-{DE1D4878-6737-428B-A235-D2F4CE6A36A0}"/>
    <pc:docChg chg="modSld">
      <pc:chgData name="Benjamin Kellogg" userId="S::bpk@nrc.gov::7460b27f-3a26-4fa3-9a81-ebdada682542" providerId="AD" clId="Web-{DE1D4878-6737-428B-A235-D2F4CE6A36A0}" dt="2023-10-19T20:05:05.462" v="629" actId="20577"/>
      <pc:docMkLst>
        <pc:docMk/>
      </pc:docMkLst>
      <pc:sldChg chg="addSp modSp">
        <pc:chgData name="Benjamin Kellogg" userId="S::bpk@nrc.gov::7460b27f-3a26-4fa3-9a81-ebdada682542" providerId="AD" clId="Web-{DE1D4878-6737-428B-A235-D2F4CE6A36A0}" dt="2023-10-19T20:05:05.462" v="629" actId="20577"/>
        <pc:sldMkLst>
          <pc:docMk/>
          <pc:sldMk cId="1152154647" sldId="260"/>
        </pc:sldMkLst>
        <pc:spChg chg="mod">
          <ac:chgData name="Benjamin Kellogg" userId="S::bpk@nrc.gov::7460b27f-3a26-4fa3-9a81-ebdada682542" providerId="AD" clId="Web-{DE1D4878-6737-428B-A235-D2F4CE6A36A0}" dt="2023-10-19T19:52:49.783" v="77" actId="1076"/>
          <ac:spMkLst>
            <pc:docMk/>
            <pc:sldMk cId="1152154647" sldId="260"/>
            <ac:spMk id="4" creationId="{2F686CBD-1FF6-1DFA-7DA3-F6C6AD4EEE87}"/>
          </ac:spMkLst>
        </pc:spChg>
        <pc:spChg chg="mod">
          <ac:chgData name="Benjamin Kellogg" userId="S::bpk@nrc.gov::7460b27f-3a26-4fa3-9a81-ebdada682542" providerId="AD" clId="Web-{DE1D4878-6737-428B-A235-D2F4CE6A36A0}" dt="2023-10-19T19:53:02.221" v="80" actId="1076"/>
          <ac:spMkLst>
            <pc:docMk/>
            <pc:sldMk cId="1152154647" sldId="260"/>
            <ac:spMk id="5" creationId="{30EE0BE7-99BF-4161-B088-8724880AAC66}"/>
          </ac:spMkLst>
        </pc:spChg>
        <pc:spChg chg="mod">
          <ac:chgData name="Benjamin Kellogg" userId="S::bpk@nrc.gov::7460b27f-3a26-4fa3-9a81-ebdada682542" providerId="AD" clId="Web-{DE1D4878-6737-428B-A235-D2F4CE6A36A0}" dt="2023-10-19T19:52:52.971" v="78" actId="1076"/>
          <ac:spMkLst>
            <pc:docMk/>
            <pc:sldMk cId="1152154647" sldId="260"/>
            <ac:spMk id="7" creationId="{8A486FA8-A096-4B66-E609-00C082FABFC2}"/>
          </ac:spMkLst>
        </pc:spChg>
        <pc:spChg chg="mod">
          <ac:chgData name="Benjamin Kellogg" userId="S::bpk@nrc.gov::7460b27f-3a26-4fa3-9a81-ebdada682542" providerId="AD" clId="Web-{DE1D4878-6737-428B-A235-D2F4CE6A36A0}" dt="2023-10-19T19:52:41.471" v="74" actId="1076"/>
          <ac:spMkLst>
            <pc:docMk/>
            <pc:sldMk cId="1152154647" sldId="260"/>
            <ac:spMk id="8" creationId="{CF35C17F-78C9-5197-FC47-FFD4506F92CA}"/>
          </ac:spMkLst>
        </pc:spChg>
        <pc:spChg chg="mod">
          <ac:chgData name="Benjamin Kellogg" userId="S::bpk@nrc.gov::7460b27f-3a26-4fa3-9a81-ebdada682542" providerId="AD" clId="Web-{DE1D4878-6737-428B-A235-D2F4CE6A36A0}" dt="2023-10-19T19:51:55.002" v="65"/>
          <ac:spMkLst>
            <pc:docMk/>
            <pc:sldMk cId="1152154647" sldId="260"/>
            <ac:spMk id="9" creationId="{FF6AA64D-56E1-6F97-BC0E-5BA8D112FA91}"/>
          </ac:spMkLst>
        </pc:spChg>
        <pc:spChg chg="mod">
          <ac:chgData name="Benjamin Kellogg" userId="S::bpk@nrc.gov::7460b27f-3a26-4fa3-9a81-ebdada682542" providerId="AD" clId="Web-{DE1D4878-6737-428B-A235-D2F4CE6A36A0}" dt="2023-10-19T19:51:40.283" v="53"/>
          <ac:spMkLst>
            <pc:docMk/>
            <pc:sldMk cId="1152154647" sldId="260"/>
            <ac:spMk id="11" creationId="{9930E911-8E89-7928-F5F5-7F7D68885888}"/>
          </ac:spMkLst>
        </pc:spChg>
        <pc:spChg chg="mod">
          <ac:chgData name="Benjamin Kellogg" userId="S::bpk@nrc.gov::7460b27f-3a26-4fa3-9a81-ebdada682542" providerId="AD" clId="Web-{DE1D4878-6737-428B-A235-D2F4CE6A36A0}" dt="2023-10-19T19:52:44.362" v="75" actId="1076"/>
          <ac:spMkLst>
            <pc:docMk/>
            <pc:sldMk cId="1152154647" sldId="260"/>
            <ac:spMk id="12" creationId="{7CADC4EC-012A-7853-ACA8-FC3D12920EE1}"/>
          </ac:spMkLst>
        </pc:spChg>
        <pc:spChg chg="add mod">
          <ac:chgData name="Benjamin Kellogg" userId="S::bpk@nrc.gov::7460b27f-3a26-4fa3-9a81-ebdada682542" providerId="AD" clId="Web-{DE1D4878-6737-428B-A235-D2F4CE6A36A0}" dt="2023-10-19T19:52:11.471" v="69" actId="1076"/>
          <ac:spMkLst>
            <pc:docMk/>
            <pc:sldMk cId="1152154647" sldId="260"/>
            <ac:spMk id="13" creationId="{6DCDCB58-CD53-0600-A08B-0BC49DF19E1C}"/>
          </ac:spMkLst>
        </pc:spChg>
        <pc:spChg chg="mod">
          <ac:chgData name="Benjamin Kellogg" userId="S::bpk@nrc.gov::7460b27f-3a26-4fa3-9a81-ebdada682542" providerId="AD" clId="Web-{DE1D4878-6737-428B-A235-D2F4CE6A36A0}" dt="2023-10-19T20:05:00.680" v="627" actId="1076"/>
          <ac:spMkLst>
            <pc:docMk/>
            <pc:sldMk cId="1152154647" sldId="260"/>
            <ac:spMk id="14" creationId="{8B16B61A-492D-D515-8F15-B318A8B984B0}"/>
          </ac:spMkLst>
        </pc:spChg>
        <pc:spChg chg="add mod">
          <ac:chgData name="Benjamin Kellogg" userId="S::bpk@nrc.gov::7460b27f-3a26-4fa3-9a81-ebdada682542" providerId="AD" clId="Web-{DE1D4878-6737-428B-A235-D2F4CE6A36A0}" dt="2023-10-19T20:05:05.462" v="629" actId="20577"/>
          <ac:spMkLst>
            <pc:docMk/>
            <pc:sldMk cId="1152154647" sldId="260"/>
            <ac:spMk id="15" creationId="{FF4A607A-E9FD-741D-1B40-53F2B405C8F3}"/>
          </ac:spMkLst>
        </pc:spChg>
        <pc:spChg chg="add mod">
          <ac:chgData name="Benjamin Kellogg" userId="S::bpk@nrc.gov::7460b27f-3a26-4fa3-9a81-ebdada682542" providerId="AD" clId="Web-{DE1D4878-6737-428B-A235-D2F4CE6A36A0}" dt="2023-10-19T20:04:49.227" v="625" actId="20577"/>
          <ac:spMkLst>
            <pc:docMk/>
            <pc:sldMk cId="1152154647" sldId="260"/>
            <ac:spMk id="16" creationId="{7EFBD1DA-1B43-3C70-4180-152FF60812C8}"/>
          </ac:spMkLst>
        </pc:spChg>
        <pc:spChg chg="add mod">
          <ac:chgData name="Benjamin Kellogg" userId="S::bpk@nrc.gov::7460b27f-3a26-4fa3-9a81-ebdada682542" providerId="AD" clId="Web-{DE1D4878-6737-428B-A235-D2F4CE6A36A0}" dt="2023-10-19T20:04:44.196" v="623" actId="20577"/>
          <ac:spMkLst>
            <pc:docMk/>
            <pc:sldMk cId="1152154647" sldId="260"/>
            <ac:spMk id="17" creationId="{322301DB-40DE-0570-5B70-F64BEBB88F2F}"/>
          </ac:spMkLst>
        </pc:spChg>
      </pc:sldChg>
      <pc:sldChg chg="modSp modNotes">
        <pc:chgData name="Benjamin Kellogg" userId="S::bpk@nrc.gov::7460b27f-3a26-4fa3-9a81-ebdada682542" providerId="AD" clId="Web-{DE1D4878-6737-428B-A235-D2F4CE6A36A0}" dt="2023-10-19T19:55:54.269" v="217"/>
        <pc:sldMkLst>
          <pc:docMk/>
          <pc:sldMk cId="118940903" sldId="262"/>
        </pc:sldMkLst>
        <pc:spChg chg="mod">
          <ac:chgData name="Benjamin Kellogg" userId="S::bpk@nrc.gov::7460b27f-3a26-4fa3-9a81-ebdada682542" providerId="AD" clId="Web-{DE1D4878-6737-428B-A235-D2F4CE6A36A0}" dt="2023-10-19T19:55:07.582" v="145" actId="1076"/>
          <ac:spMkLst>
            <pc:docMk/>
            <pc:sldMk cId="118940903" sldId="262"/>
            <ac:spMk id="11" creationId="{CF2BA2F4-5EC1-DA3A-DC8D-AB490EEF375F}"/>
          </ac:spMkLst>
        </pc:spChg>
      </pc:sldChg>
      <pc:sldChg chg="modSp modNotes">
        <pc:chgData name="Benjamin Kellogg" userId="S::bpk@nrc.gov::7460b27f-3a26-4fa3-9a81-ebdada682542" providerId="AD" clId="Web-{DE1D4878-6737-428B-A235-D2F4CE6A36A0}" dt="2023-10-19T19:57:06.911" v="306"/>
        <pc:sldMkLst>
          <pc:docMk/>
          <pc:sldMk cId="4195919480" sldId="269"/>
        </pc:sldMkLst>
        <pc:spChg chg="mod">
          <ac:chgData name="Benjamin Kellogg" userId="S::bpk@nrc.gov::7460b27f-3a26-4fa3-9a81-ebdada682542" providerId="AD" clId="Web-{DE1D4878-6737-428B-A235-D2F4CE6A36A0}" dt="2023-10-19T19:55:58.254" v="218" actId="1076"/>
          <ac:spMkLst>
            <pc:docMk/>
            <pc:sldMk cId="4195919480" sldId="269"/>
            <ac:spMk id="5" creationId="{740CCC9D-8E72-3024-F920-966D88D930D7}"/>
          </ac:spMkLst>
        </pc:spChg>
      </pc:sldChg>
      <pc:sldChg chg="modSp modNotes">
        <pc:chgData name="Benjamin Kellogg" userId="S::bpk@nrc.gov::7460b27f-3a26-4fa3-9a81-ebdada682542" providerId="AD" clId="Web-{DE1D4878-6737-428B-A235-D2F4CE6A36A0}" dt="2023-10-19T19:54:59.003" v="144"/>
        <pc:sldMkLst>
          <pc:docMk/>
          <pc:sldMk cId="3105346910" sldId="271"/>
        </pc:sldMkLst>
        <pc:spChg chg="mod">
          <ac:chgData name="Benjamin Kellogg" userId="S::bpk@nrc.gov::7460b27f-3a26-4fa3-9a81-ebdada682542" providerId="AD" clId="Web-{DE1D4878-6737-428B-A235-D2F4CE6A36A0}" dt="2023-10-19T19:54:16.003" v="81" actId="1076"/>
          <ac:spMkLst>
            <pc:docMk/>
            <pc:sldMk cId="3105346910" sldId="271"/>
            <ac:spMk id="5" creationId="{5371748E-8480-10A3-FE3F-4DC250FD3CA0}"/>
          </ac:spMkLst>
        </pc:spChg>
      </pc:sldChg>
      <pc:sldChg chg="modSp modNotes">
        <pc:chgData name="Benjamin Kellogg" userId="S::bpk@nrc.gov::7460b27f-3a26-4fa3-9a81-ebdada682542" providerId="AD" clId="Web-{DE1D4878-6737-428B-A235-D2F4CE6A36A0}" dt="2023-10-19T20:04:05.321" v="622"/>
        <pc:sldMkLst>
          <pc:docMk/>
          <pc:sldMk cId="1365773060" sldId="278"/>
        </pc:sldMkLst>
        <pc:spChg chg="mod">
          <ac:chgData name="Benjamin Kellogg" userId="S::bpk@nrc.gov::7460b27f-3a26-4fa3-9a81-ebdada682542" providerId="AD" clId="Web-{DE1D4878-6737-428B-A235-D2F4CE6A36A0}" dt="2023-10-19T19:57:12.770" v="307" actId="1076"/>
          <ac:spMkLst>
            <pc:docMk/>
            <pc:sldMk cId="1365773060" sldId="278"/>
            <ac:spMk id="11" creationId="{7BD38928-06AA-1F80-0F8C-1D7AEED840B7}"/>
          </ac:spMkLst>
        </pc:spChg>
        <pc:spChg chg="mod">
          <ac:chgData name="Benjamin Kellogg" userId="S::bpk@nrc.gov::7460b27f-3a26-4fa3-9a81-ebdada682542" providerId="AD" clId="Web-{DE1D4878-6737-428B-A235-D2F4CE6A36A0}" dt="2023-10-19T19:57:22.192" v="308" actId="1076"/>
          <ac:spMkLst>
            <pc:docMk/>
            <pc:sldMk cId="1365773060" sldId="278"/>
            <ac:spMk id="12" creationId="{DFE2F602-72FA-3A22-3C19-11B725BFDE5F}"/>
          </ac:spMkLst>
        </pc:spChg>
      </pc:sldChg>
    </pc:docChg>
  </pc:docChgLst>
  <pc:docChgLst>
    <pc:chgData name="Stephanie Bush-Goddard" userId="543fcc9b-aeed-4d90-9850-58cd8c8a2882" providerId="ADAL" clId="{AE605753-EEC4-40D0-8BE2-AF3F663A1096}"/>
    <pc:docChg chg="undo custSel addSld delSld modSld sldOrd">
      <pc:chgData name="Stephanie Bush-Goddard" userId="543fcc9b-aeed-4d90-9850-58cd8c8a2882" providerId="ADAL" clId="{AE605753-EEC4-40D0-8BE2-AF3F663A1096}" dt="2023-10-19T17:36:25.226" v="3123" actId="1076"/>
      <pc:docMkLst>
        <pc:docMk/>
      </pc:docMkLst>
      <pc:sldChg chg="modSp mod modNotesTx">
        <pc:chgData name="Stephanie Bush-Goddard" userId="543fcc9b-aeed-4d90-9850-58cd8c8a2882" providerId="ADAL" clId="{AE605753-EEC4-40D0-8BE2-AF3F663A1096}" dt="2023-10-19T14:35:49.296" v="1919" actId="20577"/>
        <pc:sldMkLst>
          <pc:docMk/>
          <pc:sldMk cId="1152154647" sldId="260"/>
        </pc:sldMkLst>
        <pc:spChg chg="mod">
          <ac:chgData name="Stephanie Bush-Goddard" userId="543fcc9b-aeed-4d90-9850-58cd8c8a2882" providerId="ADAL" clId="{AE605753-EEC4-40D0-8BE2-AF3F663A1096}" dt="2023-10-18T20:11:59.319" v="3" actId="14100"/>
          <ac:spMkLst>
            <pc:docMk/>
            <pc:sldMk cId="1152154647" sldId="260"/>
            <ac:spMk id="4" creationId="{2F686CBD-1FF6-1DFA-7DA3-F6C6AD4EEE87}"/>
          </ac:spMkLst>
        </pc:spChg>
        <pc:spChg chg="mod">
          <ac:chgData name="Stephanie Bush-Goddard" userId="543fcc9b-aeed-4d90-9850-58cd8c8a2882" providerId="ADAL" clId="{AE605753-EEC4-40D0-8BE2-AF3F663A1096}" dt="2023-10-18T20:11:51.665" v="0" actId="122"/>
          <ac:spMkLst>
            <pc:docMk/>
            <pc:sldMk cId="1152154647" sldId="260"/>
            <ac:spMk id="5" creationId="{30EE0BE7-99BF-4161-B088-8724880AAC66}"/>
          </ac:spMkLst>
        </pc:spChg>
        <pc:spChg chg="mod">
          <ac:chgData name="Stephanie Bush-Goddard" userId="543fcc9b-aeed-4d90-9850-58cd8c8a2882" providerId="ADAL" clId="{AE605753-EEC4-40D0-8BE2-AF3F663A1096}" dt="2023-10-18T20:12:39.180" v="14" actId="1076"/>
          <ac:spMkLst>
            <pc:docMk/>
            <pc:sldMk cId="1152154647" sldId="260"/>
            <ac:spMk id="7" creationId="{8A486FA8-A096-4B66-E609-00C082FABFC2}"/>
          </ac:spMkLst>
        </pc:spChg>
        <pc:spChg chg="mod">
          <ac:chgData name="Stephanie Bush-Goddard" userId="543fcc9b-aeed-4d90-9850-58cd8c8a2882" providerId="ADAL" clId="{AE605753-EEC4-40D0-8BE2-AF3F663A1096}" dt="2023-10-18T20:12:29.943" v="11" actId="1076"/>
          <ac:spMkLst>
            <pc:docMk/>
            <pc:sldMk cId="1152154647" sldId="260"/>
            <ac:spMk id="8" creationId="{CF35C17F-78C9-5197-FC47-FFD4506F92CA}"/>
          </ac:spMkLst>
        </pc:spChg>
        <pc:spChg chg="mod">
          <ac:chgData name="Stephanie Bush-Goddard" userId="543fcc9b-aeed-4d90-9850-58cd8c8a2882" providerId="ADAL" clId="{AE605753-EEC4-40D0-8BE2-AF3F663A1096}" dt="2023-10-18T20:12:22.835" v="9" actId="1076"/>
          <ac:spMkLst>
            <pc:docMk/>
            <pc:sldMk cId="1152154647" sldId="260"/>
            <ac:spMk id="9" creationId="{FF6AA64D-56E1-6F97-BC0E-5BA8D112FA91}"/>
          </ac:spMkLst>
        </pc:spChg>
        <pc:spChg chg="mod">
          <ac:chgData name="Stephanie Bush-Goddard" userId="543fcc9b-aeed-4d90-9850-58cd8c8a2882" providerId="ADAL" clId="{AE605753-EEC4-40D0-8BE2-AF3F663A1096}" dt="2023-10-18T20:12:33.359" v="12" actId="1076"/>
          <ac:spMkLst>
            <pc:docMk/>
            <pc:sldMk cId="1152154647" sldId="260"/>
            <ac:spMk id="11" creationId="{9930E911-8E89-7928-F5F5-7F7D68885888}"/>
          </ac:spMkLst>
        </pc:spChg>
        <pc:spChg chg="mod">
          <ac:chgData name="Stephanie Bush-Goddard" userId="543fcc9b-aeed-4d90-9850-58cd8c8a2882" providerId="ADAL" clId="{AE605753-EEC4-40D0-8BE2-AF3F663A1096}" dt="2023-10-18T20:12:56.653" v="16" actId="1076"/>
          <ac:spMkLst>
            <pc:docMk/>
            <pc:sldMk cId="1152154647" sldId="260"/>
            <ac:spMk id="12" creationId="{7CADC4EC-012A-7853-ACA8-FC3D12920EE1}"/>
          </ac:spMkLst>
        </pc:spChg>
      </pc:sldChg>
      <pc:sldChg chg="modSp mod ord modNotesTx">
        <pc:chgData name="Stephanie Bush-Goddard" userId="543fcc9b-aeed-4d90-9850-58cd8c8a2882" providerId="ADAL" clId="{AE605753-EEC4-40D0-8BE2-AF3F663A1096}" dt="2023-10-19T14:41:11.778" v="2120" actId="20577"/>
        <pc:sldMkLst>
          <pc:docMk/>
          <pc:sldMk cId="118940903" sldId="262"/>
        </pc:sldMkLst>
        <pc:spChg chg="mod">
          <ac:chgData name="Stephanie Bush-Goddard" userId="543fcc9b-aeed-4d90-9850-58cd8c8a2882" providerId="ADAL" clId="{AE605753-EEC4-40D0-8BE2-AF3F663A1096}" dt="2023-10-19T14:40:10.723" v="2108" actId="1076"/>
          <ac:spMkLst>
            <pc:docMk/>
            <pc:sldMk cId="118940903" sldId="262"/>
            <ac:spMk id="11" creationId="{CF2BA2F4-5EC1-DA3A-DC8D-AB490EEF375F}"/>
          </ac:spMkLst>
        </pc:spChg>
      </pc:sldChg>
      <pc:sldChg chg="modSp del mod ord modNotesTx">
        <pc:chgData name="Stephanie Bush-Goddard" userId="543fcc9b-aeed-4d90-9850-58cd8c8a2882" providerId="ADAL" clId="{AE605753-EEC4-40D0-8BE2-AF3F663A1096}" dt="2023-10-19T14:42:35.259" v="2192" actId="47"/>
        <pc:sldMkLst>
          <pc:docMk/>
          <pc:sldMk cId="3300410602" sldId="263"/>
        </pc:sldMkLst>
        <pc:picChg chg="mod">
          <ac:chgData name="Stephanie Bush-Goddard" userId="543fcc9b-aeed-4d90-9850-58cd8c8a2882" providerId="ADAL" clId="{AE605753-EEC4-40D0-8BE2-AF3F663A1096}" dt="2023-10-18T21:00:58.381" v="19" actId="1076"/>
          <ac:picMkLst>
            <pc:docMk/>
            <pc:sldMk cId="3300410602" sldId="263"/>
            <ac:picMk id="6" creationId="{E2F07DF8-1BE7-D98F-BEB5-BA5077B9C39F}"/>
          </ac:picMkLst>
        </pc:picChg>
      </pc:sldChg>
      <pc:sldChg chg="del">
        <pc:chgData name="Stephanie Bush-Goddard" userId="543fcc9b-aeed-4d90-9850-58cd8c8a2882" providerId="ADAL" clId="{AE605753-EEC4-40D0-8BE2-AF3F663A1096}" dt="2023-10-18T21:09:51.010" v="38" actId="47"/>
        <pc:sldMkLst>
          <pc:docMk/>
          <pc:sldMk cId="820614444" sldId="267"/>
        </pc:sldMkLst>
      </pc:sldChg>
      <pc:sldChg chg="ord modNotesTx">
        <pc:chgData name="Stephanie Bush-Goddard" userId="543fcc9b-aeed-4d90-9850-58cd8c8a2882" providerId="ADAL" clId="{AE605753-EEC4-40D0-8BE2-AF3F663A1096}" dt="2023-10-19T14:41:19.152" v="2136" actId="20577"/>
        <pc:sldMkLst>
          <pc:docMk/>
          <pc:sldMk cId="4195919480" sldId="269"/>
        </pc:sldMkLst>
      </pc:sldChg>
      <pc:sldChg chg="addSp delSp modSp mod ord modNotesTx">
        <pc:chgData name="Stephanie Bush-Goddard" userId="543fcc9b-aeed-4d90-9850-58cd8c8a2882" providerId="ADAL" clId="{AE605753-EEC4-40D0-8BE2-AF3F663A1096}" dt="2023-10-19T15:46:32.422" v="3112" actId="1076"/>
        <pc:sldMkLst>
          <pc:docMk/>
          <pc:sldMk cId="3105346910" sldId="271"/>
        </pc:sldMkLst>
        <pc:spChg chg="add mod">
          <ac:chgData name="Stephanie Bush-Goddard" userId="543fcc9b-aeed-4d90-9850-58cd8c8a2882" providerId="ADAL" clId="{AE605753-EEC4-40D0-8BE2-AF3F663A1096}" dt="2023-10-18T21:26:52.133" v="502" actId="1076"/>
          <ac:spMkLst>
            <pc:docMk/>
            <pc:sldMk cId="3105346910" sldId="271"/>
            <ac:spMk id="3" creationId="{4693016A-649B-8685-F42B-693D94E8D5BA}"/>
          </ac:spMkLst>
        </pc:spChg>
        <pc:spChg chg="del">
          <ac:chgData name="Stephanie Bush-Goddard" userId="543fcc9b-aeed-4d90-9850-58cd8c8a2882" providerId="ADAL" clId="{AE605753-EEC4-40D0-8BE2-AF3F663A1096}" dt="2023-10-18T21:20:59.479" v="451" actId="478"/>
          <ac:spMkLst>
            <pc:docMk/>
            <pc:sldMk cId="3105346910" sldId="271"/>
            <ac:spMk id="4" creationId="{3A547F36-AB66-53FD-CBA6-79AF4D9B1436}"/>
          </ac:spMkLst>
        </pc:spChg>
        <pc:spChg chg="add mod">
          <ac:chgData name="Stephanie Bush-Goddard" userId="543fcc9b-aeed-4d90-9850-58cd8c8a2882" providerId="ADAL" clId="{AE605753-EEC4-40D0-8BE2-AF3F663A1096}" dt="2023-10-19T15:46:23.723" v="3111" actId="1076"/>
          <ac:spMkLst>
            <pc:docMk/>
            <pc:sldMk cId="3105346910" sldId="271"/>
            <ac:spMk id="4" creationId="{B2E9942A-8BED-47D4-922F-D6EE04E130A4}"/>
          </ac:spMkLst>
        </pc:spChg>
        <pc:spChg chg="mod">
          <ac:chgData name="Stephanie Bush-Goddard" userId="543fcc9b-aeed-4d90-9850-58cd8c8a2882" providerId="ADAL" clId="{AE605753-EEC4-40D0-8BE2-AF3F663A1096}" dt="2023-10-19T14:39:47.700" v="2080" actId="1076"/>
          <ac:spMkLst>
            <pc:docMk/>
            <pc:sldMk cId="3105346910" sldId="271"/>
            <ac:spMk id="5" creationId="{5371748E-8480-10A3-FE3F-4DC250FD3CA0}"/>
          </ac:spMkLst>
        </pc:spChg>
        <pc:spChg chg="add mod">
          <ac:chgData name="Stephanie Bush-Goddard" userId="543fcc9b-aeed-4d90-9850-58cd8c8a2882" providerId="ADAL" clId="{AE605753-EEC4-40D0-8BE2-AF3F663A1096}" dt="2023-10-19T15:46:32.422" v="3112" actId="1076"/>
          <ac:spMkLst>
            <pc:docMk/>
            <pc:sldMk cId="3105346910" sldId="271"/>
            <ac:spMk id="7" creationId="{A3D41802-EF98-FA1E-E147-26D51E201213}"/>
          </ac:spMkLst>
        </pc:spChg>
        <pc:spChg chg="add mod">
          <ac:chgData name="Stephanie Bush-Goddard" userId="543fcc9b-aeed-4d90-9850-58cd8c8a2882" providerId="ADAL" clId="{AE605753-EEC4-40D0-8BE2-AF3F663A1096}" dt="2023-10-19T15:45:37.914" v="3102" actId="1076"/>
          <ac:spMkLst>
            <pc:docMk/>
            <pc:sldMk cId="3105346910" sldId="271"/>
            <ac:spMk id="8" creationId="{A58E308D-94ED-F8FD-B8E1-00B35B5984FC}"/>
          </ac:spMkLst>
        </pc:spChg>
        <pc:picChg chg="mod">
          <ac:chgData name="Stephanie Bush-Goddard" userId="543fcc9b-aeed-4d90-9850-58cd8c8a2882" providerId="ADAL" clId="{AE605753-EEC4-40D0-8BE2-AF3F663A1096}" dt="2023-10-19T15:45:58.815" v="3105" actId="1076"/>
          <ac:picMkLst>
            <pc:docMk/>
            <pc:sldMk cId="3105346910" sldId="271"/>
            <ac:picMk id="6" creationId="{B0B7672B-CAC9-B706-6C0F-AB014C1EA154}"/>
          </ac:picMkLst>
        </pc:picChg>
        <pc:picChg chg="add del mod">
          <ac:chgData name="Stephanie Bush-Goddard" userId="543fcc9b-aeed-4d90-9850-58cd8c8a2882" providerId="ADAL" clId="{AE605753-EEC4-40D0-8BE2-AF3F663A1096}" dt="2023-10-18T21:27:13.116" v="504" actId="478"/>
          <ac:picMkLst>
            <pc:docMk/>
            <pc:sldMk cId="3105346910" sldId="271"/>
            <ac:picMk id="7" creationId="{617F944C-956B-19EC-5DDA-EB67601E4636}"/>
          </ac:picMkLst>
        </pc:picChg>
      </pc:sldChg>
      <pc:sldChg chg="addSp delSp modSp new mod ord modClrScheme chgLayout modNotesTx">
        <pc:chgData name="Stephanie Bush-Goddard" userId="543fcc9b-aeed-4d90-9850-58cd8c8a2882" providerId="ADAL" clId="{AE605753-EEC4-40D0-8BE2-AF3F663A1096}" dt="2023-10-19T17:36:25.226" v="3123" actId="1076"/>
        <pc:sldMkLst>
          <pc:docMk/>
          <pc:sldMk cId="2002731557" sldId="272"/>
        </pc:sldMkLst>
        <pc:spChg chg="add del">
          <ac:chgData name="Stephanie Bush-Goddard" userId="543fcc9b-aeed-4d90-9850-58cd8c8a2882" providerId="ADAL" clId="{AE605753-EEC4-40D0-8BE2-AF3F663A1096}" dt="2023-10-18T21:02:02.207" v="25" actId="478"/>
          <ac:spMkLst>
            <pc:docMk/>
            <pc:sldMk cId="2002731557" sldId="272"/>
            <ac:spMk id="2" creationId="{633676D2-B3FB-FF5A-DDEE-C7DA6AE71209}"/>
          </ac:spMkLst>
        </pc:spChg>
        <pc:spChg chg="add del mod ord">
          <ac:chgData name="Stephanie Bush-Goddard" userId="543fcc9b-aeed-4d90-9850-58cd8c8a2882" providerId="ADAL" clId="{AE605753-EEC4-40D0-8BE2-AF3F663A1096}" dt="2023-10-19T17:36:03.438" v="3116" actId="931"/>
          <ac:spMkLst>
            <pc:docMk/>
            <pc:sldMk cId="2002731557" sldId="272"/>
            <ac:spMk id="2" creationId="{FC6F0970-060D-40DE-C886-602E7A6179B6}"/>
          </ac:spMkLst>
        </pc:spChg>
        <pc:spChg chg="mod ord">
          <ac:chgData name="Stephanie Bush-Goddard" userId="543fcc9b-aeed-4d90-9850-58cd8c8a2882" providerId="ADAL" clId="{AE605753-EEC4-40D0-8BE2-AF3F663A1096}" dt="2023-10-19T17:35:41.290" v="3113" actId="700"/>
          <ac:spMkLst>
            <pc:docMk/>
            <pc:sldMk cId="2002731557" sldId="272"/>
            <ac:spMk id="3" creationId="{F28E79AD-2F90-662E-BA0E-0EBF727E76A6}"/>
          </ac:spMkLst>
        </pc:spChg>
        <pc:spChg chg="add del mod ord">
          <ac:chgData name="Stephanie Bush-Goddard" userId="543fcc9b-aeed-4d90-9850-58cd8c8a2882" providerId="ADAL" clId="{AE605753-EEC4-40D0-8BE2-AF3F663A1096}" dt="2023-10-19T17:36:10.989" v="3119" actId="478"/>
          <ac:spMkLst>
            <pc:docMk/>
            <pc:sldMk cId="2002731557" sldId="272"/>
            <ac:spMk id="4" creationId="{136C65EE-4090-3097-322A-13211F923354}"/>
          </ac:spMkLst>
        </pc:spChg>
        <pc:spChg chg="del">
          <ac:chgData name="Stephanie Bush-Goddard" userId="543fcc9b-aeed-4d90-9850-58cd8c8a2882" providerId="ADAL" clId="{AE605753-EEC4-40D0-8BE2-AF3F663A1096}" dt="2023-10-18T21:02:06.960" v="26" actId="478"/>
          <ac:spMkLst>
            <pc:docMk/>
            <pc:sldMk cId="2002731557" sldId="272"/>
            <ac:spMk id="4" creationId="{1F6D41F1-3683-55CC-101B-6E85C7419BD2}"/>
          </ac:spMkLst>
        </pc:spChg>
        <pc:spChg chg="mod ord">
          <ac:chgData name="Stephanie Bush-Goddard" userId="543fcc9b-aeed-4d90-9850-58cd8c8a2882" providerId="ADAL" clId="{AE605753-EEC4-40D0-8BE2-AF3F663A1096}" dt="2023-10-19T17:36:14.848" v="3120" actId="1076"/>
          <ac:spMkLst>
            <pc:docMk/>
            <pc:sldMk cId="2002731557" sldId="272"/>
            <ac:spMk id="5" creationId="{00EFBD7F-BE78-F802-4BE9-F6CE283FB167}"/>
          </ac:spMkLst>
        </pc:spChg>
        <pc:spChg chg="del">
          <ac:chgData name="Stephanie Bush-Goddard" userId="543fcc9b-aeed-4d90-9850-58cd8c8a2882" providerId="ADAL" clId="{AE605753-EEC4-40D0-8BE2-AF3F663A1096}" dt="2023-10-18T21:10:13.446" v="87" actId="478"/>
          <ac:spMkLst>
            <pc:docMk/>
            <pc:sldMk cId="2002731557" sldId="272"/>
            <ac:spMk id="6" creationId="{69691AC6-67A4-E457-6573-A5EE46206F30}"/>
          </ac:spMkLst>
        </pc:spChg>
        <pc:spChg chg="add del mod">
          <ac:chgData name="Stephanie Bush-Goddard" userId="543fcc9b-aeed-4d90-9850-58cd8c8a2882" providerId="ADAL" clId="{AE605753-EEC4-40D0-8BE2-AF3F663A1096}" dt="2023-10-18T21:01:52.114" v="22"/>
          <ac:spMkLst>
            <pc:docMk/>
            <pc:sldMk cId="2002731557" sldId="272"/>
            <ac:spMk id="7" creationId="{38E14DC1-0935-FBDA-13EE-AAC9B445FC71}"/>
          </ac:spMkLst>
        </pc:spChg>
        <pc:spChg chg="add del mod">
          <ac:chgData name="Stephanie Bush-Goddard" userId="543fcc9b-aeed-4d90-9850-58cd8c8a2882" providerId="ADAL" clId="{AE605753-EEC4-40D0-8BE2-AF3F663A1096}" dt="2023-10-19T17:36:20.444" v="3121" actId="478"/>
          <ac:spMkLst>
            <pc:docMk/>
            <pc:sldMk cId="2002731557" sldId="272"/>
            <ac:spMk id="8" creationId="{032D9D71-DD21-BFA6-2742-28F71F4CDBBD}"/>
          </ac:spMkLst>
        </pc:spChg>
        <pc:spChg chg="add del">
          <ac:chgData name="Stephanie Bush-Goddard" userId="543fcc9b-aeed-4d90-9850-58cd8c8a2882" providerId="ADAL" clId="{AE605753-EEC4-40D0-8BE2-AF3F663A1096}" dt="2023-10-18T21:08:08.869" v="28" actId="478"/>
          <ac:spMkLst>
            <pc:docMk/>
            <pc:sldMk cId="2002731557" sldId="272"/>
            <ac:spMk id="9" creationId="{8E8F98AB-EDB7-56F3-ED1F-7685FEE35029}"/>
          </ac:spMkLst>
        </pc:spChg>
        <pc:picChg chg="add mod">
          <ac:chgData name="Stephanie Bush-Goddard" userId="543fcc9b-aeed-4d90-9850-58cd8c8a2882" providerId="ADAL" clId="{AE605753-EEC4-40D0-8BE2-AF3F663A1096}" dt="2023-10-19T17:36:25.226" v="3123" actId="1076"/>
          <ac:picMkLst>
            <pc:docMk/>
            <pc:sldMk cId="2002731557" sldId="272"/>
            <ac:picMk id="7" creationId="{F40DFD39-6F28-A411-872B-66BC13007A44}"/>
          </ac:picMkLst>
        </pc:picChg>
        <pc:picChg chg="add del mod">
          <ac:chgData name="Stephanie Bush-Goddard" userId="543fcc9b-aeed-4d90-9850-58cd8c8a2882" providerId="ADAL" clId="{AE605753-EEC4-40D0-8BE2-AF3F663A1096}" dt="2023-10-18T21:15:56.178" v="318" actId="478"/>
          <ac:picMkLst>
            <pc:docMk/>
            <pc:sldMk cId="2002731557" sldId="272"/>
            <ac:picMk id="10" creationId="{65A44578-5D24-72B0-3DE7-4A5BB3A1A09E}"/>
          </ac:picMkLst>
        </pc:picChg>
        <pc:picChg chg="add del mod modCrop">
          <ac:chgData name="Stephanie Bush-Goddard" userId="543fcc9b-aeed-4d90-9850-58cd8c8a2882" providerId="ADAL" clId="{AE605753-EEC4-40D0-8BE2-AF3F663A1096}" dt="2023-10-19T17:35:44.111" v="3114" actId="478"/>
          <ac:picMkLst>
            <pc:docMk/>
            <pc:sldMk cId="2002731557" sldId="272"/>
            <ac:picMk id="11" creationId="{80B6AA96-C761-CA77-3C36-9CCA0C7BF3F1}"/>
          </ac:picMkLst>
        </pc:picChg>
        <pc:picChg chg="add del mod">
          <ac:chgData name="Stephanie Bush-Goddard" userId="543fcc9b-aeed-4d90-9850-58cd8c8a2882" providerId="ADAL" clId="{AE605753-EEC4-40D0-8BE2-AF3F663A1096}" dt="2023-10-19T17:35:45.602" v="3115" actId="478"/>
          <ac:picMkLst>
            <pc:docMk/>
            <pc:sldMk cId="2002731557" sldId="272"/>
            <ac:picMk id="12" creationId="{246A5534-9CCD-9A62-32AD-BAD7A48250AD}"/>
          </ac:picMkLst>
        </pc:picChg>
      </pc:sldChg>
      <pc:sldChg chg="addSp delSp modSp add del mod modNotesTx">
        <pc:chgData name="Stephanie Bush-Goddard" userId="543fcc9b-aeed-4d90-9850-58cd8c8a2882" providerId="ADAL" clId="{AE605753-EEC4-40D0-8BE2-AF3F663A1096}" dt="2023-10-19T14:30:42.386" v="1375" actId="47"/>
        <pc:sldMkLst>
          <pc:docMk/>
          <pc:sldMk cId="4007931977" sldId="273"/>
        </pc:sldMkLst>
        <pc:spChg chg="mod">
          <ac:chgData name="Stephanie Bush-Goddard" userId="543fcc9b-aeed-4d90-9850-58cd8c8a2882" providerId="ADAL" clId="{AE605753-EEC4-40D0-8BE2-AF3F663A1096}" dt="2023-10-18T21:12:00.606" v="192" actId="14100"/>
          <ac:spMkLst>
            <pc:docMk/>
            <pc:sldMk cId="4007931977" sldId="273"/>
            <ac:spMk id="5" creationId="{00EFBD7F-BE78-F802-4BE9-F6CE283FB167}"/>
          </ac:spMkLst>
        </pc:spChg>
        <pc:picChg chg="add mod modCrop">
          <ac:chgData name="Stephanie Bush-Goddard" userId="543fcc9b-aeed-4d90-9850-58cd8c8a2882" providerId="ADAL" clId="{AE605753-EEC4-40D0-8BE2-AF3F663A1096}" dt="2023-10-18T21:11:14.294" v="96" actId="1076"/>
          <ac:picMkLst>
            <pc:docMk/>
            <pc:sldMk cId="4007931977" sldId="273"/>
            <ac:picMk id="4" creationId="{AA36956F-712B-3691-C243-0F66A6AEC213}"/>
          </ac:picMkLst>
        </pc:picChg>
        <pc:picChg chg="del">
          <ac:chgData name="Stephanie Bush-Goddard" userId="543fcc9b-aeed-4d90-9850-58cd8c8a2882" providerId="ADAL" clId="{AE605753-EEC4-40D0-8BE2-AF3F663A1096}" dt="2023-10-18T21:10:57.131" v="90" actId="478"/>
          <ac:picMkLst>
            <pc:docMk/>
            <pc:sldMk cId="4007931977" sldId="273"/>
            <ac:picMk id="10" creationId="{65A44578-5D24-72B0-3DE7-4A5BB3A1A09E}"/>
          </ac:picMkLst>
        </pc:picChg>
      </pc:sldChg>
      <pc:sldChg chg="addSp delSp modSp add del mod modNotesTx">
        <pc:chgData name="Stephanie Bush-Goddard" userId="543fcc9b-aeed-4d90-9850-58cd8c8a2882" providerId="ADAL" clId="{AE605753-EEC4-40D0-8BE2-AF3F663A1096}" dt="2023-10-19T14:30:59.948" v="1380" actId="47"/>
        <pc:sldMkLst>
          <pc:docMk/>
          <pc:sldMk cId="3997357078" sldId="274"/>
        </pc:sldMkLst>
        <pc:spChg chg="mod">
          <ac:chgData name="Stephanie Bush-Goddard" userId="543fcc9b-aeed-4d90-9850-58cd8c8a2882" providerId="ADAL" clId="{AE605753-EEC4-40D0-8BE2-AF3F663A1096}" dt="2023-10-18T21:15:28.271" v="316" actId="14100"/>
          <ac:spMkLst>
            <pc:docMk/>
            <pc:sldMk cId="3997357078" sldId="274"/>
            <ac:spMk id="5" creationId="{00EFBD7F-BE78-F802-4BE9-F6CE283FB167}"/>
          </ac:spMkLst>
        </pc:spChg>
        <pc:picChg chg="del">
          <ac:chgData name="Stephanie Bush-Goddard" userId="543fcc9b-aeed-4d90-9850-58cd8c8a2882" providerId="ADAL" clId="{AE605753-EEC4-40D0-8BE2-AF3F663A1096}" dt="2023-10-18T21:12:36.991" v="249" actId="478"/>
          <ac:picMkLst>
            <pc:docMk/>
            <pc:sldMk cId="3997357078" sldId="274"/>
            <ac:picMk id="4" creationId="{AA36956F-712B-3691-C243-0F66A6AEC213}"/>
          </ac:picMkLst>
        </pc:picChg>
        <pc:picChg chg="add mod">
          <ac:chgData name="Stephanie Bush-Goddard" userId="543fcc9b-aeed-4d90-9850-58cd8c8a2882" providerId="ADAL" clId="{AE605753-EEC4-40D0-8BE2-AF3F663A1096}" dt="2023-10-18T21:14:00.521" v="253" actId="1076"/>
          <ac:picMkLst>
            <pc:docMk/>
            <pc:sldMk cId="3997357078" sldId="274"/>
            <ac:picMk id="2050" creationId="{A0BDB987-E92F-96A0-0EF6-222A563D976A}"/>
          </ac:picMkLst>
        </pc:picChg>
      </pc:sldChg>
      <pc:sldChg chg="addSp delSp modSp add del mod modNotesTx">
        <pc:chgData name="Stephanie Bush-Goddard" userId="543fcc9b-aeed-4d90-9850-58cd8c8a2882" providerId="ADAL" clId="{AE605753-EEC4-40D0-8BE2-AF3F663A1096}" dt="2023-10-19T14:28:22.427" v="1130" actId="47"/>
        <pc:sldMkLst>
          <pc:docMk/>
          <pc:sldMk cId="3967840248" sldId="275"/>
        </pc:sldMkLst>
        <pc:picChg chg="add del mod modCrop">
          <ac:chgData name="Stephanie Bush-Goddard" userId="543fcc9b-aeed-4d90-9850-58cd8c8a2882" providerId="ADAL" clId="{AE605753-EEC4-40D0-8BE2-AF3F663A1096}" dt="2023-10-19T14:25:47.363" v="1064" actId="732"/>
          <ac:picMkLst>
            <pc:docMk/>
            <pc:sldMk cId="3967840248" sldId="275"/>
            <ac:picMk id="10" creationId="{65A44578-5D24-72B0-3DE7-4A5BB3A1A09E}"/>
          </ac:picMkLst>
        </pc:picChg>
      </pc:sldChg>
      <pc:sldChg chg="addSp delSp modSp add del mod modNotesTx">
        <pc:chgData name="Stephanie Bush-Goddard" userId="543fcc9b-aeed-4d90-9850-58cd8c8a2882" providerId="ADAL" clId="{AE605753-EEC4-40D0-8BE2-AF3F663A1096}" dt="2023-10-19T14:31:47.516" v="1500" actId="47"/>
        <pc:sldMkLst>
          <pc:docMk/>
          <pc:sldMk cId="37891736" sldId="276"/>
        </pc:sldMkLst>
        <pc:spChg chg="mod">
          <ac:chgData name="Stephanie Bush-Goddard" userId="543fcc9b-aeed-4d90-9850-58cd8c8a2882" providerId="ADAL" clId="{AE605753-EEC4-40D0-8BE2-AF3F663A1096}" dt="2023-10-18T21:19:51.472" v="450" actId="14100"/>
          <ac:spMkLst>
            <pc:docMk/>
            <pc:sldMk cId="37891736" sldId="276"/>
            <ac:spMk id="5" creationId="{00EFBD7F-BE78-F802-4BE9-F6CE283FB167}"/>
          </ac:spMkLst>
        </pc:spChg>
        <pc:picChg chg="del">
          <ac:chgData name="Stephanie Bush-Goddard" userId="543fcc9b-aeed-4d90-9850-58cd8c8a2882" providerId="ADAL" clId="{AE605753-EEC4-40D0-8BE2-AF3F663A1096}" dt="2023-10-18T21:19:19.114" v="396" actId="478"/>
          <ac:picMkLst>
            <pc:docMk/>
            <pc:sldMk cId="37891736" sldId="276"/>
            <ac:picMk id="2050" creationId="{A0BDB987-E92F-96A0-0EF6-222A563D976A}"/>
          </ac:picMkLst>
        </pc:picChg>
        <pc:picChg chg="add mod">
          <ac:chgData name="Stephanie Bush-Goddard" userId="543fcc9b-aeed-4d90-9850-58cd8c8a2882" providerId="ADAL" clId="{AE605753-EEC4-40D0-8BE2-AF3F663A1096}" dt="2023-10-18T21:19:24.911" v="399" actId="1076"/>
          <ac:picMkLst>
            <pc:docMk/>
            <pc:sldMk cId="37891736" sldId="276"/>
            <ac:picMk id="3074" creationId="{9B7F6B67-E644-D97F-A774-756E6796403E}"/>
          </ac:picMkLst>
        </pc:picChg>
      </pc:sldChg>
      <pc:sldChg chg="addSp delSp modSp add del mod modNotesTx">
        <pc:chgData name="Stephanie Bush-Goddard" userId="543fcc9b-aeed-4d90-9850-58cd8c8a2882" providerId="ADAL" clId="{AE605753-EEC4-40D0-8BE2-AF3F663A1096}" dt="2023-10-19T14:26:09.904" v="1065" actId="47"/>
        <pc:sldMkLst>
          <pc:docMk/>
          <pc:sldMk cId="2654393902" sldId="277"/>
        </pc:sldMkLst>
        <pc:spChg chg="mod">
          <ac:chgData name="Stephanie Bush-Goddard" userId="543fcc9b-aeed-4d90-9850-58cd8c8a2882" providerId="ADAL" clId="{AE605753-EEC4-40D0-8BE2-AF3F663A1096}" dt="2023-10-18T21:21:34.634" v="490" actId="20577"/>
          <ac:spMkLst>
            <pc:docMk/>
            <pc:sldMk cId="2654393902" sldId="277"/>
            <ac:spMk id="5" creationId="{00EFBD7F-BE78-F802-4BE9-F6CE283FB167}"/>
          </ac:spMkLst>
        </pc:spChg>
        <pc:picChg chg="del">
          <ac:chgData name="Stephanie Bush-Goddard" userId="543fcc9b-aeed-4d90-9850-58cd8c8a2882" providerId="ADAL" clId="{AE605753-EEC4-40D0-8BE2-AF3F663A1096}" dt="2023-10-18T21:21:17.539" v="453" actId="478"/>
          <ac:picMkLst>
            <pc:docMk/>
            <pc:sldMk cId="2654393902" sldId="277"/>
            <ac:picMk id="3074" creationId="{9B7F6B67-E644-D97F-A774-756E6796403E}"/>
          </ac:picMkLst>
        </pc:picChg>
        <pc:picChg chg="add mod">
          <ac:chgData name="Stephanie Bush-Goddard" userId="543fcc9b-aeed-4d90-9850-58cd8c8a2882" providerId="ADAL" clId="{AE605753-EEC4-40D0-8BE2-AF3F663A1096}" dt="2023-10-18T21:21:23.999" v="457" actId="14100"/>
          <ac:picMkLst>
            <pc:docMk/>
            <pc:sldMk cId="2654393902" sldId="277"/>
            <ac:picMk id="4098" creationId="{23DFE764-353A-C958-D24F-61FEF6CEB3FD}"/>
          </ac:picMkLst>
        </pc:picChg>
      </pc:sldChg>
      <pc:sldChg chg="addSp delSp modSp new mod modNotesTx">
        <pc:chgData name="Stephanie Bush-Goddard" userId="543fcc9b-aeed-4d90-9850-58cd8c8a2882" providerId="ADAL" clId="{AE605753-EEC4-40D0-8BE2-AF3F663A1096}" dt="2023-10-19T15:35:56.328" v="3095" actId="20577"/>
        <pc:sldMkLst>
          <pc:docMk/>
          <pc:sldMk cId="1365773060" sldId="278"/>
        </pc:sldMkLst>
        <pc:spChg chg="add del">
          <ac:chgData name="Stephanie Bush-Goddard" userId="543fcc9b-aeed-4d90-9850-58cd8c8a2882" providerId="ADAL" clId="{AE605753-EEC4-40D0-8BE2-AF3F663A1096}" dt="2023-10-19T14:26:36.017" v="1067" actId="931"/>
          <ac:spMkLst>
            <pc:docMk/>
            <pc:sldMk cId="1365773060" sldId="278"/>
            <ac:spMk id="2" creationId="{EC5A7BB6-A5EC-FAB0-191D-E22C0C787FDF}"/>
          </ac:spMkLst>
        </pc:spChg>
        <pc:spChg chg="add del">
          <ac:chgData name="Stephanie Bush-Goddard" userId="543fcc9b-aeed-4d90-9850-58cd8c8a2882" providerId="ADAL" clId="{AE605753-EEC4-40D0-8BE2-AF3F663A1096}" dt="2023-10-19T14:26:43.380" v="1068" actId="931"/>
          <ac:spMkLst>
            <pc:docMk/>
            <pc:sldMk cId="1365773060" sldId="278"/>
            <ac:spMk id="3" creationId="{A9631250-4E17-B944-4AA6-992DE03AB0BF}"/>
          </ac:spMkLst>
        </pc:spChg>
        <pc:spChg chg="del">
          <ac:chgData name="Stephanie Bush-Goddard" userId="543fcc9b-aeed-4d90-9850-58cd8c8a2882" providerId="ADAL" clId="{AE605753-EEC4-40D0-8BE2-AF3F663A1096}" dt="2023-10-19T14:26:50.336" v="1069" actId="931"/>
          <ac:spMkLst>
            <pc:docMk/>
            <pc:sldMk cId="1365773060" sldId="278"/>
            <ac:spMk id="4" creationId="{410787F7-70E3-185C-D243-1C4259947D6E}"/>
          </ac:spMkLst>
        </pc:spChg>
        <pc:spChg chg="del">
          <ac:chgData name="Stephanie Bush-Goddard" userId="543fcc9b-aeed-4d90-9850-58cd8c8a2882" providerId="ADAL" clId="{AE605753-EEC4-40D0-8BE2-AF3F663A1096}" dt="2023-10-19T14:26:57.566" v="1070" actId="931"/>
          <ac:spMkLst>
            <pc:docMk/>
            <pc:sldMk cId="1365773060" sldId="278"/>
            <ac:spMk id="5" creationId="{FE05ACAA-FEE1-1DCD-9ABA-67B88A5D4319}"/>
          </ac:spMkLst>
        </pc:spChg>
        <pc:spChg chg="mod">
          <ac:chgData name="Stephanie Bush-Goddard" userId="543fcc9b-aeed-4d90-9850-58cd8c8a2882" providerId="ADAL" clId="{AE605753-EEC4-40D0-8BE2-AF3F663A1096}" dt="2023-10-19T14:28:49.661" v="1172" actId="20577"/>
          <ac:spMkLst>
            <pc:docMk/>
            <pc:sldMk cId="1365773060" sldId="278"/>
            <ac:spMk id="6" creationId="{690DDB79-52F9-358A-8FD6-B9E26E89893B}"/>
          </ac:spMkLst>
        </pc:spChg>
        <pc:spChg chg="mod">
          <ac:chgData name="Stephanie Bush-Goddard" userId="543fcc9b-aeed-4d90-9850-58cd8c8a2882" providerId="ADAL" clId="{AE605753-EEC4-40D0-8BE2-AF3F663A1096}" dt="2023-10-19T14:29:36.679" v="1258" actId="20577"/>
          <ac:spMkLst>
            <pc:docMk/>
            <pc:sldMk cId="1365773060" sldId="278"/>
            <ac:spMk id="7" creationId="{B52EC198-D7A3-43C4-2EFB-048FC3D62335}"/>
          </ac:spMkLst>
        </pc:spChg>
        <pc:spChg chg="mod">
          <ac:chgData name="Stephanie Bush-Goddard" userId="543fcc9b-aeed-4d90-9850-58cd8c8a2882" providerId="ADAL" clId="{AE605753-EEC4-40D0-8BE2-AF3F663A1096}" dt="2023-10-19T14:29:22.119" v="1213" actId="20577"/>
          <ac:spMkLst>
            <pc:docMk/>
            <pc:sldMk cId="1365773060" sldId="278"/>
            <ac:spMk id="8" creationId="{BEDA287B-B288-F982-E256-62ECD3D8030A}"/>
          </ac:spMkLst>
        </pc:spChg>
        <pc:spChg chg="mod">
          <ac:chgData name="Stephanie Bush-Goddard" userId="543fcc9b-aeed-4d90-9850-58cd8c8a2882" providerId="ADAL" clId="{AE605753-EEC4-40D0-8BE2-AF3F663A1096}" dt="2023-10-19T14:29:51.685" v="1312" actId="20577"/>
          <ac:spMkLst>
            <pc:docMk/>
            <pc:sldMk cId="1365773060" sldId="278"/>
            <ac:spMk id="9" creationId="{626C4439-D58E-1C85-3D93-9BA6E6820ABF}"/>
          </ac:spMkLst>
        </pc:spChg>
        <pc:spChg chg="mod">
          <ac:chgData name="Stephanie Bush-Goddard" userId="543fcc9b-aeed-4d90-9850-58cd8c8a2882" providerId="ADAL" clId="{AE605753-EEC4-40D0-8BE2-AF3F663A1096}" dt="2023-10-19T14:27:13.738" v="1082" actId="20577"/>
          <ac:spMkLst>
            <pc:docMk/>
            <pc:sldMk cId="1365773060" sldId="278"/>
            <ac:spMk id="11" creationId="{7BD38928-06AA-1F80-0F8C-1D7AEED840B7}"/>
          </ac:spMkLst>
        </pc:spChg>
        <pc:spChg chg="mod">
          <ac:chgData name="Stephanie Bush-Goddard" userId="543fcc9b-aeed-4d90-9850-58cd8c8a2882" providerId="ADAL" clId="{AE605753-EEC4-40D0-8BE2-AF3F663A1096}" dt="2023-10-19T14:28:10.774" v="1129" actId="20577"/>
          <ac:spMkLst>
            <pc:docMk/>
            <pc:sldMk cId="1365773060" sldId="278"/>
            <ac:spMk id="12" creationId="{DFE2F602-72FA-3A22-3C19-11B725BFDE5F}"/>
          </ac:spMkLst>
        </pc:spChg>
        <pc:picChg chg="add del mod">
          <ac:chgData name="Stephanie Bush-Goddard" userId="543fcc9b-aeed-4d90-9850-58cd8c8a2882" providerId="ADAL" clId="{AE605753-EEC4-40D0-8BE2-AF3F663A1096}" dt="2023-10-19T14:22:34.302" v="1049"/>
          <ac:picMkLst>
            <pc:docMk/>
            <pc:sldMk cId="1365773060" sldId="278"/>
            <ac:picMk id="13" creationId="{8E61F0E0-42ED-688F-BAB2-F0DEEB91CDFE}"/>
          </ac:picMkLst>
        </pc:picChg>
        <pc:picChg chg="add del mod">
          <ac:chgData name="Stephanie Bush-Goddard" userId="543fcc9b-aeed-4d90-9850-58cd8c8a2882" providerId="ADAL" clId="{AE605753-EEC4-40D0-8BE2-AF3F663A1096}" dt="2023-10-19T14:26:15.503" v="1066" actId="478"/>
          <ac:picMkLst>
            <pc:docMk/>
            <pc:sldMk cId="1365773060" sldId="278"/>
            <ac:picMk id="14" creationId="{7278B418-0C81-9CCE-DE90-6C9C37167B66}"/>
          </ac:picMkLst>
        </pc:picChg>
        <pc:picChg chg="add del mod">
          <ac:chgData name="Stephanie Bush-Goddard" userId="543fcc9b-aeed-4d90-9850-58cd8c8a2882" providerId="ADAL" clId="{AE605753-EEC4-40D0-8BE2-AF3F663A1096}" dt="2023-10-19T14:23:48.781" v="1060"/>
          <ac:picMkLst>
            <pc:docMk/>
            <pc:sldMk cId="1365773060" sldId="278"/>
            <ac:picMk id="15" creationId="{FB42B467-31F0-D9D3-D365-4DB9A83D4600}"/>
          </ac:picMkLst>
        </pc:picChg>
        <pc:picChg chg="add mod">
          <ac:chgData name="Stephanie Bush-Goddard" userId="543fcc9b-aeed-4d90-9850-58cd8c8a2882" providerId="ADAL" clId="{AE605753-EEC4-40D0-8BE2-AF3F663A1096}" dt="2023-10-19T14:26:36.017" v="1067" actId="931"/>
          <ac:picMkLst>
            <pc:docMk/>
            <pc:sldMk cId="1365773060" sldId="278"/>
            <ac:picMk id="17" creationId="{E173357F-D811-66DA-ADAA-A221DAC4AB3D}"/>
          </ac:picMkLst>
        </pc:picChg>
        <pc:picChg chg="add mod">
          <ac:chgData name="Stephanie Bush-Goddard" userId="543fcc9b-aeed-4d90-9850-58cd8c8a2882" providerId="ADAL" clId="{AE605753-EEC4-40D0-8BE2-AF3F663A1096}" dt="2023-10-19T14:26:43.380" v="1068" actId="931"/>
          <ac:picMkLst>
            <pc:docMk/>
            <pc:sldMk cId="1365773060" sldId="278"/>
            <ac:picMk id="19" creationId="{37A8CD26-0C33-7EAC-0E6F-EC59AE066238}"/>
          </ac:picMkLst>
        </pc:picChg>
        <pc:picChg chg="add mod">
          <ac:chgData name="Stephanie Bush-Goddard" userId="543fcc9b-aeed-4d90-9850-58cd8c8a2882" providerId="ADAL" clId="{AE605753-EEC4-40D0-8BE2-AF3F663A1096}" dt="2023-10-19T14:26:50.336" v="1069" actId="931"/>
          <ac:picMkLst>
            <pc:docMk/>
            <pc:sldMk cId="1365773060" sldId="278"/>
            <ac:picMk id="21" creationId="{D5D908A3-F9A7-BB05-37B7-B6B738CE797D}"/>
          </ac:picMkLst>
        </pc:picChg>
        <pc:picChg chg="add mod">
          <ac:chgData name="Stephanie Bush-Goddard" userId="543fcc9b-aeed-4d90-9850-58cd8c8a2882" providerId="ADAL" clId="{AE605753-EEC4-40D0-8BE2-AF3F663A1096}" dt="2023-10-19T14:26:57.566" v="1070" actId="931"/>
          <ac:picMkLst>
            <pc:docMk/>
            <pc:sldMk cId="1365773060" sldId="278"/>
            <ac:picMk id="23" creationId="{CE3BDE57-7A75-5124-F862-EC2370833436}"/>
          </ac:picMkLst>
        </pc:picChg>
      </pc:sldChg>
    </pc:docChg>
  </pc:docChgLst>
  <pc:docChgLst>
    <pc:chgData name="Hamilton, Lubov" userId="f701baed-323f-4551-9cbb-d4cefa7193bb" providerId="ADAL" clId="{4D58ECF6-D83E-407A-A5F0-D041ACD9E4F3}"/>
    <pc:docChg chg="modSld">
      <pc:chgData name="Hamilton, Lubov" userId="f701baed-323f-4551-9cbb-d4cefa7193bb" providerId="ADAL" clId="{4D58ECF6-D83E-407A-A5F0-D041ACD9E4F3}" dt="2023-10-20T18:19:09.609" v="0" actId="2085"/>
      <pc:docMkLst>
        <pc:docMk/>
      </pc:docMkLst>
      <pc:sldChg chg="modSp mod">
        <pc:chgData name="Hamilton, Lubov" userId="f701baed-323f-4551-9cbb-d4cefa7193bb" providerId="ADAL" clId="{4D58ECF6-D83E-407A-A5F0-D041ACD9E4F3}" dt="2023-10-20T18:19:09.609" v="0" actId="2085"/>
        <pc:sldMkLst>
          <pc:docMk/>
          <pc:sldMk cId="1152154647" sldId="260"/>
        </pc:sldMkLst>
        <pc:spChg chg="mod">
          <ac:chgData name="Hamilton, Lubov" userId="f701baed-323f-4551-9cbb-d4cefa7193bb" providerId="ADAL" clId="{4D58ECF6-D83E-407A-A5F0-D041ACD9E4F3}" dt="2023-10-20T18:19:09.609" v="0" actId="2085"/>
          <ac:spMkLst>
            <pc:docMk/>
            <pc:sldMk cId="1152154647" sldId="260"/>
            <ac:spMk id="4" creationId="{2F686CBD-1FF6-1DFA-7DA3-F6C6AD4EEE8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10/20/2023</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todd.smith@nrc.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 good afternoon and good evening,</a:t>
            </a:r>
          </a:p>
          <a:p>
            <a:endParaRPr lang="en-US"/>
          </a:p>
          <a:p>
            <a:r>
              <a:rPr lang="en-US"/>
              <a:t>My name is Benjamin Kellogg.  I am the RAMP Program Manager and Welcome to the 2023 Fall RAMP Meeting.</a:t>
            </a:r>
          </a:p>
          <a:p>
            <a:endParaRPr lang="en-US"/>
          </a:p>
          <a:p>
            <a:r>
              <a:rPr lang="en-US"/>
              <a:t>I am here to both welcome you and go over a few housekeeping issues.</a:t>
            </a:r>
          </a:p>
          <a:p>
            <a:endParaRPr lang="en-US"/>
          </a:p>
          <a:p>
            <a:r>
              <a:rPr lang="en-US"/>
              <a:t>Next slide please</a:t>
            </a:r>
          </a:p>
          <a:p>
            <a:endParaRPr lang="en-US"/>
          </a:p>
          <a:p>
            <a:r>
              <a:rPr lang="en-US"/>
              <a:t>20 sec</a:t>
            </a:r>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59520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those of you that are in-house, your safety is paramount.</a:t>
            </a:r>
          </a:p>
          <a:p>
            <a:r>
              <a:rPr lang="en-US" dirty="0">
                <a:cs typeface="Calibri"/>
              </a:rPr>
              <a:t>Please see the four conference rooms that will be utilized through-out the week.</a:t>
            </a:r>
          </a:p>
          <a:p>
            <a:endParaRPr lang="en-US"/>
          </a:p>
          <a:p>
            <a:r>
              <a:rPr lang="en-US" dirty="0"/>
              <a:t>20 sec</a:t>
            </a:r>
            <a:endParaRPr lang="en-US" dirty="0">
              <a:cs typeface="Calibri"/>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1639963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are out of the building, the evacuation rally points are here behind the conference hall, and on the opposite side of the parking lot near the main road.</a:t>
            </a:r>
          </a:p>
          <a:p>
            <a:endParaRPr lang="en-US"/>
          </a:p>
          <a:p>
            <a:r>
              <a:rPr lang="en-US" dirty="0"/>
              <a:t>20 sec</a:t>
            </a:r>
            <a:endParaRPr lang="en-US" dirty="0">
              <a:cs typeface="Calibri"/>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111036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this is a hybrid meeting.  We have both in-house participants and people attending via Teams</a:t>
            </a:r>
          </a:p>
          <a:p>
            <a:endParaRPr lang="en-US"/>
          </a:p>
          <a:p>
            <a:r>
              <a:rPr lang="en-US" dirty="0"/>
              <a:t>All virtual participants will be muted unless you are presenting, we encourage virtual participants to use the chat function to ask questions during the sessions.</a:t>
            </a:r>
          </a:p>
          <a:p>
            <a:endParaRPr lang="en-US"/>
          </a:p>
          <a:p>
            <a:r>
              <a:rPr lang="en-US" dirty="0"/>
              <a:t>45 sec</a:t>
            </a:r>
            <a:endParaRPr lang="en-US" dirty="0">
              <a:cs typeface="Calibri"/>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279626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Traditionally, each RAMP meeting there is a theme and we solicit a keynote speaker that highlights that theme.  This year, we are highlighting work at the NRC and our focus on the safe and secure use of nuclear technology to be environmentally responsible.</a:t>
            </a:r>
          </a:p>
          <a:p>
            <a:pPr marL="0" marR="0" lvl="0" indent="0" algn="l" defTabSz="914400">
              <a:lnSpc>
                <a:spcPct val="100000"/>
              </a:lnSpc>
              <a:spcBef>
                <a:spcPts val="0"/>
              </a:spcBef>
              <a:spcAft>
                <a:spcPts val="0"/>
              </a:spcAft>
              <a:buClrTx/>
              <a:buSzTx/>
              <a:buFontTx/>
              <a:buNone/>
              <a:tabLst/>
              <a:defRPr/>
            </a:pPr>
            <a:endParaRPr lang="en-US" b="0" i="0" dirty="0">
              <a:solidFill>
                <a:srgbClr val="000000"/>
              </a:solidFill>
              <a:effectLst/>
              <a:latin typeface="Calibri"/>
              <a:cs typeface="Calibri"/>
            </a:endParaRPr>
          </a:p>
          <a:p>
            <a:r>
              <a:rPr lang="en-US" dirty="0">
                <a:solidFill>
                  <a:srgbClr val="000000"/>
                </a:solidFill>
                <a:latin typeface="Calibri"/>
                <a:cs typeface="Calibri"/>
              </a:rPr>
              <a:t>Andrea L. Kock is the Deputy Office Director for Engineering, Office of Nuclear Reactor Regulation (NRR).</a:t>
            </a:r>
            <a:endParaRPr lang="en-US" b="0" i="0" dirty="0">
              <a:solidFill>
                <a:srgbClr val="FFFFFF"/>
              </a:solidFill>
              <a:effectLst/>
              <a:latin typeface="Segoe UI"/>
              <a:cs typeface="Segoe UI"/>
            </a:endParaRPr>
          </a:p>
          <a:p>
            <a:endParaRPr lang="en-US" dirty="0">
              <a:solidFill>
                <a:srgbClr val="000000"/>
              </a:solidFill>
              <a:latin typeface="Calibri"/>
              <a:cs typeface="Calibri"/>
            </a:endParaRPr>
          </a:p>
          <a:p>
            <a:r>
              <a:rPr lang="en-US" dirty="0">
                <a:solidFill>
                  <a:srgbClr val="000000"/>
                </a:solidFill>
                <a:latin typeface="Calibri"/>
                <a:cs typeface="Calibri"/>
              </a:rPr>
              <a:t>And</a:t>
            </a:r>
            <a:endParaRPr lang="en-US" b="0" i="0" dirty="0">
              <a:solidFill>
                <a:srgbClr val="FFFFFF"/>
              </a:solidFill>
              <a:effectLst/>
              <a:latin typeface="Segoe UI"/>
              <a:cs typeface="Segoe UI"/>
            </a:endParaRPr>
          </a:p>
          <a:p>
            <a:endParaRPr lang="en-US" dirty="0">
              <a:solidFill>
                <a:srgbClr val="000000"/>
              </a:solidFill>
              <a:latin typeface="Calibri"/>
              <a:cs typeface="Calibri"/>
            </a:endParaRPr>
          </a:p>
          <a:p>
            <a:r>
              <a:rPr lang="en-US" dirty="0">
                <a:solidFill>
                  <a:srgbClr val="000000"/>
                </a:solidFill>
                <a:latin typeface="Calibri"/>
                <a:cs typeface="Calibri"/>
              </a:rPr>
              <a:t>John W. Lubinski is the Director of the Office of Nuclear Material Safety and Safeguards (NMSS).</a:t>
            </a:r>
            <a:endParaRPr lang="en-US" dirty="0">
              <a:solidFill>
                <a:srgbClr val="FFFFFF"/>
              </a:solidFill>
              <a:latin typeface="Segoe UI" panose="020B0502040204020203" pitchFamily="34" charset="0"/>
              <a:cs typeface="Segoe UI"/>
            </a:endParaRPr>
          </a:p>
          <a:p>
            <a:endParaRPr lang="en-US" dirty="0">
              <a:solidFill>
                <a:srgbClr val="000000"/>
              </a:solidFill>
              <a:latin typeface="Calibri"/>
              <a:cs typeface="Calibri"/>
            </a:endParaRPr>
          </a:p>
          <a:p>
            <a:r>
              <a:rPr lang="en-US" dirty="0">
                <a:solidFill>
                  <a:srgbClr val="000000"/>
                </a:solidFill>
                <a:latin typeface="Calibri"/>
                <a:cs typeface="Calibri"/>
              </a:rPr>
              <a:t>He will give an overview of their offices programs</a:t>
            </a:r>
            <a:endParaRPr lang="en-US" b="0" i="0" dirty="0">
              <a:solidFill>
                <a:srgbClr val="FFFFFF"/>
              </a:solidFill>
              <a:effectLst/>
              <a:latin typeface="Segoe UI"/>
              <a:cs typeface="Segoe UI"/>
            </a:endParaRPr>
          </a:p>
          <a:p>
            <a:endParaRPr lang="en-US" b="0" i="0">
              <a:solidFill>
                <a:srgbClr val="FFFFFF"/>
              </a:solidFill>
              <a:effectLst/>
              <a:latin typeface="Segoe UI" panose="020B0502040204020203" pitchFamily="34" charset="0"/>
            </a:endParaRPr>
          </a:p>
          <a:p>
            <a:pPr algn="l"/>
            <a:r>
              <a:rPr lang="en-US" b="1" i="0" u="sng" dirty="0">
                <a:solidFill>
                  <a:srgbClr val="0000CC"/>
                </a:solidFill>
                <a:effectLst/>
                <a:latin typeface="Lato"/>
                <a:ea typeface="Lato"/>
                <a:cs typeface="Lato"/>
                <a:hlinkClick r:id="rId3"/>
              </a:rPr>
              <a:t>Todd Smith, Ph.D.</a:t>
            </a:r>
            <a:r>
              <a:rPr lang="en-US" b="0" i="0" dirty="0">
                <a:solidFill>
                  <a:srgbClr val="333333"/>
                </a:solidFill>
                <a:effectLst/>
                <a:latin typeface="Lato"/>
                <a:ea typeface="Lato"/>
                <a:cs typeface="Lato"/>
              </a:rPr>
              <a:t> is the Level Advisor for Emergency Preparedness and Incident Response/</a:t>
            </a:r>
          </a:p>
          <a:p>
            <a:pPr algn="l"/>
            <a:endParaRPr lang="en-US" b="0" i="0">
              <a:solidFill>
                <a:srgbClr val="333333"/>
              </a:solidFill>
              <a:effectLst/>
              <a:latin typeface="Lato" panose="020F0502020204030203" pitchFamily="34" charset="0"/>
            </a:endParaRPr>
          </a:p>
          <a:p>
            <a:r>
              <a:rPr lang="en-US" b="0" i="0">
                <a:solidFill>
                  <a:srgbClr val="333333"/>
                </a:solidFill>
                <a:effectLst/>
                <a:latin typeface="Lato"/>
                <a:ea typeface="Lato"/>
                <a:cs typeface="Lato"/>
              </a:rPr>
              <a:t>His talk will center around Emergency Preparedness both domestically and </a:t>
            </a:r>
            <a:r>
              <a:rPr lang="en-US">
                <a:solidFill>
                  <a:srgbClr val="333333"/>
                </a:solidFill>
                <a:latin typeface="Lato"/>
                <a:ea typeface="Lato"/>
                <a:cs typeface="Lato"/>
              </a:rPr>
              <a:t>internationally</a:t>
            </a:r>
            <a:r>
              <a:rPr lang="en-US" b="0" i="0">
                <a:solidFill>
                  <a:srgbClr val="333333"/>
                </a:solidFill>
                <a:effectLst/>
                <a:latin typeface="Lato"/>
                <a:ea typeface="Lato"/>
                <a:cs typeface="Lato"/>
              </a:rPr>
              <a:t>.</a:t>
            </a:r>
          </a:p>
          <a:p>
            <a:pPr algn="l"/>
            <a:endParaRPr lang="en-US" b="0" i="0">
              <a:solidFill>
                <a:srgbClr val="333333"/>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Tomon, Chief of the Radiation Protection Branch will give an overview of the RAMP program.</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those talks members of the RAMP team will discuss the week long program and we will have question and answers, but first</a:t>
            </a:r>
            <a:endParaRPr lang="en-US" dirty="0">
              <a:cs typeface="Calibri"/>
            </a:endParaRPr>
          </a:p>
          <a:p>
            <a:pPr algn="l"/>
            <a:endParaRPr lang="en-US" b="0" i="0">
              <a:solidFill>
                <a:srgbClr val="333333"/>
              </a:solidFill>
              <a:effectLst/>
              <a:latin typeface="Lato" panose="020F0502020204030203" pitchFamily="34" charset="0"/>
            </a:endParaRPr>
          </a:p>
          <a:p>
            <a:endParaRPr lang="en-US" b="0" i="0">
              <a:solidFill>
                <a:srgbClr val="FFFFFF"/>
              </a:solidFill>
              <a:effectLst/>
              <a:latin typeface="Segoe UI" panose="020B0502040204020203" pitchFamily="34" charset="0"/>
            </a:endParaRPr>
          </a:p>
          <a:p>
            <a:endParaRPr lang="en-US" b="0" i="0">
              <a:solidFill>
                <a:srgbClr val="FFFFFF"/>
              </a:solidFill>
              <a:effectLst/>
              <a:latin typeface="Segoe UI" panose="020B0502040204020203" pitchFamily="34" charset="0"/>
            </a:endParaRPr>
          </a:p>
          <a:p>
            <a:endParaRPr lang="en-US" b="0" i="0">
              <a:solidFill>
                <a:srgbClr val="FFFFFF"/>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490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would like to introduce Dr. Kimberly Webber to give the official welcome.  She is the Director of the Division of System Analysis in the Office of Nuclear Regulatory Research.  She is also the NRC Management Executive over the RAMP Program.</a:t>
            </a:r>
          </a:p>
          <a:p>
            <a:endParaRPr lang="en-US"/>
          </a:p>
          <a:p>
            <a:r>
              <a:rPr lang="en-US"/>
              <a:t>Kim, its all yours.</a:t>
            </a:r>
          </a:p>
          <a:p>
            <a:endParaRPr lang="en-US"/>
          </a:p>
          <a:p>
            <a:r>
              <a:rPr lang="en-US"/>
              <a:t>20 sec</a:t>
            </a:r>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a:p>
        </p:txBody>
      </p:sp>
    </p:spTree>
    <p:extLst>
      <p:ext uri="{BB962C8B-B14F-4D97-AF65-F5344CB8AC3E}">
        <p14:creationId xmlns:p14="http://schemas.microsoft.com/office/powerpoint/2010/main" val="3965864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7</a:t>
            </a:fld>
            <a:endParaRPr lang="en-US"/>
          </a:p>
        </p:txBody>
      </p:sp>
    </p:spTree>
    <p:extLst>
      <p:ext uri="{BB962C8B-B14F-4D97-AF65-F5344CB8AC3E}">
        <p14:creationId xmlns:p14="http://schemas.microsoft.com/office/powerpoint/2010/main" val="1397776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493064"/>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October 20, 2023</a:t>
            </a:fld>
            <a:endParaRPr lang="en-US"/>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089903FA-5B71-6024-8152-FAF02172CB0B}"/>
              </a:ext>
            </a:extLst>
          </p:cNvPr>
          <p:cNvPicPr>
            <a:picLocks noChangeAspect="1"/>
          </p:cNvPicPr>
          <p:nvPr userDrawn="1"/>
        </p:nvPicPr>
        <p:blipFill>
          <a:blip r:embed="rId3"/>
          <a:srcRect/>
          <a:stretch/>
        </p:blipFill>
        <p:spPr>
          <a:xfrm>
            <a:off x="4630386" y="375620"/>
            <a:ext cx="1116379" cy="957880"/>
          </a:xfrm>
          <a:prstGeom prst="rect">
            <a:avLst/>
          </a:prstGeom>
        </p:spPr>
      </p:pic>
      <p:pic>
        <p:nvPicPr>
          <p:cNvPr id="4" name="Picture 3">
            <a:extLst>
              <a:ext uri="{FF2B5EF4-FFF2-40B4-BE49-F238E27FC236}">
                <a16:creationId xmlns:a16="http://schemas.microsoft.com/office/drawing/2014/main" id="{F733B8D2-774D-27F7-BF1A-D1AA87B7685C}"/>
              </a:ext>
            </a:extLst>
          </p:cNvPr>
          <p:cNvPicPr>
            <a:picLocks noChangeAspect="1"/>
          </p:cNvPicPr>
          <p:nvPr userDrawn="1"/>
        </p:nvPicPr>
        <p:blipFill>
          <a:blip r:embed="rId4"/>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22948" y="0"/>
            <a:ext cx="860745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10/20/2023</a:t>
            </a:fld>
            <a:endParaRPr lang="en-US"/>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AE3A9ADD-DEF3-1BDD-CA9F-601B4E7AE0A1}"/>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7" name="Picture 6">
            <a:extLst>
              <a:ext uri="{FF2B5EF4-FFF2-40B4-BE49-F238E27FC236}">
                <a16:creationId xmlns:a16="http://schemas.microsoft.com/office/drawing/2014/main" id="{29AB2440-EBC5-83AA-7334-8C8F2E10A97F}"/>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966458" y="0"/>
            <a:ext cx="866394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10/20/2023</a:t>
            </a:fld>
            <a:endParaRPr lang="en-US"/>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pic>
        <p:nvPicPr>
          <p:cNvPr id="6" name="Picture 5">
            <a:extLst>
              <a:ext uri="{FF2B5EF4-FFF2-40B4-BE49-F238E27FC236}">
                <a16:creationId xmlns:a16="http://schemas.microsoft.com/office/drawing/2014/main" id="{2AD5B40E-9FAC-7154-6534-24ADECCE7B0F}"/>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7" name="Picture 6">
            <a:extLst>
              <a:ext uri="{FF2B5EF4-FFF2-40B4-BE49-F238E27FC236}">
                <a16:creationId xmlns:a16="http://schemas.microsoft.com/office/drawing/2014/main" id="{AE6CC790-77B7-3A92-3F95-EB0A0510C19E}"/>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64512" y="0"/>
            <a:ext cx="8565888"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buClr>
                <a:srgbClr val="493064"/>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10/20/2023</a:t>
            </a:fld>
            <a:endParaRPr lang="en-US"/>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292DE5B0-FFA0-2DF3-ED40-0A9EAB782926}"/>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3" name="Picture 2">
            <a:extLst>
              <a:ext uri="{FF2B5EF4-FFF2-40B4-BE49-F238E27FC236}">
                <a16:creationId xmlns:a16="http://schemas.microsoft.com/office/drawing/2014/main" id="{BE095627-7E5A-075F-6B9D-3CDD5BF723C1}"/>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54" userDrawn="1">
          <p15:clr>
            <a:srgbClr val="FBAE40"/>
          </p15:clr>
        </p15:guide>
        <p15:guide id="2" pos="46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317672" y="0"/>
            <a:ext cx="8312727"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10/20/2023</a:t>
            </a:fld>
            <a:endParaRPr lang="en-US"/>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A15F3154-95ED-4C46-DB26-4F4DB6229244}"/>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17" name="Picture 16">
            <a:extLst>
              <a:ext uri="{FF2B5EF4-FFF2-40B4-BE49-F238E27FC236}">
                <a16:creationId xmlns:a16="http://schemas.microsoft.com/office/drawing/2014/main" id="{57E0A227-8E4A-807B-5C98-10708B86790D}"/>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75848" y="0"/>
            <a:ext cx="855455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10/20/2023</a:t>
            </a:fld>
            <a:endParaRPr lang="en-US"/>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buClr>
                <a:srgbClr val="493064"/>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pic>
        <p:nvPicPr>
          <p:cNvPr id="5" name="Picture 4">
            <a:extLst>
              <a:ext uri="{FF2B5EF4-FFF2-40B4-BE49-F238E27FC236}">
                <a16:creationId xmlns:a16="http://schemas.microsoft.com/office/drawing/2014/main" id="{0F341EF2-D61E-A6D9-94BE-D8A1E398CF53}"/>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7" name="Picture 6">
            <a:extLst>
              <a:ext uri="{FF2B5EF4-FFF2-40B4-BE49-F238E27FC236}">
                <a16:creationId xmlns:a16="http://schemas.microsoft.com/office/drawing/2014/main" id="{BD366EA6-27F7-378C-533C-E618E60D47AF}"/>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151418" y="0"/>
            <a:ext cx="847898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10/20/2023</a:t>
            </a:fld>
            <a:endParaRPr lang="en-US"/>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Title 1">
            <a:extLst>
              <a:ext uri="{FF2B5EF4-FFF2-40B4-BE49-F238E27FC236}">
                <a16:creationId xmlns:a16="http://schemas.microsoft.com/office/drawing/2014/main" id="{D4E24851-2E35-F5FE-EAAC-B1980208F5F4}"/>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pic>
        <p:nvPicPr>
          <p:cNvPr id="5" name="Picture 4">
            <a:extLst>
              <a:ext uri="{FF2B5EF4-FFF2-40B4-BE49-F238E27FC236}">
                <a16:creationId xmlns:a16="http://schemas.microsoft.com/office/drawing/2014/main" id="{90A166B3-25B3-62A4-6D1F-4EF09A96C4F0}"/>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7" name="Picture 6">
            <a:extLst>
              <a:ext uri="{FF2B5EF4-FFF2-40B4-BE49-F238E27FC236}">
                <a16:creationId xmlns:a16="http://schemas.microsoft.com/office/drawing/2014/main" id="{3DC9BFD0-9586-9411-B09D-D3ED1CB19169}"/>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07834" y="0"/>
            <a:ext cx="8622565"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10/20/2023</a:t>
            </a:fld>
            <a:endParaRPr lang="en-US"/>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a:solidFill>
                  <a:srgbClr val="493064"/>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F73FD8B6-E5FF-9AD4-5BD9-7C32A4603B5D}"/>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3" name="Picture 2">
            <a:extLst>
              <a:ext uri="{FF2B5EF4-FFF2-40B4-BE49-F238E27FC236}">
                <a16:creationId xmlns:a16="http://schemas.microsoft.com/office/drawing/2014/main" id="{418ED97A-FB56-9ED4-7FCD-940F19A0AAB2}"/>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0" userDrawn="1">
          <p15:clr>
            <a:srgbClr val="F26B43"/>
          </p15:clr>
        </p15:guide>
        <p15:guide id="2" pos="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BE7-99BF-4161-B088-8724880AAC66}"/>
              </a:ext>
            </a:extLst>
          </p:cNvPr>
          <p:cNvSpPr>
            <a:spLocks noGrp="1"/>
          </p:cNvSpPr>
          <p:nvPr>
            <p:ph type="ctrTitle"/>
          </p:nvPr>
        </p:nvSpPr>
        <p:spPr>
          <a:xfrm>
            <a:off x="8206416" y="1198296"/>
            <a:ext cx="4572000" cy="1828800"/>
          </a:xfrm>
        </p:spPr>
        <p:txBody>
          <a:bodyPr/>
          <a:lstStyle/>
          <a:p>
            <a:pPr algn="ctr"/>
            <a:r>
              <a:rPr lang="en-US">
                <a:latin typeface="Arial"/>
                <a:cs typeface="Arial"/>
              </a:rPr>
              <a:t>Welcome to the RAMP 2023 Fall User Meeting</a:t>
            </a:r>
          </a:p>
        </p:txBody>
      </p:sp>
      <p:sp>
        <p:nvSpPr>
          <p:cNvPr id="6" name="Text Placeholder 5">
            <a:extLst>
              <a:ext uri="{FF2B5EF4-FFF2-40B4-BE49-F238E27FC236}">
                <a16:creationId xmlns:a16="http://schemas.microsoft.com/office/drawing/2014/main" id="{E6AF8584-F7D3-43CB-B2DB-D1799F283016}"/>
              </a:ext>
            </a:extLst>
          </p:cNvPr>
          <p:cNvSpPr>
            <a:spLocks noGrp="1"/>
          </p:cNvSpPr>
          <p:nvPr>
            <p:ph type="body" sz="quarter" idx="10"/>
          </p:nvPr>
        </p:nvSpPr>
        <p:spPr>
          <a:xfrm>
            <a:off x="1371600" y="5669280"/>
            <a:ext cx="4572000" cy="274320"/>
          </a:xfrm>
        </p:spPr>
        <p:txBody>
          <a:bodyPr/>
          <a:lstStyle/>
          <a:p>
            <a:r>
              <a:rPr lang="en-US"/>
              <a:t>Benjamin Kellogg</a:t>
            </a:r>
          </a:p>
        </p:txBody>
      </p:sp>
      <p:sp>
        <p:nvSpPr>
          <p:cNvPr id="10" name="Text Placeholder 9">
            <a:extLst>
              <a:ext uri="{FF2B5EF4-FFF2-40B4-BE49-F238E27FC236}">
                <a16:creationId xmlns:a16="http://schemas.microsoft.com/office/drawing/2014/main" id="{B3C12910-3A9C-4FFC-A950-52D0A31734CF}"/>
              </a:ext>
            </a:extLst>
          </p:cNvPr>
          <p:cNvSpPr>
            <a:spLocks noGrp="1"/>
          </p:cNvSpPr>
          <p:nvPr>
            <p:ph type="body" sz="quarter" idx="11"/>
          </p:nvPr>
        </p:nvSpPr>
        <p:spPr>
          <a:xfrm>
            <a:off x="1371600" y="5983356"/>
            <a:ext cx="4572000" cy="274320"/>
          </a:xfrm>
        </p:spPr>
        <p:txBody>
          <a:bodyPr/>
          <a:lstStyle/>
          <a:p>
            <a:r>
              <a:rPr lang="en-US"/>
              <a:t>Health Physicist</a:t>
            </a:r>
          </a:p>
        </p:txBody>
      </p:sp>
      <p:sp>
        <p:nvSpPr>
          <p:cNvPr id="2" name="TextBox 1">
            <a:extLst>
              <a:ext uri="{FF2B5EF4-FFF2-40B4-BE49-F238E27FC236}">
                <a16:creationId xmlns:a16="http://schemas.microsoft.com/office/drawing/2014/main" id="{A428D170-B3DB-1A3F-09C3-0DAF447C84C8}"/>
              </a:ext>
            </a:extLst>
          </p:cNvPr>
          <p:cNvSpPr txBox="1"/>
          <p:nvPr/>
        </p:nvSpPr>
        <p:spPr>
          <a:xfrm>
            <a:off x="1371600" y="7031427"/>
            <a:ext cx="4572000" cy="738664"/>
          </a:xfrm>
          <a:prstGeom prst="rect">
            <a:avLst/>
          </a:prstGeom>
          <a:noFill/>
        </p:spPr>
        <p:txBody>
          <a:bodyPr wrap="square" lIns="0" tIns="0" rIns="0" bIns="0" rtlCol="0">
            <a:spAutoFit/>
          </a:bodyPr>
          <a:lstStyle/>
          <a:p>
            <a:pPr algn="r"/>
            <a:r>
              <a:rPr lang="en-US" sz="1600" b="1" i="0">
                <a:solidFill>
                  <a:srgbClr val="493064"/>
                </a:solidFill>
                <a:effectLst/>
              </a:rPr>
              <a:t>2023 Fall RAMP Users’ Group Meeting</a:t>
            </a:r>
            <a:br>
              <a:rPr lang="en-US" sz="1600">
                <a:solidFill>
                  <a:srgbClr val="493064"/>
                </a:solidFill>
              </a:rPr>
            </a:br>
            <a:r>
              <a:rPr lang="en-US" sz="1600" b="0" i="0">
                <a:solidFill>
                  <a:srgbClr val="493064"/>
                </a:solidFill>
                <a:effectLst/>
              </a:rPr>
              <a:t>October 23–27, 2023</a:t>
            </a:r>
            <a:br>
              <a:rPr lang="en-US" sz="1600">
                <a:solidFill>
                  <a:srgbClr val="493064"/>
                </a:solidFill>
              </a:rPr>
            </a:br>
            <a:r>
              <a:rPr lang="en-US" sz="1600" b="0" i="0">
                <a:solidFill>
                  <a:srgbClr val="493064"/>
                </a:solidFill>
                <a:effectLst/>
              </a:rPr>
              <a:t>Rockville, MD</a:t>
            </a:r>
            <a:endParaRPr lang="en-US" sz="1600">
              <a:solidFill>
                <a:srgbClr val="493064"/>
              </a:solidFill>
            </a:endParaRPr>
          </a:p>
        </p:txBody>
      </p:sp>
      <p:sp>
        <p:nvSpPr>
          <p:cNvPr id="3" name="object 6">
            <a:extLst>
              <a:ext uri="{FF2B5EF4-FFF2-40B4-BE49-F238E27FC236}">
                <a16:creationId xmlns:a16="http://schemas.microsoft.com/office/drawing/2014/main" id="{B089446A-224F-22B8-5E89-E2A76F9622DE}"/>
              </a:ext>
            </a:extLst>
          </p:cNvPr>
          <p:cNvSpPr/>
          <p:nvPr/>
        </p:nvSpPr>
        <p:spPr>
          <a:xfrm>
            <a:off x="1874018" y="1971924"/>
            <a:ext cx="3315555" cy="3301789"/>
          </a:xfrm>
          <a:prstGeom prst="rect">
            <a:avLst/>
          </a:prstGeom>
          <a:blipFill>
            <a:blip r:embed="rId3" cstate="print"/>
            <a:stretch>
              <a:fillRect/>
            </a:stretch>
          </a:blipFill>
        </p:spPr>
        <p:txBody>
          <a:bodyPr wrap="square" lIns="0" tIns="0" rIns="0" bIns="0" rtlCol="0"/>
          <a:lstStyle/>
          <a:p>
            <a:endParaRPr sz="2592"/>
          </a:p>
        </p:txBody>
      </p:sp>
      <p:sp>
        <p:nvSpPr>
          <p:cNvPr id="4" name="Rectangle 3">
            <a:extLst>
              <a:ext uri="{FF2B5EF4-FFF2-40B4-BE49-F238E27FC236}">
                <a16:creationId xmlns:a16="http://schemas.microsoft.com/office/drawing/2014/main" id="{2F686CBD-1FF6-1DFA-7DA3-F6C6AD4EEE87}"/>
              </a:ext>
            </a:extLst>
          </p:cNvPr>
          <p:cNvSpPr/>
          <p:nvPr/>
        </p:nvSpPr>
        <p:spPr>
          <a:xfrm>
            <a:off x="6680739" y="2756695"/>
            <a:ext cx="1929353" cy="400110"/>
          </a:xfrm>
          <a:prstGeom prst="rect">
            <a:avLst/>
          </a:prstGeom>
          <a:ln>
            <a:noFill/>
          </a:ln>
        </p:spPr>
        <p:txBody>
          <a:bodyPr wrap="square" lIns="91440" tIns="45720" rIns="91440" bIns="45720" anchor="t">
            <a:spAutoFit/>
          </a:bodyPr>
          <a:lstStyle/>
          <a:p>
            <a:r>
              <a:rPr lang="en-US" sz="2000" b="1" dirty="0">
                <a:solidFill>
                  <a:srgbClr val="493064"/>
                </a:solidFill>
              </a:rPr>
              <a:t>Bienvenidas</a:t>
            </a:r>
          </a:p>
        </p:txBody>
      </p:sp>
      <p:sp>
        <p:nvSpPr>
          <p:cNvPr id="7" name="Rectangle 6">
            <a:extLst>
              <a:ext uri="{FF2B5EF4-FFF2-40B4-BE49-F238E27FC236}">
                <a16:creationId xmlns:a16="http://schemas.microsoft.com/office/drawing/2014/main" id="{8A486FA8-A096-4B66-E609-00C082FABFC2}"/>
              </a:ext>
            </a:extLst>
          </p:cNvPr>
          <p:cNvSpPr/>
          <p:nvPr/>
        </p:nvSpPr>
        <p:spPr>
          <a:xfrm>
            <a:off x="7644734" y="3521245"/>
            <a:ext cx="1943668" cy="400110"/>
          </a:xfrm>
          <a:prstGeom prst="rect">
            <a:avLst/>
          </a:prstGeom>
        </p:spPr>
        <p:txBody>
          <a:bodyPr wrap="square" lIns="91440" tIns="45720" rIns="91440" bIns="45720" anchor="t">
            <a:spAutoFit/>
          </a:bodyPr>
          <a:lstStyle/>
          <a:p>
            <a:r>
              <a:rPr lang="ko-KR" altLang="en-US" sz="2000" b="1" dirty="0">
                <a:solidFill>
                  <a:srgbClr val="493064"/>
                </a:solidFill>
              </a:rPr>
              <a:t>어서 오십시오</a:t>
            </a:r>
            <a:endParaRPr lang="en-US" sz="2000" b="1" dirty="0">
              <a:solidFill>
                <a:srgbClr val="493064"/>
              </a:solidFill>
            </a:endParaRPr>
          </a:p>
        </p:txBody>
      </p:sp>
      <p:sp>
        <p:nvSpPr>
          <p:cNvPr id="8" name="Rectangle 7">
            <a:extLst>
              <a:ext uri="{FF2B5EF4-FFF2-40B4-BE49-F238E27FC236}">
                <a16:creationId xmlns:a16="http://schemas.microsoft.com/office/drawing/2014/main" id="{CF35C17F-78C9-5197-FC47-FFD4506F92CA}"/>
              </a:ext>
            </a:extLst>
          </p:cNvPr>
          <p:cNvSpPr/>
          <p:nvPr/>
        </p:nvSpPr>
        <p:spPr>
          <a:xfrm>
            <a:off x="8210763" y="332148"/>
            <a:ext cx="1776678" cy="400110"/>
          </a:xfrm>
          <a:prstGeom prst="rect">
            <a:avLst/>
          </a:prstGeom>
        </p:spPr>
        <p:txBody>
          <a:bodyPr wrap="square" lIns="91440" tIns="45720" rIns="91440" bIns="45720" anchor="t">
            <a:spAutoFit/>
          </a:bodyPr>
          <a:lstStyle/>
          <a:p>
            <a:r>
              <a:rPr lang="en-US" sz="2000" b="1" dirty="0">
                <a:solidFill>
                  <a:srgbClr val="493064"/>
                </a:solidFill>
              </a:rPr>
              <a:t>'</a:t>
            </a:r>
            <a:r>
              <a:rPr lang="en-US" sz="2000" b="1" dirty="0" err="1">
                <a:solidFill>
                  <a:srgbClr val="493064"/>
                </a:solidFill>
              </a:rPr>
              <a:t>ahlaan</a:t>
            </a:r>
            <a:r>
              <a:rPr lang="en-US" sz="2000" b="1" dirty="0">
                <a:solidFill>
                  <a:srgbClr val="493064"/>
                </a:solidFill>
              </a:rPr>
              <a:t> </a:t>
            </a:r>
            <a:r>
              <a:rPr lang="en-US" sz="2000" b="1" dirty="0" err="1">
                <a:solidFill>
                  <a:srgbClr val="493064"/>
                </a:solidFill>
              </a:rPr>
              <a:t>bik</a:t>
            </a:r>
            <a:endParaRPr lang="en-US" sz="2000" b="1" dirty="0">
              <a:solidFill>
                <a:srgbClr val="493064"/>
              </a:solidFill>
            </a:endParaRPr>
          </a:p>
        </p:txBody>
      </p:sp>
      <p:sp>
        <p:nvSpPr>
          <p:cNvPr id="9" name="Rectangle 8">
            <a:extLst>
              <a:ext uri="{FF2B5EF4-FFF2-40B4-BE49-F238E27FC236}">
                <a16:creationId xmlns:a16="http://schemas.microsoft.com/office/drawing/2014/main" id="{FF6AA64D-56E1-6F97-BC0E-5BA8D112FA91}"/>
              </a:ext>
            </a:extLst>
          </p:cNvPr>
          <p:cNvSpPr/>
          <p:nvPr/>
        </p:nvSpPr>
        <p:spPr>
          <a:xfrm>
            <a:off x="13144284" y="1969477"/>
            <a:ext cx="1417022" cy="400110"/>
          </a:xfrm>
          <a:prstGeom prst="rect">
            <a:avLst/>
          </a:prstGeom>
        </p:spPr>
        <p:txBody>
          <a:bodyPr wrap="square" lIns="91440" tIns="45720" rIns="91440" bIns="45720" anchor="t">
            <a:spAutoFit/>
          </a:bodyPr>
          <a:lstStyle/>
          <a:p>
            <a:r>
              <a:rPr lang="he-IL" sz="2000" b="1" dirty="0">
                <a:solidFill>
                  <a:srgbClr val="493064"/>
                </a:solidFill>
              </a:rPr>
              <a:t>ברוך הבא</a:t>
            </a:r>
            <a:endParaRPr lang="en-US" sz="2000" b="1" dirty="0">
              <a:solidFill>
                <a:srgbClr val="493064"/>
              </a:solidFill>
            </a:endParaRPr>
          </a:p>
        </p:txBody>
      </p:sp>
      <p:sp>
        <p:nvSpPr>
          <p:cNvPr id="11" name="Rectangle 10">
            <a:extLst>
              <a:ext uri="{FF2B5EF4-FFF2-40B4-BE49-F238E27FC236}">
                <a16:creationId xmlns:a16="http://schemas.microsoft.com/office/drawing/2014/main" id="{9930E911-8E89-7928-F5F5-7F7D68885888}"/>
              </a:ext>
            </a:extLst>
          </p:cNvPr>
          <p:cNvSpPr/>
          <p:nvPr/>
        </p:nvSpPr>
        <p:spPr>
          <a:xfrm>
            <a:off x="10681442" y="323123"/>
            <a:ext cx="2690093" cy="400110"/>
          </a:xfrm>
          <a:prstGeom prst="rect">
            <a:avLst/>
          </a:prstGeom>
        </p:spPr>
        <p:txBody>
          <a:bodyPr wrap="square" lIns="91440" tIns="45720" rIns="91440" bIns="45720" anchor="t">
            <a:spAutoFit/>
          </a:bodyPr>
          <a:lstStyle/>
          <a:p>
            <a:r>
              <a:rPr lang="az-Cyrl-AZ" sz="2000" b="1">
                <a:solidFill>
                  <a:srgbClr val="493064"/>
                </a:solidFill>
              </a:rPr>
              <a:t>Ласкаво просимо</a:t>
            </a:r>
            <a:r>
              <a:rPr lang="en-US" sz="2000" b="1" dirty="0">
                <a:solidFill>
                  <a:srgbClr val="493064"/>
                </a:solidFill>
              </a:rPr>
              <a:t>s</a:t>
            </a:r>
            <a:endParaRPr lang="en-US" sz="2000" b="1" dirty="0">
              <a:solidFill>
                <a:srgbClr val="493064"/>
              </a:solidFill>
              <a:cs typeface="Arial"/>
            </a:endParaRPr>
          </a:p>
        </p:txBody>
      </p:sp>
      <p:sp>
        <p:nvSpPr>
          <p:cNvPr id="12" name="Rectangle 11">
            <a:extLst>
              <a:ext uri="{FF2B5EF4-FFF2-40B4-BE49-F238E27FC236}">
                <a16:creationId xmlns:a16="http://schemas.microsoft.com/office/drawing/2014/main" id="{7CADC4EC-012A-7853-ACA8-FC3D12920EE1}"/>
              </a:ext>
            </a:extLst>
          </p:cNvPr>
          <p:cNvSpPr/>
          <p:nvPr/>
        </p:nvSpPr>
        <p:spPr>
          <a:xfrm>
            <a:off x="6757857" y="853831"/>
            <a:ext cx="1371999" cy="400110"/>
          </a:xfrm>
          <a:prstGeom prst="rect">
            <a:avLst/>
          </a:prstGeom>
        </p:spPr>
        <p:txBody>
          <a:bodyPr wrap="square" lIns="91440" tIns="45720" rIns="91440" bIns="45720" anchor="t">
            <a:spAutoFit/>
          </a:bodyPr>
          <a:lstStyle/>
          <a:p>
            <a:r>
              <a:rPr lang="en-US" sz="2000" b="1" dirty="0">
                <a:solidFill>
                  <a:srgbClr val="493064"/>
                </a:solidFill>
              </a:rPr>
              <a:t>Welkom</a:t>
            </a:r>
            <a:endParaRPr lang="en-US" sz="2000" b="1" dirty="0">
              <a:solidFill>
                <a:srgbClr val="493064"/>
              </a:solidFill>
              <a:cs typeface="Arial"/>
            </a:endParaRPr>
          </a:p>
        </p:txBody>
      </p:sp>
      <p:sp>
        <p:nvSpPr>
          <p:cNvPr id="14" name="Rectangle 13">
            <a:extLst>
              <a:ext uri="{FF2B5EF4-FFF2-40B4-BE49-F238E27FC236}">
                <a16:creationId xmlns:a16="http://schemas.microsoft.com/office/drawing/2014/main" id="{8B16B61A-492D-D515-8F15-B318A8B984B0}"/>
              </a:ext>
            </a:extLst>
          </p:cNvPr>
          <p:cNvSpPr/>
          <p:nvPr/>
        </p:nvSpPr>
        <p:spPr>
          <a:xfrm>
            <a:off x="13368689" y="1049694"/>
            <a:ext cx="1499854" cy="400110"/>
          </a:xfrm>
          <a:prstGeom prst="rect">
            <a:avLst/>
          </a:prstGeom>
        </p:spPr>
        <p:txBody>
          <a:bodyPr wrap="square">
            <a:spAutoFit/>
          </a:bodyPr>
          <a:lstStyle/>
          <a:p>
            <a:r>
              <a:rPr lang="en-US" sz="2000" b="1" err="1">
                <a:solidFill>
                  <a:srgbClr val="493064"/>
                </a:solidFill>
              </a:rPr>
              <a:t>欢迎</a:t>
            </a:r>
            <a:endParaRPr lang="en-US" sz="2000" b="1">
              <a:solidFill>
                <a:srgbClr val="493064"/>
              </a:solidFill>
            </a:endParaRPr>
          </a:p>
        </p:txBody>
      </p:sp>
      <p:sp>
        <p:nvSpPr>
          <p:cNvPr id="13" name="TextBox 12">
            <a:extLst>
              <a:ext uri="{FF2B5EF4-FFF2-40B4-BE49-F238E27FC236}">
                <a16:creationId xmlns:a16="http://schemas.microsoft.com/office/drawing/2014/main" id="{6DCDCB58-CD53-0600-A08B-0BC49DF19E1C}"/>
              </a:ext>
            </a:extLst>
          </p:cNvPr>
          <p:cNvSpPr txBox="1"/>
          <p:nvPr/>
        </p:nvSpPr>
        <p:spPr>
          <a:xfrm>
            <a:off x="12619822" y="2773497"/>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b="1" dirty="0">
                <a:solidFill>
                  <a:srgbClr val="493064"/>
                </a:solidFill>
              </a:rPr>
              <a:t>benvenuto</a:t>
            </a:r>
            <a:endParaRPr lang="en-US" sz="2000" b="1">
              <a:solidFill>
                <a:srgbClr val="493064"/>
              </a:solidFill>
              <a:cs typeface="Arial"/>
            </a:endParaRPr>
          </a:p>
        </p:txBody>
      </p:sp>
      <p:sp>
        <p:nvSpPr>
          <p:cNvPr id="15" name="TextBox 14">
            <a:extLst>
              <a:ext uri="{FF2B5EF4-FFF2-40B4-BE49-F238E27FC236}">
                <a16:creationId xmlns:a16="http://schemas.microsoft.com/office/drawing/2014/main" id="{FF4A607A-E9FD-741D-1B40-53F2B405C8F3}"/>
              </a:ext>
            </a:extLst>
          </p:cNvPr>
          <p:cNvSpPr txBox="1"/>
          <p:nvPr/>
        </p:nvSpPr>
        <p:spPr>
          <a:xfrm>
            <a:off x="11529152" y="3445526"/>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dirty="0">
                <a:solidFill>
                  <a:srgbClr val="493064"/>
                </a:solidFill>
              </a:rPr>
              <a:t>bienvenu</a:t>
            </a:r>
            <a:endParaRPr lang="en-US" sz="2000" b="1" dirty="0">
              <a:solidFill>
                <a:srgbClr val="493064"/>
              </a:solidFill>
              <a:cs typeface="Arial"/>
            </a:endParaRPr>
          </a:p>
        </p:txBody>
      </p:sp>
      <p:sp>
        <p:nvSpPr>
          <p:cNvPr id="16" name="TextBox 15">
            <a:extLst>
              <a:ext uri="{FF2B5EF4-FFF2-40B4-BE49-F238E27FC236}">
                <a16:creationId xmlns:a16="http://schemas.microsoft.com/office/drawing/2014/main" id="{7EFBD1DA-1B43-3C70-4180-152FF60812C8}"/>
              </a:ext>
            </a:extLst>
          </p:cNvPr>
          <p:cNvSpPr txBox="1"/>
          <p:nvPr/>
        </p:nvSpPr>
        <p:spPr>
          <a:xfrm>
            <a:off x="6758848" y="1693843"/>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000" b="1" dirty="0">
                <a:solidFill>
                  <a:srgbClr val="493064"/>
                </a:solidFill>
              </a:rPr>
              <a:t>Witamy</a:t>
            </a:r>
            <a:endParaRPr lang="en-US" sz="2000" b="1" dirty="0">
              <a:solidFill>
                <a:srgbClr val="493064"/>
              </a:solidFill>
              <a:cs typeface="Arial"/>
            </a:endParaRPr>
          </a:p>
        </p:txBody>
      </p:sp>
      <p:sp>
        <p:nvSpPr>
          <p:cNvPr id="17" name="TextBox 16">
            <a:extLst>
              <a:ext uri="{FF2B5EF4-FFF2-40B4-BE49-F238E27FC236}">
                <a16:creationId xmlns:a16="http://schemas.microsoft.com/office/drawing/2014/main" id="{322301DB-40DE-0570-5B70-F64BEBB88F2F}"/>
              </a:ext>
            </a:extLst>
          </p:cNvPr>
          <p:cNvSpPr txBox="1"/>
          <p:nvPr/>
        </p:nvSpPr>
        <p:spPr>
          <a:xfrm>
            <a:off x="9413914" y="4117554"/>
            <a:ext cx="2743200"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y-AM" sz="2000" b="1" dirty="0">
                <a:solidFill>
                  <a:srgbClr val="493064"/>
                </a:solidFill>
              </a:rPr>
              <a:t>բարի</a:t>
            </a:r>
            <a:r>
              <a:rPr lang="hy-AM" sz="2150" b="1" dirty="0">
                <a:solidFill>
                  <a:srgbClr val="493064"/>
                </a:solidFill>
              </a:rPr>
              <a:t> գալուստ</a:t>
            </a:r>
            <a:endParaRPr lang="en-US" sz="2150" b="1" dirty="0">
              <a:solidFill>
                <a:srgbClr val="493064"/>
              </a:solidFill>
              <a:cs typeface="Arial"/>
            </a:endParaRPr>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87E805-D64D-2168-6290-7A97C79DB462}"/>
              </a:ext>
            </a:extLst>
          </p:cNvPr>
          <p:cNvSpPr>
            <a:spLocks noGrp="1"/>
          </p:cNvSpPr>
          <p:nvPr>
            <p:ph type="sldNum" sz="quarter" idx="12"/>
          </p:nvPr>
        </p:nvSpPr>
        <p:spPr/>
        <p:txBody>
          <a:bodyPr/>
          <a:lstStyle/>
          <a:p>
            <a:fld id="{FE7A4BB3-E848-5A44-82DF-322201952CD8}" type="slidenum">
              <a:rPr lang="en-US" smtClean="0"/>
              <a:pPr/>
              <a:t>2</a:t>
            </a:fld>
            <a:endParaRPr lang="en-US"/>
          </a:p>
        </p:txBody>
      </p:sp>
      <p:sp>
        <p:nvSpPr>
          <p:cNvPr id="5" name="Title 4">
            <a:extLst>
              <a:ext uri="{FF2B5EF4-FFF2-40B4-BE49-F238E27FC236}">
                <a16:creationId xmlns:a16="http://schemas.microsoft.com/office/drawing/2014/main" id="{5371748E-8480-10A3-FE3F-4DC250FD3CA0}"/>
              </a:ext>
            </a:extLst>
          </p:cNvPr>
          <p:cNvSpPr>
            <a:spLocks noGrp="1"/>
          </p:cNvSpPr>
          <p:nvPr>
            <p:ph type="title"/>
          </p:nvPr>
        </p:nvSpPr>
        <p:spPr>
          <a:xfrm>
            <a:off x="1833714" y="3324990"/>
            <a:ext cx="4572001" cy="1590675"/>
          </a:xfrm>
        </p:spPr>
        <p:txBody>
          <a:bodyPr/>
          <a:lstStyle/>
          <a:p>
            <a:r>
              <a:rPr lang="en-US"/>
              <a:t>White Flint Amphitheater</a:t>
            </a:r>
            <a:br>
              <a:rPr lang="en-US"/>
            </a:br>
            <a:br>
              <a:rPr lang="en-US"/>
            </a:br>
            <a:r>
              <a:rPr lang="en-US"/>
              <a:t>In case of Emergency</a:t>
            </a:r>
          </a:p>
        </p:txBody>
      </p:sp>
      <p:pic>
        <p:nvPicPr>
          <p:cNvPr id="6" name="Picture 5">
            <a:extLst>
              <a:ext uri="{FF2B5EF4-FFF2-40B4-BE49-F238E27FC236}">
                <a16:creationId xmlns:a16="http://schemas.microsoft.com/office/drawing/2014/main" id="{B0B7672B-CAC9-B706-6C0F-AB014C1EA154}"/>
              </a:ext>
            </a:extLst>
          </p:cNvPr>
          <p:cNvPicPr>
            <a:picLocks noChangeAspect="1"/>
          </p:cNvPicPr>
          <p:nvPr/>
        </p:nvPicPr>
        <p:blipFill>
          <a:blip r:embed="rId3"/>
          <a:stretch>
            <a:fillRect/>
          </a:stretch>
        </p:blipFill>
        <p:spPr>
          <a:xfrm>
            <a:off x="6402769" y="729865"/>
            <a:ext cx="7219054" cy="6769869"/>
          </a:xfrm>
          <a:prstGeom prst="rect">
            <a:avLst/>
          </a:prstGeom>
        </p:spPr>
      </p:pic>
      <p:sp>
        <p:nvSpPr>
          <p:cNvPr id="3" name="Star: 5 Points 2">
            <a:extLst>
              <a:ext uri="{FF2B5EF4-FFF2-40B4-BE49-F238E27FC236}">
                <a16:creationId xmlns:a16="http://schemas.microsoft.com/office/drawing/2014/main" id="{4693016A-649B-8685-F42B-693D94E8D5BA}"/>
              </a:ext>
            </a:extLst>
          </p:cNvPr>
          <p:cNvSpPr/>
          <p:nvPr/>
        </p:nvSpPr>
        <p:spPr>
          <a:xfrm>
            <a:off x="8420669" y="4114800"/>
            <a:ext cx="395785" cy="49131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2E9942A-8BED-47D4-922F-D6EE04E130A4}"/>
              </a:ext>
            </a:extLst>
          </p:cNvPr>
          <p:cNvSpPr/>
          <p:nvPr/>
        </p:nvSpPr>
        <p:spPr>
          <a:xfrm>
            <a:off x="8122111" y="3192161"/>
            <a:ext cx="257340" cy="17299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3D41802-EF98-FA1E-E147-26D51E201213}"/>
              </a:ext>
            </a:extLst>
          </p:cNvPr>
          <p:cNvSpPr/>
          <p:nvPr/>
        </p:nvSpPr>
        <p:spPr>
          <a:xfrm>
            <a:off x="10098793" y="2104766"/>
            <a:ext cx="257340" cy="1729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58E308D-94ED-F8FD-B8E1-00B35B5984FC}"/>
              </a:ext>
            </a:extLst>
          </p:cNvPr>
          <p:cNvSpPr/>
          <p:nvPr/>
        </p:nvSpPr>
        <p:spPr>
          <a:xfrm>
            <a:off x="10098793" y="3019166"/>
            <a:ext cx="257340" cy="17299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34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BE0F3-60C4-4D75-B1FC-C0F4D46BCBD6}"/>
              </a:ext>
            </a:extLst>
          </p:cNvPr>
          <p:cNvSpPr>
            <a:spLocks noGrp="1"/>
          </p:cNvSpPr>
          <p:nvPr>
            <p:ph type="sldNum" sz="quarter" idx="12"/>
          </p:nvPr>
        </p:nvSpPr>
        <p:spPr/>
        <p:txBody>
          <a:bodyPr/>
          <a:lstStyle/>
          <a:p>
            <a:fld id="{FE7A4BB3-E848-5A44-82DF-322201952CD8}" type="slidenum">
              <a:rPr lang="en-US" smtClean="0"/>
              <a:pPr/>
              <a:t>3</a:t>
            </a:fld>
            <a:endParaRPr lang="en-US"/>
          </a:p>
        </p:txBody>
      </p:sp>
      <p:sp>
        <p:nvSpPr>
          <p:cNvPr id="11" name="Title 10">
            <a:extLst>
              <a:ext uri="{FF2B5EF4-FFF2-40B4-BE49-F238E27FC236}">
                <a16:creationId xmlns:a16="http://schemas.microsoft.com/office/drawing/2014/main" id="{CF2BA2F4-5EC1-DA3A-DC8D-AB490EEF375F}"/>
              </a:ext>
            </a:extLst>
          </p:cNvPr>
          <p:cNvSpPr>
            <a:spLocks noGrp="1"/>
          </p:cNvSpPr>
          <p:nvPr>
            <p:ph type="title"/>
          </p:nvPr>
        </p:nvSpPr>
        <p:spPr>
          <a:xfrm>
            <a:off x="1628506" y="3308445"/>
            <a:ext cx="4572001" cy="1590675"/>
          </a:xfrm>
        </p:spPr>
        <p:txBody>
          <a:bodyPr/>
          <a:lstStyle/>
          <a:p>
            <a:r>
              <a:rPr lang="en-US"/>
              <a:t>Evacuation Rally Points</a:t>
            </a:r>
            <a:br>
              <a:rPr lang="en-US"/>
            </a:br>
            <a:br>
              <a:rPr lang="en-US"/>
            </a:br>
            <a:r>
              <a:rPr lang="en-US"/>
              <a:t>In case of emergency</a:t>
            </a:r>
          </a:p>
        </p:txBody>
      </p:sp>
      <p:pic>
        <p:nvPicPr>
          <p:cNvPr id="8" name="Picture 7">
            <a:extLst>
              <a:ext uri="{FF2B5EF4-FFF2-40B4-BE49-F238E27FC236}">
                <a16:creationId xmlns:a16="http://schemas.microsoft.com/office/drawing/2014/main" id="{E46EDCFC-A913-7C58-C1E3-F89A7E044474}"/>
              </a:ext>
            </a:extLst>
          </p:cNvPr>
          <p:cNvPicPr>
            <a:picLocks noChangeAspect="1"/>
          </p:cNvPicPr>
          <p:nvPr/>
        </p:nvPicPr>
        <p:blipFill>
          <a:blip r:embed="rId3"/>
          <a:stretch>
            <a:fillRect/>
          </a:stretch>
        </p:blipFill>
        <p:spPr>
          <a:xfrm>
            <a:off x="6335370" y="856397"/>
            <a:ext cx="7658926" cy="6516806"/>
          </a:xfrm>
          <a:prstGeom prst="rect">
            <a:avLst/>
          </a:prstGeom>
        </p:spPr>
      </p:pic>
    </p:spTree>
    <p:extLst>
      <p:ext uri="{BB962C8B-B14F-4D97-AF65-F5344CB8AC3E}">
        <p14:creationId xmlns:p14="http://schemas.microsoft.com/office/powerpoint/2010/main" val="11894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3722F5-04A7-D7F1-25B2-AA001C0BDE23}"/>
              </a:ext>
            </a:extLst>
          </p:cNvPr>
          <p:cNvSpPr>
            <a:spLocks noGrp="1"/>
          </p:cNvSpPr>
          <p:nvPr>
            <p:ph type="sldNum" sz="quarter" idx="12"/>
          </p:nvPr>
        </p:nvSpPr>
        <p:spPr/>
        <p:txBody>
          <a:bodyPr/>
          <a:lstStyle/>
          <a:p>
            <a:fld id="{FE7A4BB3-E848-5A44-82DF-322201952CD8}" type="slidenum">
              <a:rPr lang="en-US" smtClean="0"/>
              <a:pPr/>
              <a:t>4</a:t>
            </a:fld>
            <a:endParaRPr lang="en-US"/>
          </a:p>
        </p:txBody>
      </p:sp>
      <p:pic>
        <p:nvPicPr>
          <p:cNvPr id="7" name="Content Placeholder 6">
            <a:extLst>
              <a:ext uri="{FF2B5EF4-FFF2-40B4-BE49-F238E27FC236}">
                <a16:creationId xmlns:a16="http://schemas.microsoft.com/office/drawing/2014/main" id="{49B7845C-5D7B-CE10-350B-9DDF9E52130F}"/>
              </a:ext>
            </a:extLst>
          </p:cNvPr>
          <p:cNvPicPr>
            <a:picLocks noGrp="1" noChangeAspect="1"/>
          </p:cNvPicPr>
          <p:nvPr>
            <p:ph sz="quarter" idx="20"/>
          </p:nvPr>
        </p:nvPicPr>
        <p:blipFill>
          <a:blip r:embed="rId3"/>
          <a:stretch>
            <a:fillRect/>
          </a:stretch>
        </p:blipFill>
        <p:spPr>
          <a:xfrm>
            <a:off x="6792686" y="551423"/>
            <a:ext cx="6477639" cy="6697043"/>
          </a:xfrm>
        </p:spPr>
      </p:pic>
      <p:sp>
        <p:nvSpPr>
          <p:cNvPr id="5" name="Title 4">
            <a:extLst>
              <a:ext uri="{FF2B5EF4-FFF2-40B4-BE49-F238E27FC236}">
                <a16:creationId xmlns:a16="http://schemas.microsoft.com/office/drawing/2014/main" id="{740CCC9D-8E72-3024-F920-966D88D930D7}"/>
              </a:ext>
            </a:extLst>
          </p:cNvPr>
          <p:cNvSpPr>
            <a:spLocks noGrp="1"/>
          </p:cNvSpPr>
          <p:nvPr>
            <p:ph type="title"/>
          </p:nvPr>
        </p:nvSpPr>
        <p:spPr>
          <a:xfrm>
            <a:off x="1757189" y="2218407"/>
            <a:ext cx="4572001" cy="1590675"/>
          </a:xfrm>
        </p:spPr>
        <p:txBody>
          <a:bodyPr/>
          <a:lstStyle/>
          <a:p>
            <a:r>
              <a:rPr lang="en-US"/>
              <a:t>Hybrid Meeting</a:t>
            </a:r>
          </a:p>
        </p:txBody>
      </p:sp>
    </p:spTree>
    <p:extLst>
      <p:ext uri="{BB962C8B-B14F-4D97-AF65-F5344CB8AC3E}">
        <p14:creationId xmlns:p14="http://schemas.microsoft.com/office/powerpoint/2010/main" val="419591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person, wall, indoor, person&#10;&#10;Description automatically generated">
            <a:extLst>
              <a:ext uri="{FF2B5EF4-FFF2-40B4-BE49-F238E27FC236}">
                <a16:creationId xmlns:a16="http://schemas.microsoft.com/office/drawing/2014/main" id="{E173357F-D811-66DA-ADAA-A221DAC4AB3D}"/>
              </a:ext>
            </a:extLst>
          </p:cNvPr>
          <p:cNvPicPr>
            <a:picLocks noGrp="1" noChangeAspect="1"/>
          </p:cNvPicPr>
          <p:nvPr>
            <p:ph type="pic" sz="quarter" idx="10"/>
          </p:nvPr>
        </p:nvPicPr>
        <p:blipFill>
          <a:blip r:embed="rId3"/>
          <a:srcRect t="10736" b="10736"/>
          <a:stretch>
            <a:fillRect/>
          </a:stretch>
        </p:blipFill>
        <p:spPr/>
      </p:pic>
      <p:pic>
        <p:nvPicPr>
          <p:cNvPr id="19" name="Picture Placeholder 18" descr="A person in a suit smiling&#10;&#10;Description automatically generated with low confidence">
            <a:extLst>
              <a:ext uri="{FF2B5EF4-FFF2-40B4-BE49-F238E27FC236}">
                <a16:creationId xmlns:a16="http://schemas.microsoft.com/office/drawing/2014/main" id="{37A8CD26-0C33-7EAC-0E6F-EC59AE066238}"/>
              </a:ext>
            </a:extLst>
          </p:cNvPr>
          <p:cNvPicPr>
            <a:picLocks noGrp="1" noChangeAspect="1"/>
          </p:cNvPicPr>
          <p:nvPr>
            <p:ph type="pic" sz="quarter" idx="11"/>
          </p:nvPr>
        </p:nvPicPr>
        <p:blipFill>
          <a:blip r:embed="rId4"/>
          <a:srcRect t="15799" b="15799"/>
          <a:stretch>
            <a:fillRect/>
          </a:stretch>
        </p:blipFill>
        <p:spPr/>
      </p:pic>
      <p:pic>
        <p:nvPicPr>
          <p:cNvPr id="21" name="Picture Placeholder 20" descr="A person in a suit smiling&#10;&#10;Description automatically generated with low confidence">
            <a:extLst>
              <a:ext uri="{FF2B5EF4-FFF2-40B4-BE49-F238E27FC236}">
                <a16:creationId xmlns:a16="http://schemas.microsoft.com/office/drawing/2014/main" id="{D5D908A3-F9A7-BB05-37B7-B6B738CE797D}"/>
              </a:ext>
            </a:extLst>
          </p:cNvPr>
          <p:cNvPicPr>
            <a:picLocks noGrp="1" noChangeAspect="1"/>
          </p:cNvPicPr>
          <p:nvPr>
            <p:ph type="pic" sz="quarter" idx="12"/>
          </p:nvPr>
        </p:nvPicPr>
        <p:blipFill>
          <a:blip r:embed="rId5"/>
          <a:srcRect t="16502" b="16502"/>
          <a:stretch>
            <a:fillRect/>
          </a:stretch>
        </p:blipFill>
        <p:spPr/>
      </p:pic>
      <p:pic>
        <p:nvPicPr>
          <p:cNvPr id="23" name="Picture Placeholder 22" descr="A person wearing a suit and tie&#10;&#10;Description automatically generated with medium confidence">
            <a:extLst>
              <a:ext uri="{FF2B5EF4-FFF2-40B4-BE49-F238E27FC236}">
                <a16:creationId xmlns:a16="http://schemas.microsoft.com/office/drawing/2014/main" id="{CE3BDE57-7A75-5124-F862-EC2370833436}"/>
              </a:ext>
            </a:extLst>
          </p:cNvPr>
          <p:cNvPicPr>
            <a:picLocks noGrp="1" noChangeAspect="1"/>
          </p:cNvPicPr>
          <p:nvPr>
            <p:ph type="pic" sz="quarter" idx="13"/>
          </p:nvPr>
        </p:nvPicPr>
        <p:blipFill>
          <a:blip r:embed="rId6"/>
          <a:srcRect t="16440" b="16440"/>
          <a:stretch>
            <a:fillRect/>
          </a:stretch>
        </p:blipFill>
        <p:spPr/>
      </p:pic>
      <p:sp>
        <p:nvSpPr>
          <p:cNvPr id="6" name="Text Placeholder 5">
            <a:extLst>
              <a:ext uri="{FF2B5EF4-FFF2-40B4-BE49-F238E27FC236}">
                <a16:creationId xmlns:a16="http://schemas.microsoft.com/office/drawing/2014/main" id="{690DDB79-52F9-358A-8FD6-B9E26E89893B}"/>
              </a:ext>
            </a:extLst>
          </p:cNvPr>
          <p:cNvSpPr>
            <a:spLocks noGrp="1"/>
          </p:cNvSpPr>
          <p:nvPr>
            <p:ph type="body" sz="quarter" idx="14"/>
          </p:nvPr>
        </p:nvSpPr>
        <p:spPr/>
        <p:txBody>
          <a:bodyPr/>
          <a:lstStyle/>
          <a:p>
            <a:r>
              <a:rPr lang="en-US"/>
              <a:t>Andrea Kock, Deputy Office Director, NRR</a:t>
            </a:r>
          </a:p>
        </p:txBody>
      </p:sp>
      <p:sp>
        <p:nvSpPr>
          <p:cNvPr id="7" name="Text Placeholder 6">
            <a:extLst>
              <a:ext uri="{FF2B5EF4-FFF2-40B4-BE49-F238E27FC236}">
                <a16:creationId xmlns:a16="http://schemas.microsoft.com/office/drawing/2014/main" id="{B52EC198-D7A3-43C4-2EFB-048FC3D62335}"/>
              </a:ext>
            </a:extLst>
          </p:cNvPr>
          <p:cNvSpPr>
            <a:spLocks noGrp="1"/>
          </p:cNvSpPr>
          <p:nvPr>
            <p:ph type="body" sz="quarter" idx="15"/>
          </p:nvPr>
        </p:nvSpPr>
        <p:spPr/>
        <p:txBody>
          <a:bodyPr/>
          <a:lstStyle/>
          <a:p>
            <a:r>
              <a:rPr lang="en-US"/>
              <a:t>Todd Smith, Ph. D. Senior Level Advisor, NSIR</a:t>
            </a:r>
          </a:p>
        </p:txBody>
      </p:sp>
      <p:sp>
        <p:nvSpPr>
          <p:cNvPr id="8" name="Text Placeholder 7">
            <a:extLst>
              <a:ext uri="{FF2B5EF4-FFF2-40B4-BE49-F238E27FC236}">
                <a16:creationId xmlns:a16="http://schemas.microsoft.com/office/drawing/2014/main" id="{BEDA287B-B288-F982-E256-62ECD3D8030A}"/>
              </a:ext>
            </a:extLst>
          </p:cNvPr>
          <p:cNvSpPr>
            <a:spLocks noGrp="1"/>
          </p:cNvSpPr>
          <p:nvPr>
            <p:ph type="body" sz="quarter" idx="16"/>
          </p:nvPr>
        </p:nvSpPr>
        <p:spPr/>
        <p:txBody>
          <a:bodyPr/>
          <a:lstStyle/>
          <a:p>
            <a:r>
              <a:rPr lang="en-US"/>
              <a:t>John </a:t>
            </a:r>
            <a:r>
              <a:rPr lang="en-US" err="1"/>
              <a:t>Lubinski</a:t>
            </a:r>
            <a:r>
              <a:rPr lang="en-US"/>
              <a:t>, Director, NMSS</a:t>
            </a:r>
          </a:p>
        </p:txBody>
      </p:sp>
      <p:sp>
        <p:nvSpPr>
          <p:cNvPr id="9" name="Text Placeholder 8">
            <a:extLst>
              <a:ext uri="{FF2B5EF4-FFF2-40B4-BE49-F238E27FC236}">
                <a16:creationId xmlns:a16="http://schemas.microsoft.com/office/drawing/2014/main" id="{626C4439-D58E-1C85-3D93-9BA6E6820ABF}"/>
              </a:ext>
            </a:extLst>
          </p:cNvPr>
          <p:cNvSpPr>
            <a:spLocks noGrp="1"/>
          </p:cNvSpPr>
          <p:nvPr>
            <p:ph type="body" sz="quarter" idx="17"/>
          </p:nvPr>
        </p:nvSpPr>
        <p:spPr/>
        <p:txBody>
          <a:bodyPr/>
          <a:lstStyle/>
          <a:p>
            <a:r>
              <a:rPr lang="en-US"/>
              <a:t>John Tomon, CHP</a:t>
            </a:r>
          </a:p>
          <a:p>
            <a:r>
              <a:rPr lang="en-US"/>
              <a:t>Branch Chief, RES</a:t>
            </a:r>
          </a:p>
        </p:txBody>
      </p:sp>
      <p:sp>
        <p:nvSpPr>
          <p:cNvPr id="10" name="Slide Number Placeholder 9">
            <a:extLst>
              <a:ext uri="{FF2B5EF4-FFF2-40B4-BE49-F238E27FC236}">
                <a16:creationId xmlns:a16="http://schemas.microsoft.com/office/drawing/2014/main" id="{D6057DE3-6C73-BD98-E268-E5D13FB83D9A}"/>
              </a:ext>
            </a:extLst>
          </p:cNvPr>
          <p:cNvSpPr>
            <a:spLocks noGrp="1"/>
          </p:cNvSpPr>
          <p:nvPr>
            <p:ph type="sldNum" sz="quarter" idx="18"/>
          </p:nvPr>
        </p:nvSpPr>
        <p:spPr/>
        <p:txBody>
          <a:bodyPr/>
          <a:lstStyle/>
          <a:p>
            <a:fld id="{FE7A4BB3-E848-5A44-82DF-322201952CD8}" type="slidenum">
              <a:rPr lang="en-US" smtClean="0"/>
              <a:pPr/>
              <a:t>5</a:t>
            </a:fld>
            <a:endParaRPr lang="en-US"/>
          </a:p>
        </p:txBody>
      </p:sp>
      <p:sp>
        <p:nvSpPr>
          <p:cNvPr id="11" name="Title 10">
            <a:extLst>
              <a:ext uri="{FF2B5EF4-FFF2-40B4-BE49-F238E27FC236}">
                <a16:creationId xmlns:a16="http://schemas.microsoft.com/office/drawing/2014/main" id="{7BD38928-06AA-1F80-0F8C-1D7AEED840B7}"/>
              </a:ext>
            </a:extLst>
          </p:cNvPr>
          <p:cNvSpPr>
            <a:spLocks noGrp="1"/>
          </p:cNvSpPr>
          <p:nvPr>
            <p:ph type="title"/>
          </p:nvPr>
        </p:nvSpPr>
        <p:spPr>
          <a:xfrm>
            <a:off x="2241932" y="1447226"/>
            <a:ext cx="4572001" cy="1590675"/>
          </a:xfrm>
        </p:spPr>
        <p:txBody>
          <a:bodyPr/>
          <a:lstStyle/>
          <a:p>
            <a:r>
              <a:rPr lang="en-US"/>
              <a:t>Speakers</a:t>
            </a:r>
          </a:p>
        </p:txBody>
      </p:sp>
      <p:sp>
        <p:nvSpPr>
          <p:cNvPr id="12" name="Content Placeholder 11">
            <a:extLst>
              <a:ext uri="{FF2B5EF4-FFF2-40B4-BE49-F238E27FC236}">
                <a16:creationId xmlns:a16="http://schemas.microsoft.com/office/drawing/2014/main" id="{DFE2F602-72FA-3A22-3C19-11B725BFDE5F}"/>
              </a:ext>
            </a:extLst>
          </p:cNvPr>
          <p:cNvSpPr>
            <a:spLocks noGrp="1"/>
          </p:cNvSpPr>
          <p:nvPr>
            <p:ph sz="quarter" idx="21"/>
          </p:nvPr>
        </p:nvSpPr>
        <p:spPr>
          <a:xfrm>
            <a:off x="2297842" y="3601852"/>
            <a:ext cx="4572000" cy="3429000"/>
          </a:xfrm>
        </p:spPr>
        <p:txBody>
          <a:bodyPr/>
          <a:lstStyle/>
          <a:p>
            <a:r>
              <a:rPr lang="en-US"/>
              <a:t>Andrea Kock</a:t>
            </a:r>
          </a:p>
          <a:p>
            <a:r>
              <a:rPr lang="en-US"/>
              <a:t>John </a:t>
            </a:r>
            <a:r>
              <a:rPr lang="en-US" err="1"/>
              <a:t>Lubinski</a:t>
            </a:r>
            <a:endParaRPr lang="en-US"/>
          </a:p>
          <a:p>
            <a:r>
              <a:rPr lang="en-US"/>
              <a:t>Todd Smith</a:t>
            </a:r>
          </a:p>
          <a:p>
            <a:r>
              <a:rPr lang="en-US"/>
              <a:t>John Tomon</a:t>
            </a:r>
          </a:p>
        </p:txBody>
      </p:sp>
    </p:spTree>
    <p:extLst>
      <p:ext uri="{BB962C8B-B14F-4D97-AF65-F5344CB8AC3E}">
        <p14:creationId xmlns:p14="http://schemas.microsoft.com/office/powerpoint/2010/main" val="13657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8E79AD-2F90-662E-BA0E-0EBF727E76A6}"/>
              </a:ext>
            </a:extLst>
          </p:cNvPr>
          <p:cNvSpPr>
            <a:spLocks noGrp="1"/>
          </p:cNvSpPr>
          <p:nvPr>
            <p:ph type="sldNum" sz="quarter" idx="12"/>
          </p:nvPr>
        </p:nvSpPr>
        <p:spPr/>
        <p:txBody>
          <a:bodyPr/>
          <a:lstStyle/>
          <a:p>
            <a:fld id="{FE7A4BB3-E848-5A44-82DF-322201952CD8}" type="slidenum">
              <a:rPr lang="en-US" smtClean="0"/>
              <a:pPr/>
              <a:t>6</a:t>
            </a:fld>
            <a:endParaRPr lang="en-US"/>
          </a:p>
        </p:txBody>
      </p:sp>
      <p:pic>
        <p:nvPicPr>
          <p:cNvPr id="7" name="Content Placeholder 6" descr="A picture containing person, person&#10;&#10;Description automatically generated">
            <a:extLst>
              <a:ext uri="{FF2B5EF4-FFF2-40B4-BE49-F238E27FC236}">
                <a16:creationId xmlns:a16="http://schemas.microsoft.com/office/drawing/2014/main" id="{F40DFD39-6F28-A411-872B-66BC13007A44}"/>
              </a:ext>
            </a:extLst>
          </p:cNvPr>
          <p:cNvPicPr>
            <a:picLocks noGrp="1" noChangeAspect="1"/>
          </p:cNvPicPr>
          <p:nvPr>
            <p:ph sz="quarter" idx="20"/>
          </p:nvPr>
        </p:nvPicPr>
        <p:blipFill>
          <a:blip r:embed="rId3"/>
          <a:stretch>
            <a:fillRect/>
          </a:stretch>
        </p:blipFill>
        <p:spPr>
          <a:xfrm>
            <a:off x="8254313" y="1383636"/>
            <a:ext cx="3851307" cy="5252367"/>
          </a:xfrm>
        </p:spPr>
      </p:pic>
      <p:sp>
        <p:nvSpPr>
          <p:cNvPr id="5" name="Title 4">
            <a:extLst>
              <a:ext uri="{FF2B5EF4-FFF2-40B4-BE49-F238E27FC236}">
                <a16:creationId xmlns:a16="http://schemas.microsoft.com/office/drawing/2014/main" id="{00EFBD7F-BE78-F802-4BE9-F6CE283FB167}"/>
              </a:ext>
            </a:extLst>
          </p:cNvPr>
          <p:cNvSpPr>
            <a:spLocks noGrp="1"/>
          </p:cNvSpPr>
          <p:nvPr>
            <p:ph type="title"/>
          </p:nvPr>
        </p:nvSpPr>
        <p:spPr>
          <a:xfrm>
            <a:off x="1692875" y="3691838"/>
            <a:ext cx="4572001" cy="1590675"/>
          </a:xfrm>
        </p:spPr>
        <p:txBody>
          <a:bodyPr/>
          <a:lstStyle/>
          <a:p>
            <a:r>
              <a:rPr lang="en-US" dirty="0"/>
              <a:t>Kimberly Webber, Division Director,</a:t>
            </a:r>
            <a:br>
              <a:rPr lang="en-US" dirty="0"/>
            </a:br>
            <a:r>
              <a:rPr lang="en-US" dirty="0"/>
              <a:t>Office of Nuclear Regulatory Research</a:t>
            </a:r>
          </a:p>
        </p:txBody>
      </p:sp>
    </p:spTree>
    <p:extLst>
      <p:ext uri="{BB962C8B-B14F-4D97-AF65-F5344CB8AC3E}">
        <p14:creationId xmlns:p14="http://schemas.microsoft.com/office/powerpoint/2010/main" val="200273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7</a:t>
            </a:fld>
            <a:endParaRPr lang="en-US"/>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4.potx" id="{1538B601-9716-44A1-9751-1BA9F45B1FDB}" vid="{39343C02-F9B3-4ED0-A0C4-BFCDE092CD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9071de-f1d9-4b23-83dd-08b1335a1407">
      <Terms xmlns="http://schemas.microsoft.com/office/infopath/2007/PartnerControls"/>
    </lcf76f155ced4ddcb4097134ff3c332f>
    <TaxCatchAll xmlns="389bf431-880a-4b72-abca-ccf1bbc5d2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34D12BCFAC0240A20826305D23CE28" ma:contentTypeVersion="13" ma:contentTypeDescription="Create a new document." ma:contentTypeScope="" ma:versionID="815590bd968ffa7419a1900d67668c43">
  <xsd:schema xmlns:xsd="http://www.w3.org/2001/XMLSchema" xmlns:xs="http://www.w3.org/2001/XMLSchema" xmlns:p="http://schemas.microsoft.com/office/2006/metadata/properties" xmlns:ns2="aa9071de-f1d9-4b23-83dd-08b1335a1407" xmlns:ns3="389bf431-880a-4b72-abca-ccf1bbc5d2b3" targetNamespace="http://schemas.microsoft.com/office/2006/metadata/properties" ma:root="true" ma:fieldsID="1eff1433509e5a9f569931aa1125b6a7" ns2:_="" ns3:_="">
    <xsd:import namespace="aa9071de-f1d9-4b23-83dd-08b1335a1407"/>
    <xsd:import namespace="389bf431-880a-4b72-abca-ccf1bbc5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071de-f1d9-4b23-83dd-08b1335a1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9bf431-880a-4b72-abca-ccf1bbc5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27e5a9-8856-4740-9166-a61a114cd949}" ma:internalName="TaxCatchAll" ma:showField="CatchAllData" ma:web="389bf431-880a-4b72-abca-ccf1bbc5d2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2" ma:contentTypeDescription="Create a new document." ma:contentTypeScope="" ma:versionID="b04bcaf46a325b4ee93eb6dac006d451">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24b20dc1fa9da0240cd26d5cf77a2efa"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4CF475-AEBD-4A75-836A-F0AA981E7EC1}">
  <ds:schemaRefs>
    <ds:schemaRef ds:uri="88aa1e67-bf56-42a8-955c-ccd28d4dd807"/>
    <ds:schemaRef ds:uri="c31f235b-85d7-48ff-acc4-f339d7328c99"/>
    <ds:schemaRef ds:uri="http://schemas.microsoft.com/office/2006/metadata/properties"/>
    <ds:schemaRef ds:uri="http://schemas.microsoft.com/office/infopath/2007/PartnerControls"/>
    <ds:schemaRef ds:uri="f7f9503f-814b-432a-91f5-9c13c51348b4"/>
    <ds:schemaRef ds:uri="dfe7fab5-ca36-4373-9e84-14533c573aad"/>
  </ds:schemaRefs>
</ds:datastoreItem>
</file>

<file path=customXml/itemProps2.xml><?xml version="1.0" encoding="utf-8"?>
<ds:datastoreItem xmlns:ds="http://schemas.openxmlformats.org/officeDocument/2006/customXml" ds:itemID="{B211ED42-9D52-47A3-8027-C94FEB256D5D}">
  <ds:schemaRefs>
    <ds:schemaRef ds:uri="http://schemas.microsoft.com/sharepoint/v3/contenttype/forms"/>
  </ds:schemaRefs>
</ds:datastoreItem>
</file>

<file path=customXml/itemProps3.xml><?xml version="1.0" encoding="utf-8"?>
<ds:datastoreItem xmlns:ds="http://schemas.openxmlformats.org/officeDocument/2006/customXml" ds:itemID="{B884E47A-DE09-4896-8B65-1AB081C7071D}"/>
</file>

<file path=customXml/itemProps4.xml><?xml version="1.0" encoding="utf-8"?>
<ds:datastoreItem xmlns:ds="http://schemas.openxmlformats.org/officeDocument/2006/customXml" ds:itemID="{CED2B0BA-96C5-4353-8EC8-2699102EC0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7fab5-ca36-4373-9e84-14533c573aad"/>
    <ds:schemaRef ds:uri="f7f9503f-814b-432a-91f5-9c13c51348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emplate>PNNL_Option_4</Template>
  <TotalTime>21</TotalTime>
  <Words>515</Words>
  <Application>Microsoft Office PowerPoint</Application>
  <PresentationFormat>Custom</PresentationFormat>
  <Paragraphs>88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Lato</vt:lpstr>
      <vt:lpstr>Segoe UI</vt:lpstr>
      <vt:lpstr>Wingdings</vt:lpstr>
      <vt:lpstr>PNNL_Option_4</vt:lpstr>
      <vt:lpstr>Welcome to the RAMP 2023 Fall User Meeting</vt:lpstr>
      <vt:lpstr>White Flint Amphitheater  In case of Emergency</vt:lpstr>
      <vt:lpstr>Evacuation Rally Points  In case of emergency</vt:lpstr>
      <vt:lpstr>Hybrid Meeting</vt:lpstr>
      <vt:lpstr>Speakers</vt:lpstr>
      <vt:lpstr>Kimberly Webber, Division Director, Office of Nuclear Regulatory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London, Jeffrey</dc:creator>
  <cp:lastModifiedBy>Hamilton, Lubov</cp:lastModifiedBy>
  <cp:revision>98</cp:revision>
  <dcterms:created xsi:type="dcterms:W3CDTF">2022-09-08T04:47:07Z</dcterms:created>
  <dcterms:modified xsi:type="dcterms:W3CDTF">2023-10-20T18:19:18Z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0x0101004E34D12BCFAC0240A20826305D23CE28</vt:lpwstr>
  </property>
  <property fmtid="{D5CDD505-2E9C-101B-9397-08002B2CF9AE}" pid="3" name="MediaServiceImageTags">
    <vt:lpwstr/>
  </property>
</Properties>
</file>