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31"/>
  </p:notesMasterIdLst>
  <p:handoutMasterIdLst>
    <p:handoutMasterId r:id="rId32"/>
  </p:handoutMasterIdLst>
  <p:sldIdLst>
    <p:sldId id="260" r:id="rId2"/>
    <p:sldId id="263" r:id="rId3"/>
    <p:sldId id="269" r:id="rId4"/>
    <p:sldId id="270" r:id="rId5"/>
    <p:sldId id="271" r:id="rId6"/>
    <p:sldId id="272" r:id="rId7"/>
    <p:sldId id="273" r:id="rId8"/>
    <p:sldId id="275" r:id="rId9"/>
    <p:sldId id="274" r:id="rId10"/>
    <p:sldId id="276" r:id="rId11"/>
    <p:sldId id="277" r:id="rId12"/>
    <p:sldId id="279" r:id="rId13"/>
    <p:sldId id="487" r:id="rId14"/>
    <p:sldId id="281"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278" r:id="rId29"/>
    <p:sldId id="268" r:id="rId30"/>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D7F"/>
    <a:srgbClr val="493064"/>
    <a:srgbClr val="9C4757"/>
    <a:srgbClr val="000000"/>
    <a:srgbClr val="719500"/>
    <a:srgbClr val="007836"/>
    <a:srgbClr val="BE0F34"/>
    <a:srgbClr val="820150"/>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5070C-7110-4859-BA9E-E506209F988B}" v="31" dt="2023-10-21T00:20:4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6327"/>
  </p:normalViewPr>
  <p:slideViewPr>
    <p:cSldViewPr snapToGrid="0" snapToObjects="1">
      <p:cViewPr varScale="1">
        <p:scale>
          <a:sx n="56" d="100"/>
          <a:sy n="56" d="100"/>
        </p:scale>
        <p:origin x="568" y="56"/>
      </p:cViewPr>
      <p:guideLst>
        <p:guide orient="horz" pos="2592"/>
        <p:guide pos="4608"/>
        <p:guide pos="3768"/>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dey, Harish" userId="ed0686e6-5de3-464b-8385-0a9a9a5e248b" providerId="ADAL" clId="{6AD5070C-7110-4859-BA9E-E506209F988B}"/>
    <pc:docChg chg="undo redo custSel addSld delSld modSld">
      <pc:chgData name="Gadey, Harish" userId="ed0686e6-5de3-464b-8385-0a9a9a5e248b" providerId="ADAL" clId="{6AD5070C-7110-4859-BA9E-E506209F988B}" dt="2023-10-21T00:22:12.973" v="1519" actId="20577"/>
      <pc:docMkLst>
        <pc:docMk/>
      </pc:docMkLst>
      <pc:sldChg chg="addSp delSp modSp add del mod">
        <pc:chgData name="Gadey, Harish" userId="ed0686e6-5de3-464b-8385-0a9a9a5e248b" providerId="ADAL" clId="{6AD5070C-7110-4859-BA9E-E506209F988B}" dt="2023-10-20T23:20:28.988" v="1269" actId="47"/>
        <pc:sldMkLst>
          <pc:docMk/>
          <pc:sldMk cId="3456159881" sldId="258"/>
        </pc:sldMkLst>
        <pc:spChg chg="add del">
          <ac:chgData name="Gadey, Harish" userId="ed0686e6-5de3-464b-8385-0a9a9a5e248b" providerId="ADAL" clId="{6AD5070C-7110-4859-BA9E-E506209F988B}" dt="2023-10-20T23:19:26.165" v="1258" actId="478"/>
          <ac:spMkLst>
            <pc:docMk/>
            <pc:sldMk cId="3456159881" sldId="258"/>
            <ac:spMk id="2" creationId="{3902367A-4EAB-4A5B-A421-EDEC0A1E3A34}"/>
          </ac:spMkLst>
        </pc:spChg>
        <pc:spChg chg="add del mod">
          <ac:chgData name="Gadey, Harish" userId="ed0686e6-5de3-464b-8385-0a9a9a5e248b" providerId="ADAL" clId="{6AD5070C-7110-4859-BA9E-E506209F988B}" dt="2023-10-20T23:19:26.165" v="1258" actId="478"/>
          <ac:spMkLst>
            <pc:docMk/>
            <pc:sldMk cId="3456159881" sldId="258"/>
            <ac:spMk id="5" creationId="{302786C4-C815-C2FD-9722-938FD6EE55AC}"/>
          </ac:spMkLst>
        </pc:spChg>
      </pc:sldChg>
      <pc:sldChg chg="modSp mod">
        <pc:chgData name="Gadey, Harish" userId="ed0686e6-5de3-464b-8385-0a9a9a5e248b" providerId="ADAL" clId="{6AD5070C-7110-4859-BA9E-E506209F988B}" dt="2023-10-12T22:40:09.989" v="1126" actId="20577"/>
        <pc:sldMkLst>
          <pc:docMk/>
          <pc:sldMk cId="1152154647" sldId="260"/>
        </pc:sldMkLst>
        <pc:spChg chg="mod">
          <ac:chgData name="Gadey, Harish" userId="ed0686e6-5de3-464b-8385-0a9a9a5e248b" providerId="ADAL" clId="{6AD5070C-7110-4859-BA9E-E506209F988B}" dt="2023-10-07T16:11:33.166" v="983" actId="20577"/>
          <ac:spMkLst>
            <pc:docMk/>
            <pc:sldMk cId="1152154647" sldId="260"/>
            <ac:spMk id="5" creationId="{30EE0BE7-99BF-4161-B088-8724880AAC66}"/>
          </ac:spMkLst>
        </pc:spChg>
        <pc:spChg chg="mod">
          <ac:chgData name="Gadey, Harish" userId="ed0686e6-5de3-464b-8385-0a9a9a5e248b" providerId="ADAL" clId="{6AD5070C-7110-4859-BA9E-E506209F988B}" dt="2023-10-06T00:21:14.790" v="65" actId="20577"/>
          <ac:spMkLst>
            <pc:docMk/>
            <pc:sldMk cId="1152154647" sldId="260"/>
            <ac:spMk id="6" creationId="{E6AF8584-F7D3-43CB-B2DB-D1799F283016}"/>
          </ac:spMkLst>
        </pc:spChg>
        <pc:spChg chg="mod">
          <ac:chgData name="Gadey, Harish" userId="ed0686e6-5de3-464b-8385-0a9a9a5e248b" providerId="ADAL" clId="{6AD5070C-7110-4859-BA9E-E506209F988B}" dt="2023-10-12T22:40:09.989" v="1126" actId="20577"/>
          <ac:spMkLst>
            <pc:docMk/>
            <pc:sldMk cId="1152154647" sldId="260"/>
            <ac:spMk id="10" creationId="{B3C12910-3A9C-4FFC-A950-52D0A31734CF}"/>
          </ac:spMkLst>
        </pc:spChg>
      </pc:sldChg>
      <pc:sldChg chg="del">
        <pc:chgData name="Gadey, Harish" userId="ed0686e6-5de3-464b-8385-0a9a9a5e248b" providerId="ADAL" clId="{6AD5070C-7110-4859-BA9E-E506209F988B}" dt="2023-10-06T00:22:34.081" v="83" actId="2696"/>
        <pc:sldMkLst>
          <pc:docMk/>
          <pc:sldMk cId="3169358349" sldId="261"/>
        </pc:sldMkLst>
      </pc:sldChg>
      <pc:sldChg chg="add del">
        <pc:chgData name="Gadey, Harish" userId="ed0686e6-5de3-464b-8385-0a9a9a5e248b" providerId="ADAL" clId="{6AD5070C-7110-4859-BA9E-E506209F988B}" dt="2023-10-09T16:55:49.647" v="1085" actId="47"/>
        <pc:sldMkLst>
          <pc:docMk/>
          <pc:sldMk cId="3529463502" sldId="261"/>
        </pc:sldMkLst>
      </pc:sldChg>
      <pc:sldChg chg="del">
        <pc:chgData name="Gadey, Harish" userId="ed0686e6-5de3-464b-8385-0a9a9a5e248b" providerId="ADAL" clId="{6AD5070C-7110-4859-BA9E-E506209F988B}" dt="2023-10-06T00:22:34.081" v="83" actId="2696"/>
        <pc:sldMkLst>
          <pc:docMk/>
          <pc:sldMk cId="118940903" sldId="262"/>
        </pc:sldMkLst>
      </pc:sldChg>
      <pc:sldChg chg="add del">
        <pc:chgData name="Gadey, Harish" userId="ed0686e6-5de3-464b-8385-0a9a9a5e248b" providerId="ADAL" clId="{6AD5070C-7110-4859-BA9E-E506209F988B}" dt="2023-10-09T16:55:50.215" v="1086" actId="47"/>
        <pc:sldMkLst>
          <pc:docMk/>
          <pc:sldMk cId="3573706072" sldId="262"/>
        </pc:sldMkLst>
      </pc:sldChg>
      <pc:sldChg chg="modSp mod">
        <pc:chgData name="Gadey, Harish" userId="ed0686e6-5de3-464b-8385-0a9a9a5e248b" providerId="ADAL" clId="{6AD5070C-7110-4859-BA9E-E506209F988B}" dt="2023-10-06T00:22:27.617" v="82" actId="14100"/>
        <pc:sldMkLst>
          <pc:docMk/>
          <pc:sldMk cId="3300410602" sldId="263"/>
        </pc:sldMkLst>
        <pc:spChg chg="mod">
          <ac:chgData name="Gadey, Harish" userId="ed0686e6-5de3-464b-8385-0a9a9a5e248b" providerId="ADAL" clId="{6AD5070C-7110-4859-BA9E-E506209F988B}" dt="2023-10-06T00:21:57.312" v="75" actId="20577"/>
          <ac:spMkLst>
            <pc:docMk/>
            <pc:sldMk cId="3300410602" sldId="263"/>
            <ac:spMk id="3" creationId="{6D50AF6E-CF6A-429E-A4B2-32D2D767B73B}"/>
          </ac:spMkLst>
        </pc:spChg>
        <pc:spChg chg="mod">
          <ac:chgData name="Gadey, Harish" userId="ed0686e6-5de3-464b-8385-0a9a9a5e248b" providerId="ADAL" clId="{6AD5070C-7110-4859-BA9E-E506209F988B}" dt="2023-10-06T00:22:27.617" v="82" actId="14100"/>
          <ac:spMkLst>
            <pc:docMk/>
            <pc:sldMk cId="3300410602" sldId="263"/>
            <ac:spMk id="4" creationId="{2DEBCC4A-09A3-46FA-94B8-812D5A6C188D}"/>
          </ac:spMkLst>
        </pc:spChg>
      </pc:sldChg>
      <pc:sldChg chg="del">
        <pc:chgData name="Gadey, Harish" userId="ed0686e6-5de3-464b-8385-0a9a9a5e248b" providerId="ADAL" clId="{6AD5070C-7110-4859-BA9E-E506209F988B}" dt="2023-10-09T16:55:51.019" v="1087" actId="47"/>
        <pc:sldMkLst>
          <pc:docMk/>
          <pc:sldMk cId="1521876467" sldId="264"/>
        </pc:sldMkLst>
      </pc:sldChg>
      <pc:sldChg chg="del">
        <pc:chgData name="Gadey, Harish" userId="ed0686e6-5de3-464b-8385-0a9a9a5e248b" providerId="ADAL" clId="{6AD5070C-7110-4859-BA9E-E506209F988B}" dt="2023-10-09T16:55:51.642" v="1088" actId="47"/>
        <pc:sldMkLst>
          <pc:docMk/>
          <pc:sldMk cId="1259776791" sldId="265"/>
        </pc:sldMkLst>
      </pc:sldChg>
      <pc:sldChg chg="del">
        <pc:chgData name="Gadey, Harish" userId="ed0686e6-5de3-464b-8385-0a9a9a5e248b" providerId="ADAL" clId="{6AD5070C-7110-4859-BA9E-E506209F988B}" dt="2023-10-09T16:55:52.381" v="1089" actId="47"/>
        <pc:sldMkLst>
          <pc:docMk/>
          <pc:sldMk cId="2073985437" sldId="266"/>
        </pc:sldMkLst>
      </pc:sldChg>
      <pc:sldChg chg="del">
        <pc:chgData name="Gadey, Harish" userId="ed0686e6-5de3-464b-8385-0a9a9a5e248b" providerId="ADAL" clId="{6AD5070C-7110-4859-BA9E-E506209F988B}" dt="2023-10-09T16:55:45.362" v="1084" actId="47"/>
        <pc:sldMkLst>
          <pc:docMk/>
          <pc:sldMk cId="820614444" sldId="267"/>
        </pc:sldMkLst>
      </pc:sldChg>
      <pc:sldChg chg="modSp new mod">
        <pc:chgData name="Gadey, Harish" userId="ed0686e6-5de3-464b-8385-0a9a9a5e248b" providerId="ADAL" clId="{6AD5070C-7110-4859-BA9E-E506209F988B}" dt="2023-10-06T00:26:02.417" v="240" actId="113"/>
        <pc:sldMkLst>
          <pc:docMk/>
          <pc:sldMk cId="759117925" sldId="269"/>
        </pc:sldMkLst>
        <pc:spChg chg="mod">
          <ac:chgData name="Gadey, Harish" userId="ed0686e6-5de3-464b-8385-0a9a9a5e248b" providerId="ADAL" clId="{6AD5070C-7110-4859-BA9E-E506209F988B}" dt="2023-10-06T00:24:11.900" v="92" actId="20577"/>
          <ac:spMkLst>
            <pc:docMk/>
            <pc:sldMk cId="759117925" sldId="269"/>
            <ac:spMk id="3" creationId="{B95A880B-75C8-9DF1-7192-50667EC1D586}"/>
          </ac:spMkLst>
        </pc:spChg>
        <pc:spChg chg="mod">
          <ac:chgData name="Gadey, Harish" userId="ed0686e6-5de3-464b-8385-0a9a9a5e248b" providerId="ADAL" clId="{6AD5070C-7110-4859-BA9E-E506209F988B}" dt="2023-10-06T00:26:02.417" v="240" actId="113"/>
          <ac:spMkLst>
            <pc:docMk/>
            <pc:sldMk cId="759117925" sldId="269"/>
            <ac:spMk id="4" creationId="{42C6DB60-737F-9ACF-CCD9-81747056EC88}"/>
          </ac:spMkLst>
        </pc:spChg>
      </pc:sldChg>
      <pc:sldChg chg="addSp modSp new mod">
        <pc:chgData name="Gadey, Harish" userId="ed0686e6-5de3-464b-8385-0a9a9a5e248b" providerId="ADAL" clId="{6AD5070C-7110-4859-BA9E-E506209F988B}" dt="2023-10-06T19:46:33.772" v="514" actId="403"/>
        <pc:sldMkLst>
          <pc:docMk/>
          <pc:sldMk cId="349112132" sldId="270"/>
        </pc:sldMkLst>
        <pc:spChg chg="mod">
          <ac:chgData name="Gadey, Harish" userId="ed0686e6-5de3-464b-8385-0a9a9a5e248b" providerId="ADAL" clId="{6AD5070C-7110-4859-BA9E-E506209F988B}" dt="2023-10-06T00:28:03.519" v="254" actId="20577"/>
          <ac:spMkLst>
            <pc:docMk/>
            <pc:sldMk cId="349112132" sldId="270"/>
            <ac:spMk id="3" creationId="{17242A3D-F94C-A9CC-54A7-F1F75734FDC7}"/>
          </ac:spMkLst>
        </pc:spChg>
        <pc:spChg chg="mod">
          <ac:chgData name="Gadey, Harish" userId="ed0686e6-5de3-464b-8385-0a9a9a5e248b" providerId="ADAL" clId="{6AD5070C-7110-4859-BA9E-E506209F988B}" dt="2023-10-06T19:46:33.772" v="514" actId="403"/>
          <ac:spMkLst>
            <pc:docMk/>
            <pc:sldMk cId="349112132" sldId="270"/>
            <ac:spMk id="4" creationId="{4BF19598-2C02-D03A-8CE2-D32889444B69}"/>
          </ac:spMkLst>
        </pc:spChg>
        <pc:spChg chg="add mod">
          <ac:chgData name="Gadey, Harish" userId="ed0686e6-5de3-464b-8385-0a9a9a5e248b" providerId="ADAL" clId="{6AD5070C-7110-4859-BA9E-E506209F988B}" dt="2023-10-06T15:56:22.151" v="449" actId="207"/>
          <ac:spMkLst>
            <pc:docMk/>
            <pc:sldMk cId="349112132" sldId="270"/>
            <ac:spMk id="12" creationId="{04700337-A91D-A1F1-A650-2D35DF8FB6CA}"/>
          </ac:spMkLst>
        </pc:spChg>
        <pc:picChg chg="add mod">
          <ac:chgData name="Gadey, Harish" userId="ed0686e6-5de3-464b-8385-0a9a9a5e248b" providerId="ADAL" clId="{6AD5070C-7110-4859-BA9E-E506209F988B}" dt="2023-10-06T00:35:32.429" v="432" actId="1037"/>
          <ac:picMkLst>
            <pc:docMk/>
            <pc:sldMk cId="349112132" sldId="270"/>
            <ac:picMk id="6" creationId="{BE4BF1C3-6A86-0820-DE43-3AF4D9ED6986}"/>
          </ac:picMkLst>
        </pc:picChg>
        <pc:picChg chg="add mod">
          <ac:chgData name="Gadey, Harish" userId="ed0686e6-5de3-464b-8385-0a9a9a5e248b" providerId="ADAL" clId="{6AD5070C-7110-4859-BA9E-E506209F988B}" dt="2023-10-06T00:35:32.429" v="432" actId="1037"/>
          <ac:picMkLst>
            <pc:docMk/>
            <pc:sldMk cId="349112132" sldId="270"/>
            <ac:picMk id="8" creationId="{F254989B-9B77-1232-C407-D4595D0D206E}"/>
          </ac:picMkLst>
        </pc:picChg>
        <pc:picChg chg="add mod">
          <ac:chgData name="Gadey, Harish" userId="ed0686e6-5de3-464b-8385-0a9a9a5e248b" providerId="ADAL" clId="{6AD5070C-7110-4859-BA9E-E506209F988B}" dt="2023-10-06T00:35:38.742" v="433" actId="14100"/>
          <ac:picMkLst>
            <pc:docMk/>
            <pc:sldMk cId="349112132" sldId="270"/>
            <ac:picMk id="10" creationId="{827A288E-0F01-91F9-2EFC-0281BC8C1F67}"/>
          </ac:picMkLst>
        </pc:picChg>
      </pc:sldChg>
      <pc:sldChg chg="addSp modSp new mod">
        <pc:chgData name="Gadey, Harish" userId="ed0686e6-5de3-464b-8385-0a9a9a5e248b" providerId="ADAL" clId="{6AD5070C-7110-4859-BA9E-E506209F988B}" dt="2023-10-18T14:30:21.404" v="1129" actId="20577"/>
        <pc:sldMkLst>
          <pc:docMk/>
          <pc:sldMk cId="2198157438" sldId="271"/>
        </pc:sldMkLst>
        <pc:spChg chg="mod">
          <ac:chgData name="Gadey, Harish" userId="ed0686e6-5de3-464b-8385-0a9a9a5e248b" providerId="ADAL" clId="{6AD5070C-7110-4859-BA9E-E506209F988B}" dt="2023-10-06T15:57:20.635" v="455" actId="255"/>
          <ac:spMkLst>
            <pc:docMk/>
            <pc:sldMk cId="2198157438" sldId="271"/>
            <ac:spMk id="3" creationId="{6ABFCCB7-6194-ECBB-EF34-10D0A980DA4A}"/>
          </ac:spMkLst>
        </pc:spChg>
        <pc:spChg chg="mod">
          <ac:chgData name="Gadey, Harish" userId="ed0686e6-5de3-464b-8385-0a9a9a5e248b" providerId="ADAL" clId="{6AD5070C-7110-4859-BA9E-E506209F988B}" dt="2023-10-18T14:30:21.404" v="1129" actId="20577"/>
          <ac:spMkLst>
            <pc:docMk/>
            <pc:sldMk cId="2198157438" sldId="271"/>
            <ac:spMk id="4" creationId="{218CCE4D-4180-35EB-7114-74A405F0ADA3}"/>
          </ac:spMkLst>
        </pc:spChg>
        <pc:spChg chg="mod">
          <ac:chgData name="Gadey, Harish" userId="ed0686e6-5de3-464b-8385-0a9a9a5e248b" providerId="ADAL" clId="{6AD5070C-7110-4859-BA9E-E506209F988B}" dt="2023-10-06T15:58:56.779" v="463" actId="688"/>
          <ac:spMkLst>
            <pc:docMk/>
            <pc:sldMk cId="2198157438" sldId="271"/>
            <ac:spMk id="7" creationId="{8A71B662-89F4-1A11-7904-31CA65D8F174}"/>
          </ac:spMkLst>
        </pc:spChg>
        <pc:spChg chg="mod">
          <ac:chgData name="Gadey, Harish" userId="ed0686e6-5de3-464b-8385-0a9a9a5e248b" providerId="ADAL" clId="{6AD5070C-7110-4859-BA9E-E506209F988B}" dt="2023-10-06T15:58:36.662" v="460"/>
          <ac:spMkLst>
            <pc:docMk/>
            <pc:sldMk cId="2198157438" sldId="271"/>
            <ac:spMk id="8" creationId="{CC03CF9C-D766-6024-918D-D8642D2C133D}"/>
          </ac:spMkLst>
        </pc:spChg>
        <pc:spChg chg="mod">
          <ac:chgData name="Gadey, Harish" userId="ed0686e6-5de3-464b-8385-0a9a9a5e248b" providerId="ADAL" clId="{6AD5070C-7110-4859-BA9E-E506209F988B}" dt="2023-10-06T15:58:36.662" v="460"/>
          <ac:spMkLst>
            <pc:docMk/>
            <pc:sldMk cId="2198157438" sldId="271"/>
            <ac:spMk id="9" creationId="{DA62D38F-3570-BFE2-8B13-8331C00D176E}"/>
          </ac:spMkLst>
        </pc:spChg>
        <pc:spChg chg="mod">
          <ac:chgData name="Gadey, Harish" userId="ed0686e6-5de3-464b-8385-0a9a9a5e248b" providerId="ADAL" clId="{6AD5070C-7110-4859-BA9E-E506209F988B}" dt="2023-10-06T15:58:36.662" v="460"/>
          <ac:spMkLst>
            <pc:docMk/>
            <pc:sldMk cId="2198157438" sldId="271"/>
            <ac:spMk id="11" creationId="{0475DD08-FB84-1055-202F-9B1A2CFBCAED}"/>
          </ac:spMkLst>
        </pc:spChg>
        <pc:spChg chg="mod">
          <ac:chgData name="Gadey, Harish" userId="ed0686e6-5de3-464b-8385-0a9a9a5e248b" providerId="ADAL" clId="{6AD5070C-7110-4859-BA9E-E506209F988B}" dt="2023-10-06T15:58:56.779" v="463" actId="688"/>
          <ac:spMkLst>
            <pc:docMk/>
            <pc:sldMk cId="2198157438" sldId="271"/>
            <ac:spMk id="12" creationId="{DE344C4F-3A08-977E-812B-F16B5A63944A}"/>
          </ac:spMkLst>
        </pc:spChg>
        <pc:spChg chg="mod">
          <ac:chgData name="Gadey, Harish" userId="ed0686e6-5de3-464b-8385-0a9a9a5e248b" providerId="ADAL" clId="{6AD5070C-7110-4859-BA9E-E506209F988B}" dt="2023-10-06T15:58:56.779" v="463" actId="688"/>
          <ac:spMkLst>
            <pc:docMk/>
            <pc:sldMk cId="2198157438" sldId="271"/>
            <ac:spMk id="13" creationId="{E5D83989-A9F4-716A-5733-EF313F50F490}"/>
          </ac:spMkLst>
        </pc:spChg>
        <pc:spChg chg="mod">
          <ac:chgData name="Gadey, Harish" userId="ed0686e6-5de3-464b-8385-0a9a9a5e248b" providerId="ADAL" clId="{6AD5070C-7110-4859-BA9E-E506209F988B}" dt="2023-10-06T15:58:36.662" v="460"/>
          <ac:spMkLst>
            <pc:docMk/>
            <pc:sldMk cId="2198157438" sldId="271"/>
            <ac:spMk id="14" creationId="{C1BDBA64-32EC-BB03-6AD2-2D05B27B37C3}"/>
          </ac:spMkLst>
        </pc:spChg>
        <pc:spChg chg="mod">
          <ac:chgData name="Gadey, Harish" userId="ed0686e6-5de3-464b-8385-0a9a9a5e248b" providerId="ADAL" clId="{6AD5070C-7110-4859-BA9E-E506209F988B}" dt="2023-10-06T15:58:56.779" v="463" actId="688"/>
          <ac:spMkLst>
            <pc:docMk/>
            <pc:sldMk cId="2198157438" sldId="271"/>
            <ac:spMk id="15" creationId="{F62C8164-EB63-F2B0-7CFA-FE4BB4588391}"/>
          </ac:spMkLst>
        </pc:spChg>
        <pc:grpChg chg="add mod">
          <ac:chgData name="Gadey, Harish" userId="ed0686e6-5de3-464b-8385-0a9a9a5e248b" providerId="ADAL" clId="{6AD5070C-7110-4859-BA9E-E506209F988B}" dt="2023-10-06T19:47:45.639" v="568" actId="1038"/>
          <ac:grpSpMkLst>
            <pc:docMk/>
            <pc:sldMk cId="2198157438" sldId="271"/>
            <ac:grpSpMk id="6" creationId="{DD376AF3-3061-985B-7B8A-9402BBC835E5}"/>
          </ac:grpSpMkLst>
        </pc:grpChg>
        <pc:grpChg chg="mod">
          <ac:chgData name="Gadey, Harish" userId="ed0686e6-5de3-464b-8385-0a9a9a5e248b" providerId="ADAL" clId="{6AD5070C-7110-4859-BA9E-E506209F988B}" dt="2023-10-06T15:58:36.662" v="460"/>
          <ac:grpSpMkLst>
            <pc:docMk/>
            <pc:sldMk cId="2198157438" sldId="271"/>
            <ac:grpSpMk id="10" creationId="{682A1D8B-A0A6-9B7E-B6AA-8392A372AE78}"/>
          </ac:grpSpMkLst>
        </pc:grpChg>
        <pc:picChg chg="add mod">
          <ac:chgData name="Gadey, Harish" userId="ed0686e6-5de3-464b-8385-0a9a9a5e248b" providerId="ADAL" clId="{6AD5070C-7110-4859-BA9E-E506209F988B}" dt="2023-10-06T19:47:40.047" v="563" actId="1037"/>
          <ac:picMkLst>
            <pc:docMk/>
            <pc:sldMk cId="2198157438" sldId="271"/>
            <ac:picMk id="5" creationId="{8B4FEC3E-F9C5-FA20-ADF6-1CAF06501EF0}"/>
          </ac:picMkLst>
        </pc:picChg>
      </pc:sldChg>
      <pc:sldChg chg="addSp delSp modSp new mod">
        <pc:chgData name="Gadey, Harish" userId="ed0686e6-5de3-464b-8385-0a9a9a5e248b" providerId="ADAL" clId="{6AD5070C-7110-4859-BA9E-E506209F988B}" dt="2023-10-18T14:30:59.738" v="1134"/>
        <pc:sldMkLst>
          <pc:docMk/>
          <pc:sldMk cId="2629223954" sldId="272"/>
        </pc:sldMkLst>
        <pc:spChg chg="mod">
          <ac:chgData name="Gadey, Harish" userId="ed0686e6-5de3-464b-8385-0a9a9a5e248b" providerId="ADAL" clId="{6AD5070C-7110-4859-BA9E-E506209F988B}" dt="2023-10-06T16:11:00.003" v="496" actId="20577"/>
          <ac:spMkLst>
            <pc:docMk/>
            <pc:sldMk cId="2629223954" sldId="272"/>
            <ac:spMk id="3" creationId="{BB962756-9C9C-A848-9F77-CE32E3A530A7}"/>
          </ac:spMkLst>
        </pc:spChg>
        <pc:spChg chg="mod">
          <ac:chgData name="Gadey, Harish" userId="ed0686e6-5de3-464b-8385-0a9a9a5e248b" providerId="ADAL" clId="{6AD5070C-7110-4859-BA9E-E506209F988B}" dt="2023-10-18T14:30:59.738" v="1134"/>
          <ac:spMkLst>
            <pc:docMk/>
            <pc:sldMk cId="2629223954" sldId="272"/>
            <ac:spMk id="4" creationId="{81FCF358-01C7-D487-C875-7FD7DA94FEFF}"/>
          </ac:spMkLst>
        </pc:spChg>
        <pc:spChg chg="add del mod">
          <ac:chgData name="Gadey, Harish" userId="ed0686e6-5de3-464b-8385-0a9a9a5e248b" providerId="ADAL" clId="{6AD5070C-7110-4859-BA9E-E506209F988B}" dt="2023-10-06T16:11:23.801" v="500"/>
          <ac:spMkLst>
            <pc:docMk/>
            <pc:sldMk cId="2629223954" sldId="272"/>
            <ac:spMk id="6" creationId="{EA65B48D-C1F2-84C5-09D8-85C9F1ACB568}"/>
          </ac:spMkLst>
        </pc:spChg>
        <pc:picChg chg="add del mod">
          <ac:chgData name="Gadey, Harish" userId="ed0686e6-5de3-464b-8385-0a9a9a5e248b" providerId="ADAL" clId="{6AD5070C-7110-4859-BA9E-E506209F988B}" dt="2023-10-06T16:11:23.801" v="500"/>
          <ac:picMkLst>
            <pc:docMk/>
            <pc:sldMk cId="2629223954" sldId="272"/>
            <ac:picMk id="5" creationId="{A0A7E3CE-22EE-6790-F206-1CEDD526B956}"/>
          </ac:picMkLst>
        </pc:picChg>
        <pc:picChg chg="add mod">
          <ac:chgData name="Gadey, Harish" userId="ed0686e6-5de3-464b-8385-0a9a9a5e248b" providerId="ADAL" clId="{6AD5070C-7110-4859-BA9E-E506209F988B}" dt="2023-10-06T16:12:29.241" v="505" actId="1076"/>
          <ac:picMkLst>
            <pc:docMk/>
            <pc:sldMk cId="2629223954" sldId="272"/>
            <ac:picMk id="8" creationId="{66E6CF51-AB52-F4EC-EA32-1ACCEA080470}"/>
          </ac:picMkLst>
        </pc:picChg>
      </pc:sldChg>
      <pc:sldChg chg="addSp delSp modSp new mod">
        <pc:chgData name="Gadey, Harish" userId="ed0686e6-5de3-464b-8385-0a9a9a5e248b" providerId="ADAL" clId="{6AD5070C-7110-4859-BA9E-E506209F988B}" dt="2023-10-18T14:40:49.114" v="1168" actId="1076"/>
        <pc:sldMkLst>
          <pc:docMk/>
          <pc:sldMk cId="1836349291" sldId="273"/>
        </pc:sldMkLst>
        <pc:spChg chg="mod">
          <ac:chgData name="Gadey, Harish" userId="ed0686e6-5de3-464b-8385-0a9a9a5e248b" providerId="ADAL" clId="{6AD5070C-7110-4859-BA9E-E506209F988B}" dt="2023-10-06T17:46:07.849" v="509"/>
          <ac:spMkLst>
            <pc:docMk/>
            <pc:sldMk cId="1836349291" sldId="273"/>
            <ac:spMk id="3" creationId="{E4CE6B00-487F-BF0E-F694-1AA89A3E4F34}"/>
          </ac:spMkLst>
        </pc:spChg>
        <pc:spChg chg="mod">
          <ac:chgData name="Gadey, Harish" userId="ed0686e6-5de3-464b-8385-0a9a9a5e248b" providerId="ADAL" clId="{6AD5070C-7110-4859-BA9E-E506209F988B}" dt="2023-10-18T14:35:36.244" v="1162" actId="1035"/>
          <ac:spMkLst>
            <pc:docMk/>
            <pc:sldMk cId="1836349291" sldId="273"/>
            <ac:spMk id="4" creationId="{9DE3BAF6-F4AC-CFBB-BE3D-1119403B189D}"/>
          </ac:spMkLst>
        </pc:spChg>
        <pc:picChg chg="add del mod">
          <ac:chgData name="Gadey, Harish" userId="ed0686e6-5de3-464b-8385-0a9a9a5e248b" providerId="ADAL" clId="{6AD5070C-7110-4859-BA9E-E506209F988B}" dt="2023-10-07T16:03:08.826" v="579" actId="478"/>
          <ac:picMkLst>
            <pc:docMk/>
            <pc:sldMk cId="1836349291" sldId="273"/>
            <ac:picMk id="5" creationId="{60810F1A-5F6B-34DB-CA23-C4AAB7F1EF02}"/>
          </ac:picMkLst>
        </pc:picChg>
        <pc:picChg chg="add mod modCrop">
          <ac:chgData name="Gadey, Harish" userId="ed0686e6-5de3-464b-8385-0a9a9a5e248b" providerId="ADAL" clId="{6AD5070C-7110-4859-BA9E-E506209F988B}" dt="2023-10-18T14:40:49.114" v="1168" actId="1076"/>
          <ac:picMkLst>
            <pc:docMk/>
            <pc:sldMk cId="1836349291" sldId="273"/>
            <ac:picMk id="6" creationId="{0BA909B1-77F1-5644-5370-902C0AADE2CE}"/>
          </ac:picMkLst>
        </pc:picChg>
        <pc:picChg chg="add del mod modCrop">
          <ac:chgData name="Gadey, Harish" userId="ed0686e6-5de3-464b-8385-0a9a9a5e248b" providerId="ADAL" clId="{6AD5070C-7110-4859-BA9E-E506209F988B}" dt="2023-10-18T14:35:45.968" v="1163" actId="478"/>
          <ac:picMkLst>
            <pc:docMk/>
            <pc:sldMk cId="1836349291" sldId="273"/>
            <ac:picMk id="7" creationId="{210C437F-82D4-0342-F493-13EA27C6E712}"/>
          </ac:picMkLst>
        </pc:picChg>
      </pc:sldChg>
      <pc:sldChg chg="modSp new mod">
        <pc:chgData name="Gadey, Harish" userId="ed0686e6-5de3-464b-8385-0a9a9a5e248b" providerId="ADAL" clId="{6AD5070C-7110-4859-BA9E-E506209F988B}" dt="2023-10-18T19:13:42.675" v="1253" actId="20577"/>
        <pc:sldMkLst>
          <pc:docMk/>
          <pc:sldMk cId="2140415794" sldId="274"/>
        </pc:sldMkLst>
        <pc:spChg chg="mod">
          <ac:chgData name="Gadey, Harish" userId="ed0686e6-5de3-464b-8385-0a9a9a5e248b" providerId="ADAL" clId="{6AD5070C-7110-4859-BA9E-E506209F988B}" dt="2023-10-06T19:48:46.493" v="574"/>
          <ac:spMkLst>
            <pc:docMk/>
            <pc:sldMk cId="2140415794" sldId="274"/>
            <ac:spMk id="3" creationId="{65F99222-66E9-1FC0-27CA-696EDCC4318C}"/>
          </ac:spMkLst>
        </pc:spChg>
        <pc:spChg chg="mod">
          <ac:chgData name="Gadey, Harish" userId="ed0686e6-5de3-464b-8385-0a9a9a5e248b" providerId="ADAL" clId="{6AD5070C-7110-4859-BA9E-E506209F988B}" dt="2023-10-18T19:13:42.675" v="1253" actId="20577"/>
          <ac:spMkLst>
            <pc:docMk/>
            <pc:sldMk cId="2140415794" sldId="274"/>
            <ac:spMk id="4" creationId="{3F15715D-9B97-B5AE-F59E-C7016F0FF65A}"/>
          </ac:spMkLst>
        </pc:spChg>
      </pc:sldChg>
      <pc:sldChg chg="modSp add del mod">
        <pc:chgData name="Gadey, Harish" userId="ed0686e6-5de3-464b-8385-0a9a9a5e248b" providerId="ADAL" clId="{6AD5070C-7110-4859-BA9E-E506209F988B}" dt="2023-10-18T14:41:09.923" v="1169" actId="2696"/>
        <pc:sldMkLst>
          <pc:docMk/>
          <pc:sldMk cId="1426680591" sldId="275"/>
        </pc:sldMkLst>
        <pc:spChg chg="mod">
          <ac:chgData name="Gadey, Harish" userId="ed0686e6-5de3-464b-8385-0a9a9a5e248b" providerId="ADAL" clId="{6AD5070C-7110-4859-BA9E-E506209F988B}" dt="2023-10-07T16:03:46.357" v="586" actId="403"/>
          <ac:spMkLst>
            <pc:docMk/>
            <pc:sldMk cId="1426680591" sldId="275"/>
            <ac:spMk id="4" creationId="{3F15715D-9B97-B5AE-F59E-C7016F0FF65A}"/>
          </ac:spMkLst>
        </pc:spChg>
      </pc:sldChg>
      <pc:sldChg chg="add">
        <pc:chgData name="Gadey, Harish" userId="ed0686e6-5de3-464b-8385-0a9a9a5e248b" providerId="ADAL" clId="{6AD5070C-7110-4859-BA9E-E506209F988B}" dt="2023-10-18T14:41:13.137" v="1170"/>
        <pc:sldMkLst>
          <pc:docMk/>
          <pc:sldMk cId="3312318080" sldId="275"/>
        </pc:sldMkLst>
      </pc:sldChg>
      <pc:sldChg chg="addSp modSp new mod">
        <pc:chgData name="Gadey, Harish" userId="ed0686e6-5de3-464b-8385-0a9a9a5e248b" providerId="ADAL" clId="{6AD5070C-7110-4859-BA9E-E506209F988B}" dt="2023-10-07T16:12:30.084" v="986" actId="14100"/>
        <pc:sldMkLst>
          <pc:docMk/>
          <pc:sldMk cId="887786316" sldId="276"/>
        </pc:sldMkLst>
        <pc:spChg chg="mod">
          <ac:chgData name="Gadey, Harish" userId="ed0686e6-5de3-464b-8385-0a9a9a5e248b" providerId="ADAL" clId="{6AD5070C-7110-4859-BA9E-E506209F988B}" dt="2023-10-07T16:04:06.738" v="588"/>
          <ac:spMkLst>
            <pc:docMk/>
            <pc:sldMk cId="887786316" sldId="276"/>
            <ac:spMk id="3" creationId="{591EA5CF-97A9-2596-7D22-193A84EDECAC}"/>
          </ac:spMkLst>
        </pc:spChg>
        <pc:spChg chg="mod">
          <ac:chgData name="Gadey, Harish" userId="ed0686e6-5de3-464b-8385-0a9a9a5e248b" providerId="ADAL" clId="{6AD5070C-7110-4859-BA9E-E506209F988B}" dt="2023-10-07T16:12:30.084" v="986" actId="14100"/>
          <ac:spMkLst>
            <pc:docMk/>
            <pc:sldMk cId="887786316" sldId="276"/>
            <ac:spMk id="4" creationId="{746A6E28-BDCC-F4AC-346F-DADACFF5B6CF}"/>
          </ac:spMkLst>
        </pc:spChg>
        <pc:spChg chg="add mod">
          <ac:chgData name="Gadey, Harish" userId="ed0686e6-5de3-464b-8385-0a9a9a5e248b" providerId="ADAL" clId="{6AD5070C-7110-4859-BA9E-E506209F988B}" dt="2023-10-07T16:04:52.565" v="619" actId="1038"/>
          <ac:spMkLst>
            <pc:docMk/>
            <pc:sldMk cId="887786316" sldId="276"/>
            <ac:spMk id="6" creationId="{5E45F21E-AA2F-5BD2-1AC6-DC1E1C0DBF04}"/>
          </ac:spMkLst>
        </pc:spChg>
        <pc:graphicFrameChg chg="add mod">
          <ac:chgData name="Gadey, Harish" userId="ed0686e6-5de3-464b-8385-0a9a9a5e248b" providerId="ADAL" clId="{6AD5070C-7110-4859-BA9E-E506209F988B}" dt="2023-10-07T16:04:52.565" v="619" actId="1038"/>
          <ac:graphicFrameMkLst>
            <pc:docMk/>
            <pc:sldMk cId="887786316" sldId="276"/>
            <ac:graphicFrameMk id="5" creationId="{396318DF-46D5-5C7C-C26D-B0ED266C0648}"/>
          </ac:graphicFrameMkLst>
        </pc:graphicFrameChg>
      </pc:sldChg>
      <pc:sldChg chg="modSp new mod">
        <pc:chgData name="Gadey, Harish" userId="ed0686e6-5de3-464b-8385-0a9a9a5e248b" providerId="ADAL" clId="{6AD5070C-7110-4859-BA9E-E506209F988B}" dt="2023-10-18T19:07:35.538" v="1235" actId="5793"/>
        <pc:sldMkLst>
          <pc:docMk/>
          <pc:sldMk cId="2110713829" sldId="277"/>
        </pc:sldMkLst>
        <pc:spChg chg="mod">
          <ac:chgData name="Gadey, Harish" userId="ed0686e6-5de3-464b-8385-0a9a9a5e248b" providerId="ADAL" clId="{6AD5070C-7110-4859-BA9E-E506209F988B}" dt="2023-10-07T16:05:12.574" v="622"/>
          <ac:spMkLst>
            <pc:docMk/>
            <pc:sldMk cId="2110713829" sldId="277"/>
            <ac:spMk id="3" creationId="{444AE2D4-C130-9DED-9610-BA4F18B7BF8E}"/>
          </ac:spMkLst>
        </pc:spChg>
        <pc:spChg chg="mod">
          <ac:chgData name="Gadey, Harish" userId="ed0686e6-5de3-464b-8385-0a9a9a5e248b" providerId="ADAL" clId="{6AD5070C-7110-4859-BA9E-E506209F988B}" dt="2023-10-18T19:07:35.538" v="1235" actId="5793"/>
          <ac:spMkLst>
            <pc:docMk/>
            <pc:sldMk cId="2110713829" sldId="277"/>
            <ac:spMk id="4" creationId="{304CF9DE-C072-4FD9-D447-6A7181EE86ED}"/>
          </ac:spMkLst>
        </pc:spChg>
      </pc:sldChg>
      <pc:sldChg chg="modSp add mod">
        <pc:chgData name="Gadey, Harish" userId="ed0686e6-5de3-464b-8385-0a9a9a5e248b" providerId="ADAL" clId="{6AD5070C-7110-4859-BA9E-E506209F988B}" dt="2023-10-21T00:21:35.958" v="1485" actId="20577"/>
        <pc:sldMkLst>
          <pc:docMk/>
          <pc:sldMk cId="701360661" sldId="278"/>
        </pc:sldMkLst>
        <pc:spChg chg="mod">
          <ac:chgData name="Gadey, Harish" userId="ed0686e6-5de3-464b-8385-0a9a9a5e248b" providerId="ADAL" clId="{6AD5070C-7110-4859-BA9E-E506209F988B}" dt="2023-10-07T16:07:45.870" v="646" actId="20577"/>
          <ac:spMkLst>
            <pc:docMk/>
            <pc:sldMk cId="701360661" sldId="278"/>
            <ac:spMk id="3" creationId="{444AE2D4-C130-9DED-9610-BA4F18B7BF8E}"/>
          </ac:spMkLst>
        </pc:spChg>
        <pc:spChg chg="mod">
          <ac:chgData name="Gadey, Harish" userId="ed0686e6-5de3-464b-8385-0a9a9a5e248b" providerId="ADAL" clId="{6AD5070C-7110-4859-BA9E-E506209F988B}" dt="2023-10-21T00:21:35.958" v="1485" actId="20577"/>
          <ac:spMkLst>
            <pc:docMk/>
            <pc:sldMk cId="701360661" sldId="278"/>
            <ac:spMk id="4" creationId="{304CF9DE-C072-4FD9-D447-6A7181EE86ED}"/>
          </ac:spMkLst>
        </pc:spChg>
      </pc:sldChg>
      <pc:sldChg chg="addSp delSp modSp add mod">
        <pc:chgData name="Gadey, Harish" userId="ed0686e6-5de3-464b-8385-0a9a9a5e248b" providerId="ADAL" clId="{6AD5070C-7110-4859-BA9E-E506209F988B}" dt="2023-10-20T23:20:26.208" v="1268" actId="1076"/>
        <pc:sldMkLst>
          <pc:docMk/>
          <pc:sldMk cId="1188359285" sldId="279"/>
        </pc:sldMkLst>
        <pc:spChg chg="mod">
          <ac:chgData name="Gadey, Harish" userId="ed0686e6-5de3-464b-8385-0a9a9a5e248b" providerId="ADAL" clId="{6AD5070C-7110-4859-BA9E-E506209F988B}" dt="2023-10-20T23:20:26.208" v="1268" actId="1076"/>
          <ac:spMkLst>
            <pc:docMk/>
            <pc:sldMk cId="1188359285" sldId="279"/>
            <ac:spMk id="3" creationId="{444AE2D4-C130-9DED-9610-BA4F18B7BF8E}"/>
          </ac:spMkLst>
        </pc:spChg>
        <pc:spChg chg="del mod">
          <ac:chgData name="Gadey, Harish" userId="ed0686e6-5de3-464b-8385-0a9a9a5e248b" providerId="ADAL" clId="{6AD5070C-7110-4859-BA9E-E506209F988B}" dt="2023-10-20T23:19:49.689" v="1260" actId="478"/>
          <ac:spMkLst>
            <pc:docMk/>
            <pc:sldMk cId="1188359285" sldId="279"/>
            <ac:spMk id="4" creationId="{304CF9DE-C072-4FD9-D447-6A7181EE86ED}"/>
          </ac:spMkLst>
        </pc:spChg>
        <pc:spChg chg="add del mod">
          <ac:chgData name="Gadey, Harish" userId="ed0686e6-5de3-464b-8385-0a9a9a5e248b" providerId="ADAL" clId="{6AD5070C-7110-4859-BA9E-E506209F988B}" dt="2023-10-20T23:19:51.210" v="1261" actId="478"/>
          <ac:spMkLst>
            <pc:docMk/>
            <pc:sldMk cId="1188359285" sldId="279"/>
            <ac:spMk id="7" creationId="{646289D9-7B51-3867-D01D-533890A772B8}"/>
          </ac:spMkLst>
        </pc:spChg>
        <pc:graphicFrameChg chg="add del mod">
          <ac:chgData name="Gadey, Harish" userId="ed0686e6-5de3-464b-8385-0a9a9a5e248b" providerId="ADAL" clId="{6AD5070C-7110-4859-BA9E-E506209F988B}" dt="2023-10-20T23:19:06.869" v="1255" actId="478"/>
          <ac:graphicFrameMkLst>
            <pc:docMk/>
            <pc:sldMk cId="1188359285" sldId="279"/>
            <ac:graphicFrameMk id="5" creationId="{78462188-2641-81A4-0003-18422E53EC1F}"/>
          </ac:graphicFrameMkLst>
        </pc:graphicFrameChg>
      </pc:sldChg>
      <pc:sldChg chg="addSp delSp modSp new del mod">
        <pc:chgData name="Gadey, Harish" userId="ed0686e6-5de3-464b-8385-0a9a9a5e248b" providerId="ADAL" clId="{6AD5070C-7110-4859-BA9E-E506209F988B}" dt="2023-10-21T00:11:31.982" v="1304" actId="47"/>
        <pc:sldMkLst>
          <pc:docMk/>
          <pc:sldMk cId="2243345751" sldId="280"/>
        </pc:sldMkLst>
        <pc:spChg chg="mod">
          <ac:chgData name="Gadey, Harish" userId="ed0686e6-5de3-464b-8385-0a9a9a5e248b" providerId="ADAL" clId="{6AD5070C-7110-4859-BA9E-E506209F988B}" dt="2023-10-21T00:10:14.635" v="1292" actId="20577"/>
          <ac:spMkLst>
            <pc:docMk/>
            <pc:sldMk cId="2243345751" sldId="280"/>
            <ac:spMk id="3" creationId="{5C00A88C-E156-4625-455B-7F9FB09F9F49}"/>
          </ac:spMkLst>
        </pc:spChg>
        <pc:spChg chg="del">
          <ac:chgData name="Gadey, Harish" userId="ed0686e6-5de3-464b-8385-0a9a9a5e248b" providerId="ADAL" clId="{6AD5070C-7110-4859-BA9E-E506209F988B}" dt="2023-10-20T23:21:04.192" v="1271" actId="478"/>
          <ac:spMkLst>
            <pc:docMk/>
            <pc:sldMk cId="2243345751" sldId="280"/>
            <ac:spMk id="4" creationId="{CB460F6F-2A81-B3C7-28A0-089EFCAC3B35}"/>
          </ac:spMkLst>
        </pc:spChg>
        <pc:spChg chg="add mod">
          <ac:chgData name="Gadey, Harish" userId="ed0686e6-5de3-464b-8385-0a9a9a5e248b" providerId="ADAL" clId="{6AD5070C-7110-4859-BA9E-E506209F988B}" dt="2023-10-21T00:11:00.263" v="1301" actId="1076"/>
          <ac:spMkLst>
            <pc:docMk/>
            <pc:sldMk cId="2243345751" sldId="280"/>
            <ac:spMk id="6" creationId="{FE4AF014-EB8C-4CB5-85B9-1B71DA1DAA0F}"/>
          </ac:spMkLst>
        </pc:spChg>
        <pc:spChg chg="add mod">
          <ac:chgData name="Gadey, Harish" userId="ed0686e6-5de3-464b-8385-0a9a9a5e248b" providerId="ADAL" clId="{6AD5070C-7110-4859-BA9E-E506209F988B}" dt="2023-10-21T00:10:43.419" v="1296" actId="1076"/>
          <ac:spMkLst>
            <pc:docMk/>
            <pc:sldMk cId="2243345751" sldId="280"/>
            <ac:spMk id="7" creationId="{84BF6000-0C48-BBB6-5AD1-CCC0C8E75462}"/>
          </ac:spMkLst>
        </pc:spChg>
        <pc:picChg chg="add mod">
          <ac:chgData name="Gadey, Harish" userId="ed0686e6-5de3-464b-8385-0a9a9a5e248b" providerId="ADAL" clId="{6AD5070C-7110-4859-BA9E-E506209F988B}" dt="2023-10-21T00:10:02.313" v="1277" actId="1076"/>
          <ac:picMkLst>
            <pc:docMk/>
            <pc:sldMk cId="2243345751" sldId="280"/>
            <ac:picMk id="5" creationId="{F147EB5C-9058-CBFF-50E9-D4AAA15ED83D}"/>
          </ac:picMkLst>
        </pc:picChg>
      </pc:sldChg>
      <pc:sldChg chg="addSp delSp modSp new mod">
        <pc:chgData name="Gadey, Harish" userId="ed0686e6-5de3-464b-8385-0a9a9a5e248b" providerId="ADAL" clId="{6AD5070C-7110-4859-BA9E-E506209F988B}" dt="2023-10-21T00:13:57.988" v="1350" actId="1076"/>
        <pc:sldMkLst>
          <pc:docMk/>
          <pc:sldMk cId="2673104228" sldId="281"/>
        </pc:sldMkLst>
        <pc:spChg chg="del">
          <ac:chgData name="Gadey, Harish" userId="ed0686e6-5de3-464b-8385-0a9a9a5e248b" providerId="ADAL" clId="{6AD5070C-7110-4859-BA9E-E506209F988B}" dt="2023-10-21T00:13:22.117" v="1341" actId="478"/>
          <ac:spMkLst>
            <pc:docMk/>
            <pc:sldMk cId="2673104228" sldId="281"/>
            <ac:spMk id="3" creationId="{5E6C393A-6762-AD3D-6602-7ADB8D9B30E1}"/>
          </ac:spMkLst>
        </pc:spChg>
        <pc:spChg chg="del">
          <ac:chgData name="Gadey, Harish" userId="ed0686e6-5de3-464b-8385-0a9a9a5e248b" providerId="ADAL" clId="{6AD5070C-7110-4859-BA9E-E506209F988B}" dt="2023-10-21T00:13:22.117" v="1341" actId="478"/>
          <ac:spMkLst>
            <pc:docMk/>
            <pc:sldMk cId="2673104228" sldId="281"/>
            <ac:spMk id="4" creationId="{8B1FFB16-5354-C484-2DAC-E6F79229A472}"/>
          </ac:spMkLst>
        </pc:spChg>
        <pc:spChg chg="add del mod">
          <ac:chgData name="Gadey, Harish" userId="ed0686e6-5de3-464b-8385-0a9a9a5e248b" providerId="ADAL" clId="{6AD5070C-7110-4859-BA9E-E506209F988B}" dt="2023-10-21T00:12:46.610" v="1337"/>
          <ac:spMkLst>
            <pc:docMk/>
            <pc:sldMk cId="2673104228" sldId="281"/>
            <ac:spMk id="6" creationId="{62699185-86BA-F69E-D163-46360454AF38}"/>
          </ac:spMkLst>
        </pc:spChg>
        <pc:spChg chg="add del mod">
          <ac:chgData name="Gadey, Harish" userId="ed0686e6-5de3-464b-8385-0a9a9a5e248b" providerId="ADAL" clId="{6AD5070C-7110-4859-BA9E-E506209F988B}" dt="2023-10-21T00:12:46.610" v="1337"/>
          <ac:spMkLst>
            <pc:docMk/>
            <pc:sldMk cId="2673104228" sldId="281"/>
            <ac:spMk id="7" creationId="{89A22DAF-3CF2-584B-79CE-0BB034959001}"/>
          </ac:spMkLst>
        </pc:spChg>
        <pc:spChg chg="add del mod">
          <ac:chgData name="Gadey, Harish" userId="ed0686e6-5de3-464b-8385-0a9a9a5e248b" providerId="ADAL" clId="{6AD5070C-7110-4859-BA9E-E506209F988B}" dt="2023-10-21T00:13:18.503" v="1340" actId="478"/>
          <ac:spMkLst>
            <pc:docMk/>
            <pc:sldMk cId="2673104228" sldId="281"/>
            <ac:spMk id="9" creationId="{717D7A23-FF5F-D479-E861-3EE168E415AE}"/>
          </ac:spMkLst>
        </pc:spChg>
        <pc:spChg chg="add mod">
          <ac:chgData name="Gadey, Harish" userId="ed0686e6-5de3-464b-8385-0a9a9a5e248b" providerId="ADAL" clId="{6AD5070C-7110-4859-BA9E-E506209F988B}" dt="2023-10-21T00:13:36.323" v="1344" actId="207"/>
          <ac:spMkLst>
            <pc:docMk/>
            <pc:sldMk cId="2673104228" sldId="281"/>
            <ac:spMk id="11" creationId="{98AF19B6-101E-08D2-FE65-A140AC534200}"/>
          </ac:spMkLst>
        </pc:spChg>
        <pc:spChg chg="add mod">
          <ac:chgData name="Gadey, Harish" userId="ed0686e6-5de3-464b-8385-0a9a9a5e248b" providerId="ADAL" clId="{6AD5070C-7110-4859-BA9E-E506209F988B}" dt="2023-10-21T00:13:57.988" v="1350" actId="1076"/>
          <ac:spMkLst>
            <pc:docMk/>
            <pc:sldMk cId="2673104228" sldId="281"/>
            <ac:spMk id="12" creationId="{24BE855A-B075-A77E-1B5A-C7EACA98485B}"/>
          </ac:spMkLst>
        </pc:spChg>
        <pc:picChg chg="add del mod">
          <ac:chgData name="Gadey, Harish" userId="ed0686e6-5de3-464b-8385-0a9a9a5e248b" providerId="ADAL" clId="{6AD5070C-7110-4859-BA9E-E506209F988B}" dt="2023-10-21T00:12:46.610" v="1337"/>
          <ac:picMkLst>
            <pc:docMk/>
            <pc:sldMk cId="2673104228" sldId="281"/>
            <ac:picMk id="5" creationId="{A7017376-6A87-ADBA-4325-9BD3859D422C}"/>
          </ac:picMkLst>
        </pc:picChg>
        <pc:picChg chg="add mod">
          <ac:chgData name="Gadey, Harish" userId="ed0686e6-5de3-464b-8385-0a9a9a5e248b" providerId="ADAL" clId="{6AD5070C-7110-4859-BA9E-E506209F988B}" dt="2023-10-21T00:13:45.905" v="1345" actId="14100"/>
          <ac:picMkLst>
            <pc:docMk/>
            <pc:sldMk cId="2673104228" sldId="281"/>
            <ac:picMk id="10" creationId="{EC2D3842-8529-F3D0-F4F3-830EB8BECC77}"/>
          </ac:picMkLst>
        </pc:picChg>
      </pc:sldChg>
      <pc:sldChg chg="modSp add mod modTransition">
        <pc:chgData name="Gadey, Harish" userId="ed0686e6-5de3-464b-8385-0a9a9a5e248b" providerId="ADAL" clId="{6AD5070C-7110-4859-BA9E-E506209F988B}" dt="2023-10-21T00:12:00.200" v="1327" actId="207"/>
        <pc:sldMkLst>
          <pc:docMk/>
          <pc:sldMk cId="3405946837" sldId="487"/>
        </pc:sldMkLst>
        <pc:spChg chg="mod">
          <ac:chgData name="Gadey, Harish" userId="ed0686e6-5de3-464b-8385-0a9a9a5e248b" providerId="ADAL" clId="{6AD5070C-7110-4859-BA9E-E506209F988B}" dt="2023-10-21T00:12:00.200" v="1327" actId="207"/>
          <ac:spMkLst>
            <pc:docMk/>
            <pc:sldMk cId="3405946837" sldId="487"/>
            <ac:spMk id="2" creationId="{75BCB6C8-6DB3-4035-ABF1-F5238EC50B6E}"/>
          </ac:spMkLst>
        </pc:spChg>
        <pc:spChg chg="mod">
          <ac:chgData name="Gadey, Harish" userId="ed0686e6-5de3-464b-8385-0a9a9a5e248b" providerId="ADAL" clId="{6AD5070C-7110-4859-BA9E-E506209F988B}" dt="2023-10-21T00:11:50.765" v="1323" actId="14100"/>
          <ac:spMkLst>
            <pc:docMk/>
            <pc:sldMk cId="3405946837" sldId="487"/>
            <ac:spMk id="4" creationId="{8224175B-9777-46E0-A1EF-6D5960F06F94}"/>
          </ac:spMkLst>
        </pc:spChg>
      </pc:sldChg>
      <pc:sldChg chg="addSp delSp modSp new mod">
        <pc:chgData name="Gadey, Harish" userId="ed0686e6-5de3-464b-8385-0a9a9a5e248b" providerId="ADAL" clId="{6AD5070C-7110-4859-BA9E-E506209F988B}" dt="2023-10-21T00:14:48.149" v="1359" actId="1076"/>
        <pc:sldMkLst>
          <pc:docMk/>
          <pc:sldMk cId="920822534" sldId="488"/>
        </pc:sldMkLst>
        <pc:spChg chg="mod">
          <ac:chgData name="Gadey, Harish" userId="ed0686e6-5de3-464b-8385-0a9a9a5e248b" providerId="ADAL" clId="{6AD5070C-7110-4859-BA9E-E506209F988B}" dt="2023-10-21T00:14:11.103" v="1352"/>
          <ac:spMkLst>
            <pc:docMk/>
            <pc:sldMk cId="920822534" sldId="488"/>
            <ac:spMk id="3" creationId="{7A32A0D7-5041-64D7-9521-22033D33B41A}"/>
          </ac:spMkLst>
        </pc:spChg>
        <pc:spChg chg="del">
          <ac:chgData name="Gadey, Harish" userId="ed0686e6-5de3-464b-8385-0a9a9a5e248b" providerId="ADAL" clId="{6AD5070C-7110-4859-BA9E-E506209F988B}" dt="2023-10-21T00:14:18.927" v="1353" actId="478"/>
          <ac:spMkLst>
            <pc:docMk/>
            <pc:sldMk cId="920822534" sldId="488"/>
            <ac:spMk id="4" creationId="{3BC64730-7E88-A0B6-946B-89D85C5FEE16}"/>
          </ac:spMkLst>
        </pc:spChg>
        <pc:graphicFrameChg chg="add mod modGraphic">
          <ac:chgData name="Gadey, Harish" userId="ed0686e6-5de3-464b-8385-0a9a9a5e248b" providerId="ADAL" clId="{6AD5070C-7110-4859-BA9E-E506209F988B}" dt="2023-10-21T00:14:38.609" v="1358" actId="1076"/>
          <ac:graphicFrameMkLst>
            <pc:docMk/>
            <pc:sldMk cId="920822534" sldId="488"/>
            <ac:graphicFrameMk id="5" creationId="{DEB17F5C-E1CE-7A65-F7B3-4A703B4CD16E}"/>
          </ac:graphicFrameMkLst>
        </pc:graphicFrameChg>
        <pc:graphicFrameChg chg="add mod modGraphic">
          <ac:chgData name="Gadey, Harish" userId="ed0686e6-5de3-464b-8385-0a9a9a5e248b" providerId="ADAL" clId="{6AD5070C-7110-4859-BA9E-E506209F988B}" dt="2023-10-21T00:14:48.149" v="1359" actId="1076"/>
          <ac:graphicFrameMkLst>
            <pc:docMk/>
            <pc:sldMk cId="920822534" sldId="488"/>
            <ac:graphicFrameMk id="6" creationId="{F1AA39CA-C19D-C741-C2ED-0EB5C5925EE9}"/>
          </ac:graphicFrameMkLst>
        </pc:graphicFrameChg>
      </pc:sldChg>
      <pc:sldChg chg="addSp delSp modSp add del mod modTransition setBg delDesignElem">
        <pc:chgData name="Gadey, Harish" userId="ed0686e6-5de3-464b-8385-0a9a9a5e248b" providerId="ADAL" clId="{6AD5070C-7110-4859-BA9E-E506209F988B}" dt="2023-10-21T00:12:26.316" v="1335" actId="47"/>
        <pc:sldMkLst>
          <pc:docMk/>
          <pc:sldMk cId="1013038195" sldId="489"/>
        </pc:sldMkLst>
        <pc:spChg chg="add mod">
          <ac:chgData name="Gadey, Harish" userId="ed0686e6-5de3-464b-8385-0a9a9a5e248b" providerId="ADAL" clId="{6AD5070C-7110-4859-BA9E-E506209F988B}" dt="2023-10-21T00:12:15.438" v="1330"/>
          <ac:spMkLst>
            <pc:docMk/>
            <pc:sldMk cId="1013038195" sldId="489"/>
            <ac:spMk id="3" creationId="{481DB0A1-51C2-89C7-329F-7885243765D8}"/>
          </ac:spMkLst>
        </pc:spChg>
        <pc:spChg chg="add mod">
          <ac:chgData name="Gadey, Harish" userId="ed0686e6-5de3-464b-8385-0a9a9a5e248b" providerId="ADAL" clId="{6AD5070C-7110-4859-BA9E-E506209F988B}" dt="2023-10-21T00:12:15.438" v="1330"/>
          <ac:spMkLst>
            <pc:docMk/>
            <pc:sldMk cId="1013038195" sldId="489"/>
            <ac:spMk id="6" creationId="{49840698-8C75-1CFD-FEA4-99731B1F7D6F}"/>
          </ac:spMkLst>
        </pc:spChg>
        <pc:spChg chg="add del">
          <ac:chgData name="Gadey, Harish" userId="ed0686e6-5de3-464b-8385-0a9a9a5e248b" providerId="ADAL" clId="{6AD5070C-7110-4859-BA9E-E506209F988B}" dt="2023-10-21T00:12:21.502" v="1332" actId="22"/>
          <ac:spMkLst>
            <pc:docMk/>
            <pc:sldMk cId="1013038195" sldId="489"/>
            <ac:spMk id="8" creationId="{E3B8FF1F-B1B1-BA05-84AA-5D79AD2B3D47}"/>
          </ac:spMkLst>
        </pc:spChg>
        <pc:spChg chg="del">
          <ac:chgData name="Gadey, Harish" userId="ed0686e6-5de3-464b-8385-0a9a9a5e248b" providerId="ADAL" clId="{6AD5070C-7110-4859-BA9E-E506209F988B}" dt="2023-10-21T00:12:06.190" v="1329"/>
          <ac:spMkLst>
            <pc:docMk/>
            <pc:sldMk cId="1013038195" sldId="489"/>
            <ac:spMk id="99" creationId="{36D30126-6314-4A93-B27E-5C66CF781924}"/>
          </ac:spMkLst>
        </pc:spChg>
        <pc:spChg chg="del">
          <ac:chgData name="Gadey, Harish" userId="ed0686e6-5de3-464b-8385-0a9a9a5e248b" providerId="ADAL" clId="{6AD5070C-7110-4859-BA9E-E506209F988B}" dt="2023-10-21T00:12:06.190" v="1329"/>
          <ac:spMkLst>
            <pc:docMk/>
            <pc:sldMk cId="1013038195" sldId="489"/>
            <ac:spMk id="101" creationId="{4038CB10-1F5C-4D54-9DF7-12586DE5B007}"/>
          </ac:spMkLst>
        </pc:spChg>
        <pc:spChg chg="del">
          <ac:chgData name="Gadey, Harish" userId="ed0686e6-5de3-464b-8385-0a9a9a5e248b" providerId="ADAL" clId="{6AD5070C-7110-4859-BA9E-E506209F988B}" dt="2023-10-21T00:12:06.190" v="1329"/>
          <ac:spMkLst>
            <pc:docMk/>
            <pc:sldMk cId="1013038195" sldId="489"/>
            <ac:spMk id="103" creationId="{73ED6512-6858-4552-B699-9A97FE9A4EA2}"/>
          </ac:spMkLst>
        </pc:spChg>
        <pc:grpChg chg="del mod">
          <ac:chgData name="Gadey, Harish" userId="ed0686e6-5de3-464b-8385-0a9a9a5e248b" providerId="ADAL" clId="{6AD5070C-7110-4859-BA9E-E506209F988B}" dt="2023-10-21T00:12:23.942" v="1334" actId="478"/>
          <ac:grpSpMkLst>
            <pc:docMk/>
            <pc:sldMk cId="1013038195" sldId="489"/>
            <ac:grpSpMk id="4" creationId="{6EF82816-88E8-C277-9791-BF5F0BF8E137}"/>
          </ac:grpSpMkLst>
        </pc:grpChg>
      </pc:sldChg>
      <pc:sldChg chg="addSp delSp modSp new mod">
        <pc:chgData name="Gadey, Harish" userId="ed0686e6-5de3-464b-8385-0a9a9a5e248b" providerId="ADAL" clId="{6AD5070C-7110-4859-BA9E-E506209F988B}" dt="2023-10-21T00:15:45.434" v="1383"/>
        <pc:sldMkLst>
          <pc:docMk/>
          <pc:sldMk cId="1588180690" sldId="489"/>
        </pc:sldMkLst>
        <pc:spChg chg="mod">
          <ac:chgData name="Gadey, Harish" userId="ed0686e6-5de3-464b-8385-0a9a9a5e248b" providerId="ADAL" clId="{6AD5070C-7110-4859-BA9E-E506209F988B}" dt="2023-10-21T00:15:45.434" v="1383"/>
          <ac:spMkLst>
            <pc:docMk/>
            <pc:sldMk cId="1588180690" sldId="489"/>
            <ac:spMk id="3" creationId="{EBD59145-3EAC-7ECD-7477-0C3E050DAC1A}"/>
          </ac:spMkLst>
        </pc:spChg>
        <pc:spChg chg="del">
          <ac:chgData name="Gadey, Harish" userId="ed0686e6-5de3-464b-8385-0a9a9a5e248b" providerId="ADAL" clId="{6AD5070C-7110-4859-BA9E-E506209F988B}" dt="2023-10-21T00:15:14.173" v="1361" actId="478"/>
          <ac:spMkLst>
            <pc:docMk/>
            <pc:sldMk cId="1588180690" sldId="489"/>
            <ac:spMk id="4" creationId="{5B3F7B95-BB00-1FEE-FF1A-F3AB2E4F9E0D}"/>
          </ac:spMkLst>
        </pc:spChg>
        <pc:spChg chg="add mod">
          <ac:chgData name="Gadey, Harish" userId="ed0686e6-5de3-464b-8385-0a9a9a5e248b" providerId="ADAL" clId="{6AD5070C-7110-4859-BA9E-E506209F988B}" dt="2023-10-21T00:15:16.479" v="1362"/>
          <ac:spMkLst>
            <pc:docMk/>
            <pc:sldMk cId="1588180690" sldId="489"/>
            <ac:spMk id="14" creationId="{6C6C646E-2B48-5FF0-8BFA-8458DCCA3147}"/>
          </ac:spMkLst>
        </pc:spChg>
        <pc:spChg chg="add mod">
          <ac:chgData name="Gadey, Harish" userId="ed0686e6-5de3-464b-8385-0a9a9a5e248b" providerId="ADAL" clId="{6AD5070C-7110-4859-BA9E-E506209F988B}" dt="2023-10-21T00:15:16.479" v="1362"/>
          <ac:spMkLst>
            <pc:docMk/>
            <pc:sldMk cId="1588180690" sldId="489"/>
            <ac:spMk id="15" creationId="{63635FD7-70AB-5D11-4BB7-5F000C9D4106}"/>
          </ac:spMkLst>
        </pc:spChg>
        <pc:spChg chg="add mod">
          <ac:chgData name="Gadey, Harish" userId="ed0686e6-5de3-464b-8385-0a9a9a5e248b" providerId="ADAL" clId="{6AD5070C-7110-4859-BA9E-E506209F988B}" dt="2023-10-21T00:15:16.479" v="1362"/>
          <ac:spMkLst>
            <pc:docMk/>
            <pc:sldMk cId="1588180690" sldId="489"/>
            <ac:spMk id="16" creationId="{8CF777D0-AFBF-8B07-E70E-DB14D85F51B6}"/>
          </ac:spMkLst>
        </pc:spChg>
        <pc:spChg chg="add mod">
          <ac:chgData name="Gadey, Harish" userId="ed0686e6-5de3-464b-8385-0a9a9a5e248b" providerId="ADAL" clId="{6AD5070C-7110-4859-BA9E-E506209F988B}" dt="2023-10-21T00:15:16.479" v="1362"/>
          <ac:spMkLst>
            <pc:docMk/>
            <pc:sldMk cId="1588180690" sldId="489"/>
            <ac:spMk id="17" creationId="{675CC874-7479-3B84-7471-6A52BEE95AAF}"/>
          </ac:spMkLst>
        </pc:spChg>
        <pc:spChg chg="add mod">
          <ac:chgData name="Gadey, Harish" userId="ed0686e6-5de3-464b-8385-0a9a9a5e248b" providerId="ADAL" clId="{6AD5070C-7110-4859-BA9E-E506209F988B}" dt="2023-10-21T00:15:16.479" v="1362"/>
          <ac:spMkLst>
            <pc:docMk/>
            <pc:sldMk cId="1588180690" sldId="489"/>
            <ac:spMk id="18" creationId="{CA7165F1-53B6-A578-AF39-C0842158600E}"/>
          </ac:spMkLst>
        </pc:spChg>
        <pc:spChg chg="add mod">
          <ac:chgData name="Gadey, Harish" userId="ed0686e6-5de3-464b-8385-0a9a9a5e248b" providerId="ADAL" clId="{6AD5070C-7110-4859-BA9E-E506209F988B}" dt="2023-10-21T00:15:16.479" v="1362"/>
          <ac:spMkLst>
            <pc:docMk/>
            <pc:sldMk cId="1588180690" sldId="489"/>
            <ac:spMk id="19" creationId="{80FE709A-708F-4BC6-6C0C-F6BF2CDD0D75}"/>
          </ac:spMkLst>
        </pc:spChg>
        <pc:spChg chg="add mod">
          <ac:chgData name="Gadey, Harish" userId="ed0686e6-5de3-464b-8385-0a9a9a5e248b" providerId="ADAL" clId="{6AD5070C-7110-4859-BA9E-E506209F988B}" dt="2023-10-21T00:15:16.479" v="1362"/>
          <ac:spMkLst>
            <pc:docMk/>
            <pc:sldMk cId="1588180690" sldId="489"/>
            <ac:spMk id="20" creationId="{163CBA5A-3E45-087A-B012-B8198A82EDB2}"/>
          </ac:spMkLst>
        </pc:spChg>
        <pc:spChg chg="add mod">
          <ac:chgData name="Gadey, Harish" userId="ed0686e6-5de3-464b-8385-0a9a9a5e248b" providerId="ADAL" clId="{6AD5070C-7110-4859-BA9E-E506209F988B}" dt="2023-10-21T00:15:16.479" v="1362"/>
          <ac:spMkLst>
            <pc:docMk/>
            <pc:sldMk cId="1588180690" sldId="489"/>
            <ac:spMk id="21" creationId="{51F74045-4B92-4D9B-3309-8A133BD15DDA}"/>
          </ac:spMkLst>
        </pc:spChg>
        <pc:spChg chg="add mod">
          <ac:chgData name="Gadey, Harish" userId="ed0686e6-5de3-464b-8385-0a9a9a5e248b" providerId="ADAL" clId="{6AD5070C-7110-4859-BA9E-E506209F988B}" dt="2023-10-21T00:15:16.479" v="1362"/>
          <ac:spMkLst>
            <pc:docMk/>
            <pc:sldMk cId="1588180690" sldId="489"/>
            <ac:spMk id="22" creationId="{0D49FACF-8912-C8F0-8085-84E32EDD7648}"/>
          </ac:spMkLst>
        </pc:spChg>
        <pc:spChg chg="add mod">
          <ac:chgData name="Gadey, Harish" userId="ed0686e6-5de3-464b-8385-0a9a9a5e248b" providerId="ADAL" clId="{6AD5070C-7110-4859-BA9E-E506209F988B}" dt="2023-10-21T00:15:16.479" v="1362"/>
          <ac:spMkLst>
            <pc:docMk/>
            <pc:sldMk cId="1588180690" sldId="489"/>
            <ac:spMk id="23" creationId="{79ACEA60-9DDB-BEBF-005E-2C315A60BEE7}"/>
          </ac:spMkLst>
        </pc:spChg>
        <pc:spChg chg="add mod">
          <ac:chgData name="Gadey, Harish" userId="ed0686e6-5de3-464b-8385-0a9a9a5e248b" providerId="ADAL" clId="{6AD5070C-7110-4859-BA9E-E506209F988B}" dt="2023-10-21T00:15:16.479" v="1362"/>
          <ac:spMkLst>
            <pc:docMk/>
            <pc:sldMk cId="1588180690" sldId="489"/>
            <ac:spMk id="24" creationId="{0088D1EF-54C3-8587-AEF2-76D41634F3FE}"/>
          </ac:spMkLst>
        </pc:spChg>
        <pc:spChg chg="add mod">
          <ac:chgData name="Gadey, Harish" userId="ed0686e6-5de3-464b-8385-0a9a9a5e248b" providerId="ADAL" clId="{6AD5070C-7110-4859-BA9E-E506209F988B}" dt="2023-10-21T00:15:16.479" v="1362"/>
          <ac:spMkLst>
            <pc:docMk/>
            <pc:sldMk cId="1588180690" sldId="489"/>
            <ac:spMk id="25" creationId="{1E736F88-3540-595C-0BE4-30CA7A1A3810}"/>
          </ac:spMkLst>
        </pc:spChg>
        <pc:spChg chg="add mod">
          <ac:chgData name="Gadey, Harish" userId="ed0686e6-5de3-464b-8385-0a9a9a5e248b" providerId="ADAL" clId="{6AD5070C-7110-4859-BA9E-E506209F988B}" dt="2023-10-21T00:15:16.479" v="1362"/>
          <ac:spMkLst>
            <pc:docMk/>
            <pc:sldMk cId="1588180690" sldId="489"/>
            <ac:spMk id="26" creationId="{A86F8073-16FA-D3F8-2352-17372C9157BB}"/>
          </ac:spMkLst>
        </pc:spChg>
        <pc:spChg chg="add mod">
          <ac:chgData name="Gadey, Harish" userId="ed0686e6-5de3-464b-8385-0a9a9a5e248b" providerId="ADAL" clId="{6AD5070C-7110-4859-BA9E-E506209F988B}" dt="2023-10-21T00:15:16.479" v="1362"/>
          <ac:spMkLst>
            <pc:docMk/>
            <pc:sldMk cId="1588180690" sldId="489"/>
            <ac:spMk id="27" creationId="{C71FC626-7A89-3F1D-6428-01730BC0E20A}"/>
          </ac:spMkLst>
        </pc:spChg>
        <pc:spChg chg="add mod">
          <ac:chgData name="Gadey, Harish" userId="ed0686e6-5de3-464b-8385-0a9a9a5e248b" providerId="ADAL" clId="{6AD5070C-7110-4859-BA9E-E506209F988B}" dt="2023-10-21T00:15:16.479" v="1362"/>
          <ac:spMkLst>
            <pc:docMk/>
            <pc:sldMk cId="1588180690" sldId="489"/>
            <ac:spMk id="28" creationId="{A98E4B5A-564E-F17D-06B0-A1AA0931C572}"/>
          </ac:spMkLst>
        </pc:spChg>
        <pc:spChg chg="add mod">
          <ac:chgData name="Gadey, Harish" userId="ed0686e6-5de3-464b-8385-0a9a9a5e248b" providerId="ADAL" clId="{6AD5070C-7110-4859-BA9E-E506209F988B}" dt="2023-10-21T00:15:16.479" v="1362"/>
          <ac:spMkLst>
            <pc:docMk/>
            <pc:sldMk cId="1588180690" sldId="489"/>
            <ac:spMk id="29" creationId="{3C7936E0-1ACF-624C-1332-F08FFEC704DE}"/>
          </ac:spMkLst>
        </pc:spChg>
        <pc:spChg chg="add mod">
          <ac:chgData name="Gadey, Harish" userId="ed0686e6-5de3-464b-8385-0a9a9a5e248b" providerId="ADAL" clId="{6AD5070C-7110-4859-BA9E-E506209F988B}" dt="2023-10-21T00:15:16.479" v="1362"/>
          <ac:spMkLst>
            <pc:docMk/>
            <pc:sldMk cId="1588180690" sldId="489"/>
            <ac:spMk id="30" creationId="{08B1B6BF-55EF-0020-1E81-C8046483191A}"/>
          </ac:spMkLst>
        </pc:spChg>
        <pc:spChg chg="add mod">
          <ac:chgData name="Gadey, Harish" userId="ed0686e6-5de3-464b-8385-0a9a9a5e248b" providerId="ADAL" clId="{6AD5070C-7110-4859-BA9E-E506209F988B}" dt="2023-10-21T00:15:16.479" v="1362"/>
          <ac:spMkLst>
            <pc:docMk/>
            <pc:sldMk cId="1588180690" sldId="489"/>
            <ac:spMk id="31" creationId="{9B2EC20A-A96B-0E20-691D-40F7B1374E99}"/>
          </ac:spMkLst>
        </pc:spChg>
        <pc:spChg chg="add mod">
          <ac:chgData name="Gadey, Harish" userId="ed0686e6-5de3-464b-8385-0a9a9a5e248b" providerId="ADAL" clId="{6AD5070C-7110-4859-BA9E-E506209F988B}" dt="2023-10-21T00:15:25.136" v="1364" actId="1076"/>
          <ac:spMkLst>
            <pc:docMk/>
            <pc:sldMk cId="1588180690" sldId="489"/>
            <ac:spMk id="32" creationId="{19ABF3AB-EE13-CB21-335F-D0EA467ED053}"/>
          </ac:spMkLst>
        </pc:spChg>
        <pc:grpChg chg="add mod">
          <ac:chgData name="Gadey, Harish" userId="ed0686e6-5de3-464b-8385-0a9a9a5e248b" providerId="ADAL" clId="{6AD5070C-7110-4859-BA9E-E506209F988B}" dt="2023-10-21T00:15:39.630" v="1382" actId="1036"/>
          <ac:grpSpMkLst>
            <pc:docMk/>
            <pc:sldMk cId="1588180690" sldId="489"/>
            <ac:grpSpMk id="5" creationId="{63A40217-F622-7225-B4A3-84730140988C}"/>
          </ac:grpSpMkLst>
        </pc:grpChg>
        <pc:grpChg chg="add mod">
          <ac:chgData name="Gadey, Harish" userId="ed0686e6-5de3-464b-8385-0a9a9a5e248b" providerId="ADAL" clId="{6AD5070C-7110-4859-BA9E-E506209F988B}" dt="2023-10-21T00:15:39.630" v="1382" actId="1036"/>
          <ac:grpSpMkLst>
            <pc:docMk/>
            <pc:sldMk cId="1588180690" sldId="489"/>
            <ac:grpSpMk id="6" creationId="{C21F8346-79C1-F83E-7BA6-B3F7CC50AA83}"/>
          </ac:grpSpMkLst>
        </pc:grpChg>
        <pc:grpChg chg="add mod">
          <ac:chgData name="Gadey, Harish" userId="ed0686e6-5de3-464b-8385-0a9a9a5e248b" providerId="ADAL" clId="{6AD5070C-7110-4859-BA9E-E506209F988B}" dt="2023-10-21T00:15:39.630" v="1382" actId="1036"/>
          <ac:grpSpMkLst>
            <pc:docMk/>
            <pc:sldMk cId="1588180690" sldId="489"/>
            <ac:grpSpMk id="7" creationId="{ECA4C1EE-2476-EEE7-3E83-513B69D8FFC8}"/>
          </ac:grpSpMkLst>
        </pc:grpChg>
        <pc:grpChg chg="add mod">
          <ac:chgData name="Gadey, Harish" userId="ed0686e6-5de3-464b-8385-0a9a9a5e248b" providerId="ADAL" clId="{6AD5070C-7110-4859-BA9E-E506209F988B}" dt="2023-10-21T00:15:39.630" v="1382" actId="1036"/>
          <ac:grpSpMkLst>
            <pc:docMk/>
            <pc:sldMk cId="1588180690" sldId="489"/>
            <ac:grpSpMk id="8" creationId="{C1E2AD2E-3FF7-F547-8705-BAD16268DB21}"/>
          </ac:grpSpMkLst>
        </pc:grpChg>
        <pc:grpChg chg="add mod">
          <ac:chgData name="Gadey, Harish" userId="ed0686e6-5de3-464b-8385-0a9a9a5e248b" providerId="ADAL" clId="{6AD5070C-7110-4859-BA9E-E506209F988B}" dt="2023-10-21T00:15:39.630" v="1382" actId="1036"/>
          <ac:grpSpMkLst>
            <pc:docMk/>
            <pc:sldMk cId="1588180690" sldId="489"/>
            <ac:grpSpMk id="9" creationId="{1F8ADDE6-6535-09FA-7071-85BFE0A3E48B}"/>
          </ac:grpSpMkLst>
        </pc:grpChg>
        <pc:grpChg chg="add mod">
          <ac:chgData name="Gadey, Harish" userId="ed0686e6-5de3-464b-8385-0a9a9a5e248b" providerId="ADAL" clId="{6AD5070C-7110-4859-BA9E-E506209F988B}" dt="2023-10-21T00:15:39.630" v="1382" actId="1036"/>
          <ac:grpSpMkLst>
            <pc:docMk/>
            <pc:sldMk cId="1588180690" sldId="489"/>
            <ac:grpSpMk id="10" creationId="{3E09A701-D52B-AF4C-872A-52E8B811771C}"/>
          </ac:grpSpMkLst>
        </pc:grpChg>
        <pc:grpChg chg="add mod">
          <ac:chgData name="Gadey, Harish" userId="ed0686e6-5de3-464b-8385-0a9a9a5e248b" providerId="ADAL" clId="{6AD5070C-7110-4859-BA9E-E506209F988B}" dt="2023-10-21T00:15:39.630" v="1382" actId="1036"/>
          <ac:grpSpMkLst>
            <pc:docMk/>
            <pc:sldMk cId="1588180690" sldId="489"/>
            <ac:grpSpMk id="11" creationId="{B6D1F0F3-ECB0-615F-F95E-ABCC246D5219}"/>
          </ac:grpSpMkLst>
        </pc:grpChg>
        <pc:grpChg chg="add mod">
          <ac:chgData name="Gadey, Harish" userId="ed0686e6-5de3-464b-8385-0a9a9a5e248b" providerId="ADAL" clId="{6AD5070C-7110-4859-BA9E-E506209F988B}" dt="2023-10-21T00:15:39.630" v="1382" actId="1036"/>
          <ac:grpSpMkLst>
            <pc:docMk/>
            <pc:sldMk cId="1588180690" sldId="489"/>
            <ac:grpSpMk id="12" creationId="{3F64EE09-9224-DDE5-43B9-80CEC7083FE5}"/>
          </ac:grpSpMkLst>
        </pc:grpChg>
        <pc:grpChg chg="add mod">
          <ac:chgData name="Gadey, Harish" userId="ed0686e6-5de3-464b-8385-0a9a9a5e248b" providerId="ADAL" clId="{6AD5070C-7110-4859-BA9E-E506209F988B}" dt="2023-10-21T00:15:39.630" v="1382" actId="1036"/>
          <ac:grpSpMkLst>
            <pc:docMk/>
            <pc:sldMk cId="1588180690" sldId="489"/>
            <ac:grpSpMk id="13" creationId="{82419E79-60C1-B619-FA50-A35CAF9291DB}"/>
          </ac:grpSpMkLst>
        </pc:grpChg>
      </pc:sldChg>
      <pc:sldChg chg="addSp delSp modSp new mod">
        <pc:chgData name="Gadey, Harish" userId="ed0686e6-5de3-464b-8385-0a9a9a5e248b" providerId="ADAL" clId="{6AD5070C-7110-4859-BA9E-E506209F988B}" dt="2023-10-21T00:16:42.024" v="1391" actId="478"/>
        <pc:sldMkLst>
          <pc:docMk/>
          <pc:sldMk cId="36779942" sldId="490"/>
        </pc:sldMkLst>
        <pc:spChg chg="del">
          <ac:chgData name="Gadey, Harish" userId="ed0686e6-5de3-464b-8385-0a9a9a5e248b" providerId="ADAL" clId="{6AD5070C-7110-4859-BA9E-E506209F988B}" dt="2023-10-21T00:16:26.425" v="1388" actId="478"/>
          <ac:spMkLst>
            <pc:docMk/>
            <pc:sldMk cId="36779942" sldId="490"/>
            <ac:spMk id="3" creationId="{D108EB39-5D29-13C2-7D6E-9AB5924DB0E6}"/>
          </ac:spMkLst>
        </pc:spChg>
        <pc:spChg chg="del">
          <ac:chgData name="Gadey, Harish" userId="ed0686e6-5de3-464b-8385-0a9a9a5e248b" providerId="ADAL" clId="{6AD5070C-7110-4859-BA9E-E506209F988B}" dt="2023-10-21T00:16:14.213" v="1385" actId="478"/>
          <ac:spMkLst>
            <pc:docMk/>
            <pc:sldMk cId="36779942" sldId="490"/>
            <ac:spMk id="4" creationId="{B19D276A-3FE1-3BF1-EF7B-680C7A2B77ED}"/>
          </ac:spMkLst>
        </pc:spChg>
        <pc:spChg chg="add del mod">
          <ac:chgData name="Gadey, Harish" userId="ed0686e6-5de3-464b-8385-0a9a9a5e248b" providerId="ADAL" clId="{6AD5070C-7110-4859-BA9E-E506209F988B}" dt="2023-10-21T00:16:42.024" v="1391" actId="478"/>
          <ac:spMkLst>
            <pc:docMk/>
            <pc:sldMk cId="36779942" sldId="490"/>
            <ac:spMk id="6" creationId="{82FD1304-13D8-A896-E6DE-BD0EF643864E}"/>
          </ac:spMkLst>
        </pc:spChg>
        <pc:spChg chg="add mod">
          <ac:chgData name="Gadey, Harish" userId="ed0686e6-5de3-464b-8385-0a9a9a5e248b" providerId="ADAL" clId="{6AD5070C-7110-4859-BA9E-E506209F988B}" dt="2023-10-21T00:16:32.002" v="1389" actId="1076"/>
          <ac:spMkLst>
            <pc:docMk/>
            <pc:sldMk cId="36779942" sldId="490"/>
            <ac:spMk id="7" creationId="{A753707B-A306-2110-A589-BA1D9CDCEE93}"/>
          </ac:spMkLst>
        </pc:spChg>
        <pc:picChg chg="add mod">
          <ac:chgData name="Gadey, Harish" userId="ed0686e6-5de3-464b-8385-0a9a9a5e248b" providerId="ADAL" clId="{6AD5070C-7110-4859-BA9E-E506209F988B}" dt="2023-10-21T00:16:22.261" v="1387" actId="1076"/>
          <ac:picMkLst>
            <pc:docMk/>
            <pc:sldMk cId="36779942" sldId="490"/>
            <ac:picMk id="5" creationId="{BBBC9F43-B8C0-CE73-AFF8-78D2357F5D27}"/>
          </ac:picMkLst>
        </pc:picChg>
      </pc:sldChg>
      <pc:sldChg chg="modSp new mod">
        <pc:chgData name="Gadey, Harish" userId="ed0686e6-5de3-464b-8385-0a9a9a5e248b" providerId="ADAL" clId="{6AD5070C-7110-4859-BA9E-E506209F988B}" dt="2023-10-21T00:17:03.746" v="1395" actId="404"/>
        <pc:sldMkLst>
          <pc:docMk/>
          <pc:sldMk cId="1184691233" sldId="491"/>
        </pc:sldMkLst>
        <pc:spChg chg="mod">
          <ac:chgData name="Gadey, Harish" userId="ed0686e6-5de3-464b-8385-0a9a9a5e248b" providerId="ADAL" clId="{6AD5070C-7110-4859-BA9E-E506209F988B}" dt="2023-10-21T00:16:54.024" v="1393"/>
          <ac:spMkLst>
            <pc:docMk/>
            <pc:sldMk cId="1184691233" sldId="491"/>
            <ac:spMk id="3" creationId="{E5671AE5-DB4F-72B0-9305-0F98385BAB5E}"/>
          </ac:spMkLst>
        </pc:spChg>
        <pc:spChg chg="mod">
          <ac:chgData name="Gadey, Harish" userId="ed0686e6-5de3-464b-8385-0a9a9a5e248b" providerId="ADAL" clId="{6AD5070C-7110-4859-BA9E-E506209F988B}" dt="2023-10-21T00:17:03.746" v="1395" actId="404"/>
          <ac:spMkLst>
            <pc:docMk/>
            <pc:sldMk cId="1184691233" sldId="491"/>
            <ac:spMk id="4" creationId="{16E184A1-0385-0CBD-DAD3-53D346CC5540}"/>
          </ac:spMkLst>
        </pc:spChg>
      </pc:sldChg>
      <pc:sldChg chg="addSp delSp modSp new mod">
        <pc:chgData name="Gadey, Harish" userId="ed0686e6-5de3-464b-8385-0a9a9a5e248b" providerId="ADAL" clId="{6AD5070C-7110-4859-BA9E-E506209F988B}" dt="2023-10-21T00:17:31.123" v="1416" actId="1076"/>
        <pc:sldMkLst>
          <pc:docMk/>
          <pc:sldMk cId="1005529213" sldId="492"/>
        </pc:sldMkLst>
        <pc:spChg chg="mod">
          <ac:chgData name="Gadey, Harish" userId="ed0686e6-5de3-464b-8385-0a9a9a5e248b" providerId="ADAL" clId="{6AD5070C-7110-4859-BA9E-E506209F988B}" dt="2023-10-21T00:17:16.518" v="1411" actId="20577"/>
          <ac:spMkLst>
            <pc:docMk/>
            <pc:sldMk cId="1005529213" sldId="492"/>
            <ac:spMk id="3" creationId="{5D783FA2-99A1-3F91-41BD-8D91A6AC4662}"/>
          </ac:spMkLst>
        </pc:spChg>
        <pc:spChg chg="del mod">
          <ac:chgData name="Gadey, Harish" userId="ed0686e6-5de3-464b-8385-0a9a9a5e248b" providerId="ADAL" clId="{6AD5070C-7110-4859-BA9E-E506209F988B}" dt="2023-10-21T00:17:19.007" v="1413" actId="478"/>
          <ac:spMkLst>
            <pc:docMk/>
            <pc:sldMk cId="1005529213" sldId="492"/>
            <ac:spMk id="4" creationId="{6193CD7F-026C-D864-550E-35FCD2DE5EEF}"/>
          </ac:spMkLst>
        </pc:spChg>
        <pc:picChg chg="add mod">
          <ac:chgData name="Gadey, Harish" userId="ed0686e6-5de3-464b-8385-0a9a9a5e248b" providerId="ADAL" clId="{6AD5070C-7110-4859-BA9E-E506209F988B}" dt="2023-10-21T00:17:31.123" v="1416" actId="1076"/>
          <ac:picMkLst>
            <pc:docMk/>
            <pc:sldMk cId="1005529213" sldId="492"/>
            <ac:picMk id="5" creationId="{0D0B9D08-115C-6B45-421C-CB9B35E8ECCD}"/>
          </ac:picMkLst>
        </pc:picChg>
        <pc:picChg chg="add mod">
          <ac:chgData name="Gadey, Harish" userId="ed0686e6-5de3-464b-8385-0a9a9a5e248b" providerId="ADAL" clId="{6AD5070C-7110-4859-BA9E-E506209F988B}" dt="2023-10-21T00:17:28.334" v="1415" actId="1076"/>
          <ac:picMkLst>
            <pc:docMk/>
            <pc:sldMk cId="1005529213" sldId="492"/>
            <ac:picMk id="6" creationId="{8E2B7405-C1F3-A0F9-986B-01D9CE8A57AC}"/>
          </ac:picMkLst>
        </pc:picChg>
      </pc:sldChg>
      <pc:sldChg chg="addSp delSp modSp new mod">
        <pc:chgData name="Gadey, Harish" userId="ed0686e6-5de3-464b-8385-0a9a9a5e248b" providerId="ADAL" clId="{6AD5070C-7110-4859-BA9E-E506209F988B}" dt="2023-10-21T00:17:56.572" v="1421" actId="1076"/>
        <pc:sldMkLst>
          <pc:docMk/>
          <pc:sldMk cId="2228450751" sldId="493"/>
        </pc:sldMkLst>
        <pc:spChg chg="mod">
          <ac:chgData name="Gadey, Harish" userId="ed0686e6-5de3-464b-8385-0a9a9a5e248b" providerId="ADAL" clId="{6AD5070C-7110-4859-BA9E-E506209F988B}" dt="2023-10-21T00:17:43.640" v="1418"/>
          <ac:spMkLst>
            <pc:docMk/>
            <pc:sldMk cId="2228450751" sldId="493"/>
            <ac:spMk id="3" creationId="{7B280673-1EA8-6A13-28EC-FDE47739260C}"/>
          </ac:spMkLst>
        </pc:spChg>
        <pc:spChg chg="del">
          <ac:chgData name="Gadey, Harish" userId="ed0686e6-5de3-464b-8385-0a9a9a5e248b" providerId="ADAL" clId="{6AD5070C-7110-4859-BA9E-E506209F988B}" dt="2023-10-21T00:17:46.335" v="1419" actId="478"/>
          <ac:spMkLst>
            <pc:docMk/>
            <pc:sldMk cId="2228450751" sldId="493"/>
            <ac:spMk id="4" creationId="{01B0208B-598C-F8D9-EF47-61EC5EFECFDB}"/>
          </ac:spMkLst>
        </pc:spChg>
        <pc:spChg chg="add mod">
          <ac:chgData name="Gadey, Harish" userId="ed0686e6-5de3-464b-8385-0a9a9a5e248b" providerId="ADAL" clId="{6AD5070C-7110-4859-BA9E-E506209F988B}" dt="2023-10-21T00:17:56.572" v="1421" actId="1076"/>
          <ac:spMkLst>
            <pc:docMk/>
            <pc:sldMk cId="2228450751" sldId="493"/>
            <ac:spMk id="7" creationId="{50C3E134-C463-8324-CE3C-410467D16CC2}"/>
          </ac:spMkLst>
        </pc:spChg>
        <pc:picChg chg="add mod">
          <ac:chgData name="Gadey, Harish" userId="ed0686e6-5de3-464b-8385-0a9a9a5e248b" providerId="ADAL" clId="{6AD5070C-7110-4859-BA9E-E506209F988B}" dt="2023-10-21T00:17:56.572" v="1421" actId="1076"/>
          <ac:picMkLst>
            <pc:docMk/>
            <pc:sldMk cId="2228450751" sldId="493"/>
            <ac:picMk id="5" creationId="{821E3114-0076-0BBF-8FE9-8C666186FBA1}"/>
          </ac:picMkLst>
        </pc:picChg>
        <pc:picChg chg="add mod">
          <ac:chgData name="Gadey, Harish" userId="ed0686e6-5de3-464b-8385-0a9a9a5e248b" providerId="ADAL" clId="{6AD5070C-7110-4859-BA9E-E506209F988B}" dt="2023-10-21T00:17:56.572" v="1421" actId="1076"/>
          <ac:picMkLst>
            <pc:docMk/>
            <pc:sldMk cId="2228450751" sldId="493"/>
            <ac:picMk id="6" creationId="{E7AA3F7B-4D22-CE3D-9E16-001B520B78A7}"/>
          </ac:picMkLst>
        </pc:picChg>
      </pc:sldChg>
      <pc:sldChg chg="addSp modSp new mod">
        <pc:chgData name="Gadey, Harish" userId="ed0686e6-5de3-464b-8385-0a9a9a5e248b" providerId="ADAL" clId="{6AD5070C-7110-4859-BA9E-E506209F988B}" dt="2023-10-21T00:18:24.106" v="1427" actId="1076"/>
        <pc:sldMkLst>
          <pc:docMk/>
          <pc:sldMk cId="3365563023" sldId="494"/>
        </pc:sldMkLst>
        <pc:spChg chg="mod">
          <ac:chgData name="Gadey, Harish" userId="ed0686e6-5de3-464b-8385-0a9a9a5e248b" providerId="ADAL" clId="{6AD5070C-7110-4859-BA9E-E506209F988B}" dt="2023-10-21T00:18:08.094" v="1423"/>
          <ac:spMkLst>
            <pc:docMk/>
            <pc:sldMk cId="3365563023" sldId="494"/>
            <ac:spMk id="3" creationId="{4A6D5D1F-383E-EC28-F012-9B9BB9DCFA4A}"/>
          </ac:spMkLst>
        </pc:spChg>
        <pc:spChg chg="mod">
          <ac:chgData name="Gadey, Harish" userId="ed0686e6-5de3-464b-8385-0a9a9a5e248b" providerId="ADAL" clId="{6AD5070C-7110-4859-BA9E-E506209F988B}" dt="2023-10-21T00:18:18.541" v="1425" actId="14100"/>
          <ac:spMkLst>
            <pc:docMk/>
            <pc:sldMk cId="3365563023" sldId="494"/>
            <ac:spMk id="4" creationId="{59CF3ADA-F35B-074E-E962-2835E48384C5}"/>
          </ac:spMkLst>
        </pc:spChg>
        <pc:picChg chg="add mod">
          <ac:chgData name="Gadey, Harish" userId="ed0686e6-5de3-464b-8385-0a9a9a5e248b" providerId="ADAL" clId="{6AD5070C-7110-4859-BA9E-E506209F988B}" dt="2023-10-21T00:18:24.106" v="1427" actId="1076"/>
          <ac:picMkLst>
            <pc:docMk/>
            <pc:sldMk cId="3365563023" sldId="494"/>
            <ac:picMk id="5" creationId="{4C5CF684-AFC1-FF6E-2872-6673B7897EED}"/>
          </ac:picMkLst>
        </pc:picChg>
      </pc:sldChg>
      <pc:sldChg chg="modSp new mod">
        <pc:chgData name="Gadey, Harish" userId="ed0686e6-5de3-464b-8385-0a9a9a5e248b" providerId="ADAL" clId="{6AD5070C-7110-4859-BA9E-E506209F988B}" dt="2023-10-21T00:18:39.362" v="1430"/>
        <pc:sldMkLst>
          <pc:docMk/>
          <pc:sldMk cId="2977083250" sldId="495"/>
        </pc:sldMkLst>
        <pc:spChg chg="mod">
          <ac:chgData name="Gadey, Harish" userId="ed0686e6-5de3-464b-8385-0a9a9a5e248b" providerId="ADAL" clId="{6AD5070C-7110-4859-BA9E-E506209F988B}" dt="2023-10-21T00:18:34.628" v="1429"/>
          <ac:spMkLst>
            <pc:docMk/>
            <pc:sldMk cId="2977083250" sldId="495"/>
            <ac:spMk id="3" creationId="{465EC0CF-46A7-F27D-EBCC-43DF6E8B55C3}"/>
          </ac:spMkLst>
        </pc:spChg>
        <pc:spChg chg="mod">
          <ac:chgData name="Gadey, Harish" userId="ed0686e6-5de3-464b-8385-0a9a9a5e248b" providerId="ADAL" clId="{6AD5070C-7110-4859-BA9E-E506209F988B}" dt="2023-10-21T00:18:39.362" v="1430"/>
          <ac:spMkLst>
            <pc:docMk/>
            <pc:sldMk cId="2977083250" sldId="495"/>
            <ac:spMk id="4" creationId="{D8EF4881-31F4-C191-7645-B56D789C990C}"/>
          </ac:spMkLst>
        </pc:spChg>
      </pc:sldChg>
      <pc:sldChg chg="modSp new mod">
        <pc:chgData name="Gadey, Harish" userId="ed0686e6-5de3-464b-8385-0a9a9a5e248b" providerId="ADAL" clId="{6AD5070C-7110-4859-BA9E-E506209F988B}" dt="2023-10-21T00:18:58.353" v="1433"/>
        <pc:sldMkLst>
          <pc:docMk/>
          <pc:sldMk cId="1971006501" sldId="496"/>
        </pc:sldMkLst>
        <pc:spChg chg="mod">
          <ac:chgData name="Gadey, Harish" userId="ed0686e6-5de3-464b-8385-0a9a9a5e248b" providerId="ADAL" clId="{6AD5070C-7110-4859-BA9E-E506209F988B}" dt="2023-10-21T00:18:52.320" v="1432"/>
          <ac:spMkLst>
            <pc:docMk/>
            <pc:sldMk cId="1971006501" sldId="496"/>
            <ac:spMk id="3" creationId="{57046917-2A83-6B99-BA0A-CD27162EB062}"/>
          </ac:spMkLst>
        </pc:spChg>
        <pc:spChg chg="mod">
          <ac:chgData name="Gadey, Harish" userId="ed0686e6-5de3-464b-8385-0a9a9a5e248b" providerId="ADAL" clId="{6AD5070C-7110-4859-BA9E-E506209F988B}" dt="2023-10-21T00:18:58.353" v="1433"/>
          <ac:spMkLst>
            <pc:docMk/>
            <pc:sldMk cId="1971006501" sldId="496"/>
            <ac:spMk id="4" creationId="{5A7615CF-9635-62B4-B4D7-3E1C4A530291}"/>
          </ac:spMkLst>
        </pc:spChg>
      </pc:sldChg>
      <pc:sldChg chg="addSp modSp new mod">
        <pc:chgData name="Gadey, Harish" userId="ed0686e6-5de3-464b-8385-0a9a9a5e248b" providerId="ADAL" clId="{6AD5070C-7110-4859-BA9E-E506209F988B}" dt="2023-10-21T00:19:48.853" v="1442" actId="14100"/>
        <pc:sldMkLst>
          <pc:docMk/>
          <pc:sldMk cId="818929564" sldId="497"/>
        </pc:sldMkLst>
        <pc:spChg chg="mod">
          <ac:chgData name="Gadey, Harish" userId="ed0686e6-5de3-464b-8385-0a9a9a5e248b" providerId="ADAL" clId="{6AD5070C-7110-4859-BA9E-E506209F988B}" dt="2023-10-21T00:19:08.758" v="1435"/>
          <ac:spMkLst>
            <pc:docMk/>
            <pc:sldMk cId="818929564" sldId="497"/>
            <ac:spMk id="3" creationId="{1DF88BE8-8149-7F3B-1365-F5919D592911}"/>
          </ac:spMkLst>
        </pc:spChg>
        <pc:spChg chg="mod">
          <ac:chgData name="Gadey, Harish" userId="ed0686e6-5de3-464b-8385-0a9a9a5e248b" providerId="ADAL" clId="{6AD5070C-7110-4859-BA9E-E506209F988B}" dt="2023-10-21T00:19:15.876" v="1437" actId="14100"/>
          <ac:spMkLst>
            <pc:docMk/>
            <pc:sldMk cId="818929564" sldId="497"/>
            <ac:spMk id="4" creationId="{ABEE5068-9F1B-D7EF-BEFB-B2D603995A70}"/>
          </ac:spMkLst>
        </pc:spChg>
        <pc:spChg chg="mod">
          <ac:chgData name="Gadey, Harish" userId="ed0686e6-5de3-464b-8385-0a9a9a5e248b" providerId="ADAL" clId="{6AD5070C-7110-4859-BA9E-E506209F988B}" dt="2023-10-21T00:19:20.250" v="1438"/>
          <ac:spMkLst>
            <pc:docMk/>
            <pc:sldMk cId="818929564" sldId="497"/>
            <ac:spMk id="8" creationId="{4057CFC5-09B1-9B70-AFF4-78BB75F27611}"/>
          </ac:spMkLst>
        </pc:spChg>
        <pc:spChg chg="mod">
          <ac:chgData name="Gadey, Harish" userId="ed0686e6-5de3-464b-8385-0a9a9a5e248b" providerId="ADAL" clId="{6AD5070C-7110-4859-BA9E-E506209F988B}" dt="2023-10-21T00:19:20.250" v="1438"/>
          <ac:spMkLst>
            <pc:docMk/>
            <pc:sldMk cId="818929564" sldId="497"/>
            <ac:spMk id="11" creationId="{3BC8E7CB-8AB4-8591-F5D1-7D9BA8251683}"/>
          </ac:spMkLst>
        </pc:spChg>
        <pc:grpChg chg="add mod">
          <ac:chgData name="Gadey, Harish" userId="ed0686e6-5de3-464b-8385-0a9a9a5e248b" providerId="ADAL" clId="{6AD5070C-7110-4859-BA9E-E506209F988B}" dt="2023-10-21T00:19:39.130" v="1440" actId="14100"/>
          <ac:grpSpMkLst>
            <pc:docMk/>
            <pc:sldMk cId="818929564" sldId="497"/>
            <ac:grpSpMk id="6" creationId="{0B9B2A38-4144-AC46-E3B1-C7FCB570899C}"/>
          </ac:grpSpMkLst>
        </pc:grpChg>
        <pc:grpChg chg="add mod">
          <ac:chgData name="Gadey, Harish" userId="ed0686e6-5de3-464b-8385-0a9a9a5e248b" providerId="ADAL" clId="{6AD5070C-7110-4859-BA9E-E506209F988B}" dt="2023-10-21T00:19:48.853" v="1442" actId="14100"/>
          <ac:grpSpMkLst>
            <pc:docMk/>
            <pc:sldMk cId="818929564" sldId="497"/>
            <ac:grpSpMk id="9" creationId="{26F63034-D876-4A98-E20B-BA2D3D5A9CB5}"/>
          </ac:grpSpMkLst>
        </pc:grpChg>
        <pc:picChg chg="add mod">
          <ac:chgData name="Gadey, Harish" userId="ed0686e6-5de3-464b-8385-0a9a9a5e248b" providerId="ADAL" clId="{6AD5070C-7110-4859-BA9E-E506209F988B}" dt="2023-10-21T00:19:31.333" v="1439" actId="1076"/>
          <ac:picMkLst>
            <pc:docMk/>
            <pc:sldMk cId="818929564" sldId="497"/>
            <ac:picMk id="5" creationId="{97B339F1-C0EB-E112-834D-97DA045A56AE}"/>
          </ac:picMkLst>
        </pc:picChg>
        <pc:picChg chg="mod">
          <ac:chgData name="Gadey, Harish" userId="ed0686e6-5de3-464b-8385-0a9a9a5e248b" providerId="ADAL" clId="{6AD5070C-7110-4859-BA9E-E506209F988B}" dt="2023-10-21T00:19:20.250" v="1438"/>
          <ac:picMkLst>
            <pc:docMk/>
            <pc:sldMk cId="818929564" sldId="497"/>
            <ac:picMk id="7" creationId="{30404EA4-14A6-B334-CB3D-152CB2AC7BBD}"/>
          </ac:picMkLst>
        </pc:picChg>
        <pc:picChg chg="mod">
          <ac:chgData name="Gadey, Harish" userId="ed0686e6-5de3-464b-8385-0a9a9a5e248b" providerId="ADAL" clId="{6AD5070C-7110-4859-BA9E-E506209F988B}" dt="2023-10-21T00:19:20.250" v="1438"/>
          <ac:picMkLst>
            <pc:docMk/>
            <pc:sldMk cId="818929564" sldId="497"/>
            <ac:picMk id="10" creationId="{3662FD9A-D1C3-5F95-C9BD-9BFEE4397789}"/>
          </ac:picMkLst>
        </pc:picChg>
      </pc:sldChg>
      <pc:sldChg chg="modSp new mod">
        <pc:chgData name="Gadey, Harish" userId="ed0686e6-5de3-464b-8385-0a9a9a5e248b" providerId="ADAL" clId="{6AD5070C-7110-4859-BA9E-E506209F988B}" dt="2023-10-21T00:20:03.732" v="1445"/>
        <pc:sldMkLst>
          <pc:docMk/>
          <pc:sldMk cId="2497772619" sldId="498"/>
        </pc:sldMkLst>
        <pc:spChg chg="mod">
          <ac:chgData name="Gadey, Harish" userId="ed0686e6-5de3-464b-8385-0a9a9a5e248b" providerId="ADAL" clId="{6AD5070C-7110-4859-BA9E-E506209F988B}" dt="2023-10-21T00:20:00.414" v="1444"/>
          <ac:spMkLst>
            <pc:docMk/>
            <pc:sldMk cId="2497772619" sldId="498"/>
            <ac:spMk id="3" creationId="{A0FDA661-B9E0-BC69-532D-4EADEE337F67}"/>
          </ac:spMkLst>
        </pc:spChg>
        <pc:spChg chg="mod">
          <ac:chgData name="Gadey, Harish" userId="ed0686e6-5de3-464b-8385-0a9a9a5e248b" providerId="ADAL" clId="{6AD5070C-7110-4859-BA9E-E506209F988B}" dt="2023-10-21T00:20:03.732" v="1445"/>
          <ac:spMkLst>
            <pc:docMk/>
            <pc:sldMk cId="2497772619" sldId="498"/>
            <ac:spMk id="4" creationId="{0E9C340F-36C8-FD01-E9D4-364858662A90}"/>
          </ac:spMkLst>
        </pc:spChg>
      </pc:sldChg>
      <pc:sldChg chg="addSp modSp new mod">
        <pc:chgData name="Gadey, Harish" userId="ed0686e6-5de3-464b-8385-0a9a9a5e248b" providerId="ADAL" clId="{6AD5070C-7110-4859-BA9E-E506209F988B}" dt="2023-10-21T00:20:52.111" v="1459" actId="1076"/>
        <pc:sldMkLst>
          <pc:docMk/>
          <pc:sldMk cId="802659574" sldId="499"/>
        </pc:sldMkLst>
        <pc:spChg chg="mod">
          <ac:chgData name="Gadey, Harish" userId="ed0686e6-5de3-464b-8385-0a9a9a5e248b" providerId="ADAL" clId="{6AD5070C-7110-4859-BA9E-E506209F988B}" dt="2023-10-21T00:20:13.084" v="1447"/>
          <ac:spMkLst>
            <pc:docMk/>
            <pc:sldMk cId="802659574" sldId="499"/>
            <ac:spMk id="3" creationId="{511DD8CF-399E-055A-24B0-2DA608BCD8AC}"/>
          </ac:spMkLst>
        </pc:spChg>
        <pc:spChg chg="mod">
          <ac:chgData name="Gadey, Harish" userId="ed0686e6-5de3-464b-8385-0a9a9a5e248b" providerId="ADAL" clId="{6AD5070C-7110-4859-BA9E-E506209F988B}" dt="2023-10-21T00:20:22.726" v="1451" actId="14100"/>
          <ac:spMkLst>
            <pc:docMk/>
            <pc:sldMk cId="802659574" sldId="499"/>
            <ac:spMk id="4" creationId="{18F6B73B-DFD9-6394-9788-6695EDC6B01F}"/>
          </ac:spMkLst>
        </pc:spChg>
        <pc:spChg chg="mod">
          <ac:chgData name="Gadey, Harish" userId="ed0686e6-5de3-464b-8385-0a9a9a5e248b" providerId="ADAL" clId="{6AD5070C-7110-4859-BA9E-E506209F988B}" dt="2023-10-21T00:20:26.603" v="1452"/>
          <ac:spMkLst>
            <pc:docMk/>
            <pc:sldMk cId="802659574" sldId="499"/>
            <ac:spMk id="7" creationId="{945C2498-E4B8-740B-CB05-5E007F78B131}"/>
          </ac:spMkLst>
        </pc:spChg>
        <pc:spChg chg="mod">
          <ac:chgData name="Gadey, Harish" userId="ed0686e6-5de3-464b-8385-0a9a9a5e248b" providerId="ADAL" clId="{6AD5070C-7110-4859-BA9E-E506209F988B}" dt="2023-10-21T00:20:43.473" v="1457"/>
          <ac:spMkLst>
            <pc:docMk/>
            <pc:sldMk cId="802659574" sldId="499"/>
            <ac:spMk id="11" creationId="{BF4C26CE-B270-5443-03D7-9A2D60BA3B40}"/>
          </ac:spMkLst>
        </pc:spChg>
        <pc:grpChg chg="add mod">
          <ac:chgData name="Gadey, Harish" userId="ed0686e6-5de3-464b-8385-0a9a9a5e248b" providerId="ADAL" clId="{6AD5070C-7110-4859-BA9E-E506209F988B}" dt="2023-10-21T00:20:33.842" v="1454" actId="14100"/>
          <ac:grpSpMkLst>
            <pc:docMk/>
            <pc:sldMk cId="802659574" sldId="499"/>
            <ac:grpSpMk id="5" creationId="{7BB06192-A19C-F5E0-E7C2-FA21F6097AFB}"/>
          </ac:grpSpMkLst>
        </pc:grpChg>
        <pc:grpChg chg="add mod">
          <ac:chgData name="Gadey, Harish" userId="ed0686e6-5de3-464b-8385-0a9a9a5e248b" providerId="ADAL" clId="{6AD5070C-7110-4859-BA9E-E506209F988B}" dt="2023-10-21T00:20:52.111" v="1459" actId="1076"/>
          <ac:grpSpMkLst>
            <pc:docMk/>
            <pc:sldMk cId="802659574" sldId="499"/>
            <ac:grpSpMk id="9" creationId="{C9E05489-DB42-3D7E-4520-9EFF831F8C99}"/>
          </ac:grpSpMkLst>
        </pc:grpChg>
        <pc:picChg chg="mod">
          <ac:chgData name="Gadey, Harish" userId="ed0686e6-5de3-464b-8385-0a9a9a5e248b" providerId="ADAL" clId="{6AD5070C-7110-4859-BA9E-E506209F988B}" dt="2023-10-21T00:20:26.603" v="1452"/>
          <ac:picMkLst>
            <pc:docMk/>
            <pc:sldMk cId="802659574" sldId="499"/>
            <ac:picMk id="6" creationId="{A303FAFD-51F7-0880-79DF-12AE46C5C4D8}"/>
          </ac:picMkLst>
        </pc:picChg>
        <pc:picChg chg="add mod">
          <ac:chgData name="Gadey, Harish" userId="ed0686e6-5de3-464b-8385-0a9a9a5e248b" providerId="ADAL" clId="{6AD5070C-7110-4859-BA9E-E506209F988B}" dt="2023-10-21T00:20:40.941" v="1456" actId="1076"/>
          <ac:picMkLst>
            <pc:docMk/>
            <pc:sldMk cId="802659574" sldId="499"/>
            <ac:picMk id="8" creationId="{52F277EC-3D75-FF1F-F3CA-C052176DD05A}"/>
          </ac:picMkLst>
        </pc:picChg>
        <pc:picChg chg="mod">
          <ac:chgData name="Gadey, Harish" userId="ed0686e6-5de3-464b-8385-0a9a9a5e248b" providerId="ADAL" clId="{6AD5070C-7110-4859-BA9E-E506209F988B}" dt="2023-10-21T00:20:43.473" v="1457"/>
          <ac:picMkLst>
            <pc:docMk/>
            <pc:sldMk cId="802659574" sldId="499"/>
            <ac:picMk id="10" creationId="{640D183C-721E-3796-BAAD-43087CFCBD82}"/>
          </ac:picMkLst>
        </pc:picChg>
      </pc:sldChg>
      <pc:sldChg chg="modSp new mod">
        <pc:chgData name="Gadey, Harish" userId="ed0686e6-5de3-464b-8385-0a9a9a5e248b" providerId="ADAL" clId="{6AD5070C-7110-4859-BA9E-E506209F988B}" dt="2023-10-21T00:22:12.973" v="1519" actId="20577"/>
        <pc:sldMkLst>
          <pc:docMk/>
          <pc:sldMk cId="369261978" sldId="500"/>
        </pc:sldMkLst>
        <pc:spChg chg="mod">
          <ac:chgData name="Gadey, Harish" userId="ed0686e6-5de3-464b-8385-0a9a9a5e248b" providerId="ADAL" clId="{6AD5070C-7110-4859-BA9E-E506209F988B}" dt="2023-10-21T00:22:12.973" v="1519" actId="20577"/>
          <ac:spMkLst>
            <pc:docMk/>
            <pc:sldMk cId="369261978" sldId="500"/>
            <ac:spMk id="3" creationId="{FA47F24D-11E2-99FC-4962-2BF99DB98906}"/>
          </ac:spMkLst>
        </pc:spChg>
        <pc:spChg chg="mod">
          <ac:chgData name="Gadey, Harish" userId="ed0686e6-5de3-464b-8385-0a9a9a5e248b" providerId="ADAL" clId="{6AD5070C-7110-4859-BA9E-E506209F988B}" dt="2023-10-21T00:21:14.505" v="1461"/>
          <ac:spMkLst>
            <pc:docMk/>
            <pc:sldMk cId="369261978" sldId="500"/>
            <ac:spMk id="4" creationId="{9AA53B98-91DA-3F7B-ABFF-86658A5D378B}"/>
          </ac:spMkLst>
        </pc:spChg>
      </pc:sldChg>
      <pc:sldMasterChg chg="delSldLayout">
        <pc:chgData name="Gadey, Harish" userId="ed0686e6-5de3-464b-8385-0a9a9a5e248b" providerId="ADAL" clId="{6AD5070C-7110-4859-BA9E-E506209F988B}" dt="2023-10-20T23:20:28.988" v="1269" actId="47"/>
        <pc:sldMasterMkLst>
          <pc:docMk/>
          <pc:sldMasterMk cId="647107024" sldId="2147483723"/>
        </pc:sldMasterMkLst>
        <pc:sldLayoutChg chg="del">
          <pc:chgData name="Gadey, Harish" userId="ed0686e6-5de3-464b-8385-0a9a9a5e248b" providerId="ADAL" clId="{6AD5070C-7110-4859-BA9E-E506209F988B}" dt="2023-10-20T23:20:28.988" v="1269" actId="47"/>
          <pc:sldLayoutMkLst>
            <pc:docMk/>
            <pc:sldMasterMk cId="647107024" sldId="2147483723"/>
            <pc:sldLayoutMk cId="935025026" sldId="2147483733"/>
          </pc:sldLayoutMkLst>
        </pc:sldLayoutChg>
      </pc:sldMasterChg>
    </pc:docChg>
  </pc:docChgLst>
  <pc:docChgLst>
    <pc:chgData name="Gadey, Harish" userId="ed0686e6-5de3-464b-8385-0a9a9a5e248b" providerId="ADAL" clId="{6E9175ED-F3B2-40DE-B854-ADA7FEB6E65F}"/>
    <pc:docChg chg="custSel modSld">
      <pc:chgData name="Gadey, Harish" userId="ed0686e6-5de3-464b-8385-0a9a9a5e248b" providerId="ADAL" clId="{6E9175ED-F3B2-40DE-B854-ADA7FEB6E65F}" dt="2023-07-31T23:37:39.434" v="15"/>
      <pc:docMkLst>
        <pc:docMk/>
      </pc:docMkLst>
      <pc:sldChg chg="modSp mod">
        <pc:chgData name="Gadey, Harish" userId="ed0686e6-5de3-464b-8385-0a9a9a5e248b" providerId="ADAL" clId="{6E9175ED-F3B2-40DE-B854-ADA7FEB6E65F}" dt="2023-07-31T23:32:35.728" v="5" actId="20577"/>
        <pc:sldMkLst>
          <pc:docMk/>
          <pc:sldMk cId="1152154647" sldId="260"/>
        </pc:sldMkLst>
        <pc:spChg chg="mod">
          <ac:chgData name="Gadey, Harish" userId="ed0686e6-5de3-464b-8385-0a9a9a5e248b" providerId="ADAL" clId="{6E9175ED-F3B2-40DE-B854-ADA7FEB6E65F}" dt="2023-07-31T23:32:35.728" v="5" actId="20577"/>
          <ac:spMkLst>
            <pc:docMk/>
            <pc:sldMk cId="1152154647" sldId="260"/>
            <ac:spMk id="2" creationId="{A428D170-B3DB-1A3F-09C3-0DAF447C84C8}"/>
          </ac:spMkLst>
        </pc:spChg>
      </pc:sldChg>
      <pc:sldChg chg="modSp mod">
        <pc:chgData name="Gadey, Harish" userId="ed0686e6-5de3-464b-8385-0a9a9a5e248b" providerId="ADAL" clId="{6E9175ED-F3B2-40DE-B854-ADA7FEB6E65F}" dt="2023-07-31T23:36:03.195" v="9" actId="14100"/>
        <pc:sldMkLst>
          <pc:docMk/>
          <pc:sldMk cId="3169358349" sldId="261"/>
        </pc:sldMkLst>
        <pc:spChg chg="mod">
          <ac:chgData name="Gadey, Harish" userId="ed0686e6-5de3-464b-8385-0a9a9a5e248b" providerId="ADAL" clId="{6E9175ED-F3B2-40DE-B854-ADA7FEB6E65F}" dt="2023-07-31T23:35:58.080" v="8" actId="1076"/>
          <ac:spMkLst>
            <pc:docMk/>
            <pc:sldMk cId="3169358349" sldId="261"/>
            <ac:spMk id="5" creationId="{125E1129-5FFA-4B82-BEB0-8A26ACAE653A}"/>
          </ac:spMkLst>
        </pc:spChg>
        <pc:spChg chg="mod">
          <ac:chgData name="Gadey, Harish" userId="ed0686e6-5de3-464b-8385-0a9a9a5e248b" providerId="ADAL" clId="{6E9175ED-F3B2-40DE-B854-ADA7FEB6E65F}" dt="2023-07-31T23:36:03.195" v="9" actId="14100"/>
          <ac:spMkLst>
            <pc:docMk/>
            <pc:sldMk cId="3169358349" sldId="261"/>
            <ac:spMk id="6" creationId="{776CC710-250E-4B7A-AC52-86F0566B64C1}"/>
          </ac:spMkLst>
        </pc:spChg>
      </pc:sldChg>
      <pc:sldChg chg="addSp delSp modSp mod">
        <pc:chgData name="Gadey, Harish" userId="ed0686e6-5de3-464b-8385-0a9a9a5e248b" providerId="ADAL" clId="{6E9175ED-F3B2-40DE-B854-ADA7FEB6E65F}" dt="2023-07-31T23:37:20.505" v="13"/>
        <pc:sldMkLst>
          <pc:docMk/>
          <pc:sldMk cId="118940903" sldId="262"/>
        </pc:sldMkLst>
        <pc:spChg chg="del mod">
          <ac:chgData name="Gadey, Harish" userId="ed0686e6-5de3-464b-8385-0a9a9a5e248b" providerId="ADAL" clId="{6E9175ED-F3B2-40DE-B854-ADA7FEB6E65F}" dt="2023-07-31T23:37:15.069" v="12" actId="478"/>
          <ac:spMkLst>
            <pc:docMk/>
            <pc:sldMk cId="118940903" sldId="262"/>
            <ac:spMk id="4" creationId="{FF94A9F6-22A5-46A3-A672-8568DC09FCCB}"/>
          </ac:spMkLst>
        </pc:spChg>
        <pc:spChg chg="del mod">
          <ac:chgData name="Gadey, Harish" userId="ed0686e6-5de3-464b-8385-0a9a9a5e248b" providerId="ADAL" clId="{6E9175ED-F3B2-40DE-B854-ADA7FEB6E65F}" dt="2023-07-31T23:37:15.069" v="12" actId="478"/>
          <ac:spMkLst>
            <pc:docMk/>
            <pc:sldMk cId="118940903" sldId="262"/>
            <ac:spMk id="5" creationId="{3D76ADE9-B85B-471B-9A97-17044AC9D778}"/>
          </ac:spMkLst>
        </pc:spChg>
        <pc:spChg chg="add mod">
          <ac:chgData name="Gadey, Harish" userId="ed0686e6-5de3-464b-8385-0a9a9a5e248b" providerId="ADAL" clId="{6E9175ED-F3B2-40DE-B854-ADA7FEB6E65F}" dt="2023-07-31T23:37:20.505" v="13"/>
          <ac:spMkLst>
            <pc:docMk/>
            <pc:sldMk cId="118940903" sldId="262"/>
            <ac:spMk id="6" creationId="{18EBDEB7-2735-4FBE-687A-7E533430B37E}"/>
          </ac:spMkLst>
        </pc:spChg>
        <pc:spChg chg="add mod">
          <ac:chgData name="Gadey, Harish" userId="ed0686e6-5de3-464b-8385-0a9a9a5e248b" providerId="ADAL" clId="{6E9175ED-F3B2-40DE-B854-ADA7FEB6E65F}" dt="2023-07-31T23:37:20.505" v="13"/>
          <ac:spMkLst>
            <pc:docMk/>
            <pc:sldMk cId="118940903" sldId="262"/>
            <ac:spMk id="7" creationId="{691608CE-ABC7-11D2-44F4-F4433BF69901}"/>
          </ac:spMkLst>
        </pc:spChg>
      </pc:sldChg>
      <pc:sldChg chg="addSp delSp modSp mod">
        <pc:chgData name="Gadey, Harish" userId="ed0686e6-5de3-464b-8385-0a9a9a5e248b" providerId="ADAL" clId="{6E9175ED-F3B2-40DE-B854-ADA7FEB6E65F}" dt="2023-07-31T23:37:39.434" v="15"/>
        <pc:sldMkLst>
          <pc:docMk/>
          <pc:sldMk cId="1521876467" sldId="264"/>
        </pc:sldMkLst>
        <pc:spChg chg="del mod">
          <ac:chgData name="Gadey, Harish" userId="ed0686e6-5de3-464b-8385-0a9a9a5e248b" providerId="ADAL" clId="{6E9175ED-F3B2-40DE-B854-ADA7FEB6E65F}" dt="2023-07-31T23:37:32.178" v="14" actId="478"/>
          <ac:spMkLst>
            <pc:docMk/>
            <pc:sldMk cId="1521876467" sldId="264"/>
            <ac:spMk id="11" creationId="{84191B07-B02A-47CA-BB95-2F96DEBDD523}"/>
          </ac:spMkLst>
        </pc:spChg>
        <pc:spChg chg="del mod">
          <ac:chgData name="Gadey, Harish" userId="ed0686e6-5de3-464b-8385-0a9a9a5e248b" providerId="ADAL" clId="{6E9175ED-F3B2-40DE-B854-ADA7FEB6E65F}" dt="2023-07-31T23:37:32.178" v="14" actId="478"/>
          <ac:spMkLst>
            <pc:docMk/>
            <pc:sldMk cId="1521876467" sldId="264"/>
            <ac:spMk id="12" creationId="{BEAD260C-A997-4E15-B99F-7B967E97D58B}"/>
          </ac:spMkLst>
        </pc:spChg>
        <pc:spChg chg="add mod">
          <ac:chgData name="Gadey, Harish" userId="ed0686e6-5de3-464b-8385-0a9a9a5e248b" providerId="ADAL" clId="{6E9175ED-F3B2-40DE-B854-ADA7FEB6E65F}" dt="2023-07-31T23:37:39.434" v="15"/>
          <ac:spMkLst>
            <pc:docMk/>
            <pc:sldMk cId="1521876467" sldId="264"/>
            <ac:spMk id="13" creationId="{C6F78769-4A2B-A0AD-B9F2-95B64861947C}"/>
          </ac:spMkLst>
        </pc:spChg>
        <pc:spChg chg="add mod">
          <ac:chgData name="Gadey, Harish" userId="ed0686e6-5de3-464b-8385-0a9a9a5e248b" providerId="ADAL" clId="{6E9175ED-F3B2-40DE-B854-ADA7FEB6E65F}" dt="2023-07-31T23:37:39.434" v="15"/>
          <ac:spMkLst>
            <pc:docMk/>
            <pc:sldMk cId="1521876467" sldId="264"/>
            <ac:spMk id="14" creationId="{E294BFA9-1A5D-569A-490C-04271623FDC3}"/>
          </ac:spMkLst>
        </pc:spChg>
      </pc:sldChg>
      <pc:sldChg chg="modSp mod">
        <pc:chgData name="Gadey, Harish" userId="ed0686e6-5de3-464b-8385-0a9a9a5e248b" providerId="ADAL" clId="{6E9175ED-F3B2-40DE-B854-ADA7FEB6E65F}" dt="2023-07-31T23:31:01.625" v="0" actId="14100"/>
        <pc:sldMkLst>
          <pc:docMk/>
          <pc:sldMk cId="1259776791" sldId="265"/>
        </pc:sldMkLst>
        <pc:spChg chg="mod">
          <ac:chgData name="Gadey, Harish" userId="ed0686e6-5de3-464b-8385-0a9a9a5e248b" providerId="ADAL" clId="{6E9175ED-F3B2-40DE-B854-ADA7FEB6E65F}" dt="2023-07-31T23:31:01.625" v="0" actId="14100"/>
          <ac:spMkLst>
            <pc:docMk/>
            <pc:sldMk cId="1259776791" sldId="265"/>
            <ac:spMk id="15" creationId="{E9048755-178C-4A91-8968-B4DAF138E051}"/>
          </ac:spMkLst>
        </pc:spChg>
      </pc:sldChg>
      <pc:sldChg chg="modSp mod">
        <pc:chgData name="Gadey, Harish" userId="ed0686e6-5de3-464b-8385-0a9a9a5e248b" providerId="ADAL" clId="{6E9175ED-F3B2-40DE-B854-ADA7FEB6E65F}" dt="2023-07-31T23:31:11.473" v="1" actId="14100"/>
        <pc:sldMkLst>
          <pc:docMk/>
          <pc:sldMk cId="2073985437" sldId="266"/>
        </pc:sldMkLst>
        <pc:spChg chg="mod">
          <ac:chgData name="Gadey, Harish" userId="ed0686e6-5de3-464b-8385-0a9a9a5e248b" providerId="ADAL" clId="{6E9175ED-F3B2-40DE-B854-ADA7FEB6E65F}" dt="2023-07-31T23:31:11.473" v="1" actId="14100"/>
          <ac:spMkLst>
            <pc:docMk/>
            <pc:sldMk cId="2073985437" sldId="266"/>
            <ac:spMk id="15" creationId="{5920ACB0-3A01-4696-9B74-083B19D6DD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10/20/2023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Image:  A Glass From the Past</a:t>
            </a:r>
          </a:p>
          <a:p>
            <a:r>
              <a:rPr lang="en-US" sz="1200" b="0" i="0" kern="1200" dirty="0">
                <a:solidFill>
                  <a:schemeClr val="tx1"/>
                </a:solidFill>
                <a:effectLst/>
                <a:latin typeface="+mn-lt"/>
                <a:ea typeface="+mn-ea"/>
                <a:cs typeface="+mn-cs"/>
              </a:rPr>
              <a:t>While taking a closer look at ancient glass to better understand how it changed over time, Pacific Northwest National Laboratory scientists made an unexpected discovery-the remains of bacteria that once lived on the surface. PNNL researchers and collaborators are delving into the past to further their knowledge about the stability of glass that will be used to safely store low-activity nuclear waste at the Hanford Site. With support from the Department of Energy's Office of Environmental Management, International Programs through the Office of River Protection, they are analyzing this glass found in Swedish hillforts that predates the Vikings because it has a chemical composition similar to what will be produced at Hanford's Waste Treatment and Vitrification Plant and has been "stored" in a known environment for more than 1,500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 team: David Peeler, Bruce W. </a:t>
            </a:r>
            <a:r>
              <a:rPr lang="en-US" sz="1200" b="0" i="0" kern="1200" dirty="0" err="1">
                <a:solidFill>
                  <a:schemeClr val="tx1"/>
                </a:solidFill>
                <a:effectLst/>
                <a:latin typeface="+mn-lt"/>
                <a:ea typeface="+mn-ea"/>
                <a:cs typeface="+mn-cs"/>
              </a:rPr>
              <a:t>Arey</a:t>
            </a:r>
            <a:r>
              <a:rPr lang="en-US" sz="1200" b="0" i="0" kern="1200" dirty="0">
                <a:solidFill>
                  <a:schemeClr val="tx1"/>
                </a:solidFill>
                <a:effectLst/>
                <a:latin typeface="+mn-lt"/>
                <a:ea typeface="+mn-ea"/>
                <a:cs typeface="+mn-cs"/>
              </a:rPr>
              <a:t>, Carolyn I. Pearce, Tamas </a:t>
            </a:r>
            <a:r>
              <a:rPr lang="en-US" sz="1200" b="0" i="0" kern="1200" dirty="0" err="1">
                <a:solidFill>
                  <a:schemeClr val="tx1"/>
                </a:solidFill>
                <a:effectLst/>
                <a:latin typeface="+mn-lt"/>
                <a:ea typeface="+mn-ea"/>
                <a:cs typeface="+mn-cs"/>
              </a:rPr>
              <a:t>Varga</a:t>
            </a:r>
            <a:r>
              <a:rPr lang="en-US" sz="1200" b="0" i="0" kern="1200" dirty="0">
                <a:solidFill>
                  <a:schemeClr val="tx1"/>
                </a:solidFill>
                <a:effectLst/>
                <a:latin typeface="+mn-lt"/>
                <a:ea typeface="+mn-ea"/>
                <a:cs typeface="+mn-cs"/>
              </a:rPr>
              <a:t>, Micah D. Miller, Michele Conroy and Michael J. Schweiger (all of PNNL); John S. McCloy (Washington State University); Jamie L. Weaver (National Institute of Standards and Technology); Edward </a:t>
            </a:r>
            <a:r>
              <a:rPr lang="en-US" sz="1200" b="0" i="0" kern="1200" dirty="0" err="1">
                <a:solidFill>
                  <a:schemeClr val="tx1"/>
                </a:solidFill>
                <a:effectLst/>
                <a:latin typeface="+mn-lt"/>
                <a:ea typeface="+mn-ea"/>
                <a:cs typeface="+mn-cs"/>
              </a:rPr>
              <a:t>Vicenzi</a:t>
            </a:r>
            <a:r>
              <a:rPr lang="en-US" sz="1200" b="0" i="0" kern="1200" dirty="0">
                <a:solidFill>
                  <a:schemeClr val="tx1"/>
                </a:solidFill>
                <a:effectLst/>
                <a:latin typeface="+mn-lt"/>
                <a:ea typeface="+mn-ea"/>
                <a:cs typeface="+mn-cs"/>
              </a:rPr>
              <a:t> and Thomas Lam (Smithsonian Institution's Museum Conservation Institute); Rolf </a:t>
            </a:r>
            <a:r>
              <a:rPr lang="en-US" sz="1200" b="0" i="0" kern="1200" dirty="0" err="1">
                <a:solidFill>
                  <a:schemeClr val="tx1"/>
                </a:solidFill>
                <a:effectLst/>
                <a:latin typeface="+mn-lt"/>
                <a:ea typeface="+mn-ea"/>
                <a:cs typeface="+mn-cs"/>
              </a:rPr>
              <a:t>Sjoblom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Tekedo</a:t>
            </a:r>
            <a:r>
              <a:rPr lang="en-US" sz="1200" b="0" i="0" kern="1200" dirty="0">
                <a:solidFill>
                  <a:schemeClr val="tx1"/>
                </a:solidFill>
                <a:effectLst/>
                <a:latin typeface="+mn-lt"/>
                <a:ea typeface="+mn-ea"/>
                <a:cs typeface="+mn-cs"/>
              </a:rPr>
              <a:t> AB); Eva </a:t>
            </a:r>
            <a:r>
              <a:rPr lang="en-US" sz="1200" b="0" i="0" kern="1200" dirty="0" err="1">
                <a:solidFill>
                  <a:schemeClr val="tx1"/>
                </a:solidFill>
                <a:effectLst/>
                <a:latin typeface="+mn-lt"/>
                <a:ea typeface="+mn-ea"/>
                <a:cs typeface="+mn-cs"/>
              </a:rPr>
              <a:t>Hjarthner-Holdar</a:t>
            </a:r>
            <a:r>
              <a:rPr lang="en-US" sz="1200" b="0" i="0" kern="1200" dirty="0">
                <a:solidFill>
                  <a:schemeClr val="tx1"/>
                </a:solidFill>
                <a:effectLst/>
                <a:latin typeface="+mn-lt"/>
                <a:ea typeface="+mn-ea"/>
                <a:cs typeface="+mn-cs"/>
              </a:rPr>
              <a:t> and Erik </a:t>
            </a:r>
            <a:r>
              <a:rPr lang="en-US" sz="1200" b="0" i="0" kern="1200" dirty="0" err="1">
                <a:solidFill>
                  <a:schemeClr val="tx1"/>
                </a:solidFill>
                <a:effectLst/>
                <a:latin typeface="+mn-lt"/>
                <a:ea typeface="+mn-ea"/>
                <a:cs typeface="+mn-cs"/>
              </a:rPr>
              <a:t>Ogenhall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Arkeologerna</a:t>
            </a:r>
            <a:r>
              <a:rPr lang="en-US" sz="1200" b="0" i="0" kern="1200" dirty="0">
                <a:solidFill>
                  <a:schemeClr val="tx1"/>
                </a:solidFill>
                <a:effectLst/>
                <a:latin typeface="+mn-lt"/>
                <a:ea typeface="+mn-ea"/>
                <a:cs typeface="+mn-cs"/>
              </a:rPr>
              <a:t>); and Albert A. Kruger (Department of Energy Office of River Protection). The image was colorized by Nathan Johnson (PNNL).</a:t>
            </a:r>
          </a:p>
          <a:p>
            <a:r>
              <a:rPr lang="en-US" sz="1200" b="0" i="0" kern="1200" dirty="0">
                <a:solidFill>
                  <a:schemeClr val="tx1"/>
                </a:solidFill>
                <a:effectLst/>
                <a:latin typeface="+mn-lt"/>
                <a:ea typeface="+mn-ea"/>
                <a:cs typeface="+mn-cs"/>
              </a:rPr>
              <a:t>Instrument: Scanning electron microscope and focus ion beam hybrid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flickr.com/photos/pnnl/24220123368/in/photolist-fqwiqF-aBF44N-fqwj9R-aEuQHd-CUfsRW-pZVLNL-aPjNkZ-fxBosi-aErWsK-aBCnZk-ECMqka-aEr4hT-6yL625-6xvZrp-6xh38v-6xmeiY-VNqjUa-CJUXKp-CPUyAo-25kubq5-BUPMLB-211nysv-Chikdn-Cq6fRm-BscBWe-CnhkRJ-CiHawx-CPUwEu-BUGK7J-CiHawn-BUPKMg-CGEBLY-BUGHTw-CJV1jx-CPUxnw-CSdgpF-CSdj4D-CJUWi6-CPUwFm-BXsubh-CPUxJd-CiHdVB-BUGG5b-BUGHYm-22DixCm-243ex8R-Cq6jHQ-CGEzzy-PEd3HJ-P9S5sd</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https://www.energy.gov/ne/integrated-waste-management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02920-663D-4BE9-9E7C-F91642ED7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45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20,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1828800"/>
          </a:xfrm>
        </p:spPr>
        <p:txBody>
          <a:bodyPr/>
          <a:lstStyle/>
          <a:p>
            <a:pPr algn="ctr"/>
            <a:r>
              <a:rPr lang="en-US" dirty="0"/>
              <a:t>Day-2 Primer: Spent Nuclear Fuel Management</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dirty="0"/>
              <a:t>Harish Gadey and Caitlin Condon</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dirty="0"/>
              <a:t>Pacific Northwest </a:t>
            </a:r>
            <a:r>
              <a:rPr lang="en-US"/>
              <a:t>National Laboratory</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dirty="0">
                <a:solidFill>
                  <a:srgbClr val="493064"/>
                </a:solidFill>
                <a:effectLst/>
              </a:rPr>
              <a:t>2023 Fall RAMP Users’ Group Meeting</a:t>
            </a:r>
            <a:br>
              <a:rPr lang="en-US" sz="1600" dirty="0">
                <a:solidFill>
                  <a:srgbClr val="493064"/>
                </a:solidFill>
              </a:rPr>
            </a:br>
            <a:r>
              <a:rPr lang="en-US" sz="1600" b="0" i="0" dirty="0">
                <a:solidFill>
                  <a:srgbClr val="493064"/>
                </a:solidFill>
                <a:effectLst/>
              </a:rPr>
              <a:t>October 23–27, 2023</a:t>
            </a:r>
            <a:br>
              <a:rPr lang="en-US" sz="1600" dirty="0">
                <a:solidFill>
                  <a:srgbClr val="493064"/>
                </a:solidFill>
              </a:rPr>
            </a:br>
            <a:r>
              <a:rPr lang="en-US" sz="1600" b="0" i="0" dirty="0">
                <a:solidFill>
                  <a:srgbClr val="493064"/>
                </a:solidFill>
                <a:effectLst/>
              </a:rPr>
              <a:t>Rockville, MD</a:t>
            </a:r>
            <a:endParaRPr lang="en-US" sz="1600" dirty="0">
              <a:solidFill>
                <a:srgbClr val="493064"/>
              </a:solidFill>
            </a:endParaRP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3266C7-7AD3-DDD1-B83E-274C1371EB49}"/>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591EA5CF-97A9-2596-7D22-193A84EDECAC}"/>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746A6E28-BDCC-F4AC-346F-DADACFF5B6CF}"/>
              </a:ext>
            </a:extLst>
          </p:cNvPr>
          <p:cNvSpPr>
            <a:spLocks noGrp="1"/>
          </p:cNvSpPr>
          <p:nvPr>
            <p:ph sz="quarter" idx="20"/>
          </p:nvPr>
        </p:nvSpPr>
        <p:spPr>
          <a:xfrm>
            <a:off x="1371600" y="2057399"/>
            <a:ext cx="7372350" cy="5486401"/>
          </a:xfrm>
        </p:spPr>
        <p:txBody>
          <a:bodyPr/>
          <a:lstStyle/>
          <a:p>
            <a:r>
              <a:rPr lang="en-US" sz="3200" b="0" dirty="0"/>
              <a:t>Process steps developed and time  estimated between:</a:t>
            </a:r>
          </a:p>
          <a:p>
            <a:pPr lvl="1"/>
            <a:r>
              <a:rPr lang="en-US" sz="2800" b="0" dirty="0"/>
              <a:t>railcar arrival (with </a:t>
            </a:r>
            <a:r>
              <a:rPr lang="en-US" sz="2800" b="1" dirty="0"/>
              <a:t>empty</a:t>
            </a:r>
            <a:r>
              <a:rPr lang="en-US" sz="2800" b="0" dirty="0"/>
              <a:t> casks) at transload site; and</a:t>
            </a:r>
          </a:p>
          <a:p>
            <a:pPr lvl="1"/>
            <a:r>
              <a:rPr lang="en-US" sz="2800" dirty="0"/>
              <a:t>r</a:t>
            </a:r>
            <a:r>
              <a:rPr lang="en-US" sz="2800" b="0" dirty="0"/>
              <a:t>ailcar departure (with </a:t>
            </a:r>
            <a:r>
              <a:rPr lang="en-US" sz="2800" b="1" dirty="0"/>
              <a:t>loaded</a:t>
            </a:r>
            <a:r>
              <a:rPr lang="en-US" sz="2800" b="0" dirty="0"/>
              <a:t> casks) from transload site</a:t>
            </a:r>
          </a:p>
          <a:p>
            <a:r>
              <a:rPr lang="en-US" sz="3200" b="0" dirty="0"/>
              <a:t>Process steps mapped to JTOM methods </a:t>
            </a:r>
          </a:p>
          <a:p>
            <a:r>
              <a:rPr lang="en-US" sz="3200" b="0" dirty="0"/>
              <a:t>Identified steps with </a:t>
            </a:r>
            <a:r>
              <a:rPr lang="en-US" sz="3200" dirty="0"/>
              <a:t>no defined</a:t>
            </a:r>
            <a:r>
              <a:rPr lang="en-US" sz="3200" b="0" dirty="0"/>
              <a:t> JTOM methods</a:t>
            </a:r>
          </a:p>
          <a:p>
            <a:r>
              <a:rPr lang="en-US" sz="3200" b="0" dirty="0"/>
              <a:t>Exchange of loaded casks for empty casks at transload site was beyond the scope of this study</a:t>
            </a:r>
          </a:p>
          <a:p>
            <a:endParaRPr lang="en-US" dirty="0"/>
          </a:p>
        </p:txBody>
      </p:sp>
      <p:graphicFrame>
        <p:nvGraphicFramePr>
          <p:cNvPr id="5" name="Table 4">
            <a:extLst>
              <a:ext uri="{FF2B5EF4-FFF2-40B4-BE49-F238E27FC236}">
                <a16:creationId xmlns:a16="http://schemas.microsoft.com/office/drawing/2014/main" id="{396318DF-46D5-5C7C-C26D-B0ED266C0648}"/>
              </a:ext>
            </a:extLst>
          </p:cNvPr>
          <p:cNvGraphicFramePr>
            <a:graphicFrameLocks noGrp="1"/>
          </p:cNvGraphicFramePr>
          <p:nvPr>
            <p:extLst>
              <p:ext uri="{D42A27DB-BD31-4B8C-83A1-F6EECF244321}">
                <p14:modId xmlns:p14="http://schemas.microsoft.com/office/powerpoint/2010/main" val="4032069451"/>
              </p:ext>
            </p:extLst>
          </p:nvPr>
        </p:nvGraphicFramePr>
        <p:xfrm>
          <a:off x="8977762" y="2898993"/>
          <a:ext cx="5382294" cy="2207910"/>
        </p:xfrm>
        <a:graphic>
          <a:graphicData uri="http://schemas.openxmlformats.org/drawingml/2006/table">
            <a:tbl>
              <a:tblPr firstRow="1" bandRow="1">
                <a:tableStyleId>{5C22544A-7EE6-4342-B048-85BDC9FD1C3A}</a:tableStyleId>
              </a:tblPr>
              <a:tblGrid>
                <a:gridCol w="2569246">
                  <a:extLst>
                    <a:ext uri="{9D8B030D-6E8A-4147-A177-3AD203B41FA5}">
                      <a16:colId xmlns:a16="http://schemas.microsoft.com/office/drawing/2014/main" val="2208433139"/>
                    </a:ext>
                  </a:extLst>
                </a:gridCol>
                <a:gridCol w="2813048">
                  <a:extLst>
                    <a:ext uri="{9D8B030D-6E8A-4147-A177-3AD203B41FA5}">
                      <a16:colId xmlns:a16="http://schemas.microsoft.com/office/drawing/2014/main" val="1132590346"/>
                    </a:ext>
                  </a:extLst>
                </a:gridCol>
              </a:tblGrid>
              <a:tr h="806367">
                <a:tc>
                  <a:txBody>
                    <a:bodyPr/>
                    <a:lstStyle/>
                    <a:p>
                      <a:pPr algn="ctr"/>
                      <a:r>
                        <a:rPr lang="en-US" dirty="0"/>
                        <a:t>SNF Transfer Assumptions</a:t>
                      </a:r>
                    </a:p>
                  </a:txBody>
                  <a:tcPr/>
                </a:tc>
                <a:tc>
                  <a:txBody>
                    <a:bodyPr/>
                    <a:lstStyle/>
                    <a:p>
                      <a:pPr algn="ctr"/>
                      <a:r>
                        <a:rPr lang="en-US" dirty="0"/>
                        <a:t>Total Time (days)</a:t>
                      </a:r>
                      <a:r>
                        <a:rPr lang="en-US" baseline="30000" dirty="0"/>
                        <a:t>*</a:t>
                      </a:r>
                    </a:p>
                  </a:txBody>
                  <a:tcPr/>
                </a:tc>
                <a:extLst>
                  <a:ext uri="{0D108BD9-81ED-4DB2-BD59-A6C34878D82A}">
                    <a16:rowId xmlns:a16="http://schemas.microsoft.com/office/drawing/2014/main" val="1394059754"/>
                  </a:ext>
                </a:extLst>
              </a:tr>
              <a:tr h="4671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From BWR pool</a:t>
                      </a:r>
                    </a:p>
                  </a:txBody>
                  <a:tcPr/>
                </a:tc>
                <a:tc>
                  <a:txBody>
                    <a:bodyPr/>
                    <a:lstStyle/>
                    <a:p>
                      <a:pPr algn="ctr"/>
                      <a:r>
                        <a:rPr lang="en-US" b="0" dirty="0"/>
                        <a:t>33.5 to 40.5</a:t>
                      </a:r>
                      <a:endParaRPr lang="en-US" dirty="0"/>
                    </a:p>
                  </a:txBody>
                  <a:tcPr/>
                </a:tc>
                <a:extLst>
                  <a:ext uri="{0D108BD9-81ED-4DB2-BD59-A6C34878D82A}">
                    <a16:rowId xmlns:a16="http://schemas.microsoft.com/office/drawing/2014/main" val="3954599364"/>
                  </a:ext>
                </a:extLst>
              </a:tr>
              <a:tr h="467181">
                <a:tc>
                  <a:txBody>
                    <a:bodyPr/>
                    <a:lstStyle/>
                    <a:p>
                      <a:pPr algn="ctr"/>
                      <a:r>
                        <a:rPr lang="en-US" dirty="0"/>
                        <a:t>From PWR pool</a:t>
                      </a:r>
                    </a:p>
                  </a:txBody>
                  <a:tcPr/>
                </a:tc>
                <a:tc>
                  <a:txBody>
                    <a:bodyPr/>
                    <a:lstStyle/>
                    <a:p>
                      <a:pPr algn="ctr"/>
                      <a:r>
                        <a:rPr lang="en-US" dirty="0"/>
                        <a:t>31.5 to 38.5</a:t>
                      </a:r>
                    </a:p>
                  </a:txBody>
                  <a:tcPr/>
                </a:tc>
                <a:extLst>
                  <a:ext uri="{0D108BD9-81ED-4DB2-BD59-A6C34878D82A}">
                    <a16:rowId xmlns:a16="http://schemas.microsoft.com/office/drawing/2014/main" val="3143879150"/>
                  </a:ext>
                </a:extLst>
              </a:tr>
              <a:tr h="467181">
                <a:tc>
                  <a:txBody>
                    <a:bodyPr/>
                    <a:lstStyle/>
                    <a:p>
                      <a:pPr algn="ctr"/>
                      <a:r>
                        <a:rPr lang="en-US" dirty="0"/>
                        <a:t>From ISFSI</a:t>
                      </a:r>
                    </a:p>
                  </a:txBody>
                  <a:tcPr/>
                </a:tc>
                <a:tc>
                  <a:txBody>
                    <a:bodyPr/>
                    <a:lstStyle/>
                    <a:p>
                      <a:pPr algn="ctr"/>
                      <a:r>
                        <a:rPr lang="en-US" dirty="0"/>
                        <a:t>18 to 20</a:t>
                      </a:r>
                    </a:p>
                  </a:txBody>
                  <a:tcPr/>
                </a:tc>
                <a:extLst>
                  <a:ext uri="{0D108BD9-81ED-4DB2-BD59-A6C34878D82A}">
                    <a16:rowId xmlns:a16="http://schemas.microsoft.com/office/drawing/2014/main" val="1187691226"/>
                  </a:ext>
                </a:extLst>
              </a:tr>
            </a:tbl>
          </a:graphicData>
        </a:graphic>
      </p:graphicFrame>
      <p:sp>
        <p:nvSpPr>
          <p:cNvPr id="6" name="Rectangle 5">
            <a:extLst>
              <a:ext uri="{FF2B5EF4-FFF2-40B4-BE49-F238E27FC236}">
                <a16:creationId xmlns:a16="http://schemas.microsoft.com/office/drawing/2014/main" id="{5E45F21E-AA2F-5BD2-1AC6-DC1E1C0DBF04}"/>
              </a:ext>
            </a:extLst>
          </p:cNvPr>
          <p:cNvSpPr/>
          <p:nvPr/>
        </p:nvSpPr>
        <p:spPr>
          <a:xfrm>
            <a:off x="9627324" y="5235490"/>
            <a:ext cx="4083169" cy="646331"/>
          </a:xfrm>
          <a:prstGeom prst="rect">
            <a:avLst/>
          </a:prstGeom>
          <a:noFill/>
        </p:spPr>
        <p:txBody>
          <a:bodyPr wrap="none" lIns="91440" tIns="45720" rIns="91440" bIns="45720">
            <a:spAutoFit/>
          </a:bodyPr>
          <a:lstStyle/>
          <a:p>
            <a:pPr algn="ctr"/>
            <a:r>
              <a:rPr lang="en-US" b="0" cap="none" spc="0" baseline="30000" dirty="0">
                <a:ln w="0"/>
                <a:solidFill>
                  <a:schemeClr val="tx1"/>
                </a:solidFill>
              </a:rPr>
              <a:t>*</a:t>
            </a:r>
            <a:r>
              <a:rPr lang="en-US" b="0" cap="none" spc="0" dirty="0">
                <a:ln w="0"/>
                <a:solidFill>
                  <a:schemeClr val="tx1"/>
                </a:solidFill>
              </a:rPr>
              <a:t>from railcar arrival at transload site </a:t>
            </a:r>
          </a:p>
          <a:p>
            <a:pPr algn="ctr"/>
            <a:r>
              <a:rPr lang="en-US" dirty="0">
                <a:ln w="0"/>
              </a:rPr>
              <a:t>to railcar departure from transload site</a:t>
            </a:r>
            <a:endParaRPr lang="en-US" b="0" cap="none" spc="0" dirty="0">
              <a:ln w="0"/>
              <a:solidFill>
                <a:schemeClr val="tx1"/>
              </a:solidFill>
            </a:endParaRPr>
          </a:p>
        </p:txBody>
      </p:sp>
    </p:spTree>
    <p:extLst>
      <p:ext uri="{BB962C8B-B14F-4D97-AF65-F5344CB8AC3E}">
        <p14:creationId xmlns:p14="http://schemas.microsoft.com/office/powerpoint/2010/main" val="8877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39694-03FF-CC99-500D-283CDD7DA119}"/>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444AE2D4-C130-9DED-9610-BA4F18B7BF8E}"/>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304CF9DE-C072-4FD9-D447-6A7181EE86ED}"/>
              </a:ext>
            </a:extLst>
          </p:cNvPr>
          <p:cNvSpPr>
            <a:spLocks noGrp="1"/>
          </p:cNvSpPr>
          <p:nvPr>
            <p:ph sz="quarter" idx="20"/>
          </p:nvPr>
        </p:nvSpPr>
        <p:spPr/>
        <p:txBody>
          <a:bodyPr/>
          <a:lstStyle/>
          <a:p>
            <a:pPr marL="0" indent="0">
              <a:buNone/>
            </a:pPr>
            <a:r>
              <a:rPr lang="en-US" sz="3200" b="0" u="sng" dirty="0"/>
              <a:t>Proposed Times</a:t>
            </a:r>
          </a:p>
          <a:p>
            <a:r>
              <a:rPr lang="en-US" sz="3200" b="0" dirty="0"/>
              <a:t>Cask loading times:</a:t>
            </a:r>
          </a:p>
          <a:p>
            <a:pPr lvl="1"/>
            <a:r>
              <a:rPr lang="en-US" sz="2800" dirty="0"/>
              <a:t>BWR pool: 105 hours</a:t>
            </a:r>
          </a:p>
          <a:p>
            <a:pPr lvl="1"/>
            <a:r>
              <a:rPr lang="en-US" sz="2800" b="0" dirty="0"/>
              <a:t>PWR pool: 95 hours</a:t>
            </a:r>
          </a:p>
          <a:p>
            <a:pPr lvl="1"/>
            <a:r>
              <a:rPr lang="en-US" sz="2800" dirty="0"/>
              <a:t>ISFSI: 16 hours</a:t>
            </a:r>
            <a:endParaRPr lang="en-US" sz="2800" b="0" dirty="0"/>
          </a:p>
          <a:p>
            <a:r>
              <a:rPr lang="en-US" sz="3200" b="0" dirty="0"/>
              <a:t>Site Transfer time: 4 to 5 hours</a:t>
            </a:r>
          </a:p>
          <a:p>
            <a:r>
              <a:rPr lang="en-US" sz="3200" b="0" dirty="0"/>
              <a:t>Mode transfer time: 2 to 10 hours</a:t>
            </a:r>
          </a:p>
          <a:p>
            <a:r>
              <a:rPr lang="en-US" sz="3200" b="0" dirty="0"/>
              <a:t>Identical times considered for transfer between modes (for example, </a:t>
            </a:r>
            <a:r>
              <a:rPr lang="en-US" sz="3200" b="0" i="1" dirty="0"/>
              <a:t>barge to rail</a:t>
            </a:r>
            <a:r>
              <a:rPr lang="en-US" sz="3200" b="0" dirty="0"/>
              <a:t> and </a:t>
            </a:r>
            <a:r>
              <a:rPr lang="en-US" sz="3200" b="0" i="1" dirty="0"/>
              <a:t>rail to barge</a:t>
            </a:r>
            <a:r>
              <a:rPr lang="en-US" sz="3200" b="0" dirty="0"/>
              <a:t>)</a:t>
            </a:r>
          </a:p>
          <a:p>
            <a:endParaRPr lang="en-US" dirty="0"/>
          </a:p>
        </p:txBody>
      </p:sp>
    </p:spTree>
    <p:extLst>
      <p:ext uri="{BB962C8B-B14F-4D97-AF65-F5344CB8AC3E}">
        <p14:creationId xmlns:p14="http://schemas.microsoft.com/office/powerpoint/2010/main" val="211071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39694-03FF-CC99-500D-283CDD7DA119}"/>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444AE2D4-C130-9DED-9610-BA4F18B7BF8E}"/>
              </a:ext>
            </a:extLst>
          </p:cNvPr>
          <p:cNvSpPr>
            <a:spLocks noGrp="1"/>
          </p:cNvSpPr>
          <p:nvPr>
            <p:ph type="title"/>
          </p:nvPr>
        </p:nvSpPr>
        <p:spPr>
          <a:xfrm>
            <a:off x="2387887" y="3461792"/>
            <a:ext cx="9854626" cy="1306016"/>
          </a:xfrm>
        </p:spPr>
        <p:txBody>
          <a:bodyPr/>
          <a:lstStyle/>
          <a:p>
            <a:pPr algn="ctr"/>
            <a:r>
              <a:rPr lang="en-US" sz="4400" dirty="0">
                <a:latin typeface="+mn-lt"/>
              </a:rPr>
              <a:t>Stakeholder Tool for Assessing </a:t>
            </a:r>
            <a:br>
              <a:rPr lang="en-US" sz="4400" dirty="0">
                <a:latin typeface="+mn-lt"/>
              </a:rPr>
            </a:br>
            <a:r>
              <a:rPr lang="en-US" sz="4400" dirty="0">
                <a:latin typeface="+mn-lt"/>
              </a:rPr>
              <a:t>Radioactive Transportation (START)</a:t>
            </a:r>
            <a:endParaRPr lang="en-US" sz="4400" dirty="0"/>
          </a:p>
        </p:txBody>
      </p:sp>
    </p:spTree>
    <p:extLst>
      <p:ext uri="{BB962C8B-B14F-4D97-AF65-F5344CB8AC3E}">
        <p14:creationId xmlns:p14="http://schemas.microsoft.com/office/powerpoint/2010/main" val="118835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B6C8-6DB3-4035-ABF1-F5238EC50B6E}"/>
              </a:ext>
            </a:extLst>
          </p:cNvPr>
          <p:cNvSpPr txBox="1">
            <a:spLocks/>
          </p:cNvSpPr>
          <p:nvPr/>
        </p:nvSpPr>
        <p:spPr>
          <a:xfrm>
            <a:off x="1367301" y="4527224"/>
            <a:ext cx="3949064" cy="2943224"/>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a:lstStyle>
          <a:p>
            <a:pPr algn="ctr" defTabSz="1097280">
              <a:spcAft>
                <a:spcPts val="720"/>
              </a:spcAft>
              <a:defRPr/>
            </a:pPr>
            <a:r>
              <a:rPr lang="en-US" sz="4000" spc="-180" dirty="0">
                <a:solidFill>
                  <a:srgbClr val="502D7F"/>
                </a:solidFill>
                <a:latin typeface="Arial Black" panose="020B0A04020102020204"/>
              </a:rPr>
              <a:t>Integrated Waste Management</a:t>
            </a:r>
          </a:p>
        </p:txBody>
      </p:sp>
      <p:pic>
        <p:nvPicPr>
          <p:cNvPr id="3" name="Content Placeholder 5" descr="A picture containing flying, outdoor, several&#10;&#10;Description automatically generated">
            <a:extLst>
              <a:ext uri="{FF2B5EF4-FFF2-40B4-BE49-F238E27FC236}">
                <a16:creationId xmlns:a16="http://schemas.microsoft.com/office/drawing/2014/main" id="{CB412F7B-52FC-4677-97D7-823302E42F84}"/>
              </a:ext>
            </a:extLst>
          </p:cNvPr>
          <p:cNvPicPr>
            <a:picLocks noChangeAspect="1"/>
          </p:cNvPicPr>
          <p:nvPr/>
        </p:nvPicPr>
        <p:blipFill rotWithShape="1">
          <a:blip r:embed="rId3">
            <a:extLst>
              <a:ext uri="{28A0092B-C50C-407E-A947-70E740481C1C}">
                <a14:useLocalDpi xmlns:a14="http://schemas.microsoft.com/office/drawing/2010/main" val="0"/>
              </a:ext>
            </a:extLst>
          </a:blip>
          <a:srcRect t="42029"/>
          <a:stretch/>
        </p:blipFill>
        <p:spPr>
          <a:xfrm>
            <a:off x="24" y="-68568"/>
            <a:ext cx="14630376" cy="445272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7">
            <a:extLst>
              <a:ext uri="{FF2B5EF4-FFF2-40B4-BE49-F238E27FC236}">
                <a16:creationId xmlns:a16="http://schemas.microsoft.com/office/drawing/2014/main" id="{8224175B-9777-46E0-A1EF-6D5960F06F94}"/>
              </a:ext>
            </a:extLst>
          </p:cNvPr>
          <p:cNvSpPr txBox="1">
            <a:spLocks/>
          </p:cNvSpPr>
          <p:nvPr/>
        </p:nvSpPr>
        <p:spPr>
          <a:xfrm>
            <a:off x="5783580" y="4384156"/>
            <a:ext cx="8800710" cy="3462192"/>
          </a:xfrm>
          <a:prstGeom prst="rect">
            <a:avLst/>
          </a:prstGeom>
        </p:spPr>
        <p:txBody>
          <a:bodyPr vert="horz" lIns="109728" tIns="54864" rIns="109728" bIns="5486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97280">
              <a:spcBef>
                <a:spcPts val="1200"/>
              </a:spcBef>
              <a:buNone/>
              <a:defRPr/>
            </a:pPr>
            <a:r>
              <a:rPr lang="en-US" sz="2000" dirty="0">
                <a:solidFill>
                  <a:prstClr val="black"/>
                </a:solidFill>
                <a:latin typeface="Arial" panose="020B0604020202020204"/>
              </a:rPr>
              <a:t>The Department of Energy (DOE) is planning for an integrated waste management system to transport, store, and dispose of the nation's spent nuclear fuel (SNF) and high-level radioactive waste (HLW). </a:t>
            </a:r>
          </a:p>
          <a:p>
            <a:pPr marL="0" indent="0" defTabSz="1097280">
              <a:spcBef>
                <a:spcPts val="1200"/>
              </a:spcBef>
              <a:buNone/>
              <a:defRPr/>
            </a:pPr>
            <a:r>
              <a:rPr lang="en-US" sz="2000" dirty="0">
                <a:solidFill>
                  <a:prstClr val="black"/>
                </a:solidFill>
                <a:latin typeface="Arial" panose="020B0604020202020204"/>
              </a:rPr>
              <a:t>An integrated waste management system consists of siting facilities and other key infrastructure needed to safely manage SNF and HLW from commercial electricity generation, as well as national defense activities.</a:t>
            </a:r>
          </a:p>
        </p:txBody>
      </p:sp>
    </p:spTree>
    <p:extLst>
      <p:ext uri="{BB962C8B-B14F-4D97-AF65-F5344CB8AC3E}">
        <p14:creationId xmlns:p14="http://schemas.microsoft.com/office/powerpoint/2010/main" val="34059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5AA27-D108-DCF3-CC42-064CEA5ECCA8}"/>
              </a:ext>
            </a:extLst>
          </p:cNvPr>
          <p:cNvSpPr>
            <a:spLocks noGrp="1"/>
          </p:cNvSpPr>
          <p:nvPr>
            <p:ph type="sldNum" sz="quarter" idx="12"/>
          </p:nvPr>
        </p:nvSpPr>
        <p:spPr/>
        <p:txBody>
          <a:bodyPr/>
          <a:lstStyle/>
          <a:p>
            <a:fld id="{FE7A4BB3-E848-5A44-82DF-322201952CD8}" type="slidenum">
              <a:rPr lang="en-US" smtClean="0"/>
              <a:pPr/>
              <a:t>14</a:t>
            </a:fld>
            <a:endParaRPr lang="en-US" dirty="0"/>
          </a:p>
        </p:txBody>
      </p:sp>
      <p:pic>
        <p:nvPicPr>
          <p:cNvPr id="10" name="Picture 9" descr="Graphical user interface&#10;&#10;Description automatically generated">
            <a:extLst>
              <a:ext uri="{FF2B5EF4-FFF2-40B4-BE49-F238E27FC236}">
                <a16:creationId xmlns:a16="http://schemas.microsoft.com/office/drawing/2014/main" id="{EC2D3842-8529-F3D0-F4F3-830EB8BECC77}"/>
              </a:ext>
            </a:extLst>
          </p:cNvPr>
          <p:cNvPicPr>
            <a:picLocks noChangeAspect="1"/>
          </p:cNvPicPr>
          <p:nvPr/>
        </p:nvPicPr>
        <p:blipFill rotWithShape="1">
          <a:blip r:embed="rId2"/>
          <a:srcRect l="55837" t="50000"/>
          <a:stretch/>
        </p:blipFill>
        <p:spPr>
          <a:xfrm>
            <a:off x="1098685" y="800100"/>
            <a:ext cx="7394734" cy="4186045"/>
          </a:xfrm>
          <a:prstGeom prst="rect">
            <a:avLst/>
          </a:prstGeom>
        </p:spPr>
      </p:pic>
      <p:sp>
        <p:nvSpPr>
          <p:cNvPr id="11" name="TextBox 10">
            <a:extLst>
              <a:ext uri="{FF2B5EF4-FFF2-40B4-BE49-F238E27FC236}">
                <a16:creationId xmlns:a16="http://schemas.microsoft.com/office/drawing/2014/main" id="{98AF19B6-101E-08D2-FE65-A140AC534200}"/>
              </a:ext>
            </a:extLst>
          </p:cNvPr>
          <p:cNvSpPr txBox="1"/>
          <p:nvPr/>
        </p:nvSpPr>
        <p:spPr>
          <a:xfrm>
            <a:off x="1535117" y="5669468"/>
            <a:ext cx="7913027" cy="1950252"/>
          </a:xfrm>
          <a:prstGeom prst="rect">
            <a:avLst/>
          </a:prstGeom>
        </p:spPr>
        <p:txBody>
          <a:bodyPr vert="horz" lIns="109728" tIns="54864" rIns="109728" bIns="54864" rtlCol="0" anchor="ctr">
            <a:normAutofit/>
          </a:bodyPr>
          <a:lstStyle/>
          <a:p>
            <a:pPr>
              <a:lnSpc>
                <a:spcPct val="90000"/>
              </a:lnSpc>
              <a:spcBef>
                <a:spcPct val="0"/>
              </a:spcBef>
              <a:spcAft>
                <a:spcPts val="720"/>
              </a:spcAft>
              <a:defRPr/>
            </a:pPr>
            <a:r>
              <a:rPr lang="en-US" sz="5280" dirty="0">
                <a:latin typeface="Arial Black" panose="020B0A04020102020204"/>
              </a:rPr>
              <a:t>Interim Storage</a:t>
            </a:r>
          </a:p>
        </p:txBody>
      </p:sp>
      <p:sp>
        <p:nvSpPr>
          <p:cNvPr id="12" name="TextBox 11">
            <a:extLst>
              <a:ext uri="{FF2B5EF4-FFF2-40B4-BE49-F238E27FC236}">
                <a16:creationId xmlns:a16="http://schemas.microsoft.com/office/drawing/2014/main" id="{24BE855A-B075-A77E-1B5A-C7EACA98485B}"/>
              </a:ext>
            </a:extLst>
          </p:cNvPr>
          <p:cNvSpPr txBox="1"/>
          <p:nvPr/>
        </p:nvSpPr>
        <p:spPr>
          <a:xfrm>
            <a:off x="9230661" y="1284251"/>
            <a:ext cx="4770631" cy="6099529"/>
          </a:xfrm>
          <a:prstGeom prst="rect">
            <a:avLst/>
          </a:prstGeom>
        </p:spPr>
        <p:txBody>
          <a:bodyPr vert="horz" lIns="109728" tIns="54864" rIns="109728" bIns="54864" rtlCol="0" anchor="ctr">
            <a:normAutofit lnSpcReduction="10000"/>
          </a:bodyPr>
          <a:lstStyle/>
          <a:p>
            <a:pPr marL="68580">
              <a:lnSpc>
                <a:spcPct val="90000"/>
              </a:lnSpc>
              <a:spcAft>
                <a:spcPts val="720"/>
              </a:spcAft>
              <a:defRPr/>
            </a:pPr>
            <a:r>
              <a:rPr lang="en-US" sz="2800" dirty="0">
                <a:latin typeface="Arial" panose="020B0604020202020204"/>
              </a:rPr>
              <a:t>U.S. Congress provides funding and directs DOE to move forward with interim storage to support near-term action in managing the nation’s SNF and is an important component of an integrated waste management system.</a:t>
            </a:r>
          </a:p>
          <a:p>
            <a:pPr marL="68580">
              <a:lnSpc>
                <a:spcPct val="90000"/>
              </a:lnSpc>
              <a:spcAft>
                <a:spcPts val="720"/>
              </a:spcAft>
              <a:defRPr/>
            </a:pPr>
            <a:endParaRPr lang="en-US" sz="2800" dirty="0">
              <a:latin typeface="Arial" panose="020B0604020202020204"/>
            </a:endParaRPr>
          </a:p>
          <a:p>
            <a:pPr marL="68580">
              <a:lnSpc>
                <a:spcPct val="90000"/>
              </a:lnSpc>
              <a:spcAft>
                <a:spcPts val="720"/>
              </a:spcAft>
              <a:defRPr/>
            </a:pPr>
            <a:r>
              <a:rPr lang="en-US" sz="2800" dirty="0">
                <a:latin typeface="Arial" panose="020B0604020202020204"/>
              </a:rPr>
              <a:t>Interim storage of SNF would allow DOE to begin removing fuel from shutdown reactor sites in the near term. </a:t>
            </a:r>
          </a:p>
          <a:p>
            <a:pPr marL="68580">
              <a:lnSpc>
                <a:spcPct val="90000"/>
              </a:lnSpc>
              <a:spcAft>
                <a:spcPts val="720"/>
              </a:spcAft>
              <a:defRPr/>
            </a:pPr>
            <a:endParaRPr lang="en-US" sz="1100" dirty="0">
              <a:latin typeface="Arial" panose="020B0604020202020204"/>
            </a:endParaRPr>
          </a:p>
        </p:txBody>
      </p:sp>
    </p:spTree>
    <p:extLst>
      <p:ext uri="{BB962C8B-B14F-4D97-AF65-F5344CB8AC3E}">
        <p14:creationId xmlns:p14="http://schemas.microsoft.com/office/powerpoint/2010/main" val="267310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15431-E401-EA2F-5CBA-B706A6928F67}"/>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7A32A0D7-5041-64D7-9521-22033D33B41A}"/>
              </a:ext>
            </a:extLst>
          </p:cNvPr>
          <p:cNvSpPr>
            <a:spLocks noGrp="1"/>
          </p:cNvSpPr>
          <p:nvPr>
            <p:ph type="title"/>
          </p:nvPr>
        </p:nvSpPr>
        <p:spPr/>
        <p:txBody>
          <a:bodyPr/>
          <a:lstStyle/>
          <a:p>
            <a:r>
              <a:rPr lang="en-US" sz="3600" dirty="0">
                <a:latin typeface="+mn-lt"/>
              </a:rPr>
              <a:t>START Features &amp; Functions</a:t>
            </a:r>
            <a:endParaRPr lang="en-US" dirty="0"/>
          </a:p>
        </p:txBody>
      </p:sp>
      <p:graphicFrame>
        <p:nvGraphicFramePr>
          <p:cNvPr id="5" name="Table 4">
            <a:extLst>
              <a:ext uri="{FF2B5EF4-FFF2-40B4-BE49-F238E27FC236}">
                <a16:creationId xmlns:a16="http://schemas.microsoft.com/office/drawing/2014/main" id="{DEB17F5C-E1CE-7A65-F7B3-4A703B4CD16E}"/>
              </a:ext>
            </a:extLst>
          </p:cNvPr>
          <p:cNvGraphicFramePr>
            <a:graphicFrameLocks noGrp="1"/>
          </p:cNvGraphicFramePr>
          <p:nvPr>
            <p:extLst>
              <p:ext uri="{D42A27DB-BD31-4B8C-83A1-F6EECF244321}">
                <p14:modId xmlns:p14="http://schemas.microsoft.com/office/powerpoint/2010/main" val="1524970513"/>
              </p:ext>
            </p:extLst>
          </p:nvPr>
        </p:nvGraphicFramePr>
        <p:xfrm>
          <a:off x="1176951" y="1834320"/>
          <a:ext cx="6120145" cy="6019800"/>
        </p:xfrm>
        <a:graphic>
          <a:graphicData uri="http://schemas.openxmlformats.org/drawingml/2006/table">
            <a:tbl>
              <a:tblPr firstRow="1" bandRow="1">
                <a:tableStyleId>{5C22544A-7EE6-4342-B048-85BDC9FD1C3A}</a:tableStyleId>
              </a:tblPr>
              <a:tblGrid>
                <a:gridCol w="2507507">
                  <a:extLst>
                    <a:ext uri="{9D8B030D-6E8A-4147-A177-3AD203B41FA5}">
                      <a16:colId xmlns:a16="http://schemas.microsoft.com/office/drawing/2014/main" val="1414130775"/>
                    </a:ext>
                  </a:extLst>
                </a:gridCol>
                <a:gridCol w="3612638">
                  <a:extLst>
                    <a:ext uri="{9D8B030D-6E8A-4147-A177-3AD203B41FA5}">
                      <a16:colId xmlns:a16="http://schemas.microsoft.com/office/drawing/2014/main" val="323245253"/>
                    </a:ext>
                  </a:extLst>
                </a:gridCol>
              </a:tblGrid>
              <a:tr h="365760">
                <a:tc>
                  <a:txBody>
                    <a:bodyPr/>
                    <a:lstStyle/>
                    <a:p>
                      <a:r>
                        <a:rPr lang="en-US" sz="1700" dirty="0"/>
                        <a:t>Feature/Function</a:t>
                      </a:r>
                    </a:p>
                  </a:txBody>
                  <a:tcPr marL="109728" marR="109728" marT="54864" marB="54864"/>
                </a:tc>
                <a:tc>
                  <a:txBody>
                    <a:bodyPr/>
                    <a:lstStyle/>
                    <a:p>
                      <a:r>
                        <a:rPr lang="en-US" sz="1700" dirty="0"/>
                        <a:t>START</a:t>
                      </a:r>
                    </a:p>
                  </a:txBody>
                  <a:tcPr marL="109728" marR="109728" marT="54864" marB="54864"/>
                </a:tc>
                <a:extLst>
                  <a:ext uri="{0D108BD9-81ED-4DB2-BD59-A6C34878D82A}">
                    <a16:rowId xmlns:a16="http://schemas.microsoft.com/office/drawing/2014/main" val="2877330976"/>
                  </a:ext>
                </a:extLst>
              </a:tr>
              <a:tr h="621792">
                <a:tc>
                  <a:txBody>
                    <a:bodyPr/>
                    <a:lstStyle/>
                    <a:p>
                      <a:r>
                        <a:rPr lang="en-US" sz="1700" dirty="0"/>
                        <a:t>Program Access &amp; Protection</a:t>
                      </a:r>
                    </a:p>
                  </a:txBody>
                  <a:tcPr marL="109728" marR="109728" marT="54864" marB="54864"/>
                </a:tc>
                <a:tc>
                  <a:txBody>
                    <a:bodyPr/>
                    <a:lstStyle/>
                    <a:p>
                      <a:r>
                        <a:rPr lang="en-US" sz="1700" dirty="0"/>
                        <a:t>Yes</a:t>
                      </a:r>
                    </a:p>
                  </a:txBody>
                  <a:tcPr marL="109728" marR="109728" marT="54864" marB="54864"/>
                </a:tc>
                <a:extLst>
                  <a:ext uri="{0D108BD9-81ED-4DB2-BD59-A6C34878D82A}">
                    <a16:rowId xmlns:a16="http://schemas.microsoft.com/office/drawing/2014/main" val="3029589777"/>
                  </a:ext>
                </a:extLst>
              </a:tr>
              <a:tr h="621792">
                <a:tc>
                  <a:txBody>
                    <a:bodyPr/>
                    <a:lstStyle/>
                    <a:p>
                      <a:r>
                        <a:rPr lang="en-US" sz="1700" dirty="0"/>
                        <a:t>User Guide &amp; Feedback Mechanism</a:t>
                      </a:r>
                    </a:p>
                  </a:txBody>
                  <a:tcPr marL="109728" marR="109728" marT="54864" marB="54864"/>
                </a:tc>
                <a:tc>
                  <a:txBody>
                    <a:bodyPr/>
                    <a:lstStyle/>
                    <a:p>
                      <a:r>
                        <a:rPr lang="en-US" sz="1700" dirty="0"/>
                        <a:t>Yes</a:t>
                      </a:r>
                    </a:p>
                  </a:txBody>
                  <a:tcPr marL="109728" marR="109728" marT="54864" marB="54864"/>
                </a:tc>
                <a:extLst>
                  <a:ext uri="{0D108BD9-81ED-4DB2-BD59-A6C34878D82A}">
                    <a16:rowId xmlns:a16="http://schemas.microsoft.com/office/drawing/2014/main" val="2438461728"/>
                  </a:ext>
                </a:extLst>
              </a:tr>
              <a:tr h="365760">
                <a:tc>
                  <a:txBody>
                    <a:bodyPr/>
                    <a:lstStyle/>
                    <a:p>
                      <a:r>
                        <a:rPr lang="en-US" sz="1700" dirty="0"/>
                        <a:t>Geographic Coverage</a:t>
                      </a:r>
                    </a:p>
                  </a:txBody>
                  <a:tcPr marL="109728" marR="109728" marT="54864" marB="54864"/>
                </a:tc>
                <a:tc>
                  <a:txBody>
                    <a:bodyPr/>
                    <a:lstStyle/>
                    <a:p>
                      <a:r>
                        <a:rPr lang="en-US" sz="1700" dirty="0"/>
                        <a:t>Continental U.S.</a:t>
                      </a:r>
                    </a:p>
                  </a:txBody>
                  <a:tcPr marL="109728" marR="109728" marT="54864" marB="54864"/>
                </a:tc>
                <a:extLst>
                  <a:ext uri="{0D108BD9-81ED-4DB2-BD59-A6C34878D82A}">
                    <a16:rowId xmlns:a16="http://schemas.microsoft.com/office/drawing/2014/main" val="977959999"/>
                  </a:ext>
                </a:extLst>
              </a:tr>
              <a:tr h="365760">
                <a:tc>
                  <a:txBody>
                    <a:bodyPr/>
                    <a:lstStyle/>
                    <a:p>
                      <a:r>
                        <a:rPr lang="en-US" sz="1700" dirty="0"/>
                        <a:t>Transport Modes</a:t>
                      </a:r>
                    </a:p>
                  </a:txBody>
                  <a:tcPr marL="109728" marR="109728" marT="54864" marB="54864"/>
                </a:tc>
                <a:tc>
                  <a:txBody>
                    <a:bodyPr/>
                    <a:lstStyle/>
                    <a:p>
                      <a:r>
                        <a:rPr lang="en-US" sz="1700" dirty="0"/>
                        <a:t>Highway, Rail, Waterway, Intermodal</a:t>
                      </a:r>
                    </a:p>
                  </a:txBody>
                  <a:tcPr marL="109728" marR="109728" marT="54864" marB="54864"/>
                </a:tc>
                <a:extLst>
                  <a:ext uri="{0D108BD9-81ED-4DB2-BD59-A6C34878D82A}">
                    <a16:rowId xmlns:a16="http://schemas.microsoft.com/office/drawing/2014/main" val="1446743397"/>
                  </a:ext>
                </a:extLst>
              </a:tr>
              <a:tr h="365760">
                <a:tc>
                  <a:txBody>
                    <a:bodyPr/>
                    <a:lstStyle/>
                    <a:p>
                      <a:r>
                        <a:rPr lang="en-US" sz="1700" dirty="0"/>
                        <a:t>Base Maps</a:t>
                      </a:r>
                    </a:p>
                  </a:txBody>
                  <a:tcPr marL="109728" marR="109728" marT="54864" marB="54864"/>
                </a:tc>
                <a:tc>
                  <a:txBody>
                    <a:bodyPr/>
                    <a:lstStyle/>
                    <a:p>
                      <a:r>
                        <a:rPr lang="en-US" sz="1700" dirty="0"/>
                        <a:t>36 options</a:t>
                      </a:r>
                    </a:p>
                  </a:txBody>
                  <a:tcPr marL="109728" marR="109728" marT="54864" marB="54864"/>
                </a:tc>
                <a:extLst>
                  <a:ext uri="{0D108BD9-81ED-4DB2-BD59-A6C34878D82A}">
                    <a16:rowId xmlns:a16="http://schemas.microsoft.com/office/drawing/2014/main" val="3636116240"/>
                  </a:ext>
                </a:extLst>
              </a:tr>
              <a:tr h="621792">
                <a:tc>
                  <a:txBody>
                    <a:bodyPr/>
                    <a:lstStyle/>
                    <a:p>
                      <a:r>
                        <a:rPr lang="en-US" sz="1700" dirty="0"/>
                        <a:t>Data Layers &amp; Attributes</a:t>
                      </a:r>
                    </a:p>
                  </a:txBody>
                  <a:tcPr marL="109728" marR="109728" marT="54864" marB="54864"/>
                </a:tc>
                <a:tc>
                  <a:txBody>
                    <a:bodyPr/>
                    <a:lstStyle/>
                    <a:p>
                      <a:r>
                        <a:rPr lang="en-US" sz="1700" dirty="0"/>
                        <a:t>58 layers</a:t>
                      </a:r>
                    </a:p>
                    <a:p>
                      <a:r>
                        <a:rPr lang="en-US" sz="1700" dirty="0"/>
                        <a:t>Attributes Included Within Each Layer</a:t>
                      </a:r>
                    </a:p>
                  </a:txBody>
                  <a:tcPr marL="109728" marR="109728" marT="54864" marB="54864"/>
                </a:tc>
                <a:extLst>
                  <a:ext uri="{0D108BD9-81ED-4DB2-BD59-A6C34878D82A}">
                    <a16:rowId xmlns:a16="http://schemas.microsoft.com/office/drawing/2014/main" val="1990538326"/>
                  </a:ext>
                </a:extLst>
              </a:tr>
              <a:tr h="383124">
                <a:tc>
                  <a:txBody>
                    <a:bodyPr/>
                    <a:lstStyle/>
                    <a:p>
                      <a:r>
                        <a:rPr lang="en-US" sz="1700" dirty="0"/>
                        <a:t>Origin/Destination Selection</a:t>
                      </a:r>
                    </a:p>
                  </a:txBody>
                  <a:tcPr marL="109728" marR="109728" marT="54864" marB="54864"/>
                </a:tc>
                <a:tc>
                  <a:txBody>
                    <a:bodyPr/>
                    <a:lstStyle/>
                    <a:p>
                      <a:r>
                        <a:rPr lang="en-US" sz="1700" dirty="0"/>
                        <a:t>Drop-Down Menus, User-Defined</a:t>
                      </a:r>
                    </a:p>
                  </a:txBody>
                  <a:tcPr marL="109728" marR="109728" marT="54864" marB="54864"/>
                </a:tc>
                <a:extLst>
                  <a:ext uri="{0D108BD9-81ED-4DB2-BD59-A6C34878D82A}">
                    <a16:rowId xmlns:a16="http://schemas.microsoft.com/office/drawing/2014/main" val="3897401196"/>
                  </a:ext>
                </a:extLst>
              </a:tr>
              <a:tr h="621792">
                <a:tc>
                  <a:txBody>
                    <a:bodyPr/>
                    <a:lstStyle/>
                    <a:p>
                      <a:r>
                        <a:rPr lang="en-US" sz="1700" dirty="0"/>
                        <a:t>Routing Criteria</a:t>
                      </a:r>
                    </a:p>
                  </a:txBody>
                  <a:tcPr marL="109728" marR="109728" marT="54864" marB="54864"/>
                </a:tc>
                <a:tc>
                  <a:txBody>
                    <a:bodyPr/>
                    <a:lstStyle/>
                    <a:p>
                      <a:r>
                        <a:rPr lang="en-US" sz="1700" dirty="0"/>
                        <a:t>Distance, Travel Time, Population Exposure </a:t>
                      </a:r>
                    </a:p>
                  </a:txBody>
                  <a:tcPr marL="109728" marR="109728" marT="54864" marB="54864"/>
                </a:tc>
                <a:extLst>
                  <a:ext uri="{0D108BD9-81ED-4DB2-BD59-A6C34878D82A}">
                    <a16:rowId xmlns:a16="http://schemas.microsoft.com/office/drawing/2014/main" val="3635594945"/>
                  </a:ext>
                </a:extLst>
              </a:tr>
              <a:tr h="877824">
                <a:tc>
                  <a:txBody>
                    <a:bodyPr/>
                    <a:lstStyle/>
                    <a:p>
                      <a:r>
                        <a:rPr lang="en-US" sz="1700" dirty="0"/>
                        <a:t>Routing Constraints</a:t>
                      </a:r>
                    </a:p>
                  </a:txBody>
                  <a:tcPr marL="109728" marR="109728" marT="54864" marB="54864"/>
                </a:tc>
                <a:tc>
                  <a:txBody>
                    <a:bodyPr/>
                    <a:lstStyle/>
                    <a:p>
                      <a:r>
                        <a:rPr lang="en-US" sz="1700" dirty="0"/>
                        <a:t>Ability to Avoid Locations</a:t>
                      </a:r>
                    </a:p>
                    <a:p>
                      <a:r>
                        <a:rPr lang="en-US" sz="1700" dirty="0"/>
                        <a:t>Ability to Require Shipment to Pass Through Locations</a:t>
                      </a:r>
                    </a:p>
                  </a:txBody>
                  <a:tcPr marL="109728" marR="109728" marT="54864" marB="54864"/>
                </a:tc>
                <a:extLst>
                  <a:ext uri="{0D108BD9-81ED-4DB2-BD59-A6C34878D82A}">
                    <a16:rowId xmlns:a16="http://schemas.microsoft.com/office/drawing/2014/main" val="689315673"/>
                  </a:ext>
                </a:extLst>
              </a:tr>
            </a:tbl>
          </a:graphicData>
        </a:graphic>
      </p:graphicFrame>
      <p:graphicFrame>
        <p:nvGraphicFramePr>
          <p:cNvPr id="6" name="Table 5">
            <a:extLst>
              <a:ext uri="{FF2B5EF4-FFF2-40B4-BE49-F238E27FC236}">
                <a16:creationId xmlns:a16="http://schemas.microsoft.com/office/drawing/2014/main" id="{F1AA39CA-C19D-C741-C2ED-0EB5C5925EE9}"/>
              </a:ext>
            </a:extLst>
          </p:cNvPr>
          <p:cNvGraphicFramePr>
            <a:graphicFrameLocks noGrp="1"/>
          </p:cNvGraphicFramePr>
          <p:nvPr>
            <p:extLst>
              <p:ext uri="{D42A27DB-BD31-4B8C-83A1-F6EECF244321}">
                <p14:modId xmlns:p14="http://schemas.microsoft.com/office/powerpoint/2010/main" val="2223354761"/>
              </p:ext>
            </p:extLst>
          </p:nvPr>
        </p:nvGraphicFramePr>
        <p:xfrm>
          <a:off x="7948614" y="2024994"/>
          <a:ext cx="6272293" cy="5638452"/>
        </p:xfrm>
        <a:graphic>
          <a:graphicData uri="http://schemas.openxmlformats.org/drawingml/2006/table">
            <a:tbl>
              <a:tblPr firstRow="1" bandRow="1">
                <a:tableStyleId>{5C22544A-7EE6-4342-B048-85BDC9FD1C3A}</a:tableStyleId>
              </a:tblPr>
              <a:tblGrid>
                <a:gridCol w="2880304">
                  <a:extLst>
                    <a:ext uri="{9D8B030D-6E8A-4147-A177-3AD203B41FA5}">
                      <a16:colId xmlns:a16="http://schemas.microsoft.com/office/drawing/2014/main" val="1414130775"/>
                    </a:ext>
                  </a:extLst>
                </a:gridCol>
                <a:gridCol w="3391989">
                  <a:extLst>
                    <a:ext uri="{9D8B030D-6E8A-4147-A177-3AD203B41FA5}">
                      <a16:colId xmlns:a16="http://schemas.microsoft.com/office/drawing/2014/main" val="323245253"/>
                    </a:ext>
                  </a:extLst>
                </a:gridCol>
              </a:tblGrid>
              <a:tr h="365760">
                <a:tc>
                  <a:txBody>
                    <a:bodyPr/>
                    <a:lstStyle/>
                    <a:p>
                      <a:r>
                        <a:rPr lang="en-US" sz="1700" dirty="0"/>
                        <a:t>Feature/Function</a:t>
                      </a:r>
                    </a:p>
                  </a:txBody>
                  <a:tcPr marL="109728" marR="109728" marT="54864" marB="54864"/>
                </a:tc>
                <a:tc>
                  <a:txBody>
                    <a:bodyPr/>
                    <a:lstStyle/>
                    <a:p>
                      <a:r>
                        <a:rPr lang="en-US" sz="1700" dirty="0"/>
                        <a:t>START</a:t>
                      </a:r>
                    </a:p>
                  </a:txBody>
                  <a:tcPr marL="109728" marR="109728" marT="54864" marB="54864"/>
                </a:tc>
                <a:extLst>
                  <a:ext uri="{0D108BD9-81ED-4DB2-BD59-A6C34878D82A}">
                    <a16:rowId xmlns:a16="http://schemas.microsoft.com/office/drawing/2014/main" val="2877330976"/>
                  </a:ext>
                </a:extLst>
              </a:tr>
              <a:tr h="365760">
                <a:tc>
                  <a:txBody>
                    <a:bodyPr/>
                    <a:lstStyle/>
                    <a:p>
                      <a:r>
                        <a:rPr lang="en-US" sz="1700" dirty="0"/>
                        <a:t>Buffer Zones</a:t>
                      </a:r>
                    </a:p>
                  </a:txBody>
                  <a:tcPr marL="109728" marR="109728" marT="54864" marB="54864"/>
                </a:tc>
                <a:tc>
                  <a:txBody>
                    <a:bodyPr/>
                    <a:lstStyle/>
                    <a:p>
                      <a:r>
                        <a:rPr lang="en-US" sz="1700" dirty="0"/>
                        <a:t>800 Meters, 2500 Meters</a:t>
                      </a:r>
                    </a:p>
                  </a:txBody>
                  <a:tcPr marL="109728" marR="109728" marT="54864" marB="54864"/>
                </a:tc>
                <a:extLst>
                  <a:ext uri="{0D108BD9-81ED-4DB2-BD59-A6C34878D82A}">
                    <a16:rowId xmlns:a16="http://schemas.microsoft.com/office/drawing/2014/main" val="1496038217"/>
                  </a:ext>
                </a:extLst>
              </a:tr>
              <a:tr h="365760">
                <a:tc>
                  <a:txBody>
                    <a:bodyPr/>
                    <a:lstStyle/>
                    <a:p>
                      <a:r>
                        <a:rPr lang="en-US" sz="1700" dirty="0">
                          <a:solidFill>
                            <a:schemeClr val="tx1"/>
                          </a:solidFill>
                        </a:rPr>
                        <a:t>Route Analysis Outputs</a:t>
                      </a:r>
                    </a:p>
                  </a:txBody>
                  <a:tcPr marL="109728" marR="109728" marT="54864" marB="54864"/>
                </a:tc>
                <a:tc>
                  <a:txBody>
                    <a:bodyPr/>
                    <a:lstStyle/>
                    <a:p>
                      <a:r>
                        <a:rPr lang="en-US" sz="1700" dirty="0">
                          <a:solidFill>
                            <a:schemeClr val="tx1"/>
                          </a:solidFill>
                        </a:rPr>
                        <a:t>Summary, Detailed</a:t>
                      </a:r>
                    </a:p>
                  </a:txBody>
                  <a:tcPr marL="109728" marR="109728" marT="54864" marB="54864"/>
                </a:tc>
                <a:extLst>
                  <a:ext uri="{0D108BD9-81ED-4DB2-BD59-A6C34878D82A}">
                    <a16:rowId xmlns:a16="http://schemas.microsoft.com/office/drawing/2014/main" val="3029589777"/>
                  </a:ext>
                </a:extLst>
              </a:tr>
              <a:tr h="395892">
                <a:tc>
                  <a:txBody>
                    <a:bodyPr/>
                    <a:lstStyle/>
                    <a:p>
                      <a:r>
                        <a:rPr lang="en-US" sz="1700" dirty="0">
                          <a:solidFill>
                            <a:schemeClr val="tx1"/>
                          </a:solidFill>
                        </a:rPr>
                        <a:t>Batch Processing</a:t>
                      </a:r>
                    </a:p>
                  </a:txBody>
                  <a:tcPr marL="109728" marR="109728" marT="54864" marB="54864"/>
                </a:tc>
                <a:tc>
                  <a:txBody>
                    <a:bodyPr/>
                    <a:lstStyle/>
                    <a:p>
                      <a:r>
                        <a:rPr lang="en-US" sz="1700" dirty="0">
                          <a:solidFill>
                            <a:schemeClr val="tx1"/>
                          </a:solidFill>
                        </a:rPr>
                        <a:t>Yes</a:t>
                      </a:r>
                    </a:p>
                  </a:txBody>
                  <a:tcPr marL="109728" marR="109728" marT="54864" marB="54864"/>
                </a:tc>
                <a:extLst>
                  <a:ext uri="{0D108BD9-81ED-4DB2-BD59-A6C34878D82A}">
                    <a16:rowId xmlns:a16="http://schemas.microsoft.com/office/drawing/2014/main" val="2438461728"/>
                  </a:ext>
                </a:extLst>
              </a:tr>
              <a:tr h="877824">
                <a:tc>
                  <a:txBody>
                    <a:bodyPr/>
                    <a:lstStyle/>
                    <a:p>
                      <a:r>
                        <a:rPr lang="en-US" sz="1700" dirty="0">
                          <a:solidFill>
                            <a:schemeClr val="tx1"/>
                          </a:solidFill>
                        </a:rPr>
                        <a:t>Reporting Formats</a:t>
                      </a:r>
                    </a:p>
                  </a:txBody>
                  <a:tcPr marL="109728" marR="109728" marT="54864" marB="54864"/>
                </a:tc>
                <a:tc>
                  <a:txBody>
                    <a:bodyPr/>
                    <a:lstStyle/>
                    <a:p>
                      <a:r>
                        <a:rPr lang="en-US" sz="1700" dirty="0">
                          <a:solidFill>
                            <a:schemeClr val="tx1"/>
                          </a:solidFill>
                        </a:rPr>
                        <a:t>Total Route, State, Tribal Land, County, Congressional District, Military Bases, State Legislative Districts</a:t>
                      </a:r>
                    </a:p>
                  </a:txBody>
                  <a:tcPr marL="109728" marR="109728" marT="54864" marB="54864"/>
                </a:tc>
                <a:extLst>
                  <a:ext uri="{0D108BD9-81ED-4DB2-BD59-A6C34878D82A}">
                    <a16:rowId xmlns:a16="http://schemas.microsoft.com/office/drawing/2014/main" val="977959999"/>
                  </a:ext>
                </a:extLst>
              </a:tr>
              <a:tr h="365760">
                <a:tc>
                  <a:txBody>
                    <a:bodyPr/>
                    <a:lstStyle/>
                    <a:p>
                      <a:r>
                        <a:rPr lang="en-US" sz="1700" dirty="0">
                          <a:solidFill>
                            <a:schemeClr val="tx1"/>
                          </a:solidFill>
                        </a:rPr>
                        <a:t>Export Capability</a:t>
                      </a:r>
                    </a:p>
                  </a:txBody>
                  <a:tcPr marL="109728" marR="109728" marT="54864" marB="54864"/>
                </a:tc>
                <a:tc>
                  <a:txBody>
                    <a:bodyPr/>
                    <a:lstStyle/>
                    <a:p>
                      <a:r>
                        <a:rPr lang="en-US" sz="1700" dirty="0">
                          <a:solidFill>
                            <a:schemeClr val="tx1"/>
                          </a:solidFill>
                        </a:rPr>
                        <a:t>Reports, Shapefile, csv, </a:t>
                      </a:r>
                      <a:r>
                        <a:rPr lang="en-US" sz="1700" dirty="0" err="1">
                          <a:solidFill>
                            <a:schemeClr val="tx1"/>
                          </a:solidFill>
                        </a:rPr>
                        <a:t>kml</a:t>
                      </a:r>
                      <a:endParaRPr lang="en-US" sz="1700" dirty="0">
                        <a:solidFill>
                          <a:schemeClr val="tx1"/>
                        </a:solidFill>
                      </a:endParaRPr>
                    </a:p>
                  </a:txBody>
                  <a:tcPr marL="109728" marR="109728" marT="54864" marB="54864"/>
                </a:tc>
                <a:extLst>
                  <a:ext uri="{0D108BD9-81ED-4DB2-BD59-A6C34878D82A}">
                    <a16:rowId xmlns:a16="http://schemas.microsoft.com/office/drawing/2014/main" val="1446743397"/>
                  </a:ext>
                </a:extLst>
              </a:tr>
              <a:tr h="365760">
                <a:tc>
                  <a:txBody>
                    <a:bodyPr/>
                    <a:lstStyle/>
                    <a:p>
                      <a:r>
                        <a:rPr lang="en-US" sz="1700" dirty="0">
                          <a:solidFill>
                            <a:schemeClr val="tx1"/>
                          </a:solidFill>
                        </a:rPr>
                        <a:t>Smart Mapping</a:t>
                      </a:r>
                    </a:p>
                  </a:txBody>
                  <a:tcPr marL="109728" marR="109728" marT="54864" marB="54864"/>
                </a:tc>
                <a:tc>
                  <a:txBody>
                    <a:bodyPr/>
                    <a:lstStyle/>
                    <a:p>
                      <a:r>
                        <a:rPr lang="en-US" sz="1700" dirty="0">
                          <a:solidFill>
                            <a:schemeClr val="tx1"/>
                          </a:solidFill>
                        </a:rPr>
                        <a:t>Spatial Statistics, Filtering, Thematic</a:t>
                      </a:r>
                    </a:p>
                  </a:txBody>
                  <a:tcPr marL="109728" marR="109728" marT="54864" marB="54864"/>
                </a:tc>
                <a:extLst>
                  <a:ext uri="{0D108BD9-81ED-4DB2-BD59-A6C34878D82A}">
                    <a16:rowId xmlns:a16="http://schemas.microsoft.com/office/drawing/2014/main" val="1990538326"/>
                  </a:ext>
                </a:extLst>
              </a:tr>
              <a:tr h="367604">
                <a:tc>
                  <a:txBody>
                    <a:bodyPr/>
                    <a:lstStyle/>
                    <a:p>
                      <a:r>
                        <a:rPr lang="en-US" sz="1700" dirty="0">
                          <a:solidFill>
                            <a:schemeClr val="tx1"/>
                          </a:solidFill>
                        </a:rPr>
                        <a:t>Route Sharing</a:t>
                      </a:r>
                    </a:p>
                  </a:txBody>
                  <a:tcPr marL="109728" marR="109728" marT="54864" marB="54864"/>
                </a:tc>
                <a:tc>
                  <a:txBody>
                    <a:bodyPr/>
                    <a:lstStyle/>
                    <a:p>
                      <a:r>
                        <a:rPr lang="en-US" sz="1700" dirty="0">
                          <a:solidFill>
                            <a:schemeClr val="tx1"/>
                          </a:solidFill>
                        </a:rPr>
                        <a:t>Yes</a:t>
                      </a:r>
                    </a:p>
                  </a:txBody>
                  <a:tcPr marL="109728" marR="109728" marT="54864" marB="54864"/>
                </a:tc>
                <a:extLst>
                  <a:ext uri="{0D108BD9-81ED-4DB2-BD59-A6C34878D82A}">
                    <a16:rowId xmlns:a16="http://schemas.microsoft.com/office/drawing/2014/main" val="3897401196"/>
                  </a:ext>
                </a:extLst>
              </a:tr>
              <a:tr h="367604">
                <a:tc>
                  <a:txBody>
                    <a:bodyPr/>
                    <a:lstStyle/>
                    <a:p>
                      <a:r>
                        <a:rPr lang="en-US" sz="1700" dirty="0">
                          <a:solidFill>
                            <a:schemeClr val="tx1"/>
                          </a:solidFill>
                        </a:rPr>
                        <a:t>Photographic Features</a:t>
                      </a:r>
                    </a:p>
                  </a:txBody>
                  <a:tcPr marL="109728" marR="109728" marT="54864" marB="54864"/>
                </a:tc>
                <a:tc>
                  <a:txBody>
                    <a:bodyPr/>
                    <a:lstStyle/>
                    <a:p>
                      <a:r>
                        <a:rPr lang="en-US" sz="1700" dirty="0">
                          <a:solidFill>
                            <a:schemeClr val="tx1"/>
                          </a:solidFill>
                        </a:rPr>
                        <a:t>Yes</a:t>
                      </a:r>
                    </a:p>
                  </a:txBody>
                  <a:tcPr marL="109728" marR="109728" marT="54864" marB="54864"/>
                </a:tc>
                <a:extLst>
                  <a:ext uri="{0D108BD9-81ED-4DB2-BD59-A6C34878D82A}">
                    <a16:rowId xmlns:a16="http://schemas.microsoft.com/office/drawing/2014/main" val="4199195673"/>
                  </a:ext>
                </a:extLst>
              </a:tr>
              <a:tr h="621792">
                <a:tc>
                  <a:txBody>
                    <a:bodyPr/>
                    <a:lstStyle/>
                    <a:p>
                      <a:r>
                        <a:rPr lang="en-US" sz="1700" dirty="0">
                          <a:solidFill>
                            <a:schemeClr val="tx1"/>
                          </a:solidFill>
                        </a:rPr>
                        <a:t>Measurement Tools</a:t>
                      </a:r>
                    </a:p>
                  </a:txBody>
                  <a:tcPr marL="109728" marR="109728" marT="54864" marB="54864"/>
                </a:tc>
                <a:tc>
                  <a:txBody>
                    <a:bodyPr/>
                    <a:lstStyle/>
                    <a:p>
                      <a:r>
                        <a:rPr lang="en-US" sz="1700" dirty="0">
                          <a:solidFill>
                            <a:schemeClr val="tx1"/>
                          </a:solidFill>
                        </a:rPr>
                        <a:t>Area, Distance, Map Coordinates, Elevation</a:t>
                      </a:r>
                    </a:p>
                  </a:txBody>
                  <a:tcPr marL="109728" marR="109728" marT="54864" marB="54864"/>
                </a:tc>
                <a:extLst>
                  <a:ext uri="{0D108BD9-81ED-4DB2-BD59-A6C34878D82A}">
                    <a16:rowId xmlns:a16="http://schemas.microsoft.com/office/drawing/2014/main" val="1728960456"/>
                  </a:ext>
                </a:extLst>
              </a:tr>
              <a:tr h="365760">
                <a:tc>
                  <a:txBody>
                    <a:bodyPr/>
                    <a:lstStyle/>
                    <a:p>
                      <a:r>
                        <a:rPr lang="en-US" sz="1700" dirty="0">
                          <a:solidFill>
                            <a:schemeClr val="tx1"/>
                          </a:solidFill>
                        </a:rPr>
                        <a:t>Radiological Exposure</a:t>
                      </a:r>
                    </a:p>
                  </a:txBody>
                  <a:tcPr marL="109728" marR="109728" marT="54864" marB="54864"/>
                </a:tc>
                <a:tc>
                  <a:txBody>
                    <a:bodyPr/>
                    <a:lstStyle/>
                    <a:p>
                      <a:r>
                        <a:rPr lang="en-US" sz="1700" dirty="0">
                          <a:solidFill>
                            <a:schemeClr val="tx1"/>
                          </a:solidFill>
                        </a:rPr>
                        <a:t>Incident-Free Dose from SNF Transport </a:t>
                      </a:r>
                    </a:p>
                  </a:txBody>
                  <a:tcPr marL="109728" marR="109728" marT="54864" marB="54864"/>
                </a:tc>
                <a:extLst>
                  <a:ext uri="{0D108BD9-81ED-4DB2-BD59-A6C34878D82A}">
                    <a16:rowId xmlns:a16="http://schemas.microsoft.com/office/drawing/2014/main" val="3635594945"/>
                  </a:ext>
                </a:extLst>
              </a:tr>
            </a:tbl>
          </a:graphicData>
        </a:graphic>
      </p:graphicFrame>
    </p:spTree>
    <p:extLst>
      <p:ext uri="{BB962C8B-B14F-4D97-AF65-F5344CB8AC3E}">
        <p14:creationId xmlns:p14="http://schemas.microsoft.com/office/powerpoint/2010/main" val="92082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5DAB0-9F56-010F-21C2-C8601FEAA133}"/>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EBD59145-3EAC-7ECD-7477-0C3E050DAC1A}"/>
              </a:ext>
            </a:extLst>
          </p:cNvPr>
          <p:cNvSpPr>
            <a:spLocks noGrp="1"/>
          </p:cNvSpPr>
          <p:nvPr>
            <p:ph type="title"/>
          </p:nvPr>
        </p:nvSpPr>
        <p:spPr/>
        <p:txBody>
          <a:bodyPr/>
          <a:lstStyle/>
          <a:p>
            <a:r>
              <a:rPr lang="en-US" sz="3600" dirty="0">
                <a:latin typeface="+mn-lt"/>
              </a:rPr>
              <a:t>START GIS Data Layers</a:t>
            </a:r>
            <a:endParaRPr lang="en-US" dirty="0"/>
          </a:p>
        </p:txBody>
      </p:sp>
      <p:grpSp>
        <p:nvGrpSpPr>
          <p:cNvPr id="5" name="Group 4">
            <a:extLst>
              <a:ext uri="{FF2B5EF4-FFF2-40B4-BE49-F238E27FC236}">
                <a16:creationId xmlns:a16="http://schemas.microsoft.com/office/drawing/2014/main" id="{63A40217-F622-7225-B4A3-84730140988C}"/>
              </a:ext>
            </a:extLst>
          </p:cNvPr>
          <p:cNvGrpSpPr/>
          <p:nvPr/>
        </p:nvGrpSpPr>
        <p:grpSpPr>
          <a:xfrm>
            <a:off x="2750622" y="1548411"/>
            <a:ext cx="2851542" cy="1710925"/>
            <a:chOff x="1306837" y="0"/>
            <a:chExt cx="2851542" cy="1710925"/>
          </a:xfrm>
        </p:grpSpPr>
        <p:sp>
          <p:nvSpPr>
            <p:cNvPr id="30" name="Rectangle 29">
              <a:extLst>
                <a:ext uri="{FF2B5EF4-FFF2-40B4-BE49-F238E27FC236}">
                  <a16:creationId xmlns:a16="http://schemas.microsoft.com/office/drawing/2014/main" id="{08B1B6BF-55EF-0020-1E81-C8046483191A}"/>
                </a:ext>
              </a:extLst>
            </p:cNvPr>
            <p:cNvSpPr/>
            <p:nvPr/>
          </p:nvSpPr>
          <p:spPr>
            <a:xfrm>
              <a:off x="1306837" y="0"/>
              <a:ext cx="2851542" cy="1710925"/>
            </a:xfrm>
            <a:prstGeom prst="rect">
              <a:avLst/>
            </a:prstGeom>
            <a:solidFill>
              <a:schemeClr val="accent5">
                <a:lumMod val="40000"/>
                <a:lumOff val="6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9B2EC20A-A96B-0E20-691D-40F7B1374E99}"/>
                </a:ext>
              </a:extLst>
            </p:cNvPr>
            <p:cNvSpPr txBox="1"/>
            <p:nvPr/>
          </p:nvSpPr>
          <p:spPr>
            <a:xfrm>
              <a:off x="1306837" y="0"/>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Shipment origin and transfer points:</a:t>
              </a:r>
            </a:p>
            <a:p>
              <a:pPr marL="0" lvl="0" indent="0" algn="ctr" defTabSz="622300">
                <a:lnSpc>
                  <a:spcPct val="90000"/>
                </a:lnSpc>
                <a:spcBef>
                  <a:spcPct val="0"/>
                </a:spcBef>
                <a:spcAft>
                  <a:spcPct val="35000"/>
                </a:spcAft>
                <a:buNone/>
              </a:pPr>
              <a:r>
                <a:rPr lang="en-US" sz="1400" kern="1200" dirty="0">
                  <a:solidFill>
                    <a:schemeClr val="accent1"/>
                  </a:solidFill>
                </a:rPr>
                <a:t>Potential transload sites, Nuclear reactors, Shutdown sites, DOE and other facilities </a:t>
              </a:r>
              <a:r>
                <a:rPr lang="en-US" sz="1100" kern="1200" dirty="0"/>
                <a:t>	</a:t>
              </a:r>
            </a:p>
          </p:txBody>
        </p:sp>
      </p:grpSp>
      <p:grpSp>
        <p:nvGrpSpPr>
          <p:cNvPr id="6" name="Group 5">
            <a:extLst>
              <a:ext uri="{FF2B5EF4-FFF2-40B4-BE49-F238E27FC236}">
                <a16:creationId xmlns:a16="http://schemas.microsoft.com/office/drawing/2014/main" id="{C21F8346-79C1-F83E-7BA6-B3F7CC50AA83}"/>
              </a:ext>
            </a:extLst>
          </p:cNvPr>
          <p:cNvGrpSpPr/>
          <p:nvPr/>
        </p:nvGrpSpPr>
        <p:grpSpPr>
          <a:xfrm>
            <a:off x="5887318" y="1548411"/>
            <a:ext cx="2851542" cy="1710925"/>
            <a:chOff x="4443533" y="0"/>
            <a:chExt cx="2851542" cy="1710925"/>
          </a:xfrm>
        </p:grpSpPr>
        <p:sp>
          <p:nvSpPr>
            <p:cNvPr id="28" name="Rectangle 27">
              <a:extLst>
                <a:ext uri="{FF2B5EF4-FFF2-40B4-BE49-F238E27FC236}">
                  <a16:creationId xmlns:a16="http://schemas.microsoft.com/office/drawing/2014/main" id="{A98E4B5A-564E-F17D-06B0-A1AA0931C572}"/>
                </a:ext>
              </a:extLst>
            </p:cNvPr>
            <p:cNvSpPr/>
            <p:nvPr/>
          </p:nvSpPr>
          <p:spPr>
            <a:xfrm>
              <a:off x="4443533" y="0"/>
              <a:ext cx="2851542" cy="17109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3C7936E0-1ACF-624C-1332-F08FFEC704DE}"/>
                </a:ext>
              </a:extLst>
            </p:cNvPr>
            <p:cNvSpPr txBox="1"/>
            <p:nvPr/>
          </p:nvSpPr>
          <p:spPr>
            <a:xfrm>
              <a:off x="4443533" y="0"/>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Emergency response assets:</a:t>
              </a:r>
            </a:p>
            <a:p>
              <a:pPr marL="0" lvl="0" indent="0" algn="ctr" defTabSz="622300">
                <a:lnSpc>
                  <a:spcPct val="90000"/>
                </a:lnSpc>
                <a:spcBef>
                  <a:spcPct val="0"/>
                </a:spcBef>
                <a:spcAft>
                  <a:spcPct val="35000"/>
                </a:spcAft>
                <a:buNone/>
              </a:pPr>
              <a:r>
                <a:rPr lang="en-US" sz="1400" kern="1200" dirty="0">
                  <a:solidFill>
                    <a:schemeClr val="bg1"/>
                  </a:solidFill>
                </a:rPr>
                <a:t>Fire departments, TEPP trained personnel, Police, Hospitals, State EOCs, Advance notification designees</a:t>
              </a:r>
              <a:endParaRPr lang="en-US" sz="1400" kern="1200" dirty="0"/>
            </a:p>
          </p:txBody>
        </p:sp>
      </p:grpSp>
      <p:grpSp>
        <p:nvGrpSpPr>
          <p:cNvPr id="7" name="Group 6">
            <a:extLst>
              <a:ext uri="{FF2B5EF4-FFF2-40B4-BE49-F238E27FC236}">
                <a16:creationId xmlns:a16="http://schemas.microsoft.com/office/drawing/2014/main" id="{ECA4C1EE-2476-EEE7-3E83-513B69D8FFC8}"/>
              </a:ext>
            </a:extLst>
          </p:cNvPr>
          <p:cNvGrpSpPr/>
          <p:nvPr/>
        </p:nvGrpSpPr>
        <p:grpSpPr>
          <a:xfrm>
            <a:off x="9024015" y="1548411"/>
            <a:ext cx="2851542" cy="1710925"/>
            <a:chOff x="7580230" y="0"/>
            <a:chExt cx="2851542" cy="1710925"/>
          </a:xfrm>
        </p:grpSpPr>
        <p:sp>
          <p:nvSpPr>
            <p:cNvPr id="26" name="Rectangle 25">
              <a:extLst>
                <a:ext uri="{FF2B5EF4-FFF2-40B4-BE49-F238E27FC236}">
                  <a16:creationId xmlns:a16="http://schemas.microsoft.com/office/drawing/2014/main" id="{A86F8073-16FA-D3F8-2352-17372C9157BB}"/>
                </a:ext>
              </a:extLst>
            </p:cNvPr>
            <p:cNvSpPr/>
            <p:nvPr/>
          </p:nvSpPr>
          <p:spPr>
            <a:xfrm>
              <a:off x="7580230" y="0"/>
              <a:ext cx="2851542" cy="1710925"/>
            </a:xfrm>
            <a:prstGeom prst="rect">
              <a:avLst/>
            </a:prstGeom>
            <a:solidFill>
              <a:schemeClr val="accent5">
                <a:lumMod val="40000"/>
                <a:lumOff val="6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C71FC626-7A89-3F1D-6428-01730BC0E20A}"/>
                </a:ext>
              </a:extLst>
            </p:cNvPr>
            <p:cNvSpPr txBox="1"/>
            <p:nvPr/>
          </p:nvSpPr>
          <p:spPr>
            <a:xfrm>
              <a:off x="7580230" y="0"/>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Mass gathering places</a:t>
              </a:r>
              <a:r>
                <a:rPr lang="en-US" sz="1400" kern="1200" dirty="0">
                  <a:solidFill>
                    <a:schemeClr val="accent1"/>
                  </a:solidFill>
                </a:rPr>
                <a:t>:</a:t>
              </a:r>
            </a:p>
            <a:p>
              <a:pPr marL="0" lvl="0" indent="0" algn="ctr" defTabSz="622300">
                <a:lnSpc>
                  <a:spcPct val="90000"/>
                </a:lnSpc>
                <a:spcBef>
                  <a:spcPct val="0"/>
                </a:spcBef>
                <a:spcAft>
                  <a:spcPct val="35000"/>
                </a:spcAft>
                <a:buNone/>
              </a:pPr>
              <a:r>
                <a:rPr lang="en-US" sz="1400" kern="1200" dirty="0">
                  <a:solidFill>
                    <a:schemeClr val="accent1"/>
                  </a:solidFill>
                </a:rPr>
                <a:t>Theme parks and zoos, Casinos, Performing arts centers, Stadiums and arenas, Malls, National monuments/icons, Places of worship, Airports</a:t>
              </a:r>
            </a:p>
          </p:txBody>
        </p:sp>
      </p:grpSp>
      <p:grpSp>
        <p:nvGrpSpPr>
          <p:cNvPr id="8" name="Group 7">
            <a:extLst>
              <a:ext uri="{FF2B5EF4-FFF2-40B4-BE49-F238E27FC236}">
                <a16:creationId xmlns:a16="http://schemas.microsoft.com/office/drawing/2014/main" id="{C1E2AD2E-3FF7-F547-8705-BAD16268DB21}"/>
              </a:ext>
            </a:extLst>
          </p:cNvPr>
          <p:cNvGrpSpPr/>
          <p:nvPr/>
        </p:nvGrpSpPr>
        <p:grpSpPr>
          <a:xfrm>
            <a:off x="2750622" y="3544487"/>
            <a:ext cx="2851542" cy="1710925"/>
            <a:chOff x="1306837" y="1996076"/>
            <a:chExt cx="2851542" cy="1710925"/>
          </a:xfrm>
        </p:grpSpPr>
        <p:sp>
          <p:nvSpPr>
            <p:cNvPr id="24" name="Rectangle 23">
              <a:extLst>
                <a:ext uri="{FF2B5EF4-FFF2-40B4-BE49-F238E27FC236}">
                  <a16:creationId xmlns:a16="http://schemas.microsoft.com/office/drawing/2014/main" id="{0088D1EF-54C3-8587-AEF2-76D41634F3FE}"/>
                </a:ext>
              </a:extLst>
            </p:cNvPr>
            <p:cNvSpPr/>
            <p:nvPr/>
          </p:nvSpPr>
          <p:spPr>
            <a:xfrm>
              <a:off x="1306837" y="1996076"/>
              <a:ext cx="2851542" cy="17109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1E736F88-3540-595C-0BE4-30CA7A1A3810}"/>
                </a:ext>
              </a:extLst>
            </p:cNvPr>
            <p:cNvSpPr txBox="1"/>
            <p:nvPr/>
          </p:nvSpPr>
          <p:spPr>
            <a:xfrm>
              <a:off x="1306837" y="1996076"/>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Educational and elderly care facilities:</a:t>
              </a:r>
            </a:p>
            <a:p>
              <a:pPr marL="0" lvl="0" indent="0" algn="ctr" defTabSz="622300">
                <a:lnSpc>
                  <a:spcPct val="90000"/>
                </a:lnSpc>
                <a:spcBef>
                  <a:spcPct val="0"/>
                </a:spcBef>
                <a:spcAft>
                  <a:spcPct val="35000"/>
                </a:spcAft>
                <a:buNone/>
              </a:pPr>
              <a:r>
                <a:rPr lang="en-US" sz="1400" kern="1200" dirty="0"/>
                <a:t>Schools, Colleges/Universities, Day care centers, Nursing homes</a:t>
              </a:r>
            </a:p>
          </p:txBody>
        </p:sp>
      </p:grpSp>
      <p:grpSp>
        <p:nvGrpSpPr>
          <p:cNvPr id="9" name="Group 8">
            <a:extLst>
              <a:ext uri="{FF2B5EF4-FFF2-40B4-BE49-F238E27FC236}">
                <a16:creationId xmlns:a16="http://schemas.microsoft.com/office/drawing/2014/main" id="{1F8ADDE6-6535-09FA-7071-85BFE0A3E48B}"/>
              </a:ext>
            </a:extLst>
          </p:cNvPr>
          <p:cNvGrpSpPr/>
          <p:nvPr/>
        </p:nvGrpSpPr>
        <p:grpSpPr>
          <a:xfrm>
            <a:off x="9028235" y="3535453"/>
            <a:ext cx="2851542" cy="1710925"/>
            <a:chOff x="7584450" y="1987042"/>
            <a:chExt cx="2851542" cy="1710925"/>
          </a:xfrm>
        </p:grpSpPr>
        <p:sp>
          <p:nvSpPr>
            <p:cNvPr id="22" name="Rectangle 21">
              <a:extLst>
                <a:ext uri="{FF2B5EF4-FFF2-40B4-BE49-F238E27FC236}">
                  <a16:creationId xmlns:a16="http://schemas.microsoft.com/office/drawing/2014/main" id="{0D49FACF-8912-C8F0-8085-84E32EDD7648}"/>
                </a:ext>
              </a:extLst>
            </p:cNvPr>
            <p:cNvSpPr/>
            <p:nvPr/>
          </p:nvSpPr>
          <p:spPr>
            <a:xfrm>
              <a:off x="7584450" y="1987042"/>
              <a:ext cx="2851542" cy="17109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79ACEA60-9DDB-BEBF-005E-2C315A60BEE7}"/>
                </a:ext>
              </a:extLst>
            </p:cNvPr>
            <p:cNvSpPr txBox="1"/>
            <p:nvPr/>
          </p:nvSpPr>
          <p:spPr>
            <a:xfrm>
              <a:off x="7584450" y="1987042"/>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Existing </a:t>
              </a:r>
              <a:r>
                <a:rPr lang="en-US" sz="1400" b="1" kern="1200" dirty="0">
                  <a:solidFill>
                    <a:schemeClr val="bg1"/>
                  </a:solidFill>
                </a:rPr>
                <a:t>Routes:</a:t>
              </a:r>
            </a:p>
            <a:p>
              <a:pPr marL="0" lvl="0" indent="0" algn="ctr" defTabSz="622300">
                <a:lnSpc>
                  <a:spcPct val="90000"/>
                </a:lnSpc>
                <a:spcBef>
                  <a:spcPct val="0"/>
                </a:spcBef>
                <a:spcAft>
                  <a:spcPct val="35000"/>
                </a:spcAft>
                <a:buNone/>
              </a:pPr>
              <a:r>
                <a:rPr lang="en-US" sz="1400" b="0" i="0" u="none" kern="1200" dirty="0"/>
                <a:t>Highway Hazmat Route Registry</a:t>
              </a:r>
            </a:p>
            <a:p>
              <a:pPr marL="0" lvl="0" indent="0" algn="ctr" defTabSz="622300">
                <a:lnSpc>
                  <a:spcPct val="90000"/>
                </a:lnSpc>
                <a:spcBef>
                  <a:spcPct val="0"/>
                </a:spcBef>
                <a:spcAft>
                  <a:spcPct val="35000"/>
                </a:spcAft>
                <a:buNone/>
              </a:pPr>
              <a:r>
                <a:rPr lang="en-US" sz="1400" b="0" i="0" u="none" kern="1200" dirty="0"/>
                <a:t>DOE WIPP Highway Routes</a:t>
              </a:r>
            </a:p>
            <a:p>
              <a:pPr marL="0" lvl="0" indent="0" algn="ctr" defTabSz="622300">
                <a:lnSpc>
                  <a:spcPct val="90000"/>
                </a:lnSpc>
                <a:spcBef>
                  <a:spcPct val="0"/>
                </a:spcBef>
                <a:spcAft>
                  <a:spcPct val="35000"/>
                </a:spcAft>
                <a:buNone/>
              </a:pPr>
              <a:r>
                <a:rPr lang="en-US" sz="1400" b="0" i="0" u="none" kern="1200" dirty="0"/>
                <a:t>U.S. Navy Spent Fuel Rail Routes</a:t>
              </a:r>
              <a:r>
                <a:rPr lang="en-US" sz="1400" kern="1200" dirty="0"/>
                <a:t>	</a:t>
              </a:r>
            </a:p>
          </p:txBody>
        </p:sp>
      </p:grpSp>
      <p:grpSp>
        <p:nvGrpSpPr>
          <p:cNvPr id="10" name="Group 9">
            <a:extLst>
              <a:ext uri="{FF2B5EF4-FFF2-40B4-BE49-F238E27FC236}">
                <a16:creationId xmlns:a16="http://schemas.microsoft.com/office/drawing/2014/main" id="{3E09A701-D52B-AF4C-872A-52E8B811771C}"/>
              </a:ext>
            </a:extLst>
          </p:cNvPr>
          <p:cNvGrpSpPr/>
          <p:nvPr/>
        </p:nvGrpSpPr>
        <p:grpSpPr>
          <a:xfrm>
            <a:off x="5887318" y="3535453"/>
            <a:ext cx="2851542" cy="1710925"/>
            <a:chOff x="4443533" y="1987042"/>
            <a:chExt cx="2851542" cy="1710925"/>
          </a:xfrm>
        </p:grpSpPr>
        <p:sp>
          <p:nvSpPr>
            <p:cNvPr id="20" name="Rectangle 19">
              <a:extLst>
                <a:ext uri="{FF2B5EF4-FFF2-40B4-BE49-F238E27FC236}">
                  <a16:creationId xmlns:a16="http://schemas.microsoft.com/office/drawing/2014/main" id="{163CBA5A-3E45-087A-B012-B8198A82EDB2}"/>
                </a:ext>
              </a:extLst>
            </p:cNvPr>
            <p:cNvSpPr/>
            <p:nvPr/>
          </p:nvSpPr>
          <p:spPr>
            <a:xfrm>
              <a:off x="4443533" y="1987042"/>
              <a:ext cx="2851542" cy="1710925"/>
            </a:xfrm>
            <a:prstGeom prst="rect">
              <a:avLst/>
            </a:prstGeom>
            <a:solidFill>
              <a:schemeClr val="accent5">
                <a:lumMod val="40000"/>
                <a:lumOff val="6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51F74045-4B92-4D9B-3309-8A133BD15DDA}"/>
                </a:ext>
              </a:extLst>
            </p:cNvPr>
            <p:cNvSpPr txBox="1"/>
            <p:nvPr/>
          </p:nvSpPr>
          <p:spPr>
            <a:xfrm>
              <a:off x="4443533" y="1987042"/>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rPr>
                <a:t>Transportation infrastructure and operations:</a:t>
              </a:r>
            </a:p>
            <a:p>
              <a:pPr marL="0" lvl="0" indent="0" algn="ctr" defTabSz="533400">
                <a:lnSpc>
                  <a:spcPct val="90000"/>
                </a:lnSpc>
                <a:spcBef>
                  <a:spcPct val="0"/>
                </a:spcBef>
                <a:spcAft>
                  <a:spcPct val="35000"/>
                </a:spcAft>
                <a:buNone/>
              </a:pPr>
              <a:r>
                <a:rPr lang="en-US" sz="1000" kern="1200" dirty="0">
                  <a:solidFill>
                    <a:schemeClr val="accent1"/>
                  </a:solidFill>
                </a:rPr>
                <a:t>Rail network, freight stations, junctions, crossings, yards, bridges, tunnels</a:t>
              </a:r>
            </a:p>
            <a:p>
              <a:pPr marL="0" lvl="0" indent="0" algn="ctr" defTabSz="533400">
                <a:lnSpc>
                  <a:spcPct val="90000"/>
                </a:lnSpc>
                <a:spcBef>
                  <a:spcPct val="0"/>
                </a:spcBef>
                <a:spcAft>
                  <a:spcPct val="35000"/>
                </a:spcAft>
                <a:buNone/>
              </a:pPr>
              <a:r>
                <a:rPr lang="en-US" sz="1000" kern="1200" dirty="0">
                  <a:solidFill>
                    <a:schemeClr val="accent1"/>
                  </a:solidFill>
                </a:rPr>
                <a:t>Highway: network, bridges</a:t>
              </a:r>
            </a:p>
            <a:p>
              <a:pPr marL="0" lvl="0" indent="0" algn="ctr" defTabSz="533400">
                <a:lnSpc>
                  <a:spcPct val="90000"/>
                </a:lnSpc>
                <a:spcBef>
                  <a:spcPct val="0"/>
                </a:spcBef>
                <a:spcAft>
                  <a:spcPct val="35000"/>
                </a:spcAft>
                <a:buNone/>
              </a:pPr>
              <a:r>
                <a:rPr lang="en-US" sz="1000" kern="1200" dirty="0">
                  <a:solidFill>
                    <a:schemeClr val="accent1"/>
                  </a:solidFill>
                </a:rPr>
                <a:t>Navigable waterway network, locks/dams, water terminals, Coast Guard Districts, Captain </a:t>
              </a:r>
              <a:r>
                <a:rPr lang="en-US" sz="1100" kern="1200" dirty="0">
                  <a:solidFill>
                    <a:schemeClr val="accent1"/>
                  </a:solidFill>
                </a:rPr>
                <a:t>of Port Zones</a:t>
              </a:r>
            </a:p>
          </p:txBody>
        </p:sp>
      </p:grpSp>
      <p:grpSp>
        <p:nvGrpSpPr>
          <p:cNvPr id="11" name="Group 10">
            <a:extLst>
              <a:ext uri="{FF2B5EF4-FFF2-40B4-BE49-F238E27FC236}">
                <a16:creationId xmlns:a16="http://schemas.microsoft.com/office/drawing/2014/main" id="{B6D1F0F3-ECB0-615F-F95E-ABCC246D5219}"/>
              </a:ext>
            </a:extLst>
          </p:cNvPr>
          <p:cNvGrpSpPr/>
          <p:nvPr/>
        </p:nvGrpSpPr>
        <p:grpSpPr>
          <a:xfrm>
            <a:off x="2750622" y="5540566"/>
            <a:ext cx="2851542" cy="1710925"/>
            <a:chOff x="1306837" y="3992155"/>
            <a:chExt cx="2851542" cy="1710925"/>
          </a:xfrm>
        </p:grpSpPr>
        <p:sp>
          <p:nvSpPr>
            <p:cNvPr id="18" name="Rectangle 17">
              <a:extLst>
                <a:ext uri="{FF2B5EF4-FFF2-40B4-BE49-F238E27FC236}">
                  <a16:creationId xmlns:a16="http://schemas.microsoft.com/office/drawing/2014/main" id="{CA7165F1-53B6-A578-AF39-C0842158600E}"/>
                </a:ext>
              </a:extLst>
            </p:cNvPr>
            <p:cNvSpPr/>
            <p:nvPr/>
          </p:nvSpPr>
          <p:spPr>
            <a:xfrm>
              <a:off x="1306837" y="3992155"/>
              <a:ext cx="2851542" cy="1710925"/>
            </a:xfrm>
            <a:prstGeom prst="rect">
              <a:avLst/>
            </a:prstGeom>
            <a:solidFill>
              <a:schemeClr val="accent5">
                <a:lumMod val="40000"/>
                <a:lumOff val="6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80FE709A-708F-4BC6-6C0C-F6BF2CDD0D75}"/>
                </a:ext>
              </a:extLst>
            </p:cNvPr>
            <p:cNvSpPr txBox="1"/>
            <p:nvPr/>
          </p:nvSpPr>
          <p:spPr>
            <a:xfrm>
              <a:off x="1306837" y="3992155"/>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Environmental land uses:</a:t>
              </a:r>
              <a:endParaRPr lang="en-US" sz="1400" kern="1200" dirty="0">
                <a:solidFill>
                  <a:schemeClr val="accent1"/>
                </a:solidFill>
              </a:endParaRPr>
            </a:p>
            <a:p>
              <a:pPr marL="0" lvl="0" indent="0" algn="ctr" defTabSz="622300">
                <a:lnSpc>
                  <a:spcPct val="90000"/>
                </a:lnSpc>
                <a:spcBef>
                  <a:spcPct val="0"/>
                </a:spcBef>
                <a:spcAft>
                  <a:spcPct val="35000"/>
                </a:spcAft>
                <a:buNone/>
              </a:pPr>
              <a:r>
                <a:rPr lang="en-US" sz="1400" kern="1200" dirty="0">
                  <a:solidFill>
                    <a:schemeClr val="accent1"/>
                  </a:solidFill>
                </a:rPr>
                <a:t>Parks, National forests, Federal lands, Military bases, Hazard threat urban areas, Surface water </a:t>
              </a:r>
            </a:p>
          </p:txBody>
        </p:sp>
      </p:grpSp>
      <p:grpSp>
        <p:nvGrpSpPr>
          <p:cNvPr id="12" name="Group 11">
            <a:extLst>
              <a:ext uri="{FF2B5EF4-FFF2-40B4-BE49-F238E27FC236}">
                <a16:creationId xmlns:a16="http://schemas.microsoft.com/office/drawing/2014/main" id="{3F64EE09-9224-DDE5-43B9-80CEC7083FE5}"/>
              </a:ext>
            </a:extLst>
          </p:cNvPr>
          <p:cNvGrpSpPr/>
          <p:nvPr/>
        </p:nvGrpSpPr>
        <p:grpSpPr>
          <a:xfrm>
            <a:off x="5887318" y="5540566"/>
            <a:ext cx="2851542" cy="1710925"/>
            <a:chOff x="4443533" y="3992155"/>
            <a:chExt cx="2851542" cy="1710925"/>
          </a:xfrm>
        </p:grpSpPr>
        <p:sp>
          <p:nvSpPr>
            <p:cNvPr id="16" name="Rectangle 15">
              <a:extLst>
                <a:ext uri="{FF2B5EF4-FFF2-40B4-BE49-F238E27FC236}">
                  <a16:creationId xmlns:a16="http://schemas.microsoft.com/office/drawing/2014/main" id="{8CF777D0-AFBF-8B07-E70E-DB14D85F51B6}"/>
                </a:ext>
              </a:extLst>
            </p:cNvPr>
            <p:cNvSpPr/>
            <p:nvPr/>
          </p:nvSpPr>
          <p:spPr>
            <a:xfrm>
              <a:off x="4443533" y="3992155"/>
              <a:ext cx="2851542" cy="17109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675CC874-7479-3B84-7471-6A52BEE95AAF}"/>
                </a:ext>
              </a:extLst>
            </p:cNvPr>
            <p:cNvSpPr txBox="1"/>
            <p:nvPr/>
          </p:nvSpPr>
          <p:spPr>
            <a:xfrm>
              <a:off x="4443533" y="3992155"/>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Political jurisdictions:</a:t>
              </a:r>
            </a:p>
            <a:p>
              <a:pPr marL="0" lvl="0" indent="0" algn="ctr" defTabSz="622300">
                <a:lnSpc>
                  <a:spcPct val="90000"/>
                </a:lnSpc>
                <a:spcBef>
                  <a:spcPct val="0"/>
                </a:spcBef>
                <a:spcAft>
                  <a:spcPct val="35000"/>
                </a:spcAft>
                <a:buNone/>
              </a:pPr>
              <a:r>
                <a:rPr lang="en-US" sz="1400" kern="1200" dirty="0">
                  <a:solidFill>
                    <a:schemeClr val="bg1"/>
                  </a:solidFill>
                </a:rPr>
                <a:t>Tribal lands, Congressional Districts, States, State legislative districts, Counties, City limits, Urban areas</a:t>
              </a:r>
            </a:p>
          </p:txBody>
        </p:sp>
      </p:grpSp>
      <p:grpSp>
        <p:nvGrpSpPr>
          <p:cNvPr id="13" name="Group 12">
            <a:extLst>
              <a:ext uri="{FF2B5EF4-FFF2-40B4-BE49-F238E27FC236}">
                <a16:creationId xmlns:a16="http://schemas.microsoft.com/office/drawing/2014/main" id="{82419E79-60C1-B619-FA50-A35CAF9291DB}"/>
              </a:ext>
            </a:extLst>
          </p:cNvPr>
          <p:cNvGrpSpPr/>
          <p:nvPr/>
        </p:nvGrpSpPr>
        <p:grpSpPr>
          <a:xfrm>
            <a:off x="9024015" y="5541764"/>
            <a:ext cx="2851542" cy="1710925"/>
            <a:chOff x="7580230" y="3993353"/>
            <a:chExt cx="2851542" cy="1710925"/>
          </a:xfrm>
        </p:grpSpPr>
        <p:sp>
          <p:nvSpPr>
            <p:cNvPr id="14" name="Rectangle 13">
              <a:extLst>
                <a:ext uri="{FF2B5EF4-FFF2-40B4-BE49-F238E27FC236}">
                  <a16:creationId xmlns:a16="http://schemas.microsoft.com/office/drawing/2014/main" id="{6C6C646E-2B48-5FF0-8BFA-8458DCCA3147}"/>
                </a:ext>
              </a:extLst>
            </p:cNvPr>
            <p:cNvSpPr/>
            <p:nvPr/>
          </p:nvSpPr>
          <p:spPr>
            <a:xfrm>
              <a:off x="7580230" y="3993353"/>
              <a:ext cx="2851542" cy="1710925"/>
            </a:xfrm>
            <a:prstGeom prst="rect">
              <a:avLst/>
            </a:prstGeom>
            <a:solidFill>
              <a:schemeClr val="accent5">
                <a:lumMod val="40000"/>
                <a:lumOff val="6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63635FD7-70AB-5D11-4BB7-5F000C9D4106}"/>
                </a:ext>
              </a:extLst>
            </p:cNvPr>
            <p:cNvSpPr txBox="1"/>
            <p:nvPr/>
          </p:nvSpPr>
          <p:spPr>
            <a:xfrm>
              <a:off x="7580230" y="3993353"/>
              <a:ext cx="2851542" cy="1710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Other</a:t>
              </a:r>
              <a:r>
                <a:rPr lang="en-US" sz="1400" kern="1200" dirty="0">
                  <a:solidFill>
                    <a:schemeClr val="accent1"/>
                  </a:solidFill>
                </a:rPr>
                <a:t>:</a:t>
              </a:r>
            </a:p>
            <a:p>
              <a:pPr marL="0" lvl="0" indent="0" algn="ctr" defTabSz="622300">
                <a:lnSpc>
                  <a:spcPct val="90000"/>
                </a:lnSpc>
                <a:spcBef>
                  <a:spcPct val="0"/>
                </a:spcBef>
                <a:spcAft>
                  <a:spcPct val="35000"/>
                </a:spcAft>
                <a:buNone/>
              </a:pPr>
              <a:r>
                <a:rPr lang="en-US" sz="1400" kern="1200" dirty="0">
                  <a:solidFill>
                    <a:schemeClr val="accent1"/>
                  </a:solidFill>
                </a:rPr>
                <a:t>Social vulnerability index, Transportation infrastructure photos</a:t>
              </a:r>
            </a:p>
          </p:txBody>
        </p:sp>
      </p:grpSp>
      <p:sp>
        <p:nvSpPr>
          <p:cNvPr id="32" name="TextBox 31">
            <a:extLst>
              <a:ext uri="{FF2B5EF4-FFF2-40B4-BE49-F238E27FC236}">
                <a16:creationId xmlns:a16="http://schemas.microsoft.com/office/drawing/2014/main" id="{19ABF3AB-EE13-CB21-335F-D0EA467ED053}"/>
              </a:ext>
            </a:extLst>
          </p:cNvPr>
          <p:cNvSpPr txBox="1"/>
          <p:nvPr/>
        </p:nvSpPr>
        <p:spPr>
          <a:xfrm>
            <a:off x="1317636" y="7415002"/>
            <a:ext cx="8569055" cy="683264"/>
          </a:xfrm>
          <a:prstGeom prst="rect">
            <a:avLst/>
          </a:prstGeom>
          <a:noFill/>
          <a:ln w="15875">
            <a:solidFill>
              <a:schemeClr val="tx1"/>
            </a:solidFill>
          </a:ln>
        </p:spPr>
        <p:txBody>
          <a:bodyPr wrap="square">
            <a:spAutoFit/>
          </a:bodyPr>
          <a:lstStyle/>
          <a:p>
            <a:r>
              <a:rPr lang="en-US" sz="1920" dirty="0">
                <a:solidFill>
                  <a:srgbClr val="000000"/>
                </a:solidFill>
                <a:latin typeface="Arial" panose="020B0604020202020204"/>
              </a:rPr>
              <a:t>The availability and utilization of such an extensive array of geospatial information provides a rich platform for assessment and communication.</a:t>
            </a:r>
          </a:p>
        </p:txBody>
      </p:sp>
    </p:spTree>
    <p:extLst>
      <p:ext uri="{BB962C8B-B14F-4D97-AF65-F5344CB8AC3E}">
        <p14:creationId xmlns:p14="http://schemas.microsoft.com/office/powerpoint/2010/main" val="158818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D7828-9A5A-5845-A8C7-4A0C55973C6C}"/>
              </a:ext>
            </a:extLst>
          </p:cNvPr>
          <p:cNvSpPr>
            <a:spLocks noGrp="1"/>
          </p:cNvSpPr>
          <p:nvPr>
            <p:ph type="sldNum" sz="quarter" idx="12"/>
          </p:nvPr>
        </p:nvSpPr>
        <p:spPr/>
        <p:txBody>
          <a:bodyPr/>
          <a:lstStyle/>
          <a:p>
            <a:fld id="{FE7A4BB3-E848-5A44-82DF-322201952CD8}" type="slidenum">
              <a:rPr lang="en-US" smtClean="0"/>
              <a:pPr/>
              <a:t>17</a:t>
            </a:fld>
            <a:endParaRPr lang="en-US" dirty="0"/>
          </a:p>
        </p:txBody>
      </p:sp>
      <p:pic>
        <p:nvPicPr>
          <p:cNvPr id="5" name="Picture 4">
            <a:extLst>
              <a:ext uri="{FF2B5EF4-FFF2-40B4-BE49-F238E27FC236}">
                <a16:creationId xmlns:a16="http://schemas.microsoft.com/office/drawing/2014/main" id="{BBBC9F43-B8C0-CE73-AFF8-78D2357F5D27}"/>
              </a:ext>
            </a:extLst>
          </p:cNvPr>
          <p:cNvPicPr>
            <a:picLocks noChangeAspect="1"/>
          </p:cNvPicPr>
          <p:nvPr/>
        </p:nvPicPr>
        <p:blipFill>
          <a:blip r:embed="rId2"/>
          <a:stretch>
            <a:fillRect/>
          </a:stretch>
        </p:blipFill>
        <p:spPr>
          <a:xfrm>
            <a:off x="0" y="1488438"/>
            <a:ext cx="14630400" cy="6767693"/>
          </a:xfrm>
          <a:prstGeom prst="rect">
            <a:avLst/>
          </a:prstGeom>
        </p:spPr>
      </p:pic>
      <p:sp>
        <p:nvSpPr>
          <p:cNvPr id="7" name="TextBox 6">
            <a:extLst>
              <a:ext uri="{FF2B5EF4-FFF2-40B4-BE49-F238E27FC236}">
                <a16:creationId xmlns:a16="http://schemas.microsoft.com/office/drawing/2014/main" id="{A753707B-A306-2110-A589-BA1D9CDCEE93}"/>
              </a:ext>
            </a:extLst>
          </p:cNvPr>
          <p:cNvSpPr txBox="1"/>
          <p:nvPr/>
        </p:nvSpPr>
        <p:spPr>
          <a:xfrm>
            <a:off x="1296679" y="484720"/>
            <a:ext cx="4766651" cy="683264"/>
          </a:xfrm>
          <a:prstGeom prst="rect">
            <a:avLst/>
          </a:prstGeom>
          <a:noFill/>
        </p:spPr>
        <p:txBody>
          <a:bodyPr wrap="square">
            <a:spAutoFit/>
          </a:bodyPr>
          <a:lstStyle/>
          <a:p>
            <a:r>
              <a:rPr lang="en-US" sz="3840" dirty="0">
                <a:solidFill>
                  <a:srgbClr val="000000"/>
                </a:solidFill>
                <a:latin typeface="Arial" panose="020B0604020202020204"/>
              </a:rPr>
              <a:t>start.energy.gov</a:t>
            </a:r>
          </a:p>
        </p:txBody>
      </p:sp>
    </p:spTree>
    <p:extLst>
      <p:ext uri="{BB962C8B-B14F-4D97-AF65-F5344CB8AC3E}">
        <p14:creationId xmlns:p14="http://schemas.microsoft.com/office/powerpoint/2010/main" val="367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7F7E82-ECBC-DEB0-B2CD-475B306440D9}"/>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E5671AE5-DB4F-72B0-9305-0F98385BAB5E}"/>
              </a:ext>
            </a:extLst>
          </p:cNvPr>
          <p:cNvSpPr>
            <a:spLocks noGrp="1"/>
          </p:cNvSpPr>
          <p:nvPr>
            <p:ph type="title"/>
          </p:nvPr>
        </p:nvSpPr>
        <p:spPr/>
        <p:txBody>
          <a:bodyPr/>
          <a:lstStyle/>
          <a:p>
            <a:r>
              <a:rPr lang="en-US" sz="3600" dirty="0">
                <a:latin typeface="+mn-lt"/>
              </a:rPr>
              <a:t>Features and Functions</a:t>
            </a:r>
            <a:endParaRPr lang="en-US" dirty="0"/>
          </a:p>
        </p:txBody>
      </p:sp>
      <p:sp>
        <p:nvSpPr>
          <p:cNvPr id="4" name="Content Placeholder 3">
            <a:extLst>
              <a:ext uri="{FF2B5EF4-FFF2-40B4-BE49-F238E27FC236}">
                <a16:creationId xmlns:a16="http://schemas.microsoft.com/office/drawing/2014/main" id="{16E184A1-0385-0CBD-DAD3-53D346CC5540}"/>
              </a:ext>
            </a:extLst>
          </p:cNvPr>
          <p:cNvSpPr>
            <a:spLocks noGrp="1"/>
          </p:cNvSpPr>
          <p:nvPr>
            <p:ph sz="quarter" idx="20"/>
          </p:nvPr>
        </p:nvSpPr>
        <p:spPr/>
        <p:txBody>
          <a:bodyPr/>
          <a:lstStyle/>
          <a:p>
            <a:pPr marL="0" indent="0" defTabSz="1097280">
              <a:spcBef>
                <a:spcPts val="1440"/>
              </a:spcBef>
              <a:buNone/>
            </a:pPr>
            <a:r>
              <a:rPr lang="en-US" sz="3200" dirty="0">
                <a:solidFill>
                  <a:srgbClr val="02617F"/>
                </a:solidFill>
                <a:latin typeface="Arial" panose="020B0604020202020204"/>
                <a:ea typeface="Calibri" panose="020F0502020204030204" pitchFamily="34" charset="0"/>
                <a:cs typeface="Times New Roman" panose="02020603050405020304" pitchFamily="18" charset="0"/>
              </a:rPr>
              <a:t>START supports many aspects of the Integrated Waste Managements (IWM) program, including:</a:t>
            </a:r>
          </a:p>
          <a:p>
            <a:pPr marL="274320" indent="-274320" defTabSz="1097280">
              <a:spcBef>
                <a:spcPts val="2160"/>
              </a:spcBef>
            </a:pPr>
            <a:r>
              <a:rPr lang="en-US" sz="2400" dirty="0">
                <a:solidFill>
                  <a:srgbClr val="000000"/>
                </a:solidFill>
                <a:latin typeface="Arial" panose="020B0604020202020204"/>
                <a:ea typeface="Calibri" panose="020F0502020204030204" pitchFamily="34" charset="0"/>
                <a:cs typeface="Times New Roman" panose="02020603050405020304" pitchFamily="18" charset="0"/>
              </a:rPr>
              <a:t>Serving as a communications tool for conveying geospatial data and information.</a:t>
            </a:r>
          </a:p>
          <a:p>
            <a:pPr marL="274320" indent="-274320" defTabSz="1097280">
              <a:spcBef>
                <a:spcPts val="2160"/>
              </a:spcBef>
            </a:pPr>
            <a:r>
              <a:rPr lang="en-US" sz="2400" dirty="0">
                <a:solidFill>
                  <a:srgbClr val="000000"/>
                </a:solidFill>
                <a:latin typeface="Arial" panose="020B0604020202020204"/>
                <a:ea typeface="Calibri" panose="020F0502020204030204" pitchFamily="34" charset="0"/>
                <a:cs typeface="Times New Roman" panose="02020603050405020304" pitchFamily="18" charset="0"/>
              </a:rPr>
              <a:t>An options analysis tool for exploring potential transport modes and routes.</a:t>
            </a:r>
          </a:p>
          <a:p>
            <a:pPr marL="274320" indent="-274320" defTabSz="1097280">
              <a:spcBef>
                <a:spcPts val="2160"/>
              </a:spcBef>
            </a:pPr>
            <a:r>
              <a:rPr lang="en-US" sz="2400" dirty="0">
                <a:solidFill>
                  <a:srgbClr val="000000"/>
                </a:solidFill>
                <a:latin typeface="Arial" panose="020B0604020202020204"/>
                <a:ea typeface="Calibri" panose="020F0502020204030204" pitchFamily="34" charset="0"/>
                <a:cs typeface="Times New Roman" panose="02020603050405020304" pitchFamily="18" charset="0"/>
              </a:rPr>
              <a:t>An emergency response planning tool for States and Tribes to identify training needs along potential transport corridors.</a:t>
            </a:r>
          </a:p>
          <a:p>
            <a:pPr marL="274320" indent="-274320" defTabSz="1097280">
              <a:spcBef>
                <a:spcPts val="2160"/>
              </a:spcBef>
            </a:pPr>
            <a:r>
              <a:rPr lang="en-US" sz="2400" dirty="0">
                <a:solidFill>
                  <a:srgbClr val="000000"/>
                </a:solidFill>
                <a:latin typeface="Arial" panose="020B0604020202020204"/>
                <a:ea typeface="Calibri" panose="020F0502020204030204" pitchFamily="34" charset="0"/>
                <a:cs typeface="Times New Roman" panose="02020603050405020304" pitchFamily="18" charset="0"/>
              </a:rPr>
              <a:t>An environmental analysis tool for estimating potential radiation dose exposure from incident-free conditions.</a:t>
            </a:r>
          </a:p>
          <a:p>
            <a:pPr marL="274320" indent="-274320" defTabSz="1097280">
              <a:lnSpc>
                <a:spcPct val="107000"/>
              </a:lnSpc>
              <a:spcBef>
                <a:spcPts val="2160"/>
              </a:spcBef>
            </a:pPr>
            <a:r>
              <a:rPr lang="en-US" sz="2400" dirty="0">
                <a:solidFill>
                  <a:srgbClr val="000000"/>
                </a:solidFill>
                <a:latin typeface="Arial" panose="020B0604020202020204"/>
                <a:ea typeface="Calibri" panose="020F0502020204030204" pitchFamily="34" charset="0"/>
                <a:cs typeface="Times New Roman" panose="02020603050405020304" pitchFamily="18" charset="0"/>
              </a:rPr>
              <a:t>A systems analysis support tool for providing route-related inputs for throughput analysis. </a:t>
            </a:r>
          </a:p>
          <a:p>
            <a:endParaRPr lang="en-US" sz="2400" dirty="0"/>
          </a:p>
        </p:txBody>
      </p:sp>
    </p:spTree>
    <p:extLst>
      <p:ext uri="{BB962C8B-B14F-4D97-AF65-F5344CB8AC3E}">
        <p14:creationId xmlns:p14="http://schemas.microsoft.com/office/powerpoint/2010/main" val="118469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81C9A-B870-A442-C40A-04C5BF4AC909}"/>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Title 2">
            <a:extLst>
              <a:ext uri="{FF2B5EF4-FFF2-40B4-BE49-F238E27FC236}">
                <a16:creationId xmlns:a16="http://schemas.microsoft.com/office/drawing/2014/main" id="{5D783FA2-99A1-3F91-41BD-8D91A6AC4662}"/>
              </a:ext>
            </a:extLst>
          </p:cNvPr>
          <p:cNvSpPr>
            <a:spLocks noGrp="1"/>
          </p:cNvSpPr>
          <p:nvPr>
            <p:ph type="title"/>
          </p:nvPr>
        </p:nvSpPr>
        <p:spPr/>
        <p:txBody>
          <a:bodyPr/>
          <a:lstStyle/>
          <a:p>
            <a:r>
              <a:rPr lang="en-US" dirty="0"/>
              <a:t>Routing Options</a:t>
            </a:r>
          </a:p>
        </p:txBody>
      </p:sp>
      <p:pic>
        <p:nvPicPr>
          <p:cNvPr id="5" name="Picture 4">
            <a:extLst>
              <a:ext uri="{FF2B5EF4-FFF2-40B4-BE49-F238E27FC236}">
                <a16:creationId xmlns:a16="http://schemas.microsoft.com/office/drawing/2014/main" id="{0D0B9D08-115C-6B45-421C-CB9B35E8ECCD}"/>
              </a:ext>
            </a:extLst>
          </p:cNvPr>
          <p:cNvPicPr>
            <a:picLocks noChangeAspect="1"/>
          </p:cNvPicPr>
          <p:nvPr/>
        </p:nvPicPr>
        <p:blipFill>
          <a:blip r:embed="rId2"/>
          <a:stretch>
            <a:fillRect/>
          </a:stretch>
        </p:blipFill>
        <p:spPr>
          <a:xfrm>
            <a:off x="3314508" y="1314614"/>
            <a:ext cx="4000692" cy="6686386"/>
          </a:xfrm>
          <a:prstGeom prst="rect">
            <a:avLst/>
          </a:prstGeom>
        </p:spPr>
      </p:pic>
      <p:pic>
        <p:nvPicPr>
          <p:cNvPr id="6" name="Picture 5">
            <a:extLst>
              <a:ext uri="{FF2B5EF4-FFF2-40B4-BE49-F238E27FC236}">
                <a16:creationId xmlns:a16="http://schemas.microsoft.com/office/drawing/2014/main" id="{8E2B7405-C1F3-A0F9-986B-01D9CE8A57AC}"/>
              </a:ext>
            </a:extLst>
          </p:cNvPr>
          <p:cNvPicPr>
            <a:picLocks noChangeAspect="1"/>
          </p:cNvPicPr>
          <p:nvPr/>
        </p:nvPicPr>
        <p:blipFill>
          <a:blip r:embed="rId3"/>
          <a:stretch>
            <a:fillRect/>
          </a:stretch>
        </p:blipFill>
        <p:spPr>
          <a:xfrm>
            <a:off x="8471411" y="2290667"/>
            <a:ext cx="3643354" cy="4751668"/>
          </a:xfrm>
          <a:prstGeom prst="rect">
            <a:avLst/>
          </a:prstGeom>
        </p:spPr>
      </p:pic>
    </p:spTree>
    <p:extLst>
      <p:ext uri="{BB962C8B-B14F-4D97-AF65-F5344CB8AC3E}">
        <p14:creationId xmlns:p14="http://schemas.microsoft.com/office/powerpoint/2010/main" val="10055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19307" y="1680209"/>
            <a:ext cx="12801600" cy="6092191"/>
          </a:xfrm>
        </p:spPr>
        <p:txBody>
          <a:bodyPr/>
          <a:lstStyle/>
          <a:p>
            <a:pPr marL="0" indent="0">
              <a:lnSpc>
                <a:spcPct val="120000"/>
              </a:lnSpc>
              <a:buNone/>
            </a:pPr>
            <a:r>
              <a:rPr lang="en-US" sz="1800" dirty="0">
                <a:latin typeface="+mn-lt"/>
                <a:cs typeface="Calibri" panose="020F0502020204030204" pitchFamily="34" charset="0"/>
              </a:rPr>
              <a:t>This is a technical presentation that does not take into account contractual limitations or obligations under the Standard Contract for Disposal of Spent Nuclear Fuel and/or High-Level Radioactive Waste (Standard Contract) (10 CFR Part 961). To the extent discussions or recommendations in this presentation conflict with the provisions of the Standard Contract, the Standard Contract governs the obligations of the parties, and this report in no manner supersedes, overrides, or amends the Standard Contract.</a:t>
            </a:r>
          </a:p>
          <a:p>
            <a:pPr marL="0" indent="0">
              <a:lnSpc>
                <a:spcPct val="120000"/>
              </a:lnSpc>
              <a:buNone/>
            </a:pPr>
            <a:r>
              <a:rPr lang="en-US" sz="1800" dirty="0">
                <a:latin typeface="+mn-lt"/>
                <a:cs typeface="Calibri" panose="020F0502020204030204" pitchFamily="34" charset="0"/>
              </a:rPr>
              <a:t>This presentation reflects technical work which could support future decision making by DOE.  No inferences should be drawn from this presentation regarding future actions by DOE, which are limited both by the terms of the Standard Contract and Congressional appropriations for the Department to fulfill its obligations under the Nuclear Waste Policy Act including licensing and construction of a spent nuclear fuel repository.</a:t>
            </a:r>
          </a:p>
          <a:p>
            <a:pPr marL="0" indent="0">
              <a:lnSpc>
                <a:spcPct val="120000"/>
              </a:lnSpc>
              <a:buNone/>
            </a:pPr>
            <a:r>
              <a:rPr lang="en-US" sz="1800" dirty="0">
                <a:effectLst/>
                <a:latin typeface="+mn-lt"/>
                <a:cs typeface="Calibri" panose="020F0502020204030204" pitchFamily="34" charset="0"/>
              </a:rPr>
              <a:t>This information was prepared as an account of work sponsored by an agency of the U.S. Government. Neither the U.S. Government nor any agency thereof,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References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endParaRPr lang="en-US" sz="1800" dirty="0">
              <a:latin typeface="+mn-lt"/>
              <a:cs typeface="Calibri" panose="020F0502020204030204" pitchFamily="34" charset="0"/>
            </a:endParaRPr>
          </a:p>
          <a:p>
            <a:pPr marL="0" indent="0">
              <a:buNone/>
            </a:pPr>
            <a:endParaRPr lang="en-US" sz="1800" dirty="0"/>
          </a:p>
        </p:txBody>
      </p:sp>
    </p:spTree>
    <p:extLst>
      <p:ext uri="{BB962C8B-B14F-4D97-AF65-F5344CB8AC3E}">
        <p14:creationId xmlns:p14="http://schemas.microsoft.com/office/powerpoint/2010/main" val="33004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235CC-2ADD-5916-6F03-3EE2FF549F02}"/>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3" name="Title 2">
            <a:extLst>
              <a:ext uri="{FF2B5EF4-FFF2-40B4-BE49-F238E27FC236}">
                <a16:creationId xmlns:a16="http://schemas.microsoft.com/office/drawing/2014/main" id="{7B280673-1EA8-6A13-28EC-FDE47739260C}"/>
              </a:ext>
            </a:extLst>
          </p:cNvPr>
          <p:cNvSpPr>
            <a:spLocks noGrp="1"/>
          </p:cNvSpPr>
          <p:nvPr>
            <p:ph type="title"/>
          </p:nvPr>
        </p:nvSpPr>
        <p:spPr/>
        <p:txBody>
          <a:bodyPr/>
          <a:lstStyle/>
          <a:p>
            <a:br>
              <a:rPr lang="en-US" sz="3600" dirty="0">
                <a:latin typeface="+mn-lt"/>
              </a:rPr>
            </a:br>
            <a:r>
              <a:rPr lang="en-US" sz="3600" dirty="0">
                <a:latin typeface="+mn-lt"/>
              </a:rPr>
              <a:t>Routing Examples*</a:t>
            </a:r>
            <a:endParaRPr lang="en-US" dirty="0"/>
          </a:p>
        </p:txBody>
      </p:sp>
      <p:pic>
        <p:nvPicPr>
          <p:cNvPr id="5" name="Picture 4">
            <a:extLst>
              <a:ext uri="{FF2B5EF4-FFF2-40B4-BE49-F238E27FC236}">
                <a16:creationId xmlns:a16="http://schemas.microsoft.com/office/drawing/2014/main" id="{821E3114-0076-0BBF-8FE9-8C666186FBA1}"/>
              </a:ext>
            </a:extLst>
          </p:cNvPr>
          <p:cNvPicPr>
            <a:picLocks noChangeAspect="1"/>
          </p:cNvPicPr>
          <p:nvPr/>
        </p:nvPicPr>
        <p:blipFill>
          <a:blip r:embed="rId2"/>
          <a:stretch>
            <a:fillRect/>
          </a:stretch>
        </p:blipFill>
        <p:spPr>
          <a:xfrm>
            <a:off x="1747664" y="1494198"/>
            <a:ext cx="11373872" cy="5241203"/>
          </a:xfrm>
          <a:prstGeom prst="rect">
            <a:avLst/>
          </a:prstGeom>
        </p:spPr>
      </p:pic>
      <p:pic>
        <p:nvPicPr>
          <p:cNvPr id="6" name="Picture 5">
            <a:extLst>
              <a:ext uri="{FF2B5EF4-FFF2-40B4-BE49-F238E27FC236}">
                <a16:creationId xmlns:a16="http://schemas.microsoft.com/office/drawing/2014/main" id="{E7AA3F7B-4D22-CE3D-9E16-001B520B78A7}"/>
              </a:ext>
            </a:extLst>
          </p:cNvPr>
          <p:cNvPicPr>
            <a:picLocks noChangeAspect="1"/>
          </p:cNvPicPr>
          <p:nvPr/>
        </p:nvPicPr>
        <p:blipFill>
          <a:blip r:embed="rId3"/>
          <a:stretch>
            <a:fillRect/>
          </a:stretch>
        </p:blipFill>
        <p:spPr>
          <a:xfrm>
            <a:off x="2484264" y="6735401"/>
            <a:ext cx="10415893" cy="670028"/>
          </a:xfrm>
          <a:prstGeom prst="rect">
            <a:avLst/>
          </a:prstGeom>
        </p:spPr>
      </p:pic>
      <p:sp>
        <p:nvSpPr>
          <p:cNvPr id="7" name="TextBox 1">
            <a:extLst>
              <a:ext uri="{FF2B5EF4-FFF2-40B4-BE49-F238E27FC236}">
                <a16:creationId xmlns:a16="http://schemas.microsoft.com/office/drawing/2014/main" id="{50C3E134-C463-8324-CE3C-410467D16CC2}"/>
              </a:ext>
            </a:extLst>
          </p:cNvPr>
          <p:cNvSpPr txBox="1"/>
          <p:nvPr/>
        </p:nvSpPr>
        <p:spPr>
          <a:xfrm>
            <a:off x="2273121" y="7604536"/>
            <a:ext cx="4851472" cy="535531"/>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pPr algn="ctr" defTabSz="914364">
              <a:defRPr/>
            </a:pPr>
            <a:r>
              <a:rPr lang="en-US" sz="1440" dirty="0">
                <a:solidFill>
                  <a:srgbClr val="000000"/>
                </a:solidFill>
              </a:rPr>
              <a:t>* Example routes are for illustrative purposes only and do not reflect a selected destination site.</a:t>
            </a:r>
          </a:p>
        </p:txBody>
      </p:sp>
    </p:spTree>
    <p:extLst>
      <p:ext uri="{BB962C8B-B14F-4D97-AF65-F5344CB8AC3E}">
        <p14:creationId xmlns:p14="http://schemas.microsoft.com/office/powerpoint/2010/main" val="22284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B17BB-556E-0FE6-4243-A0484ADCA478}"/>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3" name="Title 2">
            <a:extLst>
              <a:ext uri="{FF2B5EF4-FFF2-40B4-BE49-F238E27FC236}">
                <a16:creationId xmlns:a16="http://schemas.microsoft.com/office/drawing/2014/main" id="{4A6D5D1F-383E-EC28-F012-9B9BB9DCFA4A}"/>
              </a:ext>
            </a:extLst>
          </p:cNvPr>
          <p:cNvSpPr>
            <a:spLocks noGrp="1"/>
          </p:cNvSpPr>
          <p:nvPr>
            <p:ph type="title"/>
          </p:nvPr>
        </p:nvSpPr>
        <p:spPr/>
        <p:txBody>
          <a:bodyPr/>
          <a:lstStyle/>
          <a:p>
            <a:r>
              <a:rPr lang="en-US" sz="3600" dirty="0">
                <a:latin typeface="+mn-lt"/>
              </a:rPr>
              <a:t>Verification and Validation (V&amp;V)</a:t>
            </a:r>
            <a:endParaRPr lang="en-US" dirty="0"/>
          </a:p>
        </p:txBody>
      </p:sp>
      <p:sp>
        <p:nvSpPr>
          <p:cNvPr id="4" name="Content Placeholder 3">
            <a:extLst>
              <a:ext uri="{FF2B5EF4-FFF2-40B4-BE49-F238E27FC236}">
                <a16:creationId xmlns:a16="http://schemas.microsoft.com/office/drawing/2014/main" id="{59CF3ADA-F35B-074E-E962-2835E48384C5}"/>
              </a:ext>
            </a:extLst>
          </p:cNvPr>
          <p:cNvSpPr>
            <a:spLocks noGrp="1"/>
          </p:cNvSpPr>
          <p:nvPr>
            <p:ph sz="quarter" idx="20"/>
          </p:nvPr>
        </p:nvSpPr>
        <p:spPr>
          <a:xfrm>
            <a:off x="1371600" y="2057399"/>
            <a:ext cx="12801600" cy="2514601"/>
          </a:xfrm>
        </p:spPr>
        <p:txBody>
          <a:bodyPr/>
          <a:lstStyle/>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development team provides new and updated features implemented with each new version of START.</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Updated features are subsequently evaluated by the V&amp;V Team. </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V&amp;V team then provides feedback and suggestions for further updates and development of future versions.</a:t>
            </a:r>
          </a:p>
          <a:p>
            <a:endParaRPr lang="en-US" dirty="0"/>
          </a:p>
        </p:txBody>
      </p:sp>
      <p:pic>
        <p:nvPicPr>
          <p:cNvPr id="5" name="Picture 4">
            <a:extLst>
              <a:ext uri="{FF2B5EF4-FFF2-40B4-BE49-F238E27FC236}">
                <a16:creationId xmlns:a16="http://schemas.microsoft.com/office/drawing/2014/main" id="{4C5CF684-AFC1-FF6E-2872-6673B7897EED}"/>
              </a:ext>
            </a:extLst>
          </p:cNvPr>
          <p:cNvPicPr>
            <a:picLocks noChangeAspect="1"/>
          </p:cNvPicPr>
          <p:nvPr/>
        </p:nvPicPr>
        <p:blipFill>
          <a:blip r:embed="rId2"/>
          <a:stretch>
            <a:fillRect/>
          </a:stretch>
        </p:blipFill>
        <p:spPr>
          <a:xfrm>
            <a:off x="5115384" y="4663536"/>
            <a:ext cx="5748372" cy="3566064"/>
          </a:xfrm>
          <a:prstGeom prst="rect">
            <a:avLst/>
          </a:prstGeom>
        </p:spPr>
      </p:pic>
    </p:spTree>
    <p:extLst>
      <p:ext uri="{BB962C8B-B14F-4D97-AF65-F5344CB8AC3E}">
        <p14:creationId xmlns:p14="http://schemas.microsoft.com/office/powerpoint/2010/main" val="33655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97AC4-8300-1715-3108-E5292B121777}"/>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3" name="Title 2">
            <a:extLst>
              <a:ext uri="{FF2B5EF4-FFF2-40B4-BE49-F238E27FC236}">
                <a16:creationId xmlns:a16="http://schemas.microsoft.com/office/drawing/2014/main" id="{465EC0CF-46A7-F27D-EBCC-43DF6E8B55C3}"/>
              </a:ext>
            </a:extLst>
          </p:cNvPr>
          <p:cNvSpPr>
            <a:spLocks noGrp="1"/>
          </p:cNvSpPr>
          <p:nvPr>
            <p:ph type="title"/>
          </p:nvPr>
        </p:nvSpPr>
        <p:spPr/>
        <p:txBody>
          <a:bodyPr/>
          <a:lstStyle/>
          <a:p>
            <a:r>
              <a:rPr lang="en-US" sz="3600" dirty="0">
                <a:latin typeface="+mn-lt"/>
              </a:rPr>
              <a:t>Verification and Validation (V&amp;V)</a:t>
            </a:r>
            <a:endParaRPr lang="en-US" dirty="0"/>
          </a:p>
        </p:txBody>
      </p:sp>
      <p:sp>
        <p:nvSpPr>
          <p:cNvPr id="4" name="Content Placeholder 3">
            <a:extLst>
              <a:ext uri="{FF2B5EF4-FFF2-40B4-BE49-F238E27FC236}">
                <a16:creationId xmlns:a16="http://schemas.microsoft.com/office/drawing/2014/main" id="{D8EF4881-31F4-C191-7645-B56D789C990C}"/>
              </a:ext>
            </a:extLst>
          </p:cNvPr>
          <p:cNvSpPr>
            <a:spLocks noGrp="1"/>
          </p:cNvSpPr>
          <p:nvPr>
            <p:ph sz="quarter" idx="20"/>
          </p:nvPr>
        </p:nvSpPr>
        <p:spPr/>
        <p:txBody>
          <a:bodyPr/>
          <a:lstStyle/>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independent V&amp;V of START began in 2020.</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V&amp;V of START is conducted continuously as START is developed and new data features are added or updated.</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As START implements updates, output data that is considered crucial is validated against the previous version’s data as well as any updated data layers and new features are evaluated for accuracy.</a:t>
            </a:r>
          </a:p>
          <a:p>
            <a:endParaRPr lang="en-US" dirty="0"/>
          </a:p>
        </p:txBody>
      </p:sp>
    </p:spTree>
    <p:extLst>
      <p:ext uri="{BB962C8B-B14F-4D97-AF65-F5344CB8AC3E}">
        <p14:creationId xmlns:p14="http://schemas.microsoft.com/office/powerpoint/2010/main" val="29770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C827D-CAFF-756C-1A02-ABAFC5B680A3}"/>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3" name="Title 2">
            <a:extLst>
              <a:ext uri="{FF2B5EF4-FFF2-40B4-BE49-F238E27FC236}">
                <a16:creationId xmlns:a16="http://schemas.microsoft.com/office/drawing/2014/main" id="{57046917-2A83-6B99-BA0A-CD27162EB062}"/>
              </a:ext>
            </a:extLst>
          </p:cNvPr>
          <p:cNvSpPr>
            <a:spLocks noGrp="1"/>
          </p:cNvSpPr>
          <p:nvPr>
            <p:ph type="title"/>
          </p:nvPr>
        </p:nvSpPr>
        <p:spPr/>
        <p:txBody>
          <a:bodyPr/>
          <a:lstStyle/>
          <a:p>
            <a:r>
              <a:rPr lang="en-US" sz="3600" dirty="0">
                <a:latin typeface="+mn-lt"/>
              </a:rPr>
              <a:t>Population Data Verification</a:t>
            </a:r>
            <a:endParaRPr lang="en-US" dirty="0"/>
          </a:p>
        </p:txBody>
      </p:sp>
      <p:sp>
        <p:nvSpPr>
          <p:cNvPr id="4" name="Content Placeholder 3">
            <a:extLst>
              <a:ext uri="{FF2B5EF4-FFF2-40B4-BE49-F238E27FC236}">
                <a16:creationId xmlns:a16="http://schemas.microsoft.com/office/drawing/2014/main" id="{5A7615CF-9635-62B4-B4D7-3E1C4A530291}"/>
              </a:ext>
            </a:extLst>
          </p:cNvPr>
          <p:cNvSpPr>
            <a:spLocks noGrp="1"/>
          </p:cNvSpPr>
          <p:nvPr>
            <p:ph sz="quarter" idx="20"/>
          </p:nvPr>
        </p:nvSpPr>
        <p:spPr/>
        <p:txBody>
          <a:bodyPr/>
          <a:lstStyle/>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Population within the buffer zone was identified as a crucial output of START that could be used in an impact evaluation.</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When generating a route, START calculates population data using a designated buffer zone along the route and determines the geographic overlay with a population raster data set.</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Using the same method, test routes were imported into QGIS and ArcMap where a buffer zone was created and overlayed with a population raster data set.</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average population extracted from QGIS and ArcMap were then compared to the START results as part of the V&amp;V process.</a:t>
            </a:r>
            <a:endParaRPr lang="en-US" sz="2800" dirty="0">
              <a:solidFill>
                <a:srgbClr val="02617F"/>
              </a:solidFill>
              <a:latin typeface="Arial" panose="020B0604020202020204"/>
            </a:endParaRPr>
          </a:p>
          <a:p>
            <a:endParaRPr lang="en-US" dirty="0"/>
          </a:p>
        </p:txBody>
      </p:sp>
    </p:spTree>
    <p:extLst>
      <p:ext uri="{BB962C8B-B14F-4D97-AF65-F5344CB8AC3E}">
        <p14:creationId xmlns:p14="http://schemas.microsoft.com/office/powerpoint/2010/main" val="197100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9E6CDF-C72F-8C21-F332-E94C18BF329C}"/>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3" name="Title 2">
            <a:extLst>
              <a:ext uri="{FF2B5EF4-FFF2-40B4-BE49-F238E27FC236}">
                <a16:creationId xmlns:a16="http://schemas.microsoft.com/office/drawing/2014/main" id="{1DF88BE8-8149-7F3B-1365-F5919D592911}"/>
              </a:ext>
            </a:extLst>
          </p:cNvPr>
          <p:cNvSpPr>
            <a:spLocks noGrp="1"/>
          </p:cNvSpPr>
          <p:nvPr>
            <p:ph type="title"/>
          </p:nvPr>
        </p:nvSpPr>
        <p:spPr/>
        <p:txBody>
          <a:bodyPr/>
          <a:lstStyle/>
          <a:p>
            <a:r>
              <a:rPr lang="en-US" sz="3600" dirty="0">
                <a:latin typeface="+mn-lt"/>
              </a:rPr>
              <a:t>Population Data Results</a:t>
            </a:r>
            <a:endParaRPr lang="en-US" dirty="0"/>
          </a:p>
        </p:txBody>
      </p:sp>
      <p:sp>
        <p:nvSpPr>
          <p:cNvPr id="4" name="Content Placeholder 3">
            <a:extLst>
              <a:ext uri="{FF2B5EF4-FFF2-40B4-BE49-F238E27FC236}">
                <a16:creationId xmlns:a16="http://schemas.microsoft.com/office/drawing/2014/main" id="{ABEE5068-9F1B-D7EF-BEFB-B2D603995A70}"/>
              </a:ext>
            </a:extLst>
          </p:cNvPr>
          <p:cNvSpPr>
            <a:spLocks noGrp="1"/>
          </p:cNvSpPr>
          <p:nvPr>
            <p:ph sz="quarter" idx="20"/>
          </p:nvPr>
        </p:nvSpPr>
        <p:spPr>
          <a:xfrm>
            <a:off x="1371600" y="2057399"/>
            <a:ext cx="12801600" cy="874673"/>
          </a:xfrm>
        </p:spPr>
        <p:txBody>
          <a:bodyPr/>
          <a:lstStyle/>
          <a:p>
            <a:r>
              <a:rPr lang="en-US" sz="2800" dirty="0">
                <a:solidFill>
                  <a:srgbClr val="02617F"/>
                </a:solidFill>
                <a:latin typeface="Arial" panose="020B0604020202020204"/>
                <a:ea typeface="Calibri" panose="020F0502020204030204" pitchFamily="34" charset="0"/>
                <a:cs typeface="Times New Roman" panose="02020603050405020304" pitchFamily="18" charset="0"/>
              </a:rPr>
              <a:t>Strong agreement was observed between the START results and the QGIS, ArcMap data</a:t>
            </a:r>
            <a:endParaRPr lang="en-US" sz="2800" dirty="0">
              <a:solidFill>
                <a:srgbClr val="02617F"/>
              </a:solidFill>
              <a:latin typeface="Arial" panose="020B0604020202020204"/>
            </a:endParaRPr>
          </a:p>
          <a:p>
            <a:endParaRPr lang="en-US" dirty="0"/>
          </a:p>
        </p:txBody>
      </p:sp>
      <p:pic>
        <p:nvPicPr>
          <p:cNvPr id="5" name="Picture 4">
            <a:extLst>
              <a:ext uri="{FF2B5EF4-FFF2-40B4-BE49-F238E27FC236}">
                <a16:creationId xmlns:a16="http://schemas.microsoft.com/office/drawing/2014/main" id="{97B339F1-C0EB-E112-834D-97DA045A56AE}"/>
              </a:ext>
            </a:extLst>
          </p:cNvPr>
          <p:cNvPicPr>
            <a:picLocks noChangeAspect="1"/>
          </p:cNvPicPr>
          <p:nvPr/>
        </p:nvPicPr>
        <p:blipFill>
          <a:blip r:embed="rId2"/>
          <a:stretch>
            <a:fillRect/>
          </a:stretch>
        </p:blipFill>
        <p:spPr>
          <a:xfrm>
            <a:off x="7881982" y="3253860"/>
            <a:ext cx="2556930" cy="1672128"/>
          </a:xfrm>
          <a:prstGeom prst="rect">
            <a:avLst/>
          </a:prstGeom>
        </p:spPr>
      </p:pic>
      <p:grpSp>
        <p:nvGrpSpPr>
          <p:cNvPr id="6" name="Group 5">
            <a:extLst>
              <a:ext uri="{FF2B5EF4-FFF2-40B4-BE49-F238E27FC236}">
                <a16:creationId xmlns:a16="http://schemas.microsoft.com/office/drawing/2014/main" id="{0B9B2A38-4144-AC46-E3B1-C7FCB570899C}"/>
              </a:ext>
            </a:extLst>
          </p:cNvPr>
          <p:cNvGrpSpPr/>
          <p:nvPr/>
        </p:nvGrpSpPr>
        <p:grpSpPr>
          <a:xfrm>
            <a:off x="1074417" y="3167472"/>
            <a:ext cx="6149343" cy="3541938"/>
            <a:chOff x="93135" y="1896341"/>
            <a:chExt cx="6188979" cy="3885969"/>
          </a:xfrm>
        </p:grpSpPr>
        <p:pic>
          <p:nvPicPr>
            <p:cNvPr id="7" name="Picture 6">
              <a:extLst>
                <a:ext uri="{FF2B5EF4-FFF2-40B4-BE49-F238E27FC236}">
                  <a16:creationId xmlns:a16="http://schemas.microsoft.com/office/drawing/2014/main" id="{30404EA4-14A6-B334-CB3D-152CB2AC7BBD}"/>
                </a:ext>
              </a:extLst>
            </p:cNvPr>
            <p:cNvPicPr>
              <a:picLocks noChangeAspect="1"/>
            </p:cNvPicPr>
            <p:nvPr/>
          </p:nvPicPr>
          <p:blipFill>
            <a:blip r:embed="rId3"/>
            <a:stretch>
              <a:fillRect/>
            </a:stretch>
          </p:blipFill>
          <p:spPr>
            <a:xfrm>
              <a:off x="93135" y="1896341"/>
              <a:ext cx="6188979" cy="3346704"/>
            </a:xfrm>
            <a:prstGeom prst="rect">
              <a:avLst/>
            </a:prstGeom>
          </p:spPr>
        </p:pic>
        <p:sp>
          <p:nvSpPr>
            <p:cNvPr id="8" name="TextBox 7">
              <a:extLst>
                <a:ext uri="{FF2B5EF4-FFF2-40B4-BE49-F238E27FC236}">
                  <a16:creationId xmlns:a16="http://schemas.microsoft.com/office/drawing/2014/main" id="{4057CFC5-09B1-9B70-AFF4-78BB75F27611}"/>
                </a:ext>
              </a:extLst>
            </p:cNvPr>
            <p:cNvSpPr txBox="1"/>
            <p:nvPr/>
          </p:nvSpPr>
          <p:spPr>
            <a:xfrm>
              <a:off x="585626" y="5181343"/>
              <a:ext cx="5696486" cy="600967"/>
            </a:xfrm>
            <a:prstGeom prst="rect">
              <a:avLst/>
            </a:prstGeom>
            <a:noFill/>
          </p:spPr>
          <p:txBody>
            <a:bodyPr wrap="square" rtlCol="0">
              <a:spAutoFit/>
            </a:bodyPr>
            <a:lstStyle/>
            <a:p>
              <a:r>
                <a:rPr lang="en-US" sz="1680" b="1" dirty="0">
                  <a:solidFill>
                    <a:srgbClr val="000000"/>
                  </a:solidFill>
                  <a:latin typeface="Arial" panose="020B0604020202020204"/>
                  <a:ea typeface="Calibri" panose="020F0502020204030204" pitchFamily="34" charset="0"/>
                  <a:cs typeface="Times New Roman" panose="02020603050405020304" pitchFamily="18" charset="0"/>
                </a:rPr>
                <a:t>START Population Data Comparison to Calculated Population Data using latest </a:t>
              </a:r>
              <a:r>
                <a:rPr lang="en-US" sz="1680" b="1" dirty="0" err="1">
                  <a:solidFill>
                    <a:srgbClr val="000000"/>
                  </a:solidFill>
                  <a:latin typeface="Arial" panose="020B0604020202020204"/>
                  <a:ea typeface="Calibri" panose="020F0502020204030204" pitchFamily="34" charset="0"/>
                  <a:cs typeface="Times New Roman" panose="02020603050405020304" pitchFamily="18" charset="0"/>
                </a:rPr>
                <a:t>LandScan</a:t>
              </a:r>
              <a:r>
                <a:rPr lang="en-US" sz="1680" b="1" dirty="0">
                  <a:solidFill>
                    <a:srgbClr val="000000"/>
                  </a:solidFill>
                  <a:latin typeface="Arial" panose="020B0604020202020204"/>
                  <a:ea typeface="Calibri" panose="020F0502020204030204" pitchFamily="34" charset="0"/>
                  <a:cs typeface="Times New Roman" panose="02020603050405020304" pitchFamily="18" charset="0"/>
                </a:rPr>
                <a:t> data inputs</a:t>
              </a:r>
              <a:endParaRPr lang="en-US" sz="1680" dirty="0">
                <a:solidFill>
                  <a:srgbClr val="000000"/>
                </a:solidFill>
                <a:latin typeface="Arial" panose="020B0604020202020204"/>
              </a:endParaRPr>
            </a:p>
          </p:txBody>
        </p:sp>
      </p:grpSp>
      <p:grpSp>
        <p:nvGrpSpPr>
          <p:cNvPr id="9" name="Group 8">
            <a:extLst>
              <a:ext uri="{FF2B5EF4-FFF2-40B4-BE49-F238E27FC236}">
                <a16:creationId xmlns:a16="http://schemas.microsoft.com/office/drawing/2014/main" id="{26F63034-D876-4A98-E20B-BA2D3D5A9CB5}"/>
              </a:ext>
            </a:extLst>
          </p:cNvPr>
          <p:cNvGrpSpPr/>
          <p:nvPr/>
        </p:nvGrpSpPr>
        <p:grpSpPr>
          <a:xfrm>
            <a:off x="7315200" y="4963174"/>
            <a:ext cx="6858000" cy="2828305"/>
            <a:chOff x="6282113" y="3750101"/>
            <a:chExt cx="5757487" cy="2803500"/>
          </a:xfrm>
        </p:grpSpPr>
        <p:pic>
          <p:nvPicPr>
            <p:cNvPr id="10" name="Picture 9">
              <a:extLst>
                <a:ext uri="{FF2B5EF4-FFF2-40B4-BE49-F238E27FC236}">
                  <a16:creationId xmlns:a16="http://schemas.microsoft.com/office/drawing/2014/main" id="{3662FD9A-D1C3-5F95-C9BD-9BFEE4397789}"/>
                </a:ext>
              </a:extLst>
            </p:cNvPr>
            <p:cNvPicPr>
              <a:picLocks noChangeAspect="1"/>
            </p:cNvPicPr>
            <p:nvPr/>
          </p:nvPicPr>
          <p:blipFill>
            <a:blip r:embed="rId4"/>
            <a:stretch>
              <a:fillRect/>
            </a:stretch>
          </p:blipFill>
          <p:spPr>
            <a:xfrm>
              <a:off x="6282113" y="3750101"/>
              <a:ext cx="5757487" cy="2596103"/>
            </a:xfrm>
            <a:prstGeom prst="rect">
              <a:avLst/>
            </a:prstGeom>
          </p:spPr>
        </p:pic>
        <p:sp>
          <p:nvSpPr>
            <p:cNvPr id="11" name="TextBox 10">
              <a:extLst>
                <a:ext uri="{FF2B5EF4-FFF2-40B4-BE49-F238E27FC236}">
                  <a16:creationId xmlns:a16="http://schemas.microsoft.com/office/drawing/2014/main" id="{3BC8E7CB-8AB4-8591-F5D1-7D9BA8251683}"/>
                </a:ext>
              </a:extLst>
            </p:cNvPr>
            <p:cNvSpPr txBox="1"/>
            <p:nvPr/>
          </p:nvSpPr>
          <p:spPr>
            <a:xfrm>
              <a:off x="6678202" y="6231542"/>
              <a:ext cx="5095982" cy="322059"/>
            </a:xfrm>
            <a:prstGeom prst="rect">
              <a:avLst/>
            </a:prstGeom>
            <a:noFill/>
          </p:spPr>
          <p:txBody>
            <a:bodyPr wrap="square" rtlCol="0">
              <a:spAutoFit/>
            </a:bodyPr>
            <a:lstStyle/>
            <a:p>
              <a:r>
                <a:rPr lang="en-US" sz="1680" b="1" dirty="0">
                  <a:solidFill>
                    <a:srgbClr val="000000"/>
                  </a:solidFill>
                  <a:latin typeface="Arial" panose="020B0604020202020204"/>
                  <a:ea typeface="Calibri" panose="020F0502020204030204" pitchFamily="34" charset="0"/>
                  <a:cs typeface="Times New Roman" panose="02020603050405020304" pitchFamily="18" charset="0"/>
                </a:rPr>
                <a:t>START Population Data Comparison by Transport Method</a:t>
              </a:r>
              <a:endParaRPr lang="en-US" sz="1680" dirty="0">
                <a:solidFill>
                  <a:srgbClr val="000000"/>
                </a:solidFill>
                <a:latin typeface="Arial" panose="020B0604020202020204"/>
              </a:endParaRPr>
            </a:p>
          </p:txBody>
        </p:sp>
      </p:grpSp>
    </p:spTree>
    <p:extLst>
      <p:ext uri="{BB962C8B-B14F-4D97-AF65-F5344CB8AC3E}">
        <p14:creationId xmlns:p14="http://schemas.microsoft.com/office/powerpoint/2010/main" val="81892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4655A7-D7B8-A25C-8525-FC881870D2AE}"/>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3" name="Title 2">
            <a:extLst>
              <a:ext uri="{FF2B5EF4-FFF2-40B4-BE49-F238E27FC236}">
                <a16:creationId xmlns:a16="http://schemas.microsoft.com/office/drawing/2014/main" id="{A0FDA661-B9E0-BC69-532D-4EADEE337F67}"/>
              </a:ext>
            </a:extLst>
          </p:cNvPr>
          <p:cNvSpPr>
            <a:spLocks noGrp="1"/>
          </p:cNvSpPr>
          <p:nvPr>
            <p:ph type="title"/>
          </p:nvPr>
        </p:nvSpPr>
        <p:spPr/>
        <p:txBody>
          <a:bodyPr/>
          <a:lstStyle/>
          <a:p>
            <a:r>
              <a:rPr lang="en-US" sz="3600" dirty="0">
                <a:latin typeface="+mn-lt"/>
              </a:rPr>
              <a:t>Route Length Data Verification</a:t>
            </a:r>
            <a:endParaRPr lang="en-US" dirty="0"/>
          </a:p>
        </p:txBody>
      </p:sp>
      <p:sp>
        <p:nvSpPr>
          <p:cNvPr id="4" name="Content Placeholder 3">
            <a:extLst>
              <a:ext uri="{FF2B5EF4-FFF2-40B4-BE49-F238E27FC236}">
                <a16:creationId xmlns:a16="http://schemas.microsoft.com/office/drawing/2014/main" id="{0E9C340F-36C8-FD01-E9D4-364858662A90}"/>
              </a:ext>
            </a:extLst>
          </p:cNvPr>
          <p:cNvSpPr>
            <a:spLocks noGrp="1"/>
          </p:cNvSpPr>
          <p:nvPr>
            <p:ph sz="quarter" idx="20"/>
          </p:nvPr>
        </p:nvSpPr>
        <p:spPr/>
        <p:txBody>
          <a:bodyPr/>
          <a:lstStyle/>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Route length was identified as a crucial output of START that would be used in an impact evaluation.</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route distance was verified and validated using the QGIS software using the KML file of the route downloaded from START.</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route must be reprojected from the native ESPG:4326 projection into ESPG:3857 or web Mercator in order to calculate the route distance in QGIS.</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route distance V&amp;V was conducted in QGIS because it is fully independent of START. In addition, START utilizes the ArcMap Network Analyst tool for this calculation.</a:t>
            </a:r>
          </a:p>
          <a:p>
            <a:pPr marL="274320" indent="-274320" defTabSz="1097280">
              <a:lnSpc>
                <a:spcPct val="107000"/>
              </a:lnSpc>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Automated python scripts were developed in QGIS and used to calculate the route length.</a:t>
            </a:r>
          </a:p>
          <a:p>
            <a:endParaRPr lang="en-US" dirty="0"/>
          </a:p>
        </p:txBody>
      </p:sp>
    </p:spTree>
    <p:extLst>
      <p:ext uri="{BB962C8B-B14F-4D97-AF65-F5344CB8AC3E}">
        <p14:creationId xmlns:p14="http://schemas.microsoft.com/office/powerpoint/2010/main" val="24977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53CC4-D6C5-49E6-E9D5-831C1406D1B8}"/>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3" name="Title 2">
            <a:extLst>
              <a:ext uri="{FF2B5EF4-FFF2-40B4-BE49-F238E27FC236}">
                <a16:creationId xmlns:a16="http://schemas.microsoft.com/office/drawing/2014/main" id="{511DD8CF-399E-055A-24B0-2DA608BCD8AC}"/>
              </a:ext>
            </a:extLst>
          </p:cNvPr>
          <p:cNvSpPr>
            <a:spLocks noGrp="1"/>
          </p:cNvSpPr>
          <p:nvPr>
            <p:ph type="title"/>
          </p:nvPr>
        </p:nvSpPr>
        <p:spPr/>
        <p:txBody>
          <a:bodyPr/>
          <a:lstStyle/>
          <a:p>
            <a:r>
              <a:rPr lang="en-US" sz="3600" dirty="0">
                <a:latin typeface="+mn-lt"/>
              </a:rPr>
              <a:t>Route Length Data Results</a:t>
            </a:r>
            <a:endParaRPr lang="en-US" dirty="0"/>
          </a:p>
        </p:txBody>
      </p:sp>
      <p:sp>
        <p:nvSpPr>
          <p:cNvPr id="4" name="Content Placeholder 3">
            <a:extLst>
              <a:ext uri="{FF2B5EF4-FFF2-40B4-BE49-F238E27FC236}">
                <a16:creationId xmlns:a16="http://schemas.microsoft.com/office/drawing/2014/main" id="{18F6B73B-DFD9-6394-9788-6695EDC6B01F}"/>
              </a:ext>
            </a:extLst>
          </p:cNvPr>
          <p:cNvSpPr>
            <a:spLocks noGrp="1"/>
          </p:cNvSpPr>
          <p:nvPr>
            <p:ph sz="quarter" idx="20"/>
          </p:nvPr>
        </p:nvSpPr>
        <p:spPr>
          <a:xfrm>
            <a:off x="1371600" y="2057399"/>
            <a:ext cx="12801600" cy="874673"/>
          </a:xfrm>
        </p:spPr>
        <p:txBody>
          <a:bodyPr/>
          <a:lstStyle/>
          <a:p>
            <a:r>
              <a:rPr lang="en-US" sz="2800" dirty="0">
                <a:solidFill>
                  <a:srgbClr val="02617F"/>
                </a:solidFill>
                <a:latin typeface="Arial" panose="020B0604020202020204"/>
                <a:ea typeface="Calibri" panose="020F0502020204030204" pitchFamily="34" charset="0"/>
                <a:cs typeface="Times New Roman" panose="02020603050405020304" pitchFamily="18" charset="0"/>
              </a:rPr>
              <a:t>The results showed overall good agreement with an average difference of 0.53% (SD 0.45%).</a:t>
            </a:r>
            <a:endParaRPr lang="en-US" sz="2800" dirty="0">
              <a:solidFill>
                <a:srgbClr val="02617F"/>
              </a:solidFill>
              <a:latin typeface="Arial" panose="020B0604020202020204"/>
            </a:endParaRPr>
          </a:p>
        </p:txBody>
      </p:sp>
      <p:grpSp>
        <p:nvGrpSpPr>
          <p:cNvPr id="5" name="Group 4">
            <a:extLst>
              <a:ext uri="{FF2B5EF4-FFF2-40B4-BE49-F238E27FC236}">
                <a16:creationId xmlns:a16="http://schemas.microsoft.com/office/drawing/2014/main" id="{7BB06192-A19C-F5E0-E7C2-FA21F6097AFB}"/>
              </a:ext>
            </a:extLst>
          </p:cNvPr>
          <p:cNvGrpSpPr/>
          <p:nvPr/>
        </p:nvGrpSpPr>
        <p:grpSpPr>
          <a:xfrm>
            <a:off x="1214846" y="2932072"/>
            <a:ext cx="5871754" cy="3566431"/>
            <a:chOff x="247652" y="1934025"/>
            <a:chExt cx="5659260" cy="3338973"/>
          </a:xfrm>
        </p:grpSpPr>
        <p:pic>
          <p:nvPicPr>
            <p:cNvPr id="6" name="Picture 5">
              <a:extLst>
                <a:ext uri="{FF2B5EF4-FFF2-40B4-BE49-F238E27FC236}">
                  <a16:creationId xmlns:a16="http://schemas.microsoft.com/office/drawing/2014/main" id="{A303FAFD-51F7-0880-79DF-12AE46C5C4D8}"/>
                </a:ext>
              </a:extLst>
            </p:cNvPr>
            <p:cNvPicPr>
              <a:picLocks noChangeAspect="1"/>
            </p:cNvPicPr>
            <p:nvPr/>
          </p:nvPicPr>
          <p:blipFill>
            <a:blip r:embed="rId2"/>
            <a:stretch>
              <a:fillRect/>
            </a:stretch>
          </p:blipFill>
          <p:spPr>
            <a:xfrm>
              <a:off x="247652" y="1934025"/>
              <a:ext cx="5659260" cy="3086870"/>
            </a:xfrm>
            <a:prstGeom prst="rect">
              <a:avLst/>
            </a:prstGeom>
          </p:spPr>
        </p:pic>
        <p:sp>
          <p:nvSpPr>
            <p:cNvPr id="7" name="TextBox 6">
              <a:extLst>
                <a:ext uri="{FF2B5EF4-FFF2-40B4-BE49-F238E27FC236}">
                  <a16:creationId xmlns:a16="http://schemas.microsoft.com/office/drawing/2014/main" id="{945C2498-E4B8-740B-CB05-5E007F78B131}"/>
                </a:ext>
              </a:extLst>
            </p:cNvPr>
            <p:cNvSpPr txBox="1"/>
            <p:nvPr/>
          </p:nvSpPr>
          <p:spPr>
            <a:xfrm>
              <a:off x="566147" y="4969312"/>
              <a:ext cx="5022270" cy="303686"/>
            </a:xfrm>
            <a:prstGeom prst="rect">
              <a:avLst/>
            </a:prstGeom>
            <a:noFill/>
          </p:spPr>
          <p:txBody>
            <a:bodyPr wrap="square" rtlCol="0">
              <a:spAutoFit/>
            </a:bodyPr>
            <a:lstStyle/>
            <a:p>
              <a:r>
                <a:rPr lang="en-US" sz="1680" b="1" dirty="0">
                  <a:solidFill>
                    <a:srgbClr val="000000"/>
                  </a:solidFill>
                  <a:latin typeface="Arial" panose="020B0604020202020204"/>
                  <a:cs typeface="Calibri" panose="020F0502020204030204" pitchFamily="34" charset="0"/>
                </a:rPr>
                <a:t>START Length Data Comparison as Calculated in QGIS</a:t>
              </a:r>
            </a:p>
          </p:txBody>
        </p:sp>
      </p:grpSp>
      <p:pic>
        <p:nvPicPr>
          <p:cNvPr id="8" name="Picture 7">
            <a:extLst>
              <a:ext uri="{FF2B5EF4-FFF2-40B4-BE49-F238E27FC236}">
                <a16:creationId xmlns:a16="http://schemas.microsoft.com/office/drawing/2014/main" id="{52F277EC-3D75-FF1F-F3CA-C052176DD05A}"/>
              </a:ext>
            </a:extLst>
          </p:cNvPr>
          <p:cNvPicPr>
            <a:picLocks noChangeAspect="1"/>
          </p:cNvPicPr>
          <p:nvPr/>
        </p:nvPicPr>
        <p:blipFill>
          <a:blip r:embed="rId3"/>
          <a:stretch>
            <a:fillRect/>
          </a:stretch>
        </p:blipFill>
        <p:spPr>
          <a:xfrm>
            <a:off x="7198680" y="3042566"/>
            <a:ext cx="2523744" cy="1645920"/>
          </a:xfrm>
          <a:prstGeom prst="rect">
            <a:avLst/>
          </a:prstGeom>
        </p:spPr>
      </p:pic>
      <p:grpSp>
        <p:nvGrpSpPr>
          <p:cNvPr id="9" name="Group 8">
            <a:extLst>
              <a:ext uri="{FF2B5EF4-FFF2-40B4-BE49-F238E27FC236}">
                <a16:creationId xmlns:a16="http://schemas.microsoft.com/office/drawing/2014/main" id="{C9E05489-DB42-3D7E-4520-9EFF831F8C99}"/>
              </a:ext>
            </a:extLst>
          </p:cNvPr>
          <p:cNvGrpSpPr/>
          <p:nvPr/>
        </p:nvGrpSpPr>
        <p:grpSpPr>
          <a:xfrm>
            <a:off x="7198680" y="5022437"/>
            <a:ext cx="6117916" cy="2778816"/>
            <a:chOff x="5906911" y="3807229"/>
            <a:chExt cx="6019806" cy="3023835"/>
          </a:xfrm>
        </p:grpSpPr>
        <p:pic>
          <p:nvPicPr>
            <p:cNvPr id="10" name="Picture 9">
              <a:extLst>
                <a:ext uri="{FF2B5EF4-FFF2-40B4-BE49-F238E27FC236}">
                  <a16:creationId xmlns:a16="http://schemas.microsoft.com/office/drawing/2014/main" id="{640D183C-721E-3796-BAAD-43087CFCBD82}"/>
                </a:ext>
              </a:extLst>
            </p:cNvPr>
            <p:cNvPicPr>
              <a:picLocks noChangeAspect="1"/>
            </p:cNvPicPr>
            <p:nvPr/>
          </p:nvPicPr>
          <p:blipFill>
            <a:blip r:embed="rId4"/>
            <a:stretch>
              <a:fillRect/>
            </a:stretch>
          </p:blipFill>
          <p:spPr>
            <a:xfrm>
              <a:off x="5906911" y="3807229"/>
              <a:ext cx="6019806" cy="2714386"/>
            </a:xfrm>
            <a:prstGeom prst="rect">
              <a:avLst/>
            </a:prstGeom>
          </p:spPr>
        </p:pic>
        <p:sp>
          <p:nvSpPr>
            <p:cNvPr id="11" name="TextBox 10">
              <a:extLst>
                <a:ext uri="{FF2B5EF4-FFF2-40B4-BE49-F238E27FC236}">
                  <a16:creationId xmlns:a16="http://schemas.microsoft.com/office/drawing/2014/main" id="{BF4C26CE-B270-5443-03D7-9A2D60BA3B40}"/>
                </a:ext>
              </a:extLst>
            </p:cNvPr>
            <p:cNvSpPr txBox="1"/>
            <p:nvPr/>
          </p:nvSpPr>
          <p:spPr>
            <a:xfrm>
              <a:off x="6305344" y="6478283"/>
              <a:ext cx="5377492" cy="352781"/>
            </a:xfrm>
            <a:prstGeom prst="rect">
              <a:avLst/>
            </a:prstGeom>
            <a:noFill/>
          </p:spPr>
          <p:txBody>
            <a:bodyPr wrap="square" rtlCol="0">
              <a:spAutoFit/>
            </a:bodyPr>
            <a:lstStyle/>
            <a:p>
              <a:r>
                <a:rPr lang="en-US" sz="1680" b="1" dirty="0">
                  <a:solidFill>
                    <a:srgbClr val="000000"/>
                  </a:solidFill>
                  <a:latin typeface="Arial" panose="020B0604020202020204"/>
                  <a:ea typeface="Calibri" panose="020F0502020204030204" pitchFamily="34" charset="0"/>
                  <a:cs typeface="Times New Roman" panose="02020603050405020304" pitchFamily="18" charset="0"/>
                </a:rPr>
                <a:t>START Length Data Comparison by Transportation Method</a:t>
              </a:r>
              <a:endParaRPr lang="en-US" sz="1680" dirty="0">
                <a:solidFill>
                  <a:srgbClr val="000000"/>
                </a:solidFill>
                <a:latin typeface="Arial" panose="020B0604020202020204"/>
              </a:endParaRPr>
            </a:p>
          </p:txBody>
        </p:sp>
      </p:grpSp>
    </p:spTree>
    <p:extLst>
      <p:ext uri="{BB962C8B-B14F-4D97-AF65-F5344CB8AC3E}">
        <p14:creationId xmlns:p14="http://schemas.microsoft.com/office/powerpoint/2010/main" val="8026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2F209-DEDD-5D63-FB0A-889BFE1AFDF2}"/>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3" name="Title 2">
            <a:extLst>
              <a:ext uri="{FF2B5EF4-FFF2-40B4-BE49-F238E27FC236}">
                <a16:creationId xmlns:a16="http://schemas.microsoft.com/office/drawing/2014/main" id="{FA47F24D-11E2-99FC-4962-2BF99DB98906}"/>
              </a:ext>
            </a:extLst>
          </p:cNvPr>
          <p:cNvSpPr>
            <a:spLocks noGrp="1"/>
          </p:cNvSpPr>
          <p:nvPr>
            <p:ph type="title"/>
          </p:nvPr>
        </p:nvSpPr>
        <p:spPr/>
        <p:txBody>
          <a:bodyPr/>
          <a:lstStyle/>
          <a:p>
            <a:r>
              <a:rPr lang="en-US" dirty="0"/>
              <a:t>Future START Tasks and Results</a:t>
            </a:r>
          </a:p>
        </p:txBody>
      </p:sp>
      <p:sp>
        <p:nvSpPr>
          <p:cNvPr id="4" name="Content Placeholder 3">
            <a:extLst>
              <a:ext uri="{FF2B5EF4-FFF2-40B4-BE49-F238E27FC236}">
                <a16:creationId xmlns:a16="http://schemas.microsoft.com/office/drawing/2014/main" id="{9AA53B98-91DA-3F7B-ABFF-86658A5D378B}"/>
              </a:ext>
            </a:extLst>
          </p:cNvPr>
          <p:cNvSpPr>
            <a:spLocks noGrp="1"/>
          </p:cNvSpPr>
          <p:nvPr>
            <p:ph sz="quarter" idx="20"/>
          </p:nvPr>
        </p:nvSpPr>
        <p:spPr/>
        <p:txBody>
          <a:bodyPr/>
          <a:lstStyle/>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As DOE continues to plan for the eventual transportation, storage, and disposal of SNF and HLW from nuclear power plants and DOE sites, tools assisting in decision making and risk assessment will be needed.</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START provides a tool that provides stakeholders with the ability to compare route attributes such as accident likelihood, expected population dose, and route length among others.</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With each update, START data is verified by an independent V&amp;V team.</a:t>
            </a:r>
          </a:p>
          <a:p>
            <a:pPr marL="274320" indent="-274320" defTabSz="1097280">
              <a:spcBef>
                <a:spcPts val="2160"/>
              </a:spcBef>
            </a:pPr>
            <a:r>
              <a:rPr lang="en-US" sz="2800" dirty="0">
                <a:solidFill>
                  <a:srgbClr val="02617F"/>
                </a:solidFill>
                <a:latin typeface="Arial" panose="020B0604020202020204"/>
                <a:ea typeface="Calibri" panose="020F0502020204030204" pitchFamily="34" charset="0"/>
                <a:cs typeface="Times New Roman" panose="02020603050405020304" pitchFamily="18" charset="0"/>
              </a:rPr>
              <a:t>With the update of START to v.3.2.2, the V&amp;V team verified length and population using independent data. The population data was verified using the latest </a:t>
            </a:r>
            <a:r>
              <a:rPr lang="en-US" sz="2800" dirty="0" err="1">
                <a:solidFill>
                  <a:srgbClr val="02617F"/>
                </a:solidFill>
                <a:latin typeface="Arial" panose="020B0604020202020204"/>
                <a:ea typeface="Calibri" panose="020F0502020204030204" pitchFamily="34" charset="0"/>
                <a:cs typeface="Times New Roman" panose="02020603050405020304" pitchFamily="18" charset="0"/>
              </a:rPr>
              <a:t>LandScan</a:t>
            </a:r>
            <a:r>
              <a:rPr lang="en-US" sz="2800" dirty="0">
                <a:solidFill>
                  <a:srgbClr val="02617F"/>
                </a:solidFill>
                <a:latin typeface="Arial" panose="020B0604020202020204"/>
                <a:ea typeface="Calibri" panose="020F0502020204030204" pitchFamily="34" charset="0"/>
                <a:cs typeface="Times New Roman" panose="02020603050405020304" pitchFamily="18" charset="0"/>
              </a:rPr>
              <a:t> data in QGIS and show good agreement with an average difference of 0.24% (SD 0.29%). The length data was compared to data generated in QGIS and showed good agreement with an average difference of 0.53% (SD 0.45%).</a:t>
            </a:r>
            <a:endParaRPr lang="en-US" sz="2800" dirty="0">
              <a:solidFill>
                <a:srgbClr val="02617F"/>
              </a:solidFill>
              <a:latin typeface="Arial" panose="020B0604020202020204"/>
            </a:endParaRPr>
          </a:p>
          <a:p>
            <a:endParaRPr lang="en-US" dirty="0"/>
          </a:p>
        </p:txBody>
      </p:sp>
    </p:spTree>
    <p:extLst>
      <p:ext uri="{BB962C8B-B14F-4D97-AF65-F5344CB8AC3E}">
        <p14:creationId xmlns:p14="http://schemas.microsoft.com/office/powerpoint/2010/main" val="3692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39694-03FF-CC99-500D-283CDD7DA119}"/>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3" name="Title 2">
            <a:extLst>
              <a:ext uri="{FF2B5EF4-FFF2-40B4-BE49-F238E27FC236}">
                <a16:creationId xmlns:a16="http://schemas.microsoft.com/office/drawing/2014/main" id="{444AE2D4-C130-9DED-9610-BA4F18B7BF8E}"/>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304CF9DE-C072-4FD9-D447-6A7181EE86ED}"/>
              </a:ext>
            </a:extLst>
          </p:cNvPr>
          <p:cNvSpPr>
            <a:spLocks noGrp="1"/>
          </p:cNvSpPr>
          <p:nvPr>
            <p:ph sz="quarter" idx="20"/>
          </p:nvPr>
        </p:nvSpPr>
        <p:spPr/>
        <p:txBody>
          <a:bodyPr/>
          <a:lstStyle/>
          <a:p>
            <a:r>
              <a:rPr lang="en-US" sz="3200" b="0" dirty="0"/>
              <a:t>Projected SNF inventory (2023)</a:t>
            </a:r>
          </a:p>
          <a:p>
            <a:r>
              <a:rPr lang="en-US" sz="3200" dirty="0"/>
              <a:t>Back-end SNF process flow and transload operations (NGSAM)</a:t>
            </a:r>
          </a:p>
          <a:p>
            <a:r>
              <a:rPr lang="en-US" sz="3200" b="0" dirty="0"/>
              <a:t>SNF routing and GIS analysis tool – Routing and V&amp;V</a:t>
            </a:r>
          </a:p>
          <a:p>
            <a:r>
              <a:rPr lang="en-US" sz="3200" dirty="0"/>
              <a:t>Functionality and data cross-feed of two SNF management tools – NGSAM and START discussed</a:t>
            </a:r>
          </a:p>
          <a:p>
            <a:endParaRPr lang="en-US" sz="3200" dirty="0"/>
          </a:p>
          <a:p>
            <a:endParaRPr lang="en-US" sz="3200" b="0" dirty="0"/>
          </a:p>
          <a:p>
            <a:endParaRPr lang="en-US" dirty="0"/>
          </a:p>
        </p:txBody>
      </p:sp>
    </p:spTree>
    <p:extLst>
      <p:ext uri="{BB962C8B-B14F-4D97-AF65-F5344CB8AC3E}">
        <p14:creationId xmlns:p14="http://schemas.microsoft.com/office/powerpoint/2010/main" val="7013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29</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6CEBC9-4B2B-C4E2-C984-DE7957C7D38E}"/>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B95A880B-75C8-9DF1-7192-50667EC1D586}"/>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42C6DB60-737F-9ACF-CCD9-81747056EC88}"/>
              </a:ext>
            </a:extLst>
          </p:cNvPr>
          <p:cNvSpPr>
            <a:spLocks noGrp="1"/>
          </p:cNvSpPr>
          <p:nvPr>
            <p:ph sz="quarter" idx="20"/>
          </p:nvPr>
        </p:nvSpPr>
        <p:spPr/>
        <p:txBody>
          <a:bodyPr/>
          <a:lstStyle/>
          <a:p>
            <a:r>
              <a:rPr lang="en-US" sz="3200" b="1" dirty="0"/>
              <a:t>Introduction </a:t>
            </a:r>
          </a:p>
          <a:p>
            <a:r>
              <a:rPr lang="en-US" sz="3200" b="1" dirty="0"/>
              <a:t>Next Generation System Analysis Model (NGSAM)</a:t>
            </a:r>
          </a:p>
          <a:p>
            <a:r>
              <a:rPr lang="en-US" sz="3200" b="1" dirty="0"/>
              <a:t>Stakeholder Tool for Assessing Radioactive Transportation (START)</a:t>
            </a:r>
          </a:p>
          <a:p>
            <a:r>
              <a:rPr lang="en-US" sz="3200" b="1" dirty="0"/>
              <a:t>Conclusions </a:t>
            </a:r>
          </a:p>
        </p:txBody>
      </p:sp>
    </p:spTree>
    <p:extLst>
      <p:ext uri="{BB962C8B-B14F-4D97-AF65-F5344CB8AC3E}">
        <p14:creationId xmlns:p14="http://schemas.microsoft.com/office/powerpoint/2010/main" val="7591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E91E6-46D9-3614-89DA-2CE20966C3DC}"/>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17242A3D-F94C-A9CC-54A7-F1F75734FDC7}"/>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4BF19598-2C02-D03A-8CE2-D32889444B69}"/>
              </a:ext>
            </a:extLst>
          </p:cNvPr>
          <p:cNvSpPr>
            <a:spLocks noGrp="1"/>
          </p:cNvSpPr>
          <p:nvPr>
            <p:ph sz="quarter" idx="20"/>
          </p:nvPr>
        </p:nvSpPr>
        <p:spPr>
          <a:xfrm>
            <a:off x="1371600" y="2057399"/>
            <a:ext cx="6206490" cy="1577341"/>
          </a:xfrm>
        </p:spPr>
        <p:txBody>
          <a:bodyPr/>
          <a:lstStyle/>
          <a:p>
            <a:pPr marL="0" indent="0">
              <a:buNone/>
            </a:pPr>
            <a:r>
              <a:rPr lang="en-US" sz="3200" dirty="0"/>
              <a:t>&gt;92,000 MTHM (projected) SNF is stored in the United States as of 2023</a:t>
            </a:r>
          </a:p>
          <a:p>
            <a:endParaRPr lang="en-US" sz="3200" dirty="0"/>
          </a:p>
        </p:txBody>
      </p:sp>
      <p:pic>
        <p:nvPicPr>
          <p:cNvPr id="6" name="Picture 5">
            <a:extLst>
              <a:ext uri="{FF2B5EF4-FFF2-40B4-BE49-F238E27FC236}">
                <a16:creationId xmlns:a16="http://schemas.microsoft.com/office/drawing/2014/main" id="{BE4BF1C3-6A86-0820-DE43-3AF4D9ED6986}"/>
              </a:ext>
            </a:extLst>
          </p:cNvPr>
          <p:cNvPicPr>
            <a:picLocks noChangeAspect="1"/>
          </p:cNvPicPr>
          <p:nvPr/>
        </p:nvPicPr>
        <p:blipFill>
          <a:blip r:embed="rId2"/>
          <a:stretch>
            <a:fillRect/>
          </a:stretch>
        </p:blipFill>
        <p:spPr>
          <a:xfrm>
            <a:off x="9021250" y="1474086"/>
            <a:ext cx="4387215" cy="3082908"/>
          </a:xfrm>
          <a:prstGeom prst="rect">
            <a:avLst/>
          </a:prstGeom>
        </p:spPr>
      </p:pic>
      <p:pic>
        <p:nvPicPr>
          <p:cNvPr id="8" name="Picture 7">
            <a:extLst>
              <a:ext uri="{FF2B5EF4-FFF2-40B4-BE49-F238E27FC236}">
                <a16:creationId xmlns:a16="http://schemas.microsoft.com/office/drawing/2014/main" id="{F254989B-9B77-1232-C407-D4595D0D206E}"/>
              </a:ext>
            </a:extLst>
          </p:cNvPr>
          <p:cNvPicPr>
            <a:picLocks noChangeAspect="1"/>
          </p:cNvPicPr>
          <p:nvPr/>
        </p:nvPicPr>
        <p:blipFill>
          <a:blip r:embed="rId3"/>
          <a:stretch>
            <a:fillRect/>
          </a:stretch>
        </p:blipFill>
        <p:spPr>
          <a:xfrm>
            <a:off x="9021250" y="4556994"/>
            <a:ext cx="4387215" cy="3438628"/>
          </a:xfrm>
          <a:prstGeom prst="rect">
            <a:avLst/>
          </a:prstGeom>
        </p:spPr>
      </p:pic>
      <p:pic>
        <p:nvPicPr>
          <p:cNvPr id="10" name="Picture 9">
            <a:extLst>
              <a:ext uri="{FF2B5EF4-FFF2-40B4-BE49-F238E27FC236}">
                <a16:creationId xmlns:a16="http://schemas.microsoft.com/office/drawing/2014/main" id="{827A288E-0F01-91F9-2EFC-0281BC8C1F67}"/>
              </a:ext>
            </a:extLst>
          </p:cNvPr>
          <p:cNvPicPr>
            <a:picLocks noChangeAspect="1"/>
          </p:cNvPicPr>
          <p:nvPr/>
        </p:nvPicPr>
        <p:blipFill>
          <a:blip r:embed="rId4"/>
          <a:stretch>
            <a:fillRect/>
          </a:stretch>
        </p:blipFill>
        <p:spPr>
          <a:xfrm>
            <a:off x="1409701" y="3634740"/>
            <a:ext cx="6568914" cy="4137661"/>
          </a:xfrm>
          <a:prstGeom prst="rect">
            <a:avLst/>
          </a:prstGeom>
        </p:spPr>
      </p:pic>
      <p:sp>
        <p:nvSpPr>
          <p:cNvPr id="12" name="TextBox 11">
            <a:extLst>
              <a:ext uri="{FF2B5EF4-FFF2-40B4-BE49-F238E27FC236}">
                <a16:creationId xmlns:a16="http://schemas.microsoft.com/office/drawing/2014/main" id="{04700337-A91D-A1F1-A650-2D35DF8FB6CA}"/>
              </a:ext>
            </a:extLst>
          </p:cNvPr>
          <p:cNvSpPr txBox="1"/>
          <p:nvPr/>
        </p:nvSpPr>
        <p:spPr>
          <a:xfrm>
            <a:off x="6688305" y="7887192"/>
            <a:ext cx="2580620" cy="338554"/>
          </a:xfrm>
          <a:prstGeom prst="rect">
            <a:avLst/>
          </a:prstGeom>
          <a:noFill/>
        </p:spPr>
        <p:txBody>
          <a:bodyPr wrap="square">
            <a:spAutoFit/>
          </a:bodyPr>
          <a:lstStyle/>
          <a:p>
            <a:r>
              <a:rPr lang="en-US" sz="1600" dirty="0">
                <a:solidFill>
                  <a:schemeClr val="accent2"/>
                </a:solidFill>
              </a:rPr>
              <a:t>https://curie.pnnl.gov/map</a:t>
            </a:r>
          </a:p>
        </p:txBody>
      </p:sp>
    </p:spTree>
    <p:extLst>
      <p:ext uri="{BB962C8B-B14F-4D97-AF65-F5344CB8AC3E}">
        <p14:creationId xmlns:p14="http://schemas.microsoft.com/office/powerpoint/2010/main" val="34911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E3320-45E6-CCED-A18E-096229BA6B19}"/>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6ABFCCB7-6194-ECBB-EF34-10D0A980DA4A}"/>
              </a:ext>
            </a:extLst>
          </p:cNvPr>
          <p:cNvSpPr>
            <a:spLocks noGrp="1"/>
          </p:cNvSpPr>
          <p:nvPr>
            <p:ph type="title"/>
          </p:nvPr>
        </p:nvSpPr>
        <p:spPr/>
        <p:txBody>
          <a:bodyPr/>
          <a:lstStyle/>
          <a:p>
            <a:r>
              <a:rPr lang="en-US" sz="3200" dirty="0"/>
              <a:t>Next Generation Systems Analysis Model</a:t>
            </a:r>
          </a:p>
        </p:txBody>
      </p:sp>
      <p:sp>
        <p:nvSpPr>
          <p:cNvPr id="4" name="Content Placeholder 3">
            <a:extLst>
              <a:ext uri="{FF2B5EF4-FFF2-40B4-BE49-F238E27FC236}">
                <a16:creationId xmlns:a16="http://schemas.microsoft.com/office/drawing/2014/main" id="{218CCE4D-4180-35EB-7114-74A405F0ADA3}"/>
              </a:ext>
            </a:extLst>
          </p:cNvPr>
          <p:cNvSpPr>
            <a:spLocks noGrp="1"/>
          </p:cNvSpPr>
          <p:nvPr>
            <p:ph sz="quarter" idx="20"/>
          </p:nvPr>
        </p:nvSpPr>
        <p:spPr>
          <a:xfrm>
            <a:off x="1371600" y="1771649"/>
            <a:ext cx="6560820" cy="6172201"/>
          </a:xfrm>
        </p:spPr>
        <p:txBody>
          <a:bodyPr/>
          <a:lstStyle/>
          <a:p>
            <a:r>
              <a:rPr lang="en-US" sz="3200" b="0" dirty="0"/>
              <a:t>Next Generation System Analysis Model (NGSAM):</a:t>
            </a:r>
          </a:p>
          <a:p>
            <a:pPr lvl="1"/>
            <a:r>
              <a:rPr lang="en-US" sz="2800" dirty="0"/>
              <a:t>Agent-based toolkit</a:t>
            </a:r>
          </a:p>
          <a:p>
            <a:pPr lvl="1"/>
            <a:r>
              <a:rPr lang="en-US" sz="2800" dirty="0"/>
              <a:t>Answer “What if ?” scenarios</a:t>
            </a:r>
          </a:p>
          <a:p>
            <a:pPr lvl="1"/>
            <a:r>
              <a:rPr lang="en-US" sz="2800" dirty="0"/>
              <a:t>Collaborative effort (ANL, INL, ORNL, PNNL, SNL)</a:t>
            </a:r>
          </a:p>
          <a:p>
            <a:r>
              <a:rPr lang="en-US" sz="3200" b="0" dirty="0"/>
              <a:t>System analyst goals include:</a:t>
            </a:r>
          </a:p>
          <a:p>
            <a:pPr lvl="1"/>
            <a:r>
              <a:rPr lang="en-US" sz="2800" dirty="0"/>
              <a:t>Information regarding various alternatives</a:t>
            </a:r>
          </a:p>
          <a:p>
            <a:pPr lvl="1"/>
            <a:r>
              <a:rPr lang="en-US" sz="2800" dirty="0"/>
              <a:t>Understanding system requirements, performance, inter-dependencies, and sensitivities</a:t>
            </a:r>
          </a:p>
          <a:p>
            <a:pPr lvl="1"/>
            <a:r>
              <a:rPr lang="en-US" sz="2800" dirty="0"/>
              <a:t>Generate cost estimates for scenarios </a:t>
            </a:r>
          </a:p>
          <a:p>
            <a:endParaRPr lang="en-US" dirty="0"/>
          </a:p>
        </p:txBody>
      </p:sp>
      <p:pic>
        <p:nvPicPr>
          <p:cNvPr id="5" name="Picture 4">
            <a:extLst>
              <a:ext uri="{FF2B5EF4-FFF2-40B4-BE49-F238E27FC236}">
                <a16:creationId xmlns:a16="http://schemas.microsoft.com/office/drawing/2014/main" id="{8B4FEC3E-F9C5-FA20-ADF6-1CAF06501EF0}"/>
              </a:ext>
            </a:extLst>
          </p:cNvPr>
          <p:cNvPicPr>
            <a:picLocks noChangeAspect="1"/>
          </p:cNvPicPr>
          <p:nvPr/>
        </p:nvPicPr>
        <p:blipFill>
          <a:blip r:embed="rId2"/>
          <a:stretch>
            <a:fillRect/>
          </a:stretch>
        </p:blipFill>
        <p:spPr>
          <a:xfrm>
            <a:off x="8202913" y="1543403"/>
            <a:ext cx="3932050" cy="3061882"/>
          </a:xfrm>
          <a:prstGeom prst="rect">
            <a:avLst/>
          </a:prstGeom>
        </p:spPr>
      </p:pic>
      <p:grpSp>
        <p:nvGrpSpPr>
          <p:cNvPr id="6" name="Group 5">
            <a:extLst>
              <a:ext uri="{FF2B5EF4-FFF2-40B4-BE49-F238E27FC236}">
                <a16:creationId xmlns:a16="http://schemas.microsoft.com/office/drawing/2014/main" id="{DD376AF3-3061-985B-7B8A-9402BBC835E5}"/>
              </a:ext>
            </a:extLst>
          </p:cNvPr>
          <p:cNvGrpSpPr/>
          <p:nvPr/>
        </p:nvGrpSpPr>
        <p:grpSpPr>
          <a:xfrm>
            <a:off x="10818999" y="4814277"/>
            <a:ext cx="3550927" cy="3243085"/>
            <a:chOff x="5539747" y="1293691"/>
            <a:chExt cx="3031032" cy="2780749"/>
          </a:xfrm>
        </p:grpSpPr>
        <p:sp>
          <p:nvSpPr>
            <p:cNvPr id="7" name="TextBox 9">
              <a:extLst>
                <a:ext uri="{FF2B5EF4-FFF2-40B4-BE49-F238E27FC236}">
                  <a16:creationId xmlns:a16="http://schemas.microsoft.com/office/drawing/2014/main" id="{8A71B662-89F4-1A11-7904-31CA65D8F174}"/>
                </a:ext>
              </a:extLst>
            </p:cNvPr>
            <p:cNvSpPr txBox="1"/>
            <p:nvPr/>
          </p:nvSpPr>
          <p:spPr>
            <a:xfrm>
              <a:off x="5755720" y="1992728"/>
              <a:ext cx="914400" cy="461395"/>
            </a:xfrm>
            <a:prstGeom prst="rect">
              <a:avLst/>
            </a:prstGeom>
          </p:spPr>
          <p:txBody>
            <a:bodyPr vert="horz" wrap="none" lIns="91440" tIns="45720" rIns="91440" bIns="45720" rtlCol="0">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effectLst/>
                  <a:uLnTx/>
                  <a:uFillTx/>
                  <a:latin typeface="Arial Narrow"/>
                  <a:ea typeface="+mn-ea"/>
                  <a:cs typeface="Arial Narrow"/>
                </a:rPr>
                <a:t>Origin</a:t>
              </a:r>
            </a:p>
          </p:txBody>
        </p:sp>
        <p:sp>
          <p:nvSpPr>
            <p:cNvPr id="8" name="TextBox 10">
              <a:extLst>
                <a:ext uri="{FF2B5EF4-FFF2-40B4-BE49-F238E27FC236}">
                  <a16:creationId xmlns:a16="http://schemas.microsoft.com/office/drawing/2014/main" id="{CC03CF9C-D766-6024-918D-D8642D2C133D}"/>
                </a:ext>
              </a:extLst>
            </p:cNvPr>
            <p:cNvSpPr txBox="1"/>
            <p:nvPr/>
          </p:nvSpPr>
          <p:spPr>
            <a:xfrm>
              <a:off x="7146343" y="1992727"/>
              <a:ext cx="1215006" cy="461395"/>
            </a:xfrm>
            <a:prstGeom prst="rect">
              <a:avLst/>
            </a:prstGeom>
          </p:spPr>
          <p:txBody>
            <a:bodyPr vert="horz" wrap="none" lIns="91440" tIns="45720" rIns="91440" bIns="45720" rtlCol="0">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effectLst/>
                  <a:uLnTx/>
                  <a:uFillTx/>
                  <a:latin typeface="Arial Narrow"/>
                  <a:ea typeface="+mn-ea"/>
                  <a:cs typeface="Arial Narrow"/>
                </a:rPr>
                <a:t>Storage</a:t>
              </a:r>
            </a:p>
          </p:txBody>
        </p:sp>
        <p:sp>
          <p:nvSpPr>
            <p:cNvPr id="9" name="TextBox 11">
              <a:extLst>
                <a:ext uri="{FF2B5EF4-FFF2-40B4-BE49-F238E27FC236}">
                  <a16:creationId xmlns:a16="http://schemas.microsoft.com/office/drawing/2014/main" id="{DA62D38F-3570-BFE2-8B13-8331C00D176E}"/>
                </a:ext>
              </a:extLst>
            </p:cNvPr>
            <p:cNvSpPr txBox="1"/>
            <p:nvPr/>
          </p:nvSpPr>
          <p:spPr>
            <a:xfrm>
              <a:off x="6538840" y="3490288"/>
              <a:ext cx="1215006" cy="461395"/>
            </a:xfrm>
            <a:prstGeom prst="rect">
              <a:avLst/>
            </a:prstGeom>
          </p:spPr>
          <p:txBody>
            <a:bodyPr vert="horz" wrap="none" lIns="91440" tIns="45720" rIns="91440" bIns="45720" rtlCol="0">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effectLst/>
                  <a:uLnTx/>
                  <a:uFillTx/>
                  <a:latin typeface="Arial Narrow"/>
                  <a:ea typeface="+mn-ea"/>
                  <a:cs typeface="Arial Narrow"/>
                </a:rPr>
                <a:t>Disposal</a:t>
              </a:r>
            </a:p>
          </p:txBody>
        </p:sp>
        <p:grpSp>
          <p:nvGrpSpPr>
            <p:cNvPr id="10" name="Group 9">
              <a:extLst>
                <a:ext uri="{FF2B5EF4-FFF2-40B4-BE49-F238E27FC236}">
                  <a16:creationId xmlns:a16="http://schemas.microsoft.com/office/drawing/2014/main" id="{682A1D8B-A0A6-9B7E-B6AA-8392A372AE78}"/>
                </a:ext>
              </a:extLst>
            </p:cNvPr>
            <p:cNvGrpSpPr/>
            <p:nvPr/>
          </p:nvGrpSpPr>
          <p:grpSpPr>
            <a:xfrm>
              <a:off x="5925878" y="2515670"/>
              <a:ext cx="2213784" cy="609716"/>
              <a:chOff x="5918259" y="2044175"/>
              <a:chExt cx="2213784" cy="609716"/>
            </a:xfrm>
          </p:grpSpPr>
          <p:sp>
            <p:nvSpPr>
              <p:cNvPr id="14" name="Oval 13">
                <a:extLst>
                  <a:ext uri="{FF2B5EF4-FFF2-40B4-BE49-F238E27FC236}">
                    <a16:creationId xmlns:a16="http://schemas.microsoft.com/office/drawing/2014/main" id="{C1BDBA64-32EC-BB03-6AD2-2D05B27B37C3}"/>
                  </a:ext>
                </a:extLst>
              </p:cNvPr>
              <p:cNvSpPr/>
              <p:nvPr/>
            </p:nvSpPr>
            <p:spPr>
              <a:xfrm>
                <a:off x="5918259" y="2044175"/>
                <a:ext cx="2213784" cy="6097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TextBox 17">
                <a:extLst>
                  <a:ext uri="{FF2B5EF4-FFF2-40B4-BE49-F238E27FC236}">
                    <a16:creationId xmlns:a16="http://schemas.microsoft.com/office/drawing/2014/main" id="{F62C8164-EB63-F2B0-7CFA-FE4BB4588391}"/>
                  </a:ext>
                </a:extLst>
              </p:cNvPr>
              <p:cNvSpPr txBox="1"/>
              <p:nvPr/>
            </p:nvSpPr>
            <p:spPr>
              <a:xfrm>
                <a:off x="6173439" y="2105150"/>
                <a:ext cx="1927687" cy="461395"/>
              </a:xfrm>
              <a:prstGeom prst="rect">
                <a:avLst/>
              </a:prstGeom>
            </p:spPr>
            <p:txBody>
              <a:bodyPr vert="horz" wrap="none" lIns="91440" tIns="45720" rIns="91440" bIns="45720" rtlCol="0">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bg1"/>
                    </a:solidFill>
                    <a:effectLst/>
                    <a:uLnTx/>
                    <a:uFillTx/>
                    <a:latin typeface="Arial Narrow"/>
                    <a:ea typeface="+mn-ea"/>
                    <a:cs typeface="Arial Narrow"/>
                  </a:rPr>
                  <a:t>Transportation</a:t>
                </a:r>
              </a:p>
            </p:txBody>
          </p:sp>
        </p:grpSp>
        <p:sp>
          <p:nvSpPr>
            <p:cNvPr id="11" name="Arrow: Curved Up 10">
              <a:extLst>
                <a:ext uri="{FF2B5EF4-FFF2-40B4-BE49-F238E27FC236}">
                  <a16:creationId xmlns:a16="http://schemas.microsoft.com/office/drawing/2014/main" id="{0475DD08-FB84-1055-202F-9B1A2CFBCAED}"/>
                </a:ext>
              </a:extLst>
            </p:cNvPr>
            <p:cNvSpPr/>
            <p:nvPr/>
          </p:nvSpPr>
          <p:spPr>
            <a:xfrm rot="3497142">
              <a:off x="4967939" y="2859114"/>
              <a:ext cx="1787134" cy="64351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solidFill>
              </a:endParaRPr>
            </a:p>
          </p:txBody>
        </p:sp>
        <p:sp>
          <p:nvSpPr>
            <p:cNvPr id="12" name="Arrow: Curved Up 11">
              <a:extLst>
                <a:ext uri="{FF2B5EF4-FFF2-40B4-BE49-F238E27FC236}">
                  <a16:creationId xmlns:a16="http://schemas.microsoft.com/office/drawing/2014/main" id="{DE344C4F-3A08-977E-812B-F16B5A63944A}"/>
                </a:ext>
              </a:extLst>
            </p:cNvPr>
            <p:cNvSpPr/>
            <p:nvPr/>
          </p:nvSpPr>
          <p:spPr>
            <a:xfrm rot="17366449" flipH="1">
              <a:off x="7355453" y="2776396"/>
              <a:ext cx="1787135" cy="64351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solidFill>
              </a:endParaRPr>
            </a:p>
          </p:txBody>
        </p:sp>
        <p:sp>
          <p:nvSpPr>
            <p:cNvPr id="13" name="Arrow: Curved Up 12">
              <a:extLst>
                <a:ext uri="{FF2B5EF4-FFF2-40B4-BE49-F238E27FC236}">
                  <a16:creationId xmlns:a16="http://schemas.microsoft.com/office/drawing/2014/main" id="{E5D83989-A9F4-716A-5733-EF313F50F490}"/>
                </a:ext>
              </a:extLst>
            </p:cNvPr>
            <p:cNvSpPr/>
            <p:nvPr/>
          </p:nvSpPr>
          <p:spPr>
            <a:xfrm rot="10800000" flipH="1">
              <a:off x="6139202" y="1293691"/>
              <a:ext cx="1787135" cy="64351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solidFill>
              </a:endParaRPr>
            </a:p>
          </p:txBody>
        </p:sp>
      </p:grpSp>
    </p:spTree>
    <p:extLst>
      <p:ext uri="{BB962C8B-B14F-4D97-AF65-F5344CB8AC3E}">
        <p14:creationId xmlns:p14="http://schemas.microsoft.com/office/powerpoint/2010/main" val="21981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63352-F5D9-1274-D236-D8353A437001}"/>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BB962756-9C9C-A848-9F77-CE32E3A530A7}"/>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81FCF358-01C7-D487-C875-7FD7DA94FEFF}"/>
              </a:ext>
            </a:extLst>
          </p:cNvPr>
          <p:cNvSpPr>
            <a:spLocks noGrp="1"/>
          </p:cNvSpPr>
          <p:nvPr>
            <p:ph sz="quarter" idx="20"/>
          </p:nvPr>
        </p:nvSpPr>
        <p:spPr>
          <a:xfrm>
            <a:off x="1371600" y="2057399"/>
            <a:ext cx="6307606" cy="5486401"/>
          </a:xfrm>
        </p:spPr>
        <p:txBody>
          <a:bodyPr/>
          <a:lstStyle/>
          <a:p>
            <a:r>
              <a:rPr lang="en-US" sz="3200" b="0" dirty="0"/>
              <a:t>Data for NGSAM analysis:</a:t>
            </a:r>
          </a:p>
          <a:p>
            <a:pPr lvl="1"/>
            <a:r>
              <a:rPr lang="en-US" sz="2800" dirty="0"/>
              <a:t>Unified Database (UDB)</a:t>
            </a:r>
          </a:p>
          <a:p>
            <a:pPr lvl="1"/>
            <a:r>
              <a:rPr lang="en-US" sz="2800" b="0" dirty="0"/>
              <a:t>Transportation routing information from the </a:t>
            </a:r>
            <a:r>
              <a:rPr lang="en-US" sz="2800" b="1" dirty="0">
                <a:effectLst/>
                <a:ea typeface="Times New Roman" panose="02020603050405020304" pitchFamily="18" charset="0"/>
              </a:rPr>
              <a:t>S</a:t>
            </a:r>
            <a:r>
              <a:rPr lang="en-US" sz="2800" dirty="0">
                <a:effectLst/>
                <a:ea typeface="Times New Roman" panose="02020603050405020304" pitchFamily="18" charset="0"/>
              </a:rPr>
              <a:t>takeholder </a:t>
            </a:r>
            <a:r>
              <a:rPr lang="en-US" sz="2800" b="1" dirty="0">
                <a:effectLst/>
                <a:ea typeface="Times New Roman" panose="02020603050405020304" pitchFamily="18" charset="0"/>
              </a:rPr>
              <a:t>T</a:t>
            </a:r>
            <a:r>
              <a:rPr lang="en-US" sz="2800" dirty="0">
                <a:effectLst/>
                <a:ea typeface="Times New Roman" panose="02020603050405020304" pitchFamily="18" charset="0"/>
              </a:rPr>
              <a:t>ool for </a:t>
            </a:r>
            <a:r>
              <a:rPr lang="en-US" sz="2800" b="1" dirty="0">
                <a:effectLst/>
                <a:ea typeface="Times New Roman" panose="02020603050405020304" pitchFamily="18" charset="0"/>
              </a:rPr>
              <a:t>A</a:t>
            </a:r>
            <a:r>
              <a:rPr lang="en-US" sz="2800" dirty="0">
                <a:effectLst/>
                <a:ea typeface="Times New Roman" panose="02020603050405020304" pitchFamily="18" charset="0"/>
              </a:rPr>
              <a:t>ssessing </a:t>
            </a:r>
            <a:r>
              <a:rPr lang="en-US" sz="2800" b="1" dirty="0">
                <a:effectLst/>
                <a:ea typeface="Times New Roman" panose="02020603050405020304" pitchFamily="18" charset="0"/>
              </a:rPr>
              <a:t>R</a:t>
            </a:r>
            <a:r>
              <a:rPr lang="en-US" sz="2800" dirty="0">
                <a:effectLst/>
                <a:ea typeface="Times New Roman" panose="02020603050405020304" pitchFamily="18" charset="0"/>
              </a:rPr>
              <a:t>adioactive </a:t>
            </a:r>
            <a:r>
              <a:rPr lang="en-US" sz="2800" b="1" dirty="0">
                <a:effectLst/>
                <a:ea typeface="Times New Roman" panose="02020603050405020304" pitchFamily="18" charset="0"/>
              </a:rPr>
              <a:t>T</a:t>
            </a:r>
            <a:r>
              <a:rPr lang="en-US" sz="2800" dirty="0">
                <a:effectLst/>
                <a:ea typeface="Times New Roman" panose="02020603050405020304" pitchFamily="18" charset="0"/>
              </a:rPr>
              <a:t>ransportation (START)</a:t>
            </a:r>
          </a:p>
          <a:p>
            <a:pPr lvl="1"/>
            <a:r>
              <a:rPr lang="en-US" sz="2800" b="0" dirty="0"/>
              <a:t>Scenario specific da</a:t>
            </a:r>
            <a:r>
              <a:rPr lang="en-US" sz="2800" dirty="0"/>
              <a:t>ta (facility capacities, receipt rates, etc.)</a:t>
            </a:r>
            <a:endParaRPr lang="en-US" sz="2800" b="0" dirty="0"/>
          </a:p>
          <a:p>
            <a:r>
              <a:rPr lang="en-US" sz="3200" b="0" dirty="0"/>
              <a:t>Backend of NGSAM:</a:t>
            </a:r>
          </a:p>
          <a:p>
            <a:pPr lvl="1"/>
            <a:r>
              <a:rPr lang="en-US" sz="2800" b="0" dirty="0"/>
              <a:t>Java Transportation Operations Model (JTOM)</a:t>
            </a:r>
          </a:p>
          <a:p>
            <a:pPr lvl="1"/>
            <a:r>
              <a:rPr lang="en-US" sz="2800" b="0" dirty="0"/>
              <a:t>Transportation scheduler (movement of SNF from sites)</a:t>
            </a:r>
          </a:p>
          <a:p>
            <a:endParaRPr lang="en-US" dirty="0"/>
          </a:p>
        </p:txBody>
      </p:sp>
      <p:pic>
        <p:nvPicPr>
          <p:cNvPr id="8" name="Picture 7">
            <a:extLst>
              <a:ext uri="{FF2B5EF4-FFF2-40B4-BE49-F238E27FC236}">
                <a16:creationId xmlns:a16="http://schemas.microsoft.com/office/drawing/2014/main" id="{66E6CF51-AB52-F4EC-EA32-1ACCEA080470}"/>
              </a:ext>
            </a:extLst>
          </p:cNvPr>
          <p:cNvPicPr>
            <a:picLocks noChangeAspect="1"/>
          </p:cNvPicPr>
          <p:nvPr/>
        </p:nvPicPr>
        <p:blipFill>
          <a:blip r:embed="rId2"/>
          <a:stretch>
            <a:fillRect/>
          </a:stretch>
        </p:blipFill>
        <p:spPr>
          <a:xfrm>
            <a:off x="7913300" y="1802130"/>
            <a:ext cx="6307607" cy="5170170"/>
          </a:xfrm>
          <a:prstGeom prst="rect">
            <a:avLst/>
          </a:prstGeom>
        </p:spPr>
      </p:pic>
    </p:spTree>
    <p:extLst>
      <p:ext uri="{BB962C8B-B14F-4D97-AF65-F5344CB8AC3E}">
        <p14:creationId xmlns:p14="http://schemas.microsoft.com/office/powerpoint/2010/main" val="26292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E4555B-6900-1D7D-BB8A-F4A336AF361B}"/>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E4CE6B00-487F-BF0E-F694-1AA89A3E4F34}"/>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9DE3BAF6-F4AC-CFBB-BE3D-1119403B189D}"/>
              </a:ext>
            </a:extLst>
          </p:cNvPr>
          <p:cNvSpPr>
            <a:spLocks noGrp="1"/>
          </p:cNvSpPr>
          <p:nvPr>
            <p:ph sz="quarter" idx="20"/>
          </p:nvPr>
        </p:nvSpPr>
        <p:spPr>
          <a:xfrm>
            <a:off x="1371600" y="1760219"/>
            <a:ext cx="5383530" cy="5486401"/>
          </a:xfrm>
        </p:spPr>
        <p:txBody>
          <a:bodyPr/>
          <a:lstStyle/>
          <a:p>
            <a:r>
              <a:rPr lang="en-US" sz="3200" dirty="0"/>
              <a:t>B</a:t>
            </a:r>
            <a:r>
              <a:rPr lang="en-US" sz="3200" b="0" dirty="0"/>
              <a:t>arges accommodate a similar or greater number of casks than rail</a:t>
            </a:r>
          </a:p>
          <a:p>
            <a:r>
              <a:rPr lang="en-US" sz="3200" b="0" dirty="0"/>
              <a:t>Rail – Preferred mode of transportation:</a:t>
            </a:r>
          </a:p>
          <a:p>
            <a:pPr lvl="1"/>
            <a:r>
              <a:rPr lang="en-US" sz="2800" b="0" dirty="0"/>
              <a:t>Rail connects more geographical regions vs navigable waters</a:t>
            </a:r>
          </a:p>
          <a:p>
            <a:r>
              <a:rPr lang="en-US" sz="3200" b="0" dirty="0"/>
              <a:t>Operable rail infrastructure </a:t>
            </a:r>
            <a:r>
              <a:rPr lang="en-US" sz="3200" dirty="0"/>
              <a:t>not</a:t>
            </a:r>
            <a:r>
              <a:rPr lang="en-US" sz="3200" b="0" dirty="0"/>
              <a:t> available at all sites</a:t>
            </a:r>
          </a:p>
          <a:p>
            <a:r>
              <a:rPr lang="en-US" sz="3200" b="0" dirty="0">
                <a:effectLst/>
                <a:ea typeface="Calibri" panose="020F0502020204030204" pitchFamily="34" charset="0"/>
              </a:rPr>
              <a:t>Barge or heavy haul truck (HHT) can be used for transport to transload site</a:t>
            </a:r>
            <a:endParaRPr lang="en-US" sz="3200" dirty="0"/>
          </a:p>
        </p:txBody>
      </p:sp>
      <p:pic>
        <p:nvPicPr>
          <p:cNvPr id="6" name="Picture 5">
            <a:extLst>
              <a:ext uri="{FF2B5EF4-FFF2-40B4-BE49-F238E27FC236}">
                <a16:creationId xmlns:a16="http://schemas.microsoft.com/office/drawing/2014/main" id="{0BA909B1-77F1-5644-5370-902C0AADE2CE}"/>
              </a:ext>
            </a:extLst>
          </p:cNvPr>
          <p:cNvPicPr>
            <a:picLocks noChangeAspect="1"/>
          </p:cNvPicPr>
          <p:nvPr/>
        </p:nvPicPr>
        <p:blipFill rotWithShape="1">
          <a:blip r:embed="rId2"/>
          <a:srcRect l="2962"/>
          <a:stretch/>
        </p:blipFill>
        <p:spPr>
          <a:xfrm>
            <a:off x="6747623" y="2149315"/>
            <a:ext cx="7699896" cy="4708207"/>
          </a:xfrm>
          <a:prstGeom prst="rect">
            <a:avLst/>
          </a:prstGeom>
        </p:spPr>
      </p:pic>
    </p:spTree>
    <p:extLst>
      <p:ext uri="{BB962C8B-B14F-4D97-AF65-F5344CB8AC3E}">
        <p14:creationId xmlns:p14="http://schemas.microsoft.com/office/powerpoint/2010/main" val="18363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26C68B-FCBC-4FB0-2332-15A1D6F0C54F}"/>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65F99222-66E9-1FC0-27CA-696EDCC4318C}"/>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3F15715D-9B97-B5AE-F59E-C7016F0FF65A}"/>
              </a:ext>
            </a:extLst>
          </p:cNvPr>
          <p:cNvSpPr>
            <a:spLocks noGrp="1"/>
          </p:cNvSpPr>
          <p:nvPr>
            <p:ph sz="quarter" idx="20"/>
          </p:nvPr>
        </p:nvSpPr>
        <p:spPr/>
        <p:txBody>
          <a:bodyPr/>
          <a:lstStyle/>
          <a:p>
            <a:r>
              <a:rPr lang="en-US" sz="3200" b="0" dirty="0"/>
              <a:t>Three transload options:</a:t>
            </a:r>
          </a:p>
          <a:p>
            <a:pPr lvl="1"/>
            <a:r>
              <a:rPr lang="en-US" sz="2800" b="0" dirty="0"/>
              <a:t>Barge to transload site</a:t>
            </a:r>
          </a:p>
          <a:p>
            <a:pPr lvl="1"/>
            <a:r>
              <a:rPr lang="en-US" sz="2800" b="0" dirty="0"/>
              <a:t>Barge to transload site via short distance HHT</a:t>
            </a:r>
          </a:p>
          <a:p>
            <a:pPr lvl="1"/>
            <a:r>
              <a:rPr lang="en-US" sz="2800" b="0" dirty="0"/>
              <a:t>HHT to transload site</a:t>
            </a:r>
          </a:p>
          <a:p>
            <a:r>
              <a:rPr lang="en-US" sz="3200" b="0" dirty="0"/>
              <a:t>Factor in information from DOE documents and site-specific de-inventory reports</a:t>
            </a:r>
          </a:p>
          <a:p>
            <a:r>
              <a:rPr lang="en-US" sz="3200" b="0" dirty="0"/>
              <a:t>Assumptions:</a:t>
            </a:r>
          </a:p>
          <a:p>
            <a:pPr lvl="1"/>
            <a:r>
              <a:rPr lang="en-US" sz="2800" dirty="0"/>
              <a:t>Five casks per shipment</a:t>
            </a:r>
          </a:p>
          <a:p>
            <a:pPr lvl="1"/>
            <a:r>
              <a:rPr lang="en-US" sz="2800" b="0" dirty="0"/>
              <a:t>Site Transporter and staging area availability</a:t>
            </a:r>
          </a:p>
          <a:p>
            <a:pPr lvl="1"/>
            <a:r>
              <a:rPr lang="en-US" sz="2800" dirty="0"/>
              <a:t>24-hour fuel loading operation in spent fuel pool </a:t>
            </a:r>
            <a:endParaRPr lang="en-US" sz="2800" b="0" dirty="0"/>
          </a:p>
        </p:txBody>
      </p:sp>
    </p:spTree>
    <p:extLst>
      <p:ext uri="{BB962C8B-B14F-4D97-AF65-F5344CB8AC3E}">
        <p14:creationId xmlns:p14="http://schemas.microsoft.com/office/powerpoint/2010/main" val="331231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26C68B-FCBC-4FB0-2332-15A1D6F0C54F}"/>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65F99222-66E9-1FC0-27CA-696EDCC4318C}"/>
              </a:ext>
            </a:extLst>
          </p:cNvPr>
          <p:cNvSpPr>
            <a:spLocks noGrp="1"/>
          </p:cNvSpPr>
          <p:nvPr>
            <p:ph type="title"/>
          </p:nvPr>
        </p:nvSpPr>
        <p:spPr/>
        <p:txBody>
          <a:bodyPr/>
          <a:lstStyle/>
          <a:p>
            <a:r>
              <a:rPr lang="en-US" dirty="0"/>
              <a:t>NGSAM (cont.)</a:t>
            </a:r>
          </a:p>
        </p:txBody>
      </p:sp>
      <p:sp>
        <p:nvSpPr>
          <p:cNvPr id="4" name="Content Placeholder 3">
            <a:extLst>
              <a:ext uri="{FF2B5EF4-FFF2-40B4-BE49-F238E27FC236}">
                <a16:creationId xmlns:a16="http://schemas.microsoft.com/office/drawing/2014/main" id="{3F15715D-9B97-B5AE-F59E-C7016F0FF65A}"/>
              </a:ext>
            </a:extLst>
          </p:cNvPr>
          <p:cNvSpPr>
            <a:spLocks noGrp="1"/>
          </p:cNvSpPr>
          <p:nvPr>
            <p:ph sz="quarter" idx="20"/>
          </p:nvPr>
        </p:nvSpPr>
        <p:spPr/>
        <p:txBody>
          <a:bodyPr/>
          <a:lstStyle/>
          <a:p>
            <a:r>
              <a:rPr lang="en-US" sz="3200" b="0" dirty="0"/>
              <a:t>Assumption on Durations (current values):</a:t>
            </a:r>
          </a:p>
          <a:p>
            <a:pPr lvl="1"/>
            <a:r>
              <a:rPr lang="en-US" sz="2800" b="0" dirty="0"/>
              <a:t>16 hours to load from ISFSI</a:t>
            </a:r>
          </a:p>
          <a:p>
            <a:pPr lvl="1"/>
            <a:r>
              <a:rPr lang="en-US" sz="2800" b="0" dirty="0"/>
              <a:t>4-5 hours for site transfer time</a:t>
            </a:r>
          </a:p>
          <a:p>
            <a:pPr lvl="1"/>
            <a:r>
              <a:rPr lang="en-US" sz="2800" b="0" dirty="0"/>
              <a:t>Between 3 to 5 hours for mode transfer time</a:t>
            </a:r>
          </a:p>
          <a:p>
            <a:r>
              <a:rPr lang="en-US" sz="3200" b="0" dirty="0"/>
              <a:t>JTOM methods: Java based methods for executing tasks (fuel loading in cask, cask loading on rail, transportation, etc.)</a:t>
            </a:r>
          </a:p>
          <a:p>
            <a:r>
              <a:rPr lang="en-US" sz="3200" b="0" dirty="0"/>
              <a:t>Data stored within NGSAM or CSV files</a:t>
            </a:r>
          </a:p>
          <a:p>
            <a:pPr marL="0" indent="0">
              <a:buNone/>
            </a:pPr>
            <a:endParaRPr lang="en-US" dirty="0"/>
          </a:p>
        </p:txBody>
      </p:sp>
    </p:spTree>
    <p:extLst>
      <p:ext uri="{BB962C8B-B14F-4D97-AF65-F5344CB8AC3E}">
        <p14:creationId xmlns:p14="http://schemas.microsoft.com/office/powerpoint/2010/main" val="214041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Props1.xml><?xml version="1.0" encoding="utf-8"?>
<ds:datastoreItem xmlns:ds="http://schemas.openxmlformats.org/officeDocument/2006/customXml" ds:itemID="{003E0EB3-C7FB-416F-83F0-5F4ACA69E04D}"/>
</file>

<file path=customXml/itemProps2.xml><?xml version="1.0" encoding="utf-8"?>
<ds:datastoreItem xmlns:ds="http://schemas.openxmlformats.org/officeDocument/2006/customXml" ds:itemID="{99EAC44B-1CAC-4E33-83E0-D04DD57D60C9}"/>
</file>

<file path=customXml/itemProps3.xml><?xml version="1.0" encoding="utf-8"?>
<ds:datastoreItem xmlns:ds="http://schemas.openxmlformats.org/officeDocument/2006/customXml" ds:itemID="{8AFCA830-0B58-4A8B-A174-F4FDA2AA5A15}"/>
</file>

<file path=customXml/itemProps4.xml><?xml version="1.0" encoding="utf-8"?>
<ds:datastoreItem xmlns:ds="http://schemas.openxmlformats.org/officeDocument/2006/customXml" ds:itemID="{77CE6FE5-7615-4F1F-96EE-EC4AAA18FB5C}"/>
</file>

<file path=docProps/app.xml><?xml version="1.0" encoding="utf-8"?>
<Properties xmlns="http://schemas.openxmlformats.org/officeDocument/2006/extended-properties" xmlns:vt="http://schemas.openxmlformats.org/officeDocument/2006/docPropsVTypes">
  <Template>PNNL_Option_4</Template>
  <TotalTime>2885</TotalTime>
  <Words>2455</Words>
  <Application>Microsoft Office PowerPoint</Application>
  <PresentationFormat>Custom</PresentationFormat>
  <Paragraphs>249</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Arial Narrow</vt:lpstr>
      <vt:lpstr>Calibri</vt:lpstr>
      <vt:lpstr>Wingdings</vt:lpstr>
      <vt:lpstr>PNNL_Option_4</vt:lpstr>
      <vt:lpstr>Day-2 Primer: Spent Nuclear Fuel Management</vt:lpstr>
      <vt:lpstr>Disclaimer</vt:lpstr>
      <vt:lpstr>Outline</vt:lpstr>
      <vt:lpstr>Introduction </vt:lpstr>
      <vt:lpstr>Next Generation Systems Analysis Model</vt:lpstr>
      <vt:lpstr>NGSAM (cont.)</vt:lpstr>
      <vt:lpstr>NGSAM (cont.)</vt:lpstr>
      <vt:lpstr>NGSAM (cont.)</vt:lpstr>
      <vt:lpstr>NGSAM (cont.)</vt:lpstr>
      <vt:lpstr>NGSAM (cont.)</vt:lpstr>
      <vt:lpstr>NGSAM (cont.)</vt:lpstr>
      <vt:lpstr>Stakeholder Tool for Assessing  Radioactive Transportation (START)</vt:lpstr>
      <vt:lpstr>PowerPoint Presentation</vt:lpstr>
      <vt:lpstr>PowerPoint Presentation</vt:lpstr>
      <vt:lpstr>START Features &amp; Functions</vt:lpstr>
      <vt:lpstr>START GIS Data Layers</vt:lpstr>
      <vt:lpstr>PowerPoint Presentation</vt:lpstr>
      <vt:lpstr>Features and Functions</vt:lpstr>
      <vt:lpstr>Routing Options</vt:lpstr>
      <vt:lpstr> Routing Examples*</vt:lpstr>
      <vt:lpstr>Verification and Validation (V&amp;V)</vt:lpstr>
      <vt:lpstr>Verification and Validation (V&amp;V)</vt:lpstr>
      <vt:lpstr>Population Data Verification</vt:lpstr>
      <vt:lpstr>Population Data Results</vt:lpstr>
      <vt:lpstr>Route Length Data Verification</vt:lpstr>
      <vt:lpstr>Route Length Data Results</vt:lpstr>
      <vt:lpstr>Future START Tasks and Results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Gadey, Harish</cp:lastModifiedBy>
  <cp:revision>9</cp:revision>
  <dcterms:created xsi:type="dcterms:W3CDTF">2022-09-08T04:47:07Z</dcterms:created>
  <dcterms:modified xsi:type="dcterms:W3CDTF">2023-10-21T00:22:24Z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ies>
</file>