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492" r:id="rId2"/>
    <p:sldId id="628" r:id="rId3"/>
    <p:sldId id="354" r:id="rId4"/>
    <p:sldId id="331" r:id="rId5"/>
    <p:sldId id="450" r:id="rId6"/>
    <p:sldId id="389" r:id="rId7"/>
    <p:sldId id="355" r:id="rId8"/>
    <p:sldId id="356" r:id="rId9"/>
    <p:sldId id="357" r:id="rId10"/>
    <p:sldId id="358" r:id="rId11"/>
    <p:sldId id="343" r:id="rId12"/>
    <p:sldId id="471" r:id="rId1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FC56EBB-6C1C-4E49-9B5D-5437A931FE15}">
          <p14:sldIdLst>
            <p14:sldId id="492"/>
            <p14:sldId id="628"/>
            <p14:sldId id="354"/>
            <p14:sldId id="331"/>
            <p14:sldId id="450"/>
          </p14:sldIdLst>
        </p14:section>
        <p14:section name="Tech Review" id="{54EFC14C-E326-4220-B34F-6D1DC3558FD0}">
          <p14:sldIdLst>
            <p14:sldId id="389"/>
            <p14:sldId id="355"/>
            <p14:sldId id="356"/>
            <p14:sldId id="357"/>
            <p14:sldId id="358"/>
          </p14:sldIdLst>
        </p14:section>
        <p14:section name="Part 2" id="{C1BEF828-1D0D-45C0-8B17-44ED05C5AA9D}">
          <p14:sldIdLst>
            <p14:sldId id="343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5959"/>
    <a:srgbClr val="1F497D"/>
    <a:srgbClr val="000099"/>
    <a:srgbClr val="000000"/>
    <a:srgbClr val="385D8A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B5052-1CD0-4DDA-B582-6227C69C384F}" v="36" dt="2023-04-24T18:21:16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5036" autoAdjust="0"/>
  </p:normalViewPr>
  <p:slideViewPr>
    <p:cSldViewPr>
      <p:cViewPr varScale="1">
        <p:scale>
          <a:sx n="75" d="100"/>
          <a:sy n="75" d="100"/>
        </p:scale>
        <p:origin x="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Kowalczik" userId="9ebcb985-b04c-4260-b7cc-1706899660a6" providerId="ADAL" clId="{A5CB5052-1CD0-4DDA-B582-6227C69C384F}"/>
    <pc:docChg chg="undo redo custSel addSld delSld modSld sldOrd modSection">
      <pc:chgData name="Jeff Kowalczik" userId="9ebcb985-b04c-4260-b7cc-1706899660a6" providerId="ADAL" clId="{A5CB5052-1CD0-4DDA-B582-6227C69C384F}" dt="2023-04-24T18:22:15.122" v="703" actId="20577"/>
      <pc:docMkLst>
        <pc:docMk/>
      </pc:docMkLst>
      <pc:sldChg chg="addSp modSp add mod">
        <pc:chgData name="Jeff Kowalczik" userId="9ebcb985-b04c-4260-b7cc-1706899660a6" providerId="ADAL" clId="{A5CB5052-1CD0-4DDA-B582-6227C69C384F}" dt="2023-04-24T18:15:23.099" v="639" actId="14861"/>
        <pc:sldMkLst>
          <pc:docMk/>
          <pc:sldMk cId="399918967" sldId="331"/>
        </pc:sldMkLst>
        <pc:spChg chg="mod">
          <ac:chgData name="Jeff Kowalczik" userId="9ebcb985-b04c-4260-b7cc-1706899660a6" providerId="ADAL" clId="{A5CB5052-1CD0-4DDA-B582-6227C69C384F}" dt="2023-04-24T18:14:11.535" v="621" actId="122"/>
          <ac:spMkLst>
            <pc:docMk/>
            <pc:sldMk cId="399918967" sldId="331"/>
            <ac:spMk id="2" creationId="{00000000-0000-0000-0000-000000000000}"/>
          </ac:spMkLst>
        </pc:spChg>
        <pc:picChg chg="add mod modCrop">
          <ac:chgData name="Jeff Kowalczik" userId="9ebcb985-b04c-4260-b7cc-1706899660a6" providerId="ADAL" clId="{A5CB5052-1CD0-4DDA-B582-6227C69C384F}" dt="2023-04-24T18:15:23.099" v="639" actId="14861"/>
          <ac:picMkLst>
            <pc:docMk/>
            <pc:sldMk cId="399918967" sldId="331"/>
            <ac:picMk id="3" creationId="{B0364C4A-EC90-7E13-7AD4-8EB7FFFED39A}"/>
          </ac:picMkLst>
        </pc:picChg>
        <pc:picChg chg="mod">
          <ac:chgData name="Jeff Kowalczik" userId="9ebcb985-b04c-4260-b7cc-1706899660a6" providerId="ADAL" clId="{A5CB5052-1CD0-4DDA-B582-6227C69C384F}" dt="2023-04-24T18:15:23.099" v="639" actId="14861"/>
          <ac:picMkLst>
            <pc:docMk/>
            <pc:sldMk cId="399918967" sldId="331"/>
            <ac:picMk id="5" creationId="{00000000-0000-0000-0000-000000000000}"/>
          </ac:picMkLst>
        </pc:picChg>
      </pc:sldChg>
      <pc:sldChg chg="addSp delSp modSp add mod">
        <pc:chgData name="Jeff Kowalczik" userId="9ebcb985-b04c-4260-b7cc-1706899660a6" providerId="ADAL" clId="{A5CB5052-1CD0-4DDA-B582-6227C69C384F}" dt="2023-04-24T18:21:16.147" v="700" actId="20578"/>
        <pc:sldMkLst>
          <pc:docMk/>
          <pc:sldMk cId="2369959030" sldId="343"/>
        </pc:sldMkLst>
        <pc:spChg chg="add del mod">
          <ac:chgData name="Jeff Kowalczik" userId="9ebcb985-b04c-4260-b7cc-1706899660a6" providerId="ADAL" clId="{A5CB5052-1CD0-4DDA-B582-6227C69C384F}" dt="2023-04-24T13:57:29.115" v="160" actId="478"/>
          <ac:spMkLst>
            <pc:docMk/>
            <pc:sldMk cId="2369959030" sldId="343"/>
            <ac:spMk id="2" creationId="{2BA65D24-D215-9A75-C980-12A0BB5230A8}"/>
          </ac:spMkLst>
        </pc:spChg>
        <pc:spChg chg="add mod">
          <ac:chgData name="Jeff Kowalczik" userId="9ebcb985-b04c-4260-b7cc-1706899660a6" providerId="ADAL" clId="{A5CB5052-1CD0-4DDA-B582-6227C69C384F}" dt="2023-04-24T18:21:16.147" v="700" actId="20578"/>
          <ac:spMkLst>
            <pc:docMk/>
            <pc:sldMk cId="2369959030" sldId="343"/>
            <ac:spMk id="3" creationId="{9A60BD32-4D5B-A950-C1A2-51DA23C19D29}"/>
          </ac:spMkLst>
        </pc:spChg>
        <pc:spChg chg="mod">
          <ac:chgData name="Jeff Kowalczik" userId="9ebcb985-b04c-4260-b7cc-1706899660a6" providerId="ADAL" clId="{A5CB5052-1CD0-4DDA-B582-6227C69C384F}" dt="2023-04-24T18:19:44.892" v="663" actId="20577"/>
          <ac:spMkLst>
            <pc:docMk/>
            <pc:sldMk cId="2369959030" sldId="343"/>
            <ac:spMk id="4" creationId="{00000000-0000-0000-0000-000000000000}"/>
          </ac:spMkLst>
        </pc:spChg>
        <pc:spChg chg="mod">
          <ac:chgData name="Jeff Kowalczik" userId="9ebcb985-b04c-4260-b7cc-1706899660a6" providerId="ADAL" clId="{A5CB5052-1CD0-4DDA-B582-6227C69C384F}" dt="2023-04-24T18:20:25.461" v="691" actId="20577"/>
          <ac:spMkLst>
            <pc:docMk/>
            <pc:sldMk cId="2369959030" sldId="343"/>
            <ac:spMk id="5" creationId="{00000000-0000-0000-0000-000000000000}"/>
          </ac:spMkLst>
        </pc:spChg>
      </pc:sldChg>
      <pc:sldChg chg="modSp add del mod">
        <pc:chgData name="Jeff Kowalczik" userId="9ebcb985-b04c-4260-b7cc-1706899660a6" providerId="ADAL" clId="{A5CB5052-1CD0-4DDA-B582-6227C69C384F}" dt="2023-04-24T18:14:46.983" v="627" actId="47"/>
        <pc:sldMkLst>
          <pc:docMk/>
          <pc:sldMk cId="1100283010" sldId="354"/>
        </pc:sldMkLst>
        <pc:spChg chg="mod">
          <ac:chgData name="Jeff Kowalczik" userId="9ebcb985-b04c-4260-b7cc-1706899660a6" providerId="ADAL" clId="{A5CB5052-1CD0-4DDA-B582-6227C69C384F}" dt="2023-04-24T18:13:51.328" v="601" actId="20577"/>
          <ac:spMkLst>
            <pc:docMk/>
            <pc:sldMk cId="1100283010" sldId="354"/>
            <ac:spMk id="2" creationId="{00000000-0000-0000-0000-000000000000}"/>
          </ac:spMkLst>
        </pc:spChg>
      </pc:sldChg>
      <pc:sldChg chg="mod modShow">
        <pc:chgData name="Jeff Kowalczik" userId="9ebcb985-b04c-4260-b7cc-1706899660a6" providerId="ADAL" clId="{A5CB5052-1CD0-4DDA-B582-6227C69C384F}" dt="2023-04-24T16:35:54.609" v="379" actId="729"/>
        <pc:sldMkLst>
          <pc:docMk/>
          <pc:sldMk cId="2546863196" sldId="355"/>
        </pc:sldMkLst>
      </pc:sldChg>
      <pc:sldChg chg="mod modShow">
        <pc:chgData name="Jeff Kowalczik" userId="9ebcb985-b04c-4260-b7cc-1706899660a6" providerId="ADAL" clId="{A5CB5052-1CD0-4DDA-B582-6227C69C384F}" dt="2023-04-24T16:35:56.384" v="380" actId="729"/>
        <pc:sldMkLst>
          <pc:docMk/>
          <pc:sldMk cId="2800194110" sldId="356"/>
        </pc:sldMkLst>
      </pc:sldChg>
      <pc:sldChg chg="mod modShow">
        <pc:chgData name="Jeff Kowalczik" userId="9ebcb985-b04c-4260-b7cc-1706899660a6" providerId="ADAL" clId="{A5CB5052-1CD0-4DDA-B582-6227C69C384F}" dt="2023-04-24T16:35:58.265" v="381" actId="729"/>
        <pc:sldMkLst>
          <pc:docMk/>
          <pc:sldMk cId="2819396992" sldId="357"/>
        </pc:sldMkLst>
      </pc:sldChg>
      <pc:sldChg chg="mod modShow">
        <pc:chgData name="Jeff Kowalczik" userId="9ebcb985-b04c-4260-b7cc-1706899660a6" providerId="ADAL" clId="{A5CB5052-1CD0-4DDA-B582-6227C69C384F}" dt="2023-04-24T16:36:01.864" v="382" actId="729"/>
        <pc:sldMkLst>
          <pc:docMk/>
          <pc:sldMk cId="859482715" sldId="358"/>
        </pc:sldMkLst>
      </pc:sldChg>
      <pc:sldChg chg="modSp mod">
        <pc:chgData name="Jeff Kowalczik" userId="9ebcb985-b04c-4260-b7cc-1706899660a6" providerId="ADAL" clId="{A5CB5052-1CD0-4DDA-B582-6227C69C384F}" dt="2023-04-24T18:18:35.530" v="643" actId="1076"/>
        <pc:sldMkLst>
          <pc:docMk/>
          <pc:sldMk cId="1071906552" sldId="375"/>
        </pc:sldMkLst>
        <pc:spChg chg="mod">
          <ac:chgData name="Jeff Kowalczik" userId="9ebcb985-b04c-4260-b7cc-1706899660a6" providerId="ADAL" clId="{A5CB5052-1CD0-4DDA-B582-6227C69C384F}" dt="2023-04-24T18:18:35.530" v="643" actId="1076"/>
          <ac:spMkLst>
            <pc:docMk/>
            <pc:sldMk cId="1071906552" sldId="375"/>
            <ac:spMk id="4" creationId="{861224EA-F6A6-4EE2-901F-D9253DEF29B1}"/>
          </ac:spMkLst>
        </pc:spChg>
      </pc:sldChg>
      <pc:sldChg chg="del">
        <pc:chgData name="Jeff Kowalczik" userId="9ebcb985-b04c-4260-b7cc-1706899660a6" providerId="ADAL" clId="{A5CB5052-1CD0-4DDA-B582-6227C69C384F}" dt="2023-04-24T18:12:53.606" v="596" actId="47"/>
        <pc:sldMkLst>
          <pc:docMk/>
          <pc:sldMk cId="2132938001" sldId="383"/>
        </pc:sldMkLst>
      </pc:sldChg>
      <pc:sldChg chg="modSp mod modShow">
        <pc:chgData name="Jeff Kowalczik" userId="9ebcb985-b04c-4260-b7cc-1706899660a6" providerId="ADAL" clId="{A5CB5052-1CD0-4DDA-B582-6227C69C384F}" dt="2023-04-24T18:15:55.270" v="640" actId="20577"/>
        <pc:sldMkLst>
          <pc:docMk/>
          <pc:sldMk cId="1919805423" sldId="389"/>
        </pc:sldMkLst>
        <pc:spChg chg="mod">
          <ac:chgData name="Jeff Kowalczik" userId="9ebcb985-b04c-4260-b7cc-1706899660a6" providerId="ADAL" clId="{A5CB5052-1CD0-4DDA-B582-6227C69C384F}" dt="2023-04-24T18:15:55.270" v="640" actId="20577"/>
          <ac:spMkLst>
            <pc:docMk/>
            <pc:sldMk cId="1919805423" sldId="389"/>
            <ac:spMk id="2" creationId="{00000000-0000-0000-0000-000000000000}"/>
          </ac:spMkLst>
        </pc:spChg>
      </pc:sldChg>
      <pc:sldChg chg="del">
        <pc:chgData name="Jeff Kowalczik" userId="9ebcb985-b04c-4260-b7cc-1706899660a6" providerId="ADAL" clId="{A5CB5052-1CD0-4DDA-B582-6227C69C384F}" dt="2023-04-24T16:39:12.911" v="390" actId="47"/>
        <pc:sldMkLst>
          <pc:docMk/>
          <pc:sldMk cId="1198574038" sldId="441"/>
        </pc:sldMkLst>
      </pc:sldChg>
      <pc:sldChg chg="del">
        <pc:chgData name="Jeff Kowalczik" userId="9ebcb985-b04c-4260-b7cc-1706899660a6" providerId="ADAL" clId="{A5CB5052-1CD0-4DDA-B582-6227C69C384F}" dt="2023-04-24T16:39:38.655" v="393" actId="47"/>
        <pc:sldMkLst>
          <pc:docMk/>
          <pc:sldMk cId="3201231009" sldId="448"/>
        </pc:sldMkLst>
      </pc:sldChg>
      <pc:sldChg chg="ord">
        <pc:chgData name="Jeff Kowalczik" userId="9ebcb985-b04c-4260-b7cc-1706899660a6" providerId="ADAL" clId="{A5CB5052-1CD0-4DDA-B582-6227C69C384F}" dt="2023-04-24T16:36:21.096" v="386"/>
        <pc:sldMkLst>
          <pc:docMk/>
          <pc:sldMk cId="3480156938" sldId="450"/>
        </pc:sldMkLst>
      </pc:sldChg>
      <pc:sldChg chg="add del">
        <pc:chgData name="Jeff Kowalczik" userId="9ebcb985-b04c-4260-b7cc-1706899660a6" providerId="ADAL" clId="{A5CB5052-1CD0-4DDA-B582-6227C69C384F}" dt="2023-04-24T16:39:59.036" v="396" actId="47"/>
        <pc:sldMkLst>
          <pc:docMk/>
          <pc:sldMk cId="1105413410" sldId="452"/>
        </pc:sldMkLst>
      </pc:sldChg>
      <pc:sldChg chg="del">
        <pc:chgData name="Jeff Kowalczik" userId="9ebcb985-b04c-4260-b7cc-1706899660a6" providerId="ADAL" clId="{A5CB5052-1CD0-4DDA-B582-6227C69C384F}" dt="2023-04-24T16:40:25.522" v="399" actId="47"/>
        <pc:sldMkLst>
          <pc:docMk/>
          <pc:sldMk cId="3103701800" sldId="454"/>
        </pc:sldMkLst>
      </pc:sldChg>
      <pc:sldChg chg="del">
        <pc:chgData name="Jeff Kowalczik" userId="9ebcb985-b04c-4260-b7cc-1706899660a6" providerId="ADAL" clId="{A5CB5052-1CD0-4DDA-B582-6227C69C384F}" dt="2023-04-24T16:40:40.348" v="400" actId="47"/>
        <pc:sldMkLst>
          <pc:docMk/>
          <pc:sldMk cId="417948753" sldId="455"/>
        </pc:sldMkLst>
      </pc:sldChg>
      <pc:sldChg chg="addSp delSp modSp del">
        <pc:chgData name="Jeff Kowalczik" userId="9ebcb985-b04c-4260-b7cc-1706899660a6" providerId="ADAL" clId="{A5CB5052-1CD0-4DDA-B582-6227C69C384F}" dt="2023-04-24T16:40:57.098" v="403" actId="47"/>
        <pc:sldMkLst>
          <pc:docMk/>
          <pc:sldMk cId="1423143388" sldId="456"/>
        </pc:sldMkLst>
        <pc:spChg chg="add del mod">
          <ac:chgData name="Jeff Kowalczik" userId="9ebcb985-b04c-4260-b7cc-1706899660a6" providerId="ADAL" clId="{A5CB5052-1CD0-4DDA-B582-6227C69C384F}" dt="2023-04-24T13:56:27.788" v="124"/>
          <ac:spMkLst>
            <pc:docMk/>
            <pc:sldMk cId="1423143388" sldId="456"/>
            <ac:spMk id="3" creationId="{C674819E-6EE5-50B7-A947-35947139C798}"/>
          </ac:spMkLst>
        </pc:spChg>
        <pc:spChg chg="add del mod">
          <ac:chgData name="Jeff Kowalczik" userId="9ebcb985-b04c-4260-b7cc-1706899660a6" providerId="ADAL" clId="{A5CB5052-1CD0-4DDA-B582-6227C69C384F}" dt="2023-04-24T13:56:30.235" v="126"/>
          <ac:spMkLst>
            <pc:docMk/>
            <pc:sldMk cId="1423143388" sldId="456"/>
            <ac:spMk id="4" creationId="{23EAAE15-7E14-F38C-93E0-1C35784EB429}"/>
          </ac:spMkLst>
        </pc:spChg>
      </pc:sldChg>
      <pc:sldChg chg="delSp modSp mod">
        <pc:chgData name="Jeff Kowalczik" userId="9ebcb985-b04c-4260-b7cc-1706899660a6" providerId="ADAL" clId="{A5CB5052-1CD0-4DDA-B582-6227C69C384F}" dt="2023-04-24T18:22:15.122" v="703" actId="20577"/>
        <pc:sldMkLst>
          <pc:docMk/>
          <pc:sldMk cId="2039733901" sldId="471"/>
        </pc:sldMkLst>
        <pc:spChg chg="mod">
          <ac:chgData name="Jeff Kowalczik" userId="9ebcb985-b04c-4260-b7cc-1706899660a6" providerId="ADAL" clId="{A5CB5052-1CD0-4DDA-B582-6227C69C384F}" dt="2023-04-24T18:22:15.122" v="703" actId="20577"/>
          <ac:spMkLst>
            <pc:docMk/>
            <pc:sldMk cId="2039733901" sldId="471"/>
            <ac:spMk id="3" creationId="{9BBFB43D-5D2E-40A1-A077-EB3A115D9810}"/>
          </ac:spMkLst>
        </pc:spChg>
        <pc:spChg chg="del">
          <ac:chgData name="Jeff Kowalczik" userId="9ebcb985-b04c-4260-b7cc-1706899660a6" providerId="ADAL" clId="{A5CB5052-1CD0-4DDA-B582-6227C69C384F}" dt="2023-04-24T18:22:09.164" v="701" actId="478"/>
          <ac:spMkLst>
            <pc:docMk/>
            <pc:sldMk cId="2039733901" sldId="471"/>
            <ac:spMk id="6" creationId="{14352949-CCA2-4BD2-8B92-EA30E6775662}"/>
          </ac:spMkLst>
        </pc:spChg>
        <pc:spChg chg="del">
          <ac:chgData name="Jeff Kowalczik" userId="9ebcb985-b04c-4260-b7cc-1706899660a6" providerId="ADAL" clId="{A5CB5052-1CD0-4DDA-B582-6227C69C384F}" dt="2023-04-24T18:22:09.164" v="701" actId="478"/>
          <ac:spMkLst>
            <pc:docMk/>
            <pc:sldMk cId="2039733901" sldId="471"/>
            <ac:spMk id="7" creationId="{9974DE2C-3D41-451F-A6BA-8ECBBCC093DD}"/>
          </ac:spMkLst>
        </pc:spChg>
        <pc:spChg chg="del">
          <ac:chgData name="Jeff Kowalczik" userId="9ebcb985-b04c-4260-b7cc-1706899660a6" providerId="ADAL" clId="{A5CB5052-1CD0-4DDA-B582-6227C69C384F}" dt="2023-04-24T18:22:09.164" v="701" actId="478"/>
          <ac:spMkLst>
            <pc:docMk/>
            <pc:sldMk cId="2039733901" sldId="471"/>
            <ac:spMk id="8" creationId="{5F672408-6245-4EEC-A5AD-5CD318D37252}"/>
          </ac:spMkLst>
        </pc:spChg>
        <pc:spChg chg="del">
          <ac:chgData name="Jeff Kowalczik" userId="9ebcb985-b04c-4260-b7cc-1706899660a6" providerId="ADAL" clId="{A5CB5052-1CD0-4DDA-B582-6227C69C384F}" dt="2023-04-24T18:22:09.164" v="701" actId="478"/>
          <ac:spMkLst>
            <pc:docMk/>
            <pc:sldMk cId="2039733901" sldId="471"/>
            <ac:spMk id="9" creationId="{7A6622CD-2A70-4722-8C15-F3D375D11E9D}"/>
          </ac:spMkLst>
        </pc:spChg>
      </pc:sldChg>
      <pc:sldChg chg="delSp modSp mod">
        <pc:chgData name="Jeff Kowalczik" userId="9ebcb985-b04c-4260-b7cc-1706899660a6" providerId="ADAL" clId="{A5CB5052-1CD0-4DDA-B582-6227C69C384F}" dt="2023-04-24T18:13:29.666" v="597" actId="1076"/>
        <pc:sldMkLst>
          <pc:docMk/>
          <pc:sldMk cId="239585821" sldId="492"/>
        </pc:sldMkLst>
        <pc:spChg chg="mod">
          <ac:chgData name="Jeff Kowalczik" userId="9ebcb985-b04c-4260-b7cc-1706899660a6" providerId="ADAL" clId="{A5CB5052-1CD0-4DDA-B582-6227C69C384F}" dt="2023-04-24T18:13:29.666" v="597" actId="1076"/>
          <ac:spMkLst>
            <pc:docMk/>
            <pc:sldMk cId="239585821" sldId="492"/>
            <ac:spMk id="2" creationId="{00000000-0000-0000-0000-000000000000}"/>
          </ac:spMkLst>
        </pc:spChg>
        <pc:spChg chg="mod">
          <ac:chgData name="Jeff Kowalczik" userId="9ebcb985-b04c-4260-b7cc-1706899660a6" providerId="ADAL" clId="{A5CB5052-1CD0-4DDA-B582-6227C69C384F}" dt="2023-04-24T18:07:15.819" v="417" actId="1076"/>
          <ac:spMkLst>
            <pc:docMk/>
            <pc:sldMk cId="239585821" sldId="492"/>
            <ac:spMk id="6" creationId="{E0DF229F-6A18-4992-AB77-8980333D8D92}"/>
          </ac:spMkLst>
        </pc:spChg>
        <pc:spChg chg="del">
          <ac:chgData name="Jeff Kowalczik" userId="9ebcb985-b04c-4260-b7cc-1706899660a6" providerId="ADAL" clId="{A5CB5052-1CD0-4DDA-B582-6227C69C384F}" dt="2023-04-24T18:06:59.945" v="408" actId="478"/>
          <ac:spMkLst>
            <pc:docMk/>
            <pc:sldMk cId="239585821" sldId="492"/>
            <ac:spMk id="11" creationId="{F6BBDC96-9154-45C7-B61B-29E57AD506B7}"/>
          </ac:spMkLst>
        </pc:spChg>
        <pc:picChg chg="del">
          <ac:chgData name="Jeff Kowalczik" userId="9ebcb985-b04c-4260-b7cc-1706899660a6" providerId="ADAL" clId="{A5CB5052-1CD0-4DDA-B582-6227C69C384F}" dt="2023-04-24T18:07:01.538" v="409" actId="478"/>
          <ac:picMkLst>
            <pc:docMk/>
            <pc:sldMk cId="239585821" sldId="492"/>
            <ac:picMk id="13" creationId="{DB68DE9B-FF83-4032-8BEC-DD7FF922D807}"/>
          </ac:picMkLst>
        </pc:picChg>
      </pc:sldChg>
      <pc:sldChg chg="del">
        <pc:chgData name="Jeff Kowalczik" userId="9ebcb985-b04c-4260-b7cc-1706899660a6" providerId="ADAL" clId="{A5CB5052-1CD0-4DDA-B582-6227C69C384F}" dt="2023-04-24T16:35:08.976" v="374" actId="47"/>
        <pc:sldMkLst>
          <pc:docMk/>
          <pc:sldMk cId="3274127771" sldId="626"/>
        </pc:sldMkLst>
      </pc:sldChg>
      <pc:sldChg chg="del">
        <pc:chgData name="Jeff Kowalczik" userId="9ebcb985-b04c-4260-b7cc-1706899660a6" providerId="ADAL" clId="{A5CB5052-1CD0-4DDA-B582-6227C69C384F}" dt="2023-04-24T16:35:01.318" v="373" actId="47"/>
        <pc:sldMkLst>
          <pc:docMk/>
          <pc:sldMk cId="2150916626" sldId="627"/>
        </pc:sldMkLst>
      </pc:sldChg>
      <pc:sldChg chg="addSp delSp modSp mod modClrScheme chgLayout">
        <pc:chgData name="Jeff Kowalczik" userId="9ebcb985-b04c-4260-b7cc-1706899660a6" providerId="ADAL" clId="{A5CB5052-1CD0-4DDA-B582-6227C69C384F}" dt="2023-04-24T18:12:38.149" v="595" actId="404"/>
        <pc:sldMkLst>
          <pc:docMk/>
          <pc:sldMk cId="2543103825" sldId="628"/>
        </pc:sldMkLst>
        <pc:spChg chg="del mod ord">
          <ac:chgData name="Jeff Kowalczik" userId="9ebcb985-b04c-4260-b7cc-1706899660a6" providerId="ADAL" clId="{A5CB5052-1CD0-4DDA-B582-6227C69C384F}" dt="2023-04-24T18:08:21.684" v="437" actId="478"/>
          <ac:spMkLst>
            <pc:docMk/>
            <pc:sldMk cId="2543103825" sldId="628"/>
            <ac:spMk id="3" creationId="{C8B673F9-A090-4218-8AC2-0D01C2054E70}"/>
          </ac:spMkLst>
        </pc:spChg>
        <pc:spChg chg="mod ord">
          <ac:chgData name="Jeff Kowalczik" userId="9ebcb985-b04c-4260-b7cc-1706899660a6" providerId="ADAL" clId="{A5CB5052-1CD0-4DDA-B582-6227C69C384F}" dt="2023-04-24T18:11:42.624" v="578"/>
          <ac:spMkLst>
            <pc:docMk/>
            <pc:sldMk cId="2543103825" sldId="628"/>
            <ac:spMk id="4" creationId="{00000000-0000-0000-0000-000000000000}"/>
          </ac:spMkLst>
        </pc:spChg>
        <pc:spChg chg="del mod ord">
          <ac:chgData name="Jeff Kowalczik" userId="9ebcb985-b04c-4260-b7cc-1706899660a6" providerId="ADAL" clId="{A5CB5052-1CD0-4DDA-B582-6227C69C384F}" dt="2023-04-24T18:11:33.592" v="570" actId="478"/>
          <ac:spMkLst>
            <pc:docMk/>
            <pc:sldMk cId="2543103825" sldId="628"/>
            <ac:spMk id="5" creationId="{00000000-0000-0000-0000-000000000000}"/>
          </ac:spMkLst>
        </pc:spChg>
        <pc:spChg chg="add del mod">
          <ac:chgData name="Jeff Kowalczik" userId="9ebcb985-b04c-4260-b7cc-1706899660a6" providerId="ADAL" clId="{A5CB5052-1CD0-4DDA-B582-6227C69C384F}" dt="2023-04-24T18:07:23.592" v="419" actId="478"/>
          <ac:spMkLst>
            <pc:docMk/>
            <pc:sldMk cId="2543103825" sldId="628"/>
            <ac:spMk id="6" creationId="{E8139203-C488-F850-CF0B-FD327655D41C}"/>
          </ac:spMkLst>
        </pc:spChg>
        <pc:spChg chg="del">
          <ac:chgData name="Jeff Kowalczik" userId="9ebcb985-b04c-4260-b7cc-1706899660a6" providerId="ADAL" clId="{A5CB5052-1CD0-4DDA-B582-6227C69C384F}" dt="2023-04-24T18:07:22.029" v="418" actId="478"/>
          <ac:spMkLst>
            <pc:docMk/>
            <pc:sldMk cId="2543103825" sldId="628"/>
            <ac:spMk id="7" creationId="{F7A0CF7E-A005-40D9-813D-CFD8E1234208}"/>
          </ac:spMkLst>
        </pc:spChg>
        <pc:spChg chg="del mod ord">
          <ac:chgData name="Jeff Kowalczik" userId="9ebcb985-b04c-4260-b7cc-1706899660a6" providerId="ADAL" clId="{A5CB5052-1CD0-4DDA-B582-6227C69C384F}" dt="2023-04-24T18:08:36.587" v="441" actId="478"/>
          <ac:spMkLst>
            <pc:docMk/>
            <pc:sldMk cId="2543103825" sldId="628"/>
            <ac:spMk id="8" creationId="{F725E1D9-A737-4A21-B7CB-FD668FD0FEC5}"/>
          </ac:spMkLst>
        </pc:spChg>
        <pc:spChg chg="del mod">
          <ac:chgData name="Jeff Kowalczik" userId="9ebcb985-b04c-4260-b7cc-1706899660a6" providerId="ADAL" clId="{A5CB5052-1CD0-4DDA-B582-6227C69C384F}" dt="2023-04-24T18:08:21.684" v="437" actId="478"/>
          <ac:spMkLst>
            <pc:docMk/>
            <pc:sldMk cId="2543103825" sldId="628"/>
            <ac:spMk id="9" creationId="{C1DB78B5-6BC5-4B80-85D7-97C3E2F2BD75}"/>
          </ac:spMkLst>
        </pc:spChg>
        <pc:spChg chg="del">
          <ac:chgData name="Jeff Kowalczik" userId="9ebcb985-b04c-4260-b7cc-1706899660a6" providerId="ADAL" clId="{A5CB5052-1CD0-4DDA-B582-6227C69C384F}" dt="2023-04-24T18:07:24.167" v="420" actId="478"/>
          <ac:spMkLst>
            <pc:docMk/>
            <pc:sldMk cId="2543103825" sldId="628"/>
            <ac:spMk id="10" creationId="{F32CE0EF-7FAA-40A4-BF4B-C3D296EA4999}"/>
          </ac:spMkLst>
        </pc:spChg>
        <pc:spChg chg="add del mod">
          <ac:chgData name="Jeff Kowalczik" userId="9ebcb985-b04c-4260-b7cc-1706899660a6" providerId="ADAL" clId="{A5CB5052-1CD0-4DDA-B582-6227C69C384F}" dt="2023-04-24T18:08:45.831" v="444" actId="478"/>
          <ac:spMkLst>
            <pc:docMk/>
            <pc:sldMk cId="2543103825" sldId="628"/>
            <ac:spMk id="11" creationId="{BA76A9BB-6AE8-3A49-4DFF-CEB5F6D13ECB}"/>
          </ac:spMkLst>
        </pc:spChg>
        <pc:spChg chg="add del mod">
          <ac:chgData name="Jeff Kowalczik" userId="9ebcb985-b04c-4260-b7cc-1706899660a6" providerId="ADAL" clId="{A5CB5052-1CD0-4DDA-B582-6227C69C384F}" dt="2023-04-24T18:08:14.493" v="436"/>
          <ac:spMkLst>
            <pc:docMk/>
            <pc:sldMk cId="2543103825" sldId="628"/>
            <ac:spMk id="12" creationId="{001C220F-B24F-04FC-A707-393B5A2613D8}"/>
          </ac:spMkLst>
        </pc:spChg>
        <pc:spChg chg="add del mod">
          <ac:chgData name="Jeff Kowalczik" userId="9ebcb985-b04c-4260-b7cc-1706899660a6" providerId="ADAL" clId="{A5CB5052-1CD0-4DDA-B582-6227C69C384F}" dt="2023-04-24T18:08:14.493" v="436"/>
          <ac:spMkLst>
            <pc:docMk/>
            <pc:sldMk cId="2543103825" sldId="628"/>
            <ac:spMk id="13" creationId="{04D7F2A9-6DD8-E2EE-6EFA-6677A7286992}"/>
          </ac:spMkLst>
        </pc:spChg>
        <pc:spChg chg="add del mod">
          <ac:chgData name="Jeff Kowalczik" userId="9ebcb985-b04c-4260-b7cc-1706899660a6" providerId="ADAL" clId="{A5CB5052-1CD0-4DDA-B582-6227C69C384F}" dt="2023-04-24T18:11:56.847" v="581" actId="478"/>
          <ac:spMkLst>
            <pc:docMk/>
            <pc:sldMk cId="2543103825" sldId="628"/>
            <ac:spMk id="14" creationId="{1B10E954-E655-F12F-0CA6-9449792362F7}"/>
          </ac:spMkLst>
        </pc:spChg>
        <pc:spChg chg="add del mod">
          <ac:chgData name="Jeff Kowalczik" userId="9ebcb985-b04c-4260-b7cc-1706899660a6" providerId="ADAL" clId="{A5CB5052-1CD0-4DDA-B582-6227C69C384F}" dt="2023-04-24T18:11:52.783" v="580" actId="478"/>
          <ac:spMkLst>
            <pc:docMk/>
            <pc:sldMk cId="2543103825" sldId="628"/>
            <ac:spMk id="15" creationId="{32FF0F07-B64D-1625-936C-4DB078B92718}"/>
          </ac:spMkLst>
        </pc:spChg>
        <pc:spChg chg="add del mod">
          <ac:chgData name="Jeff Kowalczik" userId="9ebcb985-b04c-4260-b7cc-1706899660a6" providerId="ADAL" clId="{A5CB5052-1CD0-4DDA-B582-6227C69C384F}" dt="2023-04-24T18:11:37.828" v="574"/>
          <ac:spMkLst>
            <pc:docMk/>
            <pc:sldMk cId="2543103825" sldId="628"/>
            <ac:spMk id="16" creationId="{170ADF4F-CA98-A733-4344-0F974E317F1E}"/>
          </ac:spMkLst>
        </pc:spChg>
        <pc:spChg chg="add del mod">
          <ac:chgData name="Jeff Kowalczik" userId="9ebcb985-b04c-4260-b7cc-1706899660a6" providerId="ADAL" clId="{A5CB5052-1CD0-4DDA-B582-6227C69C384F}" dt="2023-04-24T18:11:37.828" v="574"/>
          <ac:spMkLst>
            <pc:docMk/>
            <pc:sldMk cId="2543103825" sldId="628"/>
            <ac:spMk id="17" creationId="{72548CBE-0898-8293-F324-348E60B1E059}"/>
          </ac:spMkLst>
        </pc:spChg>
        <pc:spChg chg="add del mod">
          <ac:chgData name="Jeff Kowalczik" userId="9ebcb985-b04c-4260-b7cc-1706899660a6" providerId="ADAL" clId="{A5CB5052-1CD0-4DDA-B582-6227C69C384F}" dt="2023-04-24T18:11:42.624" v="578"/>
          <ac:spMkLst>
            <pc:docMk/>
            <pc:sldMk cId="2543103825" sldId="628"/>
            <ac:spMk id="18" creationId="{61A21370-D0D1-101E-D8F5-F6309E3EF47E}"/>
          </ac:spMkLst>
        </pc:spChg>
        <pc:spChg chg="add mod">
          <ac:chgData name="Jeff Kowalczik" userId="9ebcb985-b04c-4260-b7cc-1706899660a6" providerId="ADAL" clId="{A5CB5052-1CD0-4DDA-B582-6227C69C384F}" dt="2023-04-24T18:12:38.149" v="595" actId="404"/>
          <ac:spMkLst>
            <pc:docMk/>
            <pc:sldMk cId="2543103825" sldId="628"/>
            <ac:spMk id="19" creationId="{7322856A-0BEC-B144-56D6-6A0B1A5FCEF9}"/>
          </ac:spMkLst>
        </pc:spChg>
      </pc:sldChg>
      <pc:sldChg chg="add del setBg">
        <pc:chgData name="Jeff Kowalczik" userId="9ebcb985-b04c-4260-b7cc-1706899660a6" providerId="ADAL" clId="{A5CB5052-1CD0-4DDA-B582-6227C69C384F}" dt="2023-04-24T16:39:03.314" v="389"/>
        <pc:sldMkLst>
          <pc:docMk/>
          <pc:sldMk cId="395396763" sldId="629"/>
        </pc:sldMkLst>
      </pc:sldChg>
      <pc:sldChg chg="del">
        <pc:chgData name="Jeff Kowalczik" userId="9ebcb985-b04c-4260-b7cc-1706899660a6" providerId="ADAL" clId="{A5CB5052-1CD0-4DDA-B582-6227C69C384F}" dt="2023-04-24T16:35:09.901" v="375" actId="47"/>
        <pc:sldMkLst>
          <pc:docMk/>
          <pc:sldMk cId="1519792446" sldId="629"/>
        </pc:sldMkLst>
      </pc:sldChg>
      <pc:sldChg chg="modSp new mod">
        <pc:chgData name="Jeff Kowalczik" userId="9ebcb985-b04c-4260-b7cc-1706899660a6" providerId="ADAL" clId="{A5CB5052-1CD0-4DDA-B582-6227C69C384F}" dt="2023-04-24T18:06:43.546" v="407" actId="27636"/>
        <pc:sldMkLst>
          <pc:docMk/>
          <pc:sldMk cId="1821873912" sldId="630"/>
        </pc:sldMkLst>
        <pc:spChg chg="mod">
          <ac:chgData name="Jeff Kowalczik" userId="9ebcb985-b04c-4260-b7cc-1706899660a6" providerId="ADAL" clId="{A5CB5052-1CD0-4DDA-B582-6227C69C384F}" dt="2023-04-24T18:06:43.546" v="407" actId="27636"/>
          <ac:spMkLst>
            <pc:docMk/>
            <pc:sldMk cId="1821873912" sldId="630"/>
            <ac:spMk id="3" creationId="{CD71FE74-6DCB-9F6E-05B8-34028D645BDB}"/>
          </ac:spMkLst>
        </pc:spChg>
      </pc:sldChg>
      <pc:sldChg chg="add del setBg">
        <pc:chgData name="Jeff Kowalczik" userId="9ebcb985-b04c-4260-b7cc-1706899660a6" providerId="ADAL" clId="{A5CB5052-1CD0-4DDA-B582-6227C69C384F}" dt="2023-04-24T16:39:03.314" v="389"/>
        <pc:sldMkLst>
          <pc:docMk/>
          <pc:sldMk cId="580538182" sldId="631"/>
        </pc:sldMkLst>
      </pc:sldChg>
      <pc:sldChg chg="add del setBg">
        <pc:chgData name="Jeff Kowalczik" userId="9ebcb985-b04c-4260-b7cc-1706899660a6" providerId="ADAL" clId="{A5CB5052-1CD0-4DDA-B582-6227C69C384F}" dt="2023-04-24T16:40:22.759" v="398"/>
        <pc:sldMkLst>
          <pc:docMk/>
          <pc:sldMk cId="374812625" sldId="632"/>
        </pc:sldMkLst>
      </pc:sldChg>
      <pc:sldChg chg="add del setBg">
        <pc:chgData name="Jeff Kowalczik" userId="9ebcb985-b04c-4260-b7cc-1706899660a6" providerId="ADAL" clId="{A5CB5052-1CD0-4DDA-B582-6227C69C384F}" dt="2023-04-24T16:40:54.037" v="402"/>
        <pc:sldMkLst>
          <pc:docMk/>
          <pc:sldMk cId="1686907076" sldId="634"/>
        </pc:sldMkLst>
      </pc:sldChg>
      <pc:sldChg chg="add del setBg">
        <pc:chgData name="Jeff Kowalczik" userId="9ebcb985-b04c-4260-b7cc-1706899660a6" providerId="ADAL" clId="{A5CB5052-1CD0-4DDA-B582-6227C69C384F}" dt="2023-04-24T16:39:03.314" v="389"/>
        <pc:sldMkLst>
          <pc:docMk/>
          <pc:sldMk cId="279726701" sldId="637"/>
        </pc:sldMkLst>
      </pc:sldChg>
      <pc:sldChg chg="add del setBg">
        <pc:chgData name="Jeff Kowalczik" userId="9ebcb985-b04c-4260-b7cc-1706899660a6" providerId="ADAL" clId="{A5CB5052-1CD0-4DDA-B582-6227C69C384F}" dt="2023-04-24T16:39:35.052" v="392"/>
        <pc:sldMkLst>
          <pc:docMk/>
          <pc:sldMk cId="2108854269" sldId="638"/>
        </pc:sldMkLst>
      </pc:sldChg>
      <pc:sldChg chg="add del setBg">
        <pc:chgData name="Jeff Kowalczik" userId="9ebcb985-b04c-4260-b7cc-1706899660a6" providerId="ADAL" clId="{A5CB5052-1CD0-4DDA-B582-6227C69C384F}" dt="2023-04-24T16:39:35.052" v="392"/>
        <pc:sldMkLst>
          <pc:docMk/>
          <pc:sldMk cId="2636963044" sldId="639"/>
        </pc:sldMkLst>
      </pc:sldChg>
      <pc:sldChg chg="add del setBg">
        <pc:chgData name="Jeff Kowalczik" userId="9ebcb985-b04c-4260-b7cc-1706899660a6" providerId="ADAL" clId="{A5CB5052-1CD0-4DDA-B582-6227C69C384F}" dt="2023-04-24T16:39:35.052" v="392"/>
        <pc:sldMkLst>
          <pc:docMk/>
          <pc:sldMk cId="1282479254" sldId="640"/>
        </pc:sldMkLst>
      </pc:sldChg>
      <pc:sldChg chg="add del setBg">
        <pc:chgData name="Jeff Kowalczik" userId="9ebcb985-b04c-4260-b7cc-1706899660a6" providerId="ADAL" clId="{A5CB5052-1CD0-4DDA-B582-6227C69C384F}" dt="2023-04-24T16:40:22.759" v="398"/>
        <pc:sldMkLst>
          <pc:docMk/>
          <pc:sldMk cId="3974877414" sldId="644"/>
        </pc:sldMkLst>
      </pc:sldChg>
      <pc:sldChg chg="add del setBg">
        <pc:chgData name="Jeff Kowalczik" userId="9ebcb985-b04c-4260-b7cc-1706899660a6" providerId="ADAL" clId="{A5CB5052-1CD0-4DDA-B582-6227C69C384F}" dt="2023-04-24T16:40:22.759" v="398"/>
        <pc:sldMkLst>
          <pc:docMk/>
          <pc:sldMk cId="4166160486" sldId="645"/>
        </pc:sldMkLst>
      </pc:sldChg>
      <pc:sldChg chg="add del setBg">
        <pc:chgData name="Jeff Kowalczik" userId="9ebcb985-b04c-4260-b7cc-1706899660a6" providerId="ADAL" clId="{A5CB5052-1CD0-4DDA-B582-6227C69C384F}" dt="2023-04-24T16:40:54.037" v="402"/>
        <pc:sldMkLst>
          <pc:docMk/>
          <pc:sldMk cId="4278322730" sldId="648"/>
        </pc:sldMkLst>
      </pc:sldChg>
      <pc:sldChg chg="add del setBg">
        <pc:chgData name="Jeff Kowalczik" userId="9ebcb985-b04c-4260-b7cc-1706899660a6" providerId="ADAL" clId="{A5CB5052-1CD0-4DDA-B582-6227C69C384F}" dt="2023-04-24T16:40:54.037" v="402"/>
        <pc:sldMkLst>
          <pc:docMk/>
          <pc:sldMk cId="2310188459" sldId="649"/>
        </pc:sldMkLst>
      </pc:sldChg>
      <pc:sldChg chg="new del">
        <pc:chgData name="Jeff Kowalczik" userId="9ebcb985-b04c-4260-b7cc-1706899660a6" providerId="ADAL" clId="{A5CB5052-1CD0-4DDA-B582-6227C69C384F}" dt="2023-04-24T18:09:10.659" v="475" actId="680"/>
        <pc:sldMkLst>
          <pc:docMk/>
          <pc:sldMk cId="3055052055" sldId="650"/>
        </pc:sldMkLst>
      </pc:sldChg>
    </pc:docChg>
  </pc:docChgLst>
  <pc:docChgLst>
    <pc:chgData name="Jeff Kowalczik" userId="9ebcb985-b04c-4260-b7cc-1706899660a6" providerId="ADAL" clId="{E852F7F9-D3AB-4696-80D2-DD022C8AECF7}"/>
    <pc:docChg chg="undo custSel addSld delSld modSld delSection modSection">
      <pc:chgData name="Jeff Kowalczik" userId="9ebcb985-b04c-4260-b7cc-1706899660a6" providerId="ADAL" clId="{E852F7F9-D3AB-4696-80D2-DD022C8AECF7}" dt="2023-04-24T18:26:42.945" v="28" actId="6549"/>
      <pc:docMkLst>
        <pc:docMk/>
      </pc:docMkLst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811995481" sldId="25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442136825" sldId="26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998059410" sldId="27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395505704" sldId="30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127704846" sldId="31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584000330" sldId="32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466828346" sldId="32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087123638" sldId="33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127835020" sldId="350"/>
        </pc:sldMkLst>
      </pc:sldChg>
      <pc:sldChg chg="mod modShow">
        <pc:chgData name="Jeff Kowalczik" userId="9ebcb985-b04c-4260-b7cc-1706899660a6" providerId="ADAL" clId="{E852F7F9-D3AB-4696-80D2-DD022C8AECF7}" dt="2023-04-24T18:25:31.157" v="5" actId="729"/>
        <pc:sldMkLst>
          <pc:docMk/>
          <pc:sldMk cId="2546863196" sldId="355"/>
        </pc:sldMkLst>
      </pc:sldChg>
      <pc:sldChg chg="mod modShow">
        <pc:chgData name="Jeff Kowalczik" userId="9ebcb985-b04c-4260-b7cc-1706899660a6" providerId="ADAL" clId="{E852F7F9-D3AB-4696-80D2-DD022C8AECF7}" dt="2023-04-24T18:25:34.183" v="6" actId="729"/>
        <pc:sldMkLst>
          <pc:docMk/>
          <pc:sldMk cId="2800194110" sldId="356"/>
        </pc:sldMkLst>
      </pc:sldChg>
      <pc:sldChg chg="mod modShow">
        <pc:chgData name="Jeff Kowalczik" userId="9ebcb985-b04c-4260-b7cc-1706899660a6" providerId="ADAL" clId="{E852F7F9-D3AB-4696-80D2-DD022C8AECF7}" dt="2023-04-24T18:25:35.704" v="7" actId="729"/>
        <pc:sldMkLst>
          <pc:docMk/>
          <pc:sldMk cId="2819396992" sldId="357"/>
        </pc:sldMkLst>
      </pc:sldChg>
      <pc:sldChg chg="mod modShow">
        <pc:chgData name="Jeff Kowalczik" userId="9ebcb985-b04c-4260-b7cc-1706899660a6" providerId="ADAL" clId="{E852F7F9-D3AB-4696-80D2-DD022C8AECF7}" dt="2023-04-24T18:25:37.051" v="8" actId="729"/>
        <pc:sldMkLst>
          <pc:docMk/>
          <pc:sldMk cId="859482715" sldId="35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569868418" sldId="36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844490595" sldId="36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207975387" sldId="36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872028258" sldId="36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520340786" sldId="37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292723925" sldId="37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071906552" sldId="37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98700698" sldId="37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020220499" sldId="37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749370857" sldId="37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848660129" sldId="38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559159851" sldId="38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77868999" sldId="38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570674307" sldId="388"/>
        </pc:sldMkLst>
      </pc:sldChg>
      <pc:sldChg chg="mod modShow">
        <pc:chgData name="Jeff Kowalczik" userId="9ebcb985-b04c-4260-b7cc-1706899660a6" providerId="ADAL" clId="{E852F7F9-D3AB-4696-80D2-DD022C8AECF7}" dt="2023-04-24T18:25:28.478" v="4" actId="729"/>
        <pc:sldMkLst>
          <pc:docMk/>
          <pc:sldMk cId="1919805423" sldId="38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001575463" sldId="39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040586297" sldId="39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011122284" sldId="39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101002110" sldId="40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271664712" sldId="40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724771731" sldId="43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67509806" sldId="43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177430483" sldId="43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504618774" sldId="43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65532771" sldId="43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200958063" sldId="43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50232953" sldId="446"/>
        </pc:sldMkLst>
      </pc:sldChg>
      <pc:sldChg chg="add del">
        <pc:chgData name="Jeff Kowalczik" userId="9ebcb985-b04c-4260-b7cc-1706899660a6" providerId="ADAL" clId="{E852F7F9-D3AB-4696-80D2-DD022C8AECF7}" dt="2023-04-24T18:25:15.348" v="3" actId="47"/>
        <pc:sldMkLst>
          <pc:docMk/>
          <pc:sldMk cId="3480156938" sldId="45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89300508" sldId="45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976376348" sldId="45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223053289" sldId="45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651861017" sldId="46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291876535" sldId="46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43464518" sldId="46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978766676" sldId="46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556027473" sldId="467"/>
        </pc:sldMkLst>
      </pc:sldChg>
      <pc:sldChg chg="modSp mod">
        <pc:chgData name="Jeff Kowalczik" userId="9ebcb985-b04c-4260-b7cc-1706899660a6" providerId="ADAL" clId="{E852F7F9-D3AB-4696-80D2-DD022C8AECF7}" dt="2023-04-24T18:26:42.945" v="28" actId="6549"/>
        <pc:sldMkLst>
          <pc:docMk/>
          <pc:sldMk cId="2039733901" sldId="471"/>
        </pc:sldMkLst>
        <pc:spChg chg="mod">
          <ac:chgData name="Jeff Kowalczik" userId="9ebcb985-b04c-4260-b7cc-1706899660a6" providerId="ADAL" clId="{E852F7F9-D3AB-4696-80D2-DD022C8AECF7}" dt="2023-04-24T18:26:42.945" v="28" actId="6549"/>
          <ac:spMkLst>
            <pc:docMk/>
            <pc:sldMk cId="2039733901" sldId="471"/>
            <ac:spMk id="3" creationId="{9BBFB43D-5D2E-40A1-A077-EB3A115D9810}"/>
          </ac:spMkLst>
        </pc:spChg>
        <pc:spChg chg="mod">
          <ac:chgData name="Jeff Kowalczik" userId="9ebcb985-b04c-4260-b7cc-1706899660a6" providerId="ADAL" clId="{E852F7F9-D3AB-4696-80D2-DD022C8AECF7}" dt="2023-04-24T18:26:40.726" v="26" actId="20577"/>
          <ac:spMkLst>
            <pc:docMk/>
            <pc:sldMk cId="2039733901" sldId="471"/>
            <ac:spMk id="5" creationId="{1BE660E6-F4DB-416D-8362-A88F69B22863}"/>
          </ac:spMkLst>
        </pc:spChg>
      </pc:sldChg>
      <pc:sldChg chg="modSp mod">
        <pc:chgData name="Jeff Kowalczik" userId="9ebcb985-b04c-4260-b7cc-1706899660a6" providerId="ADAL" clId="{E852F7F9-D3AB-4696-80D2-DD022C8AECF7}" dt="2023-04-24T18:25:05.339" v="1" actId="20577"/>
        <pc:sldMkLst>
          <pc:docMk/>
          <pc:sldMk cId="239585821" sldId="492"/>
        </pc:sldMkLst>
        <pc:spChg chg="mod">
          <ac:chgData name="Jeff Kowalczik" userId="9ebcb985-b04c-4260-b7cc-1706899660a6" providerId="ADAL" clId="{E852F7F9-D3AB-4696-80D2-DD022C8AECF7}" dt="2023-04-24T18:25:05.339" v="1" actId="20577"/>
          <ac:spMkLst>
            <pc:docMk/>
            <pc:sldMk cId="239585821" sldId="492"/>
            <ac:spMk id="6" creationId="{E0DF229F-6A18-4992-AB77-8980333D8D92}"/>
          </ac:spMkLst>
        </pc:spChg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338864033" sldId="50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581220124" sldId="51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839455506" sldId="53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717091533" sldId="56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869822799" sldId="56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202664766" sldId="56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766071896" sldId="57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176972032" sldId="57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033324765" sldId="57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017069764" sldId="57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347178811" sldId="57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210505439" sldId="57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535460479" sldId="58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088491418" sldId="58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434538985" sldId="58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689239543" sldId="58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421617375" sldId="58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295885428" sldId="58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511432493" sldId="58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505500609" sldId="58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965281327" sldId="58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340771807" sldId="58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055169744" sldId="59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560938391" sldId="59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058771398" sldId="59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539784939" sldId="59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107460624" sldId="59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95396763" sldId="629"/>
        </pc:sldMkLst>
      </pc:sldChg>
      <pc:sldChg chg="del">
        <pc:chgData name="Jeff Kowalczik" userId="9ebcb985-b04c-4260-b7cc-1706899660a6" providerId="ADAL" clId="{E852F7F9-D3AB-4696-80D2-DD022C8AECF7}" dt="2023-04-24T18:26:18.031" v="11" actId="47"/>
        <pc:sldMkLst>
          <pc:docMk/>
          <pc:sldMk cId="1821873912" sldId="63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108489460" sldId="63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74812625" sldId="63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702929983" sldId="63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686907076" sldId="63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79726701" sldId="63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769840554" sldId="63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636963044" sldId="639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282479254" sldId="640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880544234" sldId="641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439050560" sldId="642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063188539" sldId="643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1802288608" sldId="644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166160486" sldId="645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426578194" sldId="646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731844168" sldId="647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334282562" sldId="648"/>
        </pc:sldMkLst>
      </pc:sldChg>
      <pc:sldChg chg="del">
        <pc:chgData name="Jeff Kowalczik" userId="9ebcb985-b04c-4260-b7cc-1706899660a6" providerId="ADAL" clId="{E852F7F9-D3AB-4696-80D2-DD022C8AECF7}" dt="2023-04-24T18:25:46.618" v="9" actId="47"/>
        <pc:sldMkLst>
          <pc:docMk/>
          <pc:sldMk cId="2310188459" sldId="649"/>
        </pc:sldMkLst>
      </pc:sldChg>
    </pc:docChg>
  </pc:docChgLst>
  <pc:docChgLst>
    <pc:chgData name="Jeff Kowalczik" userId="9ebcb985-b04c-4260-b7cc-1706899660a6" providerId="ADAL" clId="{8720F1CB-4329-4C19-A442-F757A7BF12E3}"/>
    <pc:docChg chg="modSld sldOrd">
      <pc:chgData name="Jeff Kowalczik" userId="9ebcb985-b04c-4260-b7cc-1706899660a6" providerId="ADAL" clId="{8720F1CB-4329-4C19-A442-F757A7BF12E3}" dt="2023-04-25T17:08:32.925" v="36" actId="20577"/>
      <pc:docMkLst>
        <pc:docMk/>
      </pc:docMkLst>
      <pc:sldChg chg="modSp mod ord">
        <pc:chgData name="Jeff Kowalczik" userId="9ebcb985-b04c-4260-b7cc-1706899660a6" providerId="ADAL" clId="{8720F1CB-4329-4C19-A442-F757A7BF12E3}" dt="2023-04-25T17:08:32.925" v="36" actId="20577"/>
        <pc:sldMkLst>
          <pc:docMk/>
          <pc:sldMk cId="2369959030" sldId="343"/>
        </pc:sldMkLst>
        <pc:spChg chg="mod">
          <ac:chgData name="Jeff Kowalczik" userId="9ebcb985-b04c-4260-b7cc-1706899660a6" providerId="ADAL" clId="{8720F1CB-4329-4C19-A442-F757A7BF12E3}" dt="2023-04-25T17:08:32.925" v="36" actId="20577"/>
          <ac:spMkLst>
            <pc:docMk/>
            <pc:sldMk cId="2369959030" sldId="343"/>
            <ac:spMk id="4" creationId="{00000000-0000-0000-0000-000000000000}"/>
          </ac:spMkLst>
        </pc:spChg>
      </pc:sldChg>
      <pc:sldChg chg="ord">
        <pc:chgData name="Jeff Kowalczik" userId="9ebcb985-b04c-4260-b7cc-1706899660a6" providerId="ADAL" clId="{8720F1CB-4329-4C19-A442-F757A7BF12E3}" dt="2023-04-25T17:07:38.604" v="1"/>
        <pc:sldMkLst>
          <pc:docMk/>
          <pc:sldMk cId="2039733901" sldId="4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04/25/2023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04/25/2023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Dial (301) 715 8592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meeting ID 975 8827 6497#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# to skip participant ID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/>
              <a:t>Enter password 544289#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running RASCAL on your own computer at certain points during this class.</a:t>
            </a:r>
          </a:p>
          <a:p>
            <a:r>
              <a:rPr lang="en-US" dirty="0"/>
              <a:t>So when you see this blue screen that is an indication that you should be doing something with RASCAL.</a:t>
            </a:r>
          </a:p>
          <a:p>
            <a:r>
              <a:rPr lang="en-US" dirty="0"/>
              <a:t>Depending on how you are setup you may need to switch back and forth.</a:t>
            </a:r>
          </a:p>
          <a:p>
            <a:r>
              <a:rPr lang="en-US" dirty="0"/>
              <a:t>If you close the poll to be able to see something else you can redisplay the poll using the button on the Zoom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04/25/2023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RASCAL3%20-%20MultiUnit.pptx" TargetMode="External"/><Relationship Id="rId3" Type="http://schemas.openxmlformats.org/officeDocument/2006/relationships/hyperlink" Target="RASCAL3%20-%20MonMix.pptx" TargetMode="External"/><Relationship Id="rId7" Type="http://schemas.openxmlformats.org/officeDocument/2006/relationships/hyperlink" Target="RASCAL3%20-Transportation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RASCAL3%20-%20Spent%20Fuel.pptx" TargetMode="External"/><Relationship Id="rId5" Type="http://schemas.openxmlformats.org/officeDocument/2006/relationships/hyperlink" Target="RASCAL3%20-%20SGTR.pptx" TargetMode="External"/><Relationship Id="rId10" Type="http://schemas.openxmlformats.org/officeDocument/2006/relationships/hyperlink" Target="RASCAL3%20-%20MetFetch%20-%20DAY%202.pptx" TargetMode="External"/><Relationship Id="rId4" Type="http://schemas.openxmlformats.org/officeDocument/2006/relationships/hyperlink" Target="RASCAL3%20-%20ContRad.pptx" TargetMode="External"/><Relationship Id="rId9" Type="http://schemas.openxmlformats.org/officeDocument/2006/relationships/hyperlink" Target="RASCAL3%20-%20Field%20Team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7.xml"/><Relationship Id="rId7" Type="http://schemas.openxmlformats.org/officeDocument/2006/relationships/hyperlink" Target="RASCAL1a%20-%20Technology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1470540"/>
            <a:ext cx="8229600" cy="1301968"/>
          </a:xfrm>
        </p:spPr>
        <p:txBody>
          <a:bodyPr anchor="b"/>
          <a:lstStyle/>
          <a:p>
            <a:pPr algn="l"/>
            <a:r>
              <a:rPr lang="en-US" sz="8000" dirty="0"/>
              <a:t>RASCAL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F229F-6A18-4992-AB77-8980333D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4114800"/>
            <a:ext cx="8153400" cy="130196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Day 2</a:t>
            </a:r>
            <a:br>
              <a:rPr lang="en-US" sz="3600" dirty="0"/>
            </a:br>
            <a:r>
              <a:rPr lang="en-US" sz="3600" dirty="0"/>
              <a:t>Session start – 0900 EDT</a:t>
            </a:r>
          </a:p>
        </p:txBody>
      </p:sp>
    </p:spTree>
    <p:extLst>
      <p:ext uri="{BB962C8B-B14F-4D97-AF65-F5344CB8AC3E}">
        <p14:creationId xmlns:p14="http://schemas.microsoft.com/office/powerpoint/2010/main" val="2395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cycle facilities convert, enrich, and fabricate mined material into reactor fuel</a:t>
            </a:r>
          </a:p>
          <a:p>
            <a:r>
              <a:rPr lang="en-US" dirty="0"/>
              <a:t>RASCAL Supports these accident types:</a:t>
            </a:r>
          </a:p>
          <a:p>
            <a:pPr lvl="1"/>
            <a:r>
              <a:rPr lang="en-US" dirty="0"/>
              <a:t>UF</a:t>
            </a:r>
            <a:r>
              <a:rPr lang="en-US" baseline="-25000" dirty="0"/>
              <a:t>6</a:t>
            </a:r>
            <a:r>
              <a:rPr lang="en-US" dirty="0"/>
              <a:t> Cylinders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Fire/Explosions involving Uranium Oxide</a:t>
            </a:r>
          </a:p>
        </p:txBody>
      </p:sp>
    </p:spTree>
    <p:extLst>
      <p:ext uri="{BB962C8B-B14F-4D97-AF65-F5344CB8AC3E}">
        <p14:creationId xmlns:p14="http://schemas.microsoft.com/office/powerpoint/2010/main" val="85948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Topics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6248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Nuclear Power Plant Accidents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" action="ppaction://hlinkpres?slideindex=1&amp;slidetitle="/>
              </a:rPr>
              <a:t>Long-Term Station Blackout</a:t>
            </a:r>
            <a:endParaRPr lang="en-US" dirty="0"/>
          </a:p>
          <a:p>
            <a:pPr lvl="1"/>
            <a:r>
              <a:rPr lang="en-US" dirty="0">
                <a:hlinkClick r:id="rId3" action="ppaction://hlinkpres?slideindex=1&amp;slidetitle="/>
              </a:rPr>
              <a:t>Monitored Effluent Mixtures</a:t>
            </a:r>
            <a:endParaRPr lang="en-US" dirty="0"/>
          </a:p>
          <a:p>
            <a:pPr lvl="1"/>
            <a:r>
              <a:rPr lang="en-US" dirty="0">
                <a:hlinkClick r:id="rId4" action="ppaction://hlinkpres?slideindex=1&amp;slidetitle="/>
              </a:rPr>
              <a:t>Containment Rad Monitor</a:t>
            </a:r>
            <a:endParaRPr lang="en-US" dirty="0"/>
          </a:p>
          <a:p>
            <a:pPr lvl="1"/>
            <a:r>
              <a:rPr lang="en-US" dirty="0">
                <a:hlinkClick r:id="rId5" action="ppaction://hlinkpres?slideindex=1&amp;slidetitle="/>
              </a:rPr>
              <a:t>Steam Generator Tube Rupture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Radiological Accidents</a:t>
            </a:r>
          </a:p>
          <a:p>
            <a:pPr lvl="1"/>
            <a:r>
              <a:rPr lang="en-US" dirty="0">
                <a:hlinkClick r:id="rId6" action="ppaction://hlinkpres?slideindex=1&amp;slidetitle="/>
              </a:rPr>
              <a:t>Spent Fuel Pool</a:t>
            </a:r>
            <a:endParaRPr lang="en-US" dirty="0"/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 Materials Accident</a:t>
            </a:r>
          </a:p>
          <a:p>
            <a:pPr lvl="1"/>
            <a:r>
              <a:rPr lang="en-US" dirty="0">
                <a:hlinkClick r:id="rId7" action="ppaction://hlinkpres?slideindex=1&amp;slidetitle="/>
              </a:rPr>
              <a:t>Transportation Accident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A60BD32-4D5B-A950-C1A2-51DA23C19D29}"/>
              </a:ext>
            </a:extLst>
          </p:cNvPr>
          <p:cNvSpPr txBox="1">
            <a:spLocks/>
          </p:cNvSpPr>
          <p:nvPr/>
        </p:nvSpPr>
        <p:spPr>
          <a:xfrm>
            <a:off x="6553200" y="1594338"/>
            <a:ext cx="6248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RASCAL features</a:t>
            </a:r>
            <a:endParaRPr lang="en-US" dirty="0">
              <a:hlinkClick r:id="" action="ppaction://hlinkpres?slideindex=1&amp;slidetitle="/>
            </a:endParaRPr>
          </a:p>
          <a:p>
            <a:pPr lvl="1"/>
            <a:r>
              <a:rPr lang="en-US" dirty="0">
                <a:hlinkClick r:id="rId8" action="ppaction://hlinkpres?slideindex=1&amp;slidetitle="/>
              </a:rPr>
              <a:t>Multi-Unit Assessment</a:t>
            </a:r>
            <a:endParaRPr lang="en-US" dirty="0"/>
          </a:p>
          <a:p>
            <a:pPr lvl="1"/>
            <a:r>
              <a:rPr lang="en-US" dirty="0">
                <a:hlinkClick r:id="rId9" action="ppaction://hlinkpres?slideindex=1&amp;slidetitle="/>
              </a:rPr>
              <a:t>Comparing with Field Measurements</a:t>
            </a:r>
            <a:endParaRPr lang="en-US" dirty="0"/>
          </a:p>
          <a:p>
            <a:pPr lvl="1"/>
            <a:r>
              <a:rPr lang="en-US" dirty="0"/>
              <a:t>Field Team Dosimetry &amp; DRDs</a:t>
            </a:r>
          </a:p>
          <a:p>
            <a:pPr lvl="1"/>
            <a:r>
              <a:rPr lang="en-US" dirty="0">
                <a:hlinkClick r:id="rId10" action="ppaction://hlinkpres?slideindex=1&amp;slidetitle="/>
              </a:rPr>
              <a:t>Download Met from Internet (</a:t>
            </a:r>
            <a:r>
              <a:rPr lang="en-US" dirty="0" err="1">
                <a:hlinkClick r:id="rId10" action="ppaction://hlinkpres?slideindex=1&amp;slidetitle="/>
              </a:rPr>
              <a:t>MetFetch</a:t>
            </a:r>
            <a:r>
              <a:rPr lang="en-US" dirty="0">
                <a:hlinkClick r:id="rId10" action="ppaction://hlinkpres?slideindex=1&amp;slidetitle="/>
              </a:rPr>
              <a:t>)</a:t>
            </a:r>
            <a:endParaRPr lang="en-US" dirty="0"/>
          </a:p>
          <a:p>
            <a:pPr lvl="1"/>
            <a:r>
              <a:rPr lang="en-US" dirty="0"/>
              <a:t>Special Receptors</a:t>
            </a:r>
          </a:p>
        </p:txBody>
      </p:sp>
    </p:spTree>
    <p:extLst>
      <p:ext uri="{BB962C8B-B14F-4D97-AF65-F5344CB8AC3E}">
        <p14:creationId xmlns:p14="http://schemas.microsoft.com/office/powerpoint/2010/main" val="23699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660E6-F4DB-416D-8362-A88F69B2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our RASCAL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B43D-5D2E-40A1-A077-EB3A115D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 that resources &amp; training can be found at:</a:t>
            </a:r>
            <a:br>
              <a:rPr lang="en-US" dirty="0"/>
            </a:br>
            <a:r>
              <a:rPr lang="en-US" dirty="0"/>
              <a:t>			 </a:t>
            </a:r>
            <a:r>
              <a:rPr lang="en-US" dirty="0">
                <a:hlinkClick r:id="rId3"/>
              </a:rPr>
              <a:t>https://ramp.nrc-gateway.gov/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3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Trainers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322856A-0BEC-B144-56D6-6A0B1A5F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3200" dirty="0"/>
              <a:t>George Athey</a:t>
            </a:r>
            <a:br>
              <a:rPr lang="en-US" sz="3200" dirty="0"/>
            </a:br>
            <a:r>
              <a:rPr lang="en-US" sz="2400" dirty="0" err="1"/>
              <a:t>Athey</a:t>
            </a:r>
            <a:r>
              <a:rPr lang="en-US" sz="2400" dirty="0"/>
              <a:t> Consulting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r>
              <a:rPr lang="en-US" sz="3200" dirty="0"/>
              <a:t>Jeff Kowalczik, CHP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US NRC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Office of Nuclear Security and Incident Response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None/>
              <a:tabLst>
                <a:tab pos="571500" algn="l"/>
              </a:tabLst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 Harvey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NRC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Research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31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training modules are available online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ramp.nrc-gateway.gov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895600"/>
            <a:ext cx="8458200" cy="34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Training and support at ramp.nrc-gateway.gov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Account to Access</a:t>
            </a:r>
          </a:p>
          <a:p>
            <a:pPr lvl="1"/>
            <a:r>
              <a:rPr lang="en-US" dirty="0"/>
              <a:t>Non-Disclosure Agreement (NDA)</a:t>
            </a:r>
          </a:p>
          <a:p>
            <a:pPr lvl="1"/>
            <a:r>
              <a:rPr lang="en-US" dirty="0"/>
              <a:t>Fed/State/Local/International/Private</a:t>
            </a:r>
          </a:p>
          <a:p>
            <a:r>
              <a:rPr lang="en-US" dirty="0"/>
              <a:t>Code Distribution</a:t>
            </a:r>
          </a:p>
          <a:p>
            <a:r>
              <a:rPr lang="en-US" dirty="0"/>
              <a:t>Technical Support</a:t>
            </a:r>
          </a:p>
          <a:p>
            <a:pPr lvl="1"/>
            <a:r>
              <a:rPr lang="en-US" dirty="0"/>
              <a:t>Technical </a:t>
            </a:r>
            <a:br>
              <a:rPr lang="en-US" dirty="0"/>
            </a:br>
            <a:r>
              <a:rPr lang="en-US" dirty="0"/>
              <a:t>documentation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FAQs &amp; Forums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7642"/>
          <a:stretch/>
        </p:blipFill>
        <p:spPr>
          <a:xfrm>
            <a:off x="7645679" y="1400053"/>
            <a:ext cx="4146271" cy="3581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64C4A-EC90-7E13-7AD4-8EB7FFFED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" r="21620"/>
          <a:stretch/>
        </p:blipFill>
        <p:spPr>
          <a:xfrm>
            <a:off x="4876800" y="3316535"/>
            <a:ext cx="6477000" cy="34094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RASCAL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4953000"/>
          </a:xfrm>
        </p:spPr>
        <p:txBody>
          <a:bodyPr/>
          <a:lstStyle/>
          <a:p>
            <a:r>
              <a:rPr lang="en-US" dirty="0"/>
              <a:t>Every time we ask you to use RASCAL, you’ll see one of these blue slides.</a:t>
            </a:r>
          </a:p>
          <a:p>
            <a:endParaRPr lang="en-US" dirty="0"/>
          </a:p>
          <a:p>
            <a:r>
              <a:rPr lang="en-US" dirty="0"/>
              <a:t>It will include information needed to complete the steps.</a:t>
            </a:r>
          </a:p>
          <a:p>
            <a:endParaRPr lang="en-US" dirty="0"/>
          </a:p>
          <a:p>
            <a:r>
              <a:rPr lang="en-US" dirty="0"/>
              <a:t>Polls will be used to ask about the problem and make sure everyone is finished.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6847-54B1-4064-AB73-8A9EC8ED58D9}"/>
              </a:ext>
            </a:extLst>
          </p:cNvPr>
          <p:cNvGrpSpPr/>
          <p:nvPr/>
        </p:nvGrpSpPr>
        <p:grpSpPr>
          <a:xfrm>
            <a:off x="7467600" y="847725"/>
            <a:ext cx="4419600" cy="3228975"/>
            <a:chOff x="8077200" y="200024"/>
            <a:chExt cx="3733800" cy="2800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D44EA-A707-4037-A69A-ED74D9C5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464A9-595C-4A65-BDF5-89862495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5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/>
              <a:t>Technology Review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31" y="1981200"/>
            <a:ext cx="1110369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38600" y="198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Nuclear Power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9469" y="205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Spent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1" y="4495800"/>
            <a:ext cx="124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Fuel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9470" y="4457700"/>
            <a:ext cx="1769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Other Material</a:t>
            </a:r>
          </a:p>
        </p:txBody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2" y="1981200"/>
            <a:ext cx="1089647" cy="1605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1" y="4356765"/>
            <a:ext cx="1110369" cy="157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2224"/>
          <a:stretch/>
        </p:blipFill>
        <p:spPr>
          <a:xfrm>
            <a:off x="6705601" y="4343401"/>
            <a:ext cx="1110369" cy="169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80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53662"/>
          <a:stretch/>
        </p:blipFill>
        <p:spPr>
          <a:xfrm>
            <a:off x="2171700" y="3252847"/>
            <a:ext cx="2892552" cy="312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76" r="52393" b="1"/>
          <a:stretch/>
        </p:blipFill>
        <p:spPr>
          <a:xfrm>
            <a:off x="6400800" y="3151632"/>
            <a:ext cx="2971800" cy="306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96" y="1480807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Core inside reactor vessel creates heat, steam is created (main loop in BWR, secondary loop in PWR), steam turns turbine, which produces electricity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749" y="6290233"/>
            <a:ext cx="372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Pressurized Water Reactor (PWR)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9200" y="6281089"/>
            <a:ext cx="323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Boiling Water Reactor (BWR)</a:t>
            </a:r>
          </a:p>
        </p:txBody>
      </p:sp>
    </p:spTree>
    <p:extLst>
      <p:ext uri="{BB962C8B-B14F-4D97-AF65-F5344CB8AC3E}">
        <p14:creationId xmlns:p14="http://schemas.microsoft.com/office/powerpoint/2010/main" val="254686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6972300" y="1828800"/>
            <a:ext cx="3238500" cy="3657600"/>
          </a:xfrm>
          <a:prstGeom prst="round2SameRect">
            <a:avLst>
              <a:gd name="adj1" fmla="val 47161"/>
              <a:gd name="adj2" fmla="val 0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7485126" y="3569493"/>
            <a:ext cx="2324100" cy="1066800"/>
          </a:xfrm>
          <a:custGeom>
            <a:avLst/>
            <a:gdLst>
              <a:gd name="connsiteX0" fmla="*/ 0 w 2324100"/>
              <a:gd name="connsiteY0" fmla="*/ 553202 h 1066800"/>
              <a:gd name="connsiteX1" fmla="*/ 0 w 2324100"/>
              <a:gd name="connsiteY1" fmla="*/ 513598 h 1066800"/>
              <a:gd name="connsiteX2" fmla="*/ 380248 w 2324100"/>
              <a:gd name="connsiteY2" fmla="*/ 133350 h 1066800"/>
              <a:gd name="connsiteX3" fmla="*/ 400050 w 2324100"/>
              <a:gd name="connsiteY3" fmla="*/ 133350 h 1066800"/>
              <a:gd name="connsiteX4" fmla="*/ 400050 w 2324100"/>
              <a:gd name="connsiteY4" fmla="*/ 0 h 1066800"/>
              <a:gd name="connsiteX5" fmla="*/ 476250 w 2324100"/>
              <a:gd name="connsiteY5" fmla="*/ 0 h 1066800"/>
              <a:gd name="connsiteX6" fmla="*/ 476250 w 2324100"/>
              <a:gd name="connsiteY6" fmla="*/ 133350 h 1066800"/>
              <a:gd name="connsiteX7" fmla="*/ 1943852 w 2324100"/>
              <a:gd name="connsiteY7" fmla="*/ 133350 h 1066800"/>
              <a:gd name="connsiteX8" fmla="*/ 2324100 w 2324100"/>
              <a:gd name="connsiteY8" fmla="*/ 513598 h 1066800"/>
              <a:gd name="connsiteX9" fmla="*/ 2324100 w 2324100"/>
              <a:gd name="connsiteY9" fmla="*/ 553202 h 1066800"/>
              <a:gd name="connsiteX10" fmla="*/ 1943852 w 2324100"/>
              <a:gd name="connsiteY10" fmla="*/ 933450 h 1066800"/>
              <a:gd name="connsiteX11" fmla="*/ 476250 w 2324100"/>
              <a:gd name="connsiteY11" fmla="*/ 933450 h 1066800"/>
              <a:gd name="connsiteX12" fmla="*/ 476250 w 2324100"/>
              <a:gd name="connsiteY12" fmla="*/ 1066800 h 1066800"/>
              <a:gd name="connsiteX13" fmla="*/ 400050 w 2324100"/>
              <a:gd name="connsiteY13" fmla="*/ 1066800 h 1066800"/>
              <a:gd name="connsiteX14" fmla="*/ 400050 w 2324100"/>
              <a:gd name="connsiteY14" fmla="*/ 933450 h 1066800"/>
              <a:gd name="connsiteX15" fmla="*/ 380248 w 2324100"/>
              <a:gd name="connsiteY15" fmla="*/ 933450 h 1066800"/>
              <a:gd name="connsiteX16" fmla="*/ 0 w 2324100"/>
              <a:gd name="connsiteY16" fmla="*/ 553202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4100" h="1066800">
                <a:moveTo>
                  <a:pt x="0" y="553202"/>
                </a:moveTo>
                <a:lnTo>
                  <a:pt x="0" y="513598"/>
                </a:lnTo>
                <a:cubicBezTo>
                  <a:pt x="0" y="303593"/>
                  <a:pt x="170243" y="133350"/>
                  <a:pt x="380248" y="133350"/>
                </a:cubicBezTo>
                <a:lnTo>
                  <a:pt x="400050" y="133350"/>
                </a:lnTo>
                <a:lnTo>
                  <a:pt x="400050" y="0"/>
                </a:lnTo>
                <a:lnTo>
                  <a:pt x="476250" y="0"/>
                </a:lnTo>
                <a:lnTo>
                  <a:pt x="476250" y="133350"/>
                </a:lnTo>
                <a:lnTo>
                  <a:pt x="1943852" y="133350"/>
                </a:lnTo>
                <a:cubicBezTo>
                  <a:pt x="2153857" y="133350"/>
                  <a:pt x="2324100" y="303593"/>
                  <a:pt x="2324100" y="513598"/>
                </a:cubicBezTo>
                <a:lnTo>
                  <a:pt x="2324100" y="553202"/>
                </a:lnTo>
                <a:cubicBezTo>
                  <a:pt x="2324100" y="763207"/>
                  <a:pt x="2153857" y="933450"/>
                  <a:pt x="1943852" y="933450"/>
                </a:cubicBezTo>
                <a:lnTo>
                  <a:pt x="476250" y="933450"/>
                </a:lnTo>
                <a:lnTo>
                  <a:pt x="476250" y="1066800"/>
                </a:lnTo>
                <a:lnTo>
                  <a:pt x="400050" y="1066800"/>
                </a:lnTo>
                <a:lnTo>
                  <a:pt x="400050" y="933450"/>
                </a:lnTo>
                <a:lnTo>
                  <a:pt x="380248" y="933450"/>
                </a:lnTo>
                <a:cubicBezTo>
                  <a:pt x="170243" y="933450"/>
                  <a:pt x="0" y="763207"/>
                  <a:pt x="0" y="5532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releases will come from major fuel damage, only caused from lack of cooling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heat removal leads to fuel cladding failure and fuel melt</a:t>
            </a:r>
          </a:p>
          <a:p>
            <a:r>
              <a:rPr lang="en-US" dirty="0"/>
              <a:t>Eventual RCS overpressure / leakage</a:t>
            </a:r>
          </a:p>
          <a:p>
            <a:r>
              <a:rPr lang="en-US" dirty="0"/>
              <a:t>Possible containment overpressure / leakage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3" name="Can 2"/>
          <p:cNvSpPr/>
          <p:nvPr/>
        </p:nvSpPr>
        <p:spPr>
          <a:xfrm>
            <a:off x="8622792" y="3941349"/>
            <a:ext cx="76200" cy="152400"/>
          </a:xfrm>
          <a:prstGeom prst="can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Spent Fuel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12-24 months, a fraction of reactor core is replaced and moved to a pool to cool.  </a:t>
            </a:r>
          </a:p>
          <a:p>
            <a:r>
              <a:rPr lang="en-US" dirty="0"/>
              <a:t>5-10 years later, cooler fuel moved to dry cask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14" y="3721558"/>
            <a:ext cx="3949586" cy="282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21557"/>
            <a:ext cx="3962400" cy="27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6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0" ma:contentTypeDescription="Create a new document." ma:contentTypeScope="" ma:versionID="d60d96671a8e1d5f20bc32a13b68497e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b1f3cdf295c07e9540dd9ffd5d3bb2a3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EB2AF6AF-71D9-466F-99DC-D63B12939745}"/>
</file>

<file path=customXml/itemProps2.xml><?xml version="1.0" encoding="utf-8"?>
<ds:datastoreItem xmlns:ds="http://schemas.openxmlformats.org/officeDocument/2006/customXml" ds:itemID="{86C61188-E942-43ED-9B7C-103F573C059F}"/>
</file>

<file path=customXml/itemProps3.xml><?xml version="1.0" encoding="utf-8"?>
<ds:datastoreItem xmlns:ds="http://schemas.openxmlformats.org/officeDocument/2006/customXml" ds:itemID="{F614AFBC-0CCD-4D1D-BAF7-F814D201932C}"/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25399</TotalTime>
  <Words>473</Words>
  <Application>Microsoft Office PowerPoint</Application>
  <PresentationFormat>Widescreen</PresentationFormat>
  <Paragraphs>93</Paragraphs>
  <Slides>12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1_Training Slides</vt:lpstr>
      <vt:lpstr>RASCAL Training</vt:lpstr>
      <vt:lpstr>RASCAL Trainers</vt:lpstr>
      <vt:lpstr>training modules are available online</vt:lpstr>
      <vt:lpstr>Training and support at ramp.nrc-gateway.gov</vt:lpstr>
      <vt:lpstr>RASCAL Slide</vt:lpstr>
      <vt:lpstr>Technology Review</vt:lpstr>
      <vt:lpstr>Reactor Types</vt:lpstr>
      <vt:lpstr>Large releases will come from major fuel damage, only caused from lack of cooling</vt:lpstr>
      <vt:lpstr>Spent Fuel</vt:lpstr>
      <vt:lpstr>Fuel Cycle</vt:lpstr>
      <vt:lpstr>Discussion Topics for Today</vt:lpstr>
      <vt:lpstr>This concludes our RASCAL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RASCAL by selecting in Windows:  Start | All Programs | RASCAL 4.3</dc:title>
  <dc:creator>George</dc:creator>
  <cp:lastModifiedBy>Jeff Kowalczik</cp:lastModifiedBy>
  <cp:revision>341</cp:revision>
  <cp:lastPrinted>2015-05-06T16:40:59Z</cp:lastPrinted>
  <dcterms:created xsi:type="dcterms:W3CDTF">2014-02-18T13:24:20Z</dcterms:created>
  <dcterms:modified xsi:type="dcterms:W3CDTF">2023-04-25T17:08:37Z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