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3"/>
  </p:notesMasterIdLst>
  <p:handoutMasterIdLst>
    <p:handoutMasterId r:id="rId14"/>
  </p:handoutMasterIdLst>
  <p:sldIdLst>
    <p:sldId id="344" r:id="rId3"/>
    <p:sldId id="345" r:id="rId4"/>
    <p:sldId id="346" r:id="rId5"/>
    <p:sldId id="347" r:id="rId6"/>
    <p:sldId id="642" r:id="rId7"/>
    <p:sldId id="551" r:id="rId8"/>
    <p:sldId id="643" r:id="rId9"/>
    <p:sldId id="644" r:id="rId10"/>
    <p:sldId id="636" r:id="rId11"/>
    <p:sldId id="350" r:id="rId12"/>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3C619E"/>
    <a:srgbClr val="8498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FE0E5A-F7BE-4AB4-AE3F-9FBB80035099}" v="9" dt="2023-04-25T14:26:56.264"/>
    <p1510:client id="{7EBA0B6C-0CA1-4A3D-B4B8-D923906A0FBC}" v="2" dt="2023-04-24T18:42:05.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118" autoAdjust="0"/>
    <p:restoredTop sz="71001" autoAdjust="0"/>
  </p:normalViewPr>
  <p:slideViewPr>
    <p:cSldViewPr>
      <p:cViewPr varScale="1">
        <p:scale>
          <a:sx n="77" d="100"/>
          <a:sy n="77" d="100"/>
        </p:scale>
        <p:origin x="1032" y="90"/>
      </p:cViewPr>
      <p:guideLst>
        <p:guide orient="horz" pos="2160"/>
        <p:guide pos="3840"/>
      </p:guideLst>
    </p:cSldViewPr>
  </p:slideViewPr>
  <p:outlineViewPr>
    <p:cViewPr>
      <p:scale>
        <a:sx n="33" d="100"/>
        <a:sy n="33" d="100"/>
      </p:scale>
      <p:origin x="0" y="4644"/>
    </p:cViewPr>
  </p:outlineViewPr>
  <p:notesTextViewPr>
    <p:cViewPr>
      <p:scale>
        <a:sx n="1" d="1"/>
        <a:sy n="1" d="1"/>
      </p:scale>
      <p:origin x="0" y="0"/>
    </p:cViewPr>
  </p:notesTextViewPr>
  <p:sorterViewPr>
    <p:cViewPr>
      <p:scale>
        <a:sx n="100" d="100"/>
        <a:sy n="100" d="100"/>
      </p:scale>
      <p:origin x="0" y="-17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23" Type="http://schemas.openxmlformats.org/officeDocument/2006/relationships/customXml" Target="../customXml/item3.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 Kowalczik" userId="9ebcb985-b04c-4260-b7cc-1706899660a6" providerId="ADAL" clId="{77FE0E5A-F7BE-4AB4-AE3F-9FBB80035099}"/>
    <pc:docChg chg="undo custSel addSld delSld modSld sldOrd">
      <pc:chgData name="Jeff Kowalczik" userId="9ebcb985-b04c-4260-b7cc-1706899660a6" providerId="ADAL" clId="{77FE0E5A-F7BE-4AB4-AE3F-9FBB80035099}" dt="2023-04-25T14:27:53.753" v="807" actId="47"/>
      <pc:docMkLst>
        <pc:docMk/>
      </pc:docMkLst>
      <pc:sldChg chg="modSp mod">
        <pc:chgData name="Jeff Kowalczik" userId="9ebcb985-b04c-4260-b7cc-1706899660a6" providerId="ADAL" clId="{77FE0E5A-F7BE-4AB4-AE3F-9FBB80035099}" dt="2023-04-25T14:18:28.812" v="14" actId="1076"/>
        <pc:sldMkLst>
          <pc:docMk/>
          <pc:sldMk cId="1212893715" sldId="347"/>
        </pc:sldMkLst>
        <pc:spChg chg="mod">
          <ac:chgData name="Jeff Kowalczik" userId="9ebcb985-b04c-4260-b7cc-1706899660a6" providerId="ADAL" clId="{77FE0E5A-F7BE-4AB4-AE3F-9FBB80035099}" dt="2023-04-25T14:18:28.812" v="14" actId="1076"/>
          <ac:spMkLst>
            <pc:docMk/>
            <pc:sldMk cId="1212893715" sldId="347"/>
            <ac:spMk id="4" creationId="{00000000-0000-0000-0000-000000000000}"/>
          </ac:spMkLst>
        </pc:spChg>
      </pc:sldChg>
      <pc:sldChg chg="addSp delSp modSp mod ord">
        <pc:chgData name="Jeff Kowalczik" userId="9ebcb985-b04c-4260-b7cc-1706899660a6" providerId="ADAL" clId="{77FE0E5A-F7BE-4AB4-AE3F-9FBB80035099}" dt="2023-04-25T14:23:53.337" v="389" actId="20577"/>
        <pc:sldMkLst>
          <pc:docMk/>
          <pc:sldMk cId="575970148" sldId="551"/>
        </pc:sldMkLst>
        <pc:spChg chg="mod">
          <ac:chgData name="Jeff Kowalczik" userId="9ebcb985-b04c-4260-b7cc-1706899660a6" providerId="ADAL" clId="{77FE0E5A-F7BE-4AB4-AE3F-9FBB80035099}" dt="2023-04-25T14:22:11.885" v="159" actId="21"/>
          <ac:spMkLst>
            <pc:docMk/>
            <pc:sldMk cId="575970148" sldId="551"/>
            <ac:spMk id="4" creationId="{8FEEEF20-6FBD-40E5-ABDB-9A48A4AAF828}"/>
          </ac:spMkLst>
        </pc:spChg>
        <pc:spChg chg="mod">
          <ac:chgData name="Jeff Kowalczik" userId="9ebcb985-b04c-4260-b7cc-1706899660a6" providerId="ADAL" clId="{77FE0E5A-F7BE-4AB4-AE3F-9FBB80035099}" dt="2023-04-25T14:21:35.202" v="153" actId="20577"/>
          <ac:spMkLst>
            <pc:docMk/>
            <pc:sldMk cId="575970148" sldId="551"/>
            <ac:spMk id="5" creationId="{0EB3A190-1E96-4C55-8797-B72D2DCC3CED}"/>
          </ac:spMkLst>
        </pc:spChg>
        <pc:spChg chg="add mod">
          <ac:chgData name="Jeff Kowalczik" userId="9ebcb985-b04c-4260-b7cc-1706899660a6" providerId="ADAL" clId="{77FE0E5A-F7BE-4AB4-AE3F-9FBB80035099}" dt="2023-04-25T14:23:53.337" v="389" actId="20577"/>
          <ac:spMkLst>
            <pc:docMk/>
            <pc:sldMk cId="575970148" sldId="551"/>
            <ac:spMk id="12" creationId="{D9E1BE8A-0D15-D3B2-EC9E-CD7BCAFF282F}"/>
          </ac:spMkLst>
        </pc:spChg>
        <pc:graphicFrameChg chg="del">
          <ac:chgData name="Jeff Kowalczik" userId="9ebcb985-b04c-4260-b7cc-1706899660a6" providerId="ADAL" clId="{77FE0E5A-F7BE-4AB4-AE3F-9FBB80035099}" dt="2023-04-25T14:17:05.794" v="0" actId="478"/>
          <ac:graphicFrameMkLst>
            <pc:docMk/>
            <pc:sldMk cId="575970148" sldId="551"/>
            <ac:graphicFrameMk id="3" creationId="{8D5C4074-DCFA-4309-9987-18D04599104C}"/>
          </ac:graphicFrameMkLst>
        </pc:graphicFrameChg>
        <pc:graphicFrameChg chg="add del mod">
          <ac:chgData name="Jeff Kowalczik" userId="9ebcb985-b04c-4260-b7cc-1706899660a6" providerId="ADAL" clId="{77FE0E5A-F7BE-4AB4-AE3F-9FBB80035099}" dt="2023-04-25T14:21:44.167" v="154" actId="478"/>
          <ac:graphicFrameMkLst>
            <pc:docMk/>
            <pc:sldMk cId="575970148" sldId="551"/>
            <ac:graphicFrameMk id="7" creationId="{51C54744-8CA6-C37D-A8B5-90BC9CFBD1E5}"/>
          </ac:graphicFrameMkLst>
        </pc:graphicFrameChg>
        <pc:graphicFrameChg chg="add mod">
          <ac:chgData name="Jeff Kowalczik" userId="9ebcb985-b04c-4260-b7cc-1706899660a6" providerId="ADAL" clId="{77FE0E5A-F7BE-4AB4-AE3F-9FBB80035099}" dt="2023-04-25T14:22:17.572" v="162" actId="1076"/>
          <ac:graphicFrameMkLst>
            <pc:docMk/>
            <pc:sldMk cId="575970148" sldId="551"/>
            <ac:graphicFrameMk id="8" creationId="{D398544A-668B-3225-6822-D1417A7238ED}"/>
          </ac:graphicFrameMkLst>
        </pc:graphicFrameChg>
      </pc:sldChg>
      <pc:sldChg chg="del">
        <pc:chgData name="Jeff Kowalczik" userId="9ebcb985-b04c-4260-b7cc-1706899660a6" providerId="ADAL" clId="{77FE0E5A-F7BE-4AB4-AE3F-9FBB80035099}" dt="2023-04-25T14:27:53.753" v="807" actId="47"/>
        <pc:sldMkLst>
          <pc:docMk/>
          <pc:sldMk cId="649674604" sldId="641"/>
        </pc:sldMkLst>
      </pc:sldChg>
      <pc:sldChg chg="add del setBg">
        <pc:chgData name="Jeff Kowalczik" userId="9ebcb985-b04c-4260-b7cc-1706899660a6" providerId="ADAL" clId="{77FE0E5A-F7BE-4AB4-AE3F-9FBB80035099}" dt="2023-04-25T14:17:59.154" v="7"/>
        <pc:sldMkLst>
          <pc:docMk/>
          <pc:sldMk cId="165801947" sldId="642"/>
        </pc:sldMkLst>
      </pc:sldChg>
      <pc:sldChg chg="modSp mod modNotesTx">
        <pc:chgData name="Jeff Kowalczik" userId="9ebcb985-b04c-4260-b7cc-1706899660a6" providerId="ADAL" clId="{77FE0E5A-F7BE-4AB4-AE3F-9FBB80035099}" dt="2023-04-25T14:20:44.732" v="111" actId="20577"/>
        <pc:sldMkLst>
          <pc:docMk/>
          <pc:sldMk cId="2735894093" sldId="642"/>
        </pc:sldMkLst>
        <pc:spChg chg="mod">
          <ac:chgData name="Jeff Kowalczik" userId="9ebcb985-b04c-4260-b7cc-1706899660a6" providerId="ADAL" clId="{77FE0E5A-F7BE-4AB4-AE3F-9FBB80035099}" dt="2023-04-25T14:20:35.097" v="108" actId="20577"/>
          <ac:spMkLst>
            <pc:docMk/>
            <pc:sldMk cId="2735894093" sldId="642"/>
            <ac:spMk id="5" creationId="{0EB3A190-1E96-4C55-8797-B72D2DCC3CED}"/>
          </ac:spMkLst>
        </pc:spChg>
        <pc:spChg chg="mod">
          <ac:chgData name="Jeff Kowalczik" userId="9ebcb985-b04c-4260-b7cc-1706899660a6" providerId="ADAL" clId="{77FE0E5A-F7BE-4AB4-AE3F-9FBB80035099}" dt="2023-04-25T14:20:39.980" v="110" actId="14100"/>
          <ac:spMkLst>
            <pc:docMk/>
            <pc:sldMk cId="2735894093" sldId="642"/>
            <ac:spMk id="8" creationId="{DE8E99FD-F3F3-4F4B-A05D-6E37375BEDCE}"/>
          </ac:spMkLst>
        </pc:spChg>
      </pc:sldChg>
      <pc:sldChg chg="modSp add mod ord">
        <pc:chgData name="Jeff Kowalczik" userId="9ebcb985-b04c-4260-b7cc-1706899660a6" providerId="ADAL" clId="{77FE0E5A-F7BE-4AB4-AE3F-9FBB80035099}" dt="2023-04-25T14:26:34.820" v="772" actId="14100"/>
        <pc:sldMkLst>
          <pc:docMk/>
          <pc:sldMk cId="186532553" sldId="643"/>
        </pc:sldMkLst>
        <pc:spChg chg="mod">
          <ac:chgData name="Jeff Kowalczik" userId="9ebcb985-b04c-4260-b7cc-1706899660a6" providerId="ADAL" clId="{77FE0E5A-F7BE-4AB4-AE3F-9FBB80035099}" dt="2023-04-25T14:26:29.538" v="770" actId="20577"/>
          <ac:spMkLst>
            <pc:docMk/>
            <pc:sldMk cId="186532553" sldId="643"/>
            <ac:spMk id="5" creationId="{0EB3A190-1E96-4C55-8797-B72D2DCC3CED}"/>
          </ac:spMkLst>
        </pc:spChg>
        <pc:spChg chg="mod">
          <ac:chgData name="Jeff Kowalczik" userId="9ebcb985-b04c-4260-b7cc-1706899660a6" providerId="ADAL" clId="{77FE0E5A-F7BE-4AB4-AE3F-9FBB80035099}" dt="2023-04-25T14:26:34.820" v="772" actId="14100"/>
          <ac:spMkLst>
            <pc:docMk/>
            <pc:sldMk cId="186532553" sldId="643"/>
            <ac:spMk id="8" creationId="{DE8E99FD-F3F3-4F4B-A05D-6E37375BEDCE}"/>
          </ac:spMkLst>
        </pc:spChg>
      </pc:sldChg>
      <pc:sldChg chg="addSp delSp modSp add mod">
        <pc:chgData name="Jeff Kowalczik" userId="9ebcb985-b04c-4260-b7cc-1706899660a6" providerId="ADAL" clId="{77FE0E5A-F7BE-4AB4-AE3F-9FBB80035099}" dt="2023-04-25T14:27:36.127" v="806" actId="20577"/>
        <pc:sldMkLst>
          <pc:docMk/>
          <pc:sldMk cId="360147684" sldId="644"/>
        </pc:sldMkLst>
        <pc:spChg chg="mod">
          <ac:chgData name="Jeff Kowalczik" userId="9ebcb985-b04c-4260-b7cc-1706899660a6" providerId="ADAL" clId="{77FE0E5A-F7BE-4AB4-AE3F-9FBB80035099}" dt="2023-04-25T14:27:36.127" v="806" actId="20577"/>
          <ac:spMkLst>
            <pc:docMk/>
            <pc:sldMk cId="360147684" sldId="644"/>
            <ac:spMk id="4" creationId="{8FEEEF20-6FBD-40E5-ABDB-9A48A4AAF828}"/>
          </ac:spMkLst>
        </pc:spChg>
        <pc:graphicFrameChg chg="add mod">
          <ac:chgData name="Jeff Kowalczik" userId="9ebcb985-b04c-4260-b7cc-1706899660a6" providerId="ADAL" clId="{77FE0E5A-F7BE-4AB4-AE3F-9FBB80035099}" dt="2023-04-25T14:26:58.740" v="776" actId="1076"/>
          <ac:graphicFrameMkLst>
            <pc:docMk/>
            <pc:sldMk cId="360147684" sldId="644"/>
            <ac:graphicFrameMk id="3" creationId="{836DB838-1ED3-0BC1-49C3-0CB3F06EC590}"/>
          </ac:graphicFrameMkLst>
        </pc:graphicFrameChg>
        <pc:graphicFrameChg chg="del">
          <ac:chgData name="Jeff Kowalczik" userId="9ebcb985-b04c-4260-b7cc-1706899660a6" providerId="ADAL" clId="{77FE0E5A-F7BE-4AB4-AE3F-9FBB80035099}" dt="2023-04-25T14:26:55.910" v="774" actId="478"/>
          <ac:graphicFrameMkLst>
            <pc:docMk/>
            <pc:sldMk cId="360147684" sldId="644"/>
            <ac:graphicFrameMk id="7" creationId="{51C54744-8CA6-C37D-A8B5-90BC9CFBD1E5}"/>
          </ac:graphicFrameMkLst>
        </pc:graphicFrameChg>
      </pc:sldChg>
    </pc:docChg>
  </pc:docChgLst>
  <pc:docChgLst>
    <pc:chgData name="Jeff Kowalczik" userId="9ebcb985-b04c-4260-b7cc-1706899660a6" providerId="ADAL" clId="{7EBA0B6C-0CA1-4A3D-B4B8-D923906A0FBC}"/>
    <pc:docChg chg="custSel modSld modMainMaster modNotesMaster">
      <pc:chgData name="Jeff Kowalczik" userId="9ebcb985-b04c-4260-b7cc-1706899660a6" providerId="ADAL" clId="{7EBA0B6C-0CA1-4A3D-B4B8-D923906A0FBC}" dt="2023-04-24T18:41:58.141" v="1" actId="27636"/>
      <pc:docMkLst>
        <pc:docMk/>
      </pc:docMkLst>
      <pc:sldChg chg="modSp">
        <pc:chgData name="Jeff Kowalczik" userId="9ebcb985-b04c-4260-b7cc-1706899660a6" providerId="ADAL" clId="{7EBA0B6C-0CA1-4A3D-B4B8-D923906A0FBC}" dt="2023-04-24T18:41:58.090" v="0"/>
        <pc:sldMkLst>
          <pc:docMk/>
          <pc:sldMk cId="2659082517" sldId="344"/>
        </pc:sldMkLst>
        <pc:spChg chg="mod">
          <ac:chgData name="Jeff Kowalczik" userId="9ebcb985-b04c-4260-b7cc-1706899660a6" providerId="ADAL" clId="{7EBA0B6C-0CA1-4A3D-B4B8-D923906A0FBC}" dt="2023-04-24T18:41:58.090" v="0"/>
          <ac:spMkLst>
            <pc:docMk/>
            <pc:sldMk cId="2659082517" sldId="344"/>
            <ac:spMk id="2" creationId="{00000000-0000-0000-0000-000000000000}"/>
          </ac:spMkLst>
        </pc:spChg>
      </pc:sldChg>
      <pc:sldChg chg="modSp modNotes">
        <pc:chgData name="Jeff Kowalczik" userId="9ebcb985-b04c-4260-b7cc-1706899660a6" providerId="ADAL" clId="{7EBA0B6C-0CA1-4A3D-B4B8-D923906A0FBC}" dt="2023-04-24T18:41:58.090" v="0"/>
        <pc:sldMkLst>
          <pc:docMk/>
          <pc:sldMk cId="411293869" sldId="345"/>
        </pc:sldMkLst>
        <pc:spChg chg="mod">
          <ac:chgData name="Jeff Kowalczik" userId="9ebcb985-b04c-4260-b7cc-1706899660a6" providerId="ADAL" clId="{7EBA0B6C-0CA1-4A3D-B4B8-D923906A0FBC}" dt="2023-04-24T18:41:58.090" v="0"/>
          <ac:spMkLst>
            <pc:docMk/>
            <pc:sldMk cId="411293869" sldId="345"/>
            <ac:spMk id="2" creationId="{00000000-0000-0000-0000-000000000000}"/>
          </ac:spMkLst>
        </pc:spChg>
      </pc:sldChg>
      <pc:sldChg chg="modSp modNotes">
        <pc:chgData name="Jeff Kowalczik" userId="9ebcb985-b04c-4260-b7cc-1706899660a6" providerId="ADAL" clId="{7EBA0B6C-0CA1-4A3D-B4B8-D923906A0FBC}" dt="2023-04-24T18:41:58.090" v="0"/>
        <pc:sldMkLst>
          <pc:docMk/>
          <pc:sldMk cId="2921033948" sldId="346"/>
        </pc:sldMkLst>
        <pc:spChg chg="mod">
          <ac:chgData name="Jeff Kowalczik" userId="9ebcb985-b04c-4260-b7cc-1706899660a6" providerId="ADAL" clId="{7EBA0B6C-0CA1-4A3D-B4B8-D923906A0FBC}" dt="2023-04-24T18:41:58.090" v="0"/>
          <ac:spMkLst>
            <pc:docMk/>
            <pc:sldMk cId="2921033948" sldId="346"/>
            <ac:spMk id="4" creationId="{00000000-0000-0000-0000-000000000000}"/>
          </ac:spMkLst>
        </pc:spChg>
        <pc:picChg chg="mod">
          <ac:chgData name="Jeff Kowalczik" userId="9ebcb985-b04c-4260-b7cc-1706899660a6" providerId="ADAL" clId="{7EBA0B6C-0CA1-4A3D-B4B8-D923906A0FBC}" dt="2023-04-24T18:41:58.090" v="0"/>
          <ac:picMkLst>
            <pc:docMk/>
            <pc:sldMk cId="2921033948" sldId="346"/>
            <ac:picMk id="6" creationId="{AEC48AAB-20D2-4380-B004-A894761865BE}"/>
          </ac:picMkLst>
        </pc:picChg>
      </pc:sldChg>
      <pc:sldChg chg="modSp modNotes">
        <pc:chgData name="Jeff Kowalczik" userId="9ebcb985-b04c-4260-b7cc-1706899660a6" providerId="ADAL" clId="{7EBA0B6C-0CA1-4A3D-B4B8-D923906A0FBC}" dt="2023-04-24T18:41:58.090" v="0"/>
        <pc:sldMkLst>
          <pc:docMk/>
          <pc:sldMk cId="1212893715" sldId="347"/>
        </pc:sldMkLst>
        <pc:spChg chg="mod">
          <ac:chgData name="Jeff Kowalczik" userId="9ebcb985-b04c-4260-b7cc-1706899660a6" providerId="ADAL" clId="{7EBA0B6C-0CA1-4A3D-B4B8-D923906A0FBC}" dt="2023-04-24T18:41:58.090" v="0"/>
          <ac:spMkLst>
            <pc:docMk/>
            <pc:sldMk cId="1212893715" sldId="347"/>
            <ac:spMk id="4" creationId="{00000000-0000-0000-0000-000000000000}"/>
          </ac:spMkLst>
        </pc:spChg>
      </pc:sldChg>
      <pc:sldChg chg="modSp mod modNotes">
        <pc:chgData name="Jeff Kowalczik" userId="9ebcb985-b04c-4260-b7cc-1706899660a6" providerId="ADAL" clId="{7EBA0B6C-0CA1-4A3D-B4B8-D923906A0FBC}" dt="2023-04-24T18:41:58.141" v="1" actId="27636"/>
        <pc:sldMkLst>
          <pc:docMk/>
          <pc:sldMk cId="3540682960" sldId="348"/>
        </pc:sldMkLst>
        <pc:spChg chg="mod">
          <ac:chgData name="Jeff Kowalczik" userId="9ebcb985-b04c-4260-b7cc-1706899660a6" providerId="ADAL" clId="{7EBA0B6C-0CA1-4A3D-B4B8-D923906A0FBC}" dt="2023-04-24T18:41:58.141" v="1" actId="27636"/>
          <ac:spMkLst>
            <pc:docMk/>
            <pc:sldMk cId="3540682960" sldId="348"/>
            <ac:spMk id="5" creationId="{00000000-0000-0000-0000-000000000000}"/>
          </ac:spMkLst>
        </pc:spChg>
        <pc:graphicFrameChg chg="mod">
          <ac:chgData name="Jeff Kowalczik" userId="9ebcb985-b04c-4260-b7cc-1706899660a6" providerId="ADAL" clId="{7EBA0B6C-0CA1-4A3D-B4B8-D923906A0FBC}" dt="2023-04-24T18:41:58.090" v="0"/>
          <ac:graphicFrameMkLst>
            <pc:docMk/>
            <pc:sldMk cId="3540682960" sldId="348"/>
            <ac:graphicFrameMk id="4" creationId="{00000000-0000-0000-0000-000000000000}"/>
          </ac:graphicFrameMkLst>
        </pc:graphicFrameChg>
      </pc:sldChg>
      <pc:sldChg chg="modSp modNotes">
        <pc:chgData name="Jeff Kowalczik" userId="9ebcb985-b04c-4260-b7cc-1706899660a6" providerId="ADAL" clId="{7EBA0B6C-0CA1-4A3D-B4B8-D923906A0FBC}" dt="2023-04-24T18:41:58.090" v="0"/>
        <pc:sldMkLst>
          <pc:docMk/>
          <pc:sldMk cId="1226428751" sldId="349"/>
        </pc:sldMkLst>
        <pc:graphicFrameChg chg="mod">
          <ac:chgData name="Jeff Kowalczik" userId="9ebcb985-b04c-4260-b7cc-1706899660a6" providerId="ADAL" clId="{7EBA0B6C-0CA1-4A3D-B4B8-D923906A0FBC}" dt="2023-04-24T18:41:58.090" v="0"/>
          <ac:graphicFrameMkLst>
            <pc:docMk/>
            <pc:sldMk cId="1226428751" sldId="349"/>
            <ac:graphicFrameMk id="3" creationId="{00000000-0000-0000-0000-000000000000}"/>
          </ac:graphicFrameMkLst>
        </pc:graphicFrameChg>
      </pc:sldChg>
      <pc:sldChg chg="modSp modNotes">
        <pc:chgData name="Jeff Kowalczik" userId="9ebcb985-b04c-4260-b7cc-1706899660a6" providerId="ADAL" clId="{7EBA0B6C-0CA1-4A3D-B4B8-D923906A0FBC}" dt="2023-04-24T18:41:58.090" v="0"/>
        <pc:sldMkLst>
          <pc:docMk/>
          <pc:sldMk cId="224339564" sldId="350"/>
        </pc:sldMkLst>
        <pc:spChg chg="mod">
          <ac:chgData name="Jeff Kowalczik" userId="9ebcb985-b04c-4260-b7cc-1706899660a6" providerId="ADAL" clId="{7EBA0B6C-0CA1-4A3D-B4B8-D923906A0FBC}" dt="2023-04-24T18:41:58.090" v="0"/>
          <ac:spMkLst>
            <pc:docMk/>
            <pc:sldMk cId="224339564" sldId="350"/>
            <ac:spMk id="4" creationId="{00000000-0000-0000-0000-000000000000}"/>
          </ac:spMkLst>
        </pc:spChg>
        <pc:graphicFrameChg chg="mod">
          <ac:chgData name="Jeff Kowalczik" userId="9ebcb985-b04c-4260-b7cc-1706899660a6" providerId="ADAL" clId="{7EBA0B6C-0CA1-4A3D-B4B8-D923906A0FBC}" dt="2023-04-24T18:41:58.090" v="0"/>
          <ac:graphicFrameMkLst>
            <pc:docMk/>
            <pc:sldMk cId="224339564" sldId="350"/>
            <ac:graphicFrameMk id="5" creationId="{00000000-0000-0000-0000-000000000000}"/>
          </ac:graphicFrameMkLst>
        </pc:graphicFrameChg>
      </pc:sldChg>
      <pc:sldMasterChg chg="modSp modSldLayout">
        <pc:chgData name="Jeff Kowalczik" userId="9ebcb985-b04c-4260-b7cc-1706899660a6" providerId="ADAL" clId="{7EBA0B6C-0CA1-4A3D-B4B8-D923906A0FBC}" dt="2023-04-24T18:41:58.090" v="0"/>
        <pc:sldMasterMkLst>
          <pc:docMk/>
          <pc:sldMasterMk cId="1173817367" sldId="2147483672"/>
        </pc:sldMasterMkLst>
        <pc:spChg chg="mod">
          <ac:chgData name="Jeff Kowalczik" userId="9ebcb985-b04c-4260-b7cc-1706899660a6" providerId="ADAL" clId="{7EBA0B6C-0CA1-4A3D-B4B8-D923906A0FBC}" dt="2023-04-24T18:41:58.090" v="0"/>
          <ac:spMkLst>
            <pc:docMk/>
            <pc:sldMasterMk cId="1173817367" sldId="2147483672"/>
            <ac:spMk id="2"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ac:spMk id="3" creationId="{00000000-0000-0000-0000-000000000000}"/>
          </ac:spMkLst>
        </pc:spChg>
        <pc:sldLayoutChg chg="modSp">
          <pc:chgData name="Jeff Kowalczik" userId="9ebcb985-b04c-4260-b7cc-1706899660a6" providerId="ADAL" clId="{7EBA0B6C-0CA1-4A3D-B4B8-D923906A0FBC}" dt="2023-04-24T18:41:58.090" v="0"/>
          <pc:sldLayoutMkLst>
            <pc:docMk/>
            <pc:sldMasterMk cId="1173817367" sldId="2147483672"/>
            <pc:sldLayoutMk cId="1787574193" sldId="2147483673"/>
          </pc:sldLayoutMkLst>
          <pc:spChg chg="mod">
            <ac:chgData name="Jeff Kowalczik" userId="9ebcb985-b04c-4260-b7cc-1706899660a6" providerId="ADAL" clId="{7EBA0B6C-0CA1-4A3D-B4B8-D923906A0FBC}" dt="2023-04-24T18:41:58.090" v="0"/>
            <ac:spMkLst>
              <pc:docMk/>
              <pc:sldMasterMk cId="1173817367" sldId="2147483672"/>
              <pc:sldLayoutMk cId="1787574193" sldId="2147483673"/>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7"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8"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10"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787574193" sldId="2147483673"/>
              <ac:spMk id="11"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3691466154" sldId="2147483674"/>
          </pc:sldLayoutMkLst>
          <pc:spChg chg="mod">
            <ac:chgData name="Jeff Kowalczik" userId="9ebcb985-b04c-4260-b7cc-1706899660a6" providerId="ADAL" clId="{7EBA0B6C-0CA1-4A3D-B4B8-D923906A0FBC}" dt="2023-04-24T18:41:58.090" v="0"/>
            <ac:spMkLst>
              <pc:docMk/>
              <pc:sldMasterMk cId="1173817367" sldId="2147483672"/>
              <pc:sldLayoutMk cId="3691466154" sldId="2147483674"/>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691466154" sldId="2147483674"/>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691466154" sldId="2147483674"/>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691466154" sldId="2147483674"/>
              <ac:spMk id="8"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662861241" sldId="2147483675"/>
          </pc:sldLayoutMkLst>
          <pc:spChg chg="mod">
            <ac:chgData name="Jeff Kowalczik" userId="9ebcb985-b04c-4260-b7cc-1706899660a6" providerId="ADAL" clId="{7EBA0B6C-0CA1-4A3D-B4B8-D923906A0FBC}" dt="2023-04-24T18:41:58.090" v="0"/>
            <ac:spMkLst>
              <pc:docMk/>
              <pc:sldMasterMk cId="1173817367" sldId="2147483672"/>
              <pc:sldLayoutMk cId="662861241" sldId="2147483675"/>
              <ac:spMk id="2"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10"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662861241" sldId="2147483675"/>
              <ac:spMk id="11"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327569639" sldId="2147483676"/>
          </pc:sldLayoutMkLst>
          <pc:spChg chg="mod">
            <ac:chgData name="Jeff Kowalczik" userId="9ebcb985-b04c-4260-b7cc-1706899660a6" providerId="ADAL" clId="{7EBA0B6C-0CA1-4A3D-B4B8-D923906A0FBC}" dt="2023-04-24T18:41:58.090" v="0"/>
            <ac:spMkLst>
              <pc:docMk/>
              <pc:sldMasterMk cId="1173817367" sldId="2147483672"/>
              <pc:sldLayoutMk cId="327569639" sldId="2147483676"/>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27569639" sldId="2147483676"/>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27569639" sldId="2147483676"/>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27569639" sldId="2147483676"/>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27569639" sldId="2147483676"/>
              <ac:spMk id="7"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327569639" sldId="2147483676"/>
              <ac:spMk id="9"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2406031678" sldId="2147483677"/>
          </pc:sldLayoutMkLst>
          <pc:spChg chg="mod">
            <ac:chgData name="Jeff Kowalczik" userId="9ebcb985-b04c-4260-b7cc-1706899660a6" providerId="ADAL" clId="{7EBA0B6C-0CA1-4A3D-B4B8-D923906A0FBC}" dt="2023-04-24T18:41:58.090" v="0"/>
            <ac:spMkLst>
              <pc:docMk/>
              <pc:sldMasterMk cId="1173817367" sldId="2147483672"/>
              <pc:sldLayoutMk cId="2406031678" sldId="2147483677"/>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7"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8"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406031678" sldId="2147483677"/>
              <ac:spMk id="9"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4141180743" sldId="2147483678"/>
          </pc:sldLayoutMkLst>
          <pc:spChg chg="mod">
            <ac:chgData name="Jeff Kowalczik" userId="9ebcb985-b04c-4260-b7cc-1706899660a6" providerId="ADAL" clId="{7EBA0B6C-0CA1-4A3D-B4B8-D923906A0FBC}" dt="2023-04-24T18:41:58.090" v="0"/>
            <ac:spMkLst>
              <pc:docMk/>
              <pc:sldMasterMk cId="1173817367" sldId="2147483672"/>
              <pc:sldLayoutMk cId="4141180743" sldId="2147483678"/>
              <ac:spMk id="4"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1686703883" sldId="2147483680"/>
          </pc:sldLayoutMkLst>
          <pc:spChg chg="mod">
            <ac:chgData name="Jeff Kowalczik" userId="9ebcb985-b04c-4260-b7cc-1706899660a6" providerId="ADAL" clId="{7EBA0B6C-0CA1-4A3D-B4B8-D923906A0FBC}" dt="2023-04-24T18:41:58.090" v="0"/>
            <ac:spMkLst>
              <pc:docMk/>
              <pc:sldMasterMk cId="1173817367" sldId="2147483672"/>
              <pc:sldLayoutMk cId="1686703883" sldId="2147483680"/>
              <ac:spMk id="2"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686703883" sldId="2147483680"/>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686703883" sldId="2147483680"/>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686703883" sldId="2147483680"/>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686703883" sldId="2147483680"/>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1686703883" sldId="2147483680"/>
              <ac:spMk id="7"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504124001" sldId="2147483681"/>
          </pc:sldLayoutMkLst>
          <pc:spChg chg="mod">
            <ac:chgData name="Jeff Kowalczik" userId="9ebcb985-b04c-4260-b7cc-1706899660a6" providerId="ADAL" clId="{7EBA0B6C-0CA1-4A3D-B4B8-D923906A0FBC}" dt="2023-04-24T18:41:58.090" v="0"/>
            <ac:spMkLst>
              <pc:docMk/>
              <pc:sldMasterMk cId="1173817367" sldId="2147483672"/>
              <pc:sldLayoutMk cId="504124001" sldId="2147483681"/>
              <ac:spMk id="2"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504124001" sldId="2147483681"/>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504124001" sldId="2147483681"/>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504124001" sldId="2147483681"/>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504124001" sldId="2147483681"/>
              <ac:spMk id="6"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504124001" sldId="2147483681"/>
              <ac:spMk id="7"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262345036" sldId="2147483682"/>
          </pc:sldLayoutMkLst>
          <pc:spChg chg="mod">
            <ac:chgData name="Jeff Kowalczik" userId="9ebcb985-b04c-4260-b7cc-1706899660a6" providerId="ADAL" clId="{7EBA0B6C-0CA1-4A3D-B4B8-D923906A0FBC}" dt="2023-04-24T18:41:58.090" v="0"/>
            <ac:spMkLst>
              <pc:docMk/>
              <pc:sldMasterMk cId="1173817367" sldId="2147483672"/>
              <pc:sldLayoutMk cId="262345036" sldId="2147483682"/>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62345036" sldId="2147483682"/>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62345036" sldId="2147483682"/>
              <ac:spMk id="6" creationId="{00000000-0000-0000-0000-000000000000}"/>
            </ac:spMkLst>
          </pc:spChg>
        </pc:sldLayoutChg>
        <pc:sldLayoutChg chg="modSp">
          <pc:chgData name="Jeff Kowalczik" userId="9ebcb985-b04c-4260-b7cc-1706899660a6" providerId="ADAL" clId="{7EBA0B6C-0CA1-4A3D-B4B8-D923906A0FBC}" dt="2023-04-24T18:41:58.090" v="0"/>
          <pc:sldLayoutMkLst>
            <pc:docMk/>
            <pc:sldMasterMk cId="1173817367" sldId="2147483672"/>
            <pc:sldLayoutMk cId="2579715743" sldId="2147483683"/>
          </pc:sldLayoutMkLst>
          <pc:spChg chg="mod">
            <ac:chgData name="Jeff Kowalczik" userId="9ebcb985-b04c-4260-b7cc-1706899660a6" providerId="ADAL" clId="{7EBA0B6C-0CA1-4A3D-B4B8-D923906A0FBC}" dt="2023-04-24T18:41:58.090" v="0"/>
            <ac:spMkLst>
              <pc:docMk/>
              <pc:sldMasterMk cId="1173817367" sldId="2147483672"/>
              <pc:sldLayoutMk cId="2579715743" sldId="2147483683"/>
              <ac:spMk id="2"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579715743" sldId="2147483683"/>
              <ac:spMk id="3"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579715743" sldId="2147483683"/>
              <ac:spMk id="4"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579715743" sldId="2147483683"/>
              <ac:spMk id="5" creationId="{00000000-0000-0000-0000-000000000000}"/>
            </ac:spMkLst>
          </pc:spChg>
          <pc:spChg chg="mod">
            <ac:chgData name="Jeff Kowalczik" userId="9ebcb985-b04c-4260-b7cc-1706899660a6" providerId="ADAL" clId="{7EBA0B6C-0CA1-4A3D-B4B8-D923906A0FBC}" dt="2023-04-24T18:41:58.090" v="0"/>
            <ac:spMkLst>
              <pc:docMk/>
              <pc:sldMasterMk cId="1173817367" sldId="2147483672"/>
              <pc:sldLayoutMk cId="2579715743" sldId="2147483683"/>
              <ac:spMk id="6" creationId="{00000000-0000-0000-0000-000000000000}"/>
            </ac:spMkLst>
          </pc:spChg>
        </pc:sldLayoutChg>
      </pc:sldMasterChg>
    </pc:docChg>
  </pc:docChgLst>
  <pc:docChgLst>
    <pc:chgData name="Jeff Kowalczik" userId="9ebcb985-b04c-4260-b7cc-1706899660a6" providerId="ADAL" clId="{BB47DC2D-E23C-4235-9F80-3294E4A7FF96}"/>
    <pc:docChg chg="undo custSel delSld modSld">
      <pc:chgData name="Jeff Kowalczik" userId="9ebcb985-b04c-4260-b7cc-1706899660a6" providerId="ADAL" clId="{BB47DC2D-E23C-4235-9F80-3294E4A7FF96}" dt="2023-04-25T17:23:35.548" v="309" actId="20577"/>
      <pc:docMkLst>
        <pc:docMk/>
      </pc:docMkLst>
      <pc:sldChg chg="modSp mod">
        <pc:chgData name="Jeff Kowalczik" userId="9ebcb985-b04c-4260-b7cc-1706899660a6" providerId="ADAL" clId="{BB47DC2D-E23C-4235-9F80-3294E4A7FF96}" dt="2023-04-25T17:10:40.571" v="13" actId="20577"/>
        <pc:sldMkLst>
          <pc:docMk/>
          <pc:sldMk cId="2921033948" sldId="346"/>
        </pc:sldMkLst>
        <pc:spChg chg="mod">
          <ac:chgData name="Jeff Kowalczik" userId="9ebcb985-b04c-4260-b7cc-1706899660a6" providerId="ADAL" clId="{BB47DC2D-E23C-4235-9F80-3294E4A7FF96}" dt="2023-04-25T17:10:40.571" v="13" actId="20577"/>
          <ac:spMkLst>
            <pc:docMk/>
            <pc:sldMk cId="2921033948" sldId="346"/>
            <ac:spMk id="4" creationId="{00000000-0000-0000-0000-000000000000}"/>
          </ac:spMkLst>
        </pc:spChg>
      </pc:sldChg>
      <pc:sldChg chg="del">
        <pc:chgData name="Jeff Kowalczik" userId="9ebcb985-b04c-4260-b7cc-1706899660a6" providerId="ADAL" clId="{BB47DC2D-E23C-4235-9F80-3294E4A7FF96}" dt="2023-04-25T17:18:30.534" v="228" actId="47"/>
        <pc:sldMkLst>
          <pc:docMk/>
          <pc:sldMk cId="3540682960" sldId="348"/>
        </pc:sldMkLst>
      </pc:sldChg>
      <pc:sldChg chg="del">
        <pc:chgData name="Jeff Kowalczik" userId="9ebcb985-b04c-4260-b7cc-1706899660a6" providerId="ADAL" clId="{BB47DC2D-E23C-4235-9F80-3294E4A7FF96}" dt="2023-04-25T17:19:10.624" v="284" actId="47"/>
        <pc:sldMkLst>
          <pc:docMk/>
          <pc:sldMk cId="1226428751" sldId="349"/>
        </pc:sldMkLst>
      </pc:sldChg>
      <pc:sldChg chg="modSp mod">
        <pc:chgData name="Jeff Kowalczik" userId="9ebcb985-b04c-4260-b7cc-1706899660a6" providerId="ADAL" clId="{BB47DC2D-E23C-4235-9F80-3294E4A7FF96}" dt="2023-04-25T17:23:22.085" v="287" actId="20577"/>
        <pc:sldMkLst>
          <pc:docMk/>
          <pc:sldMk cId="224339564" sldId="350"/>
        </pc:sldMkLst>
        <pc:graphicFrameChg chg="modGraphic">
          <ac:chgData name="Jeff Kowalczik" userId="9ebcb985-b04c-4260-b7cc-1706899660a6" providerId="ADAL" clId="{BB47DC2D-E23C-4235-9F80-3294E4A7FF96}" dt="2023-04-25T17:23:22.085" v="287" actId="20577"/>
          <ac:graphicFrameMkLst>
            <pc:docMk/>
            <pc:sldMk cId="224339564" sldId="350"/>
            <ac:graphicFrameMk id="5" creationId="{00000000-0000-0000-0000-000000000000}"/>
          </ac:graphicFrameMkLst>
        </pc:graphicFrameChg>
      </pc:sldChg>
      <pc:sldChg chg="modSp mod">
        <pc:chgData name="Jeff Kowalczik" userId="9ebcb985-b04c-4260-b7cc-1706899660a6" providerId="ADAL" clId="{BB47DC2D-E23C-4235-9F80-3294E4A7FF96}" dt="2023-04-25T17:14:34.500" v="31" actId="20577"/>
        <pc:sldMkLst>
          <pc:docMk/>
          <pc:sldMk cId="2735894093" sldId="642"/>
        </pc:sldMkLst>
        <pc:spChg chg="mod">
          <ac:chgData name="Jeff Kowalczik" userId="9ebcb985-b04c-4260-b7cc-1706899660a6" providerId="ADAL" clId="{BB47DC2D-E23C-4235-9F80-3294E4A7FF96}" dt="2023-04-25T17:14:34.500" v="31" actId="20577"/>
          <ac:spMkLst>
            <pc:docMk/>
            <pc:sldMk cId="2735894093" sldId="642"/>
            <ac:spMk id="5" creationId="{0EB3A190-1E96-4C55-8797-B72D2DCC3CED}"/>
          </ac:spMkLst>
        </pc:spChg>
        <pc:spChg chg="mod">
          <ac:chgData name="Jeff Kowalczik" userId="9ebcb985-b04c-4260-b7cc-1706899660a6" providerId="ADAL" clId="{BB47DC2D-E23C-4235-9F80-3294E4A7FF96}" dt="2023-04-25T17:14:09.616" v="27" actId="14100"/>
          <ac:spMkLst>
            <pc:docMk/>
            <pc:sldMk cId="2735894093" sldId="642"/>
            <ac:spMk id="8" creationId="{DE8E99FD-F3F3-4F4B-A05D-6E37375BEDCE}"/>
          </ac:spMkLst>
        </pc:spChg>
      </pc:sldChg>
      <pc:sldChg chg="modSp mod">
        <pc:chgData name="Jeff Kowalczik" userId="9ebcb985-b04c-4260-b7cc-1706899660a6" providerId="ADAL" clId="{BB47DC2D-E23C-4235-9F80-3294E4A7FF96}" dt="2023-04-25T17:18:20.222" v="227" actId="6549"/>
        <pc:sldMkLst>
          <pc:docMk/>
          <pc:sldMk cId="186532553" sldId="643"/>
        </pc:sldMkLst>
        <pc:spChg chg="mod">
          <ac:chgData name="Jeff Kowalczik" userId="9ebcb985-b04c-4260-b7cc-1706899660a6" providerId="ADAL" clId="{BB47DC2D-E23C-4235-9F80-3294E4A7FF96}" dt="2023-04-25T17:18:20.222" v="227" actId="6549"/>
          <ac:spMkLst>
            <pc:docMk/>
            <pc:sldMk cId="186532553" sldId="643"/>
            <ac:spMk id="5" creationId="{0EB3A190-1E96-4C55-8797-B72D2DCC3CED}"/>
          </ac:spMkLst>
        </pc:spChg>
      </pc:sldChg>
      <pc:sldChg chg="modSp mod">
        <pc:chgData name="Jeff Kowalczik" userId="9ebcb985-b04c-4260-b7cc-1706899660a6" providerId="ADAL" clId="{BB47DC2D-E23C-4235-9F80-3294E4A7FF96}" dt="2023-04-25T17:23:35.548" v="309" actId="20577"/>
        <pc:sldMkLst>
          <pc:docMk/>
          <pc:sldMk cId="360147684" sldId="644"/>
        </pc:sldMkLst>
        <pc:spChg chg="mod">
          <ac:chgData name="Jeff Kowalczik" userId="9ebcb985-b04c-4260-b7cc-1706899660a6" providerId="ADAL" clId="{BB47DC2D-E23C-4235-9F80-3294E4A7FF96}" dt="2023-04-25T17:23:35.548" v="309" actId="20577"/>
          <ac:spMkLst>
            <pc:docMk/>
            <pc:sldMk cId="360147684" sldId="644"/>
            <ac:spMk id="4" creationId="{8FEEEF20-6FBD-40E5-ABDB-9A48A4AAF828}"/>
          </ac:spMkLst>
        </pc:spChg>
        <pc:spChg chg="mod">
          <ac:chgData name="Jeff Kowalczik" userId="9ebcb985-b04c-4260-b7cc-1706899660a6" providerId="ADAL" clId="{BB47DC2D-E23C-4235-9F80-3294E4A7FF96}" dt="2023-04-25T17:19:03.810" v="283" actId="20577"/>
          <ac:spMkLst>
            <pc:docMk/>
            <pc:sldMk cId="360147684" sldId="644"/>
            <ac:spMk id="5" creationId="{0EB3A190-1E96-4C55-8797-B72D2DCC3CE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6912"/>
          </a:xfrm>
          <a:prstGeom prst="rect">
            <a:avLst/>
          </a:prstGeom>
        </p:spPr>
        <p:txBody>
          <a:bodyPr vert="horz" lIns="93287" tIns="46644" rIns="93287" bIns="46644" rtlCol="0"/>
          <a:lstStyle>
            <a:lvl1pPr algn="r">
              <a:defRPr sz="1200"/>
            </a:lvl1pPr>
          </a:lstStyle>
          <a:p>
            <a:fld id="{9FF78C8D-7477-4D05-B392-79E2A87280F0}" type="datetimeFigureOut">
              <a:rPr lang="en-US" smtClean="0"/>
              <a:t>04/25/2023</a:t>
            </a:fld>
            <a:endParaRPr lang="en-US"/>
          </a:p>
        </p:txBody>
      </p:sp>
      <p:sp>
        <p:nvSpPr>
          <p:cNvPr id="4" name="Footer Placeholder 3"/>
          <p:cNvSpPr>
            <a:spLocks noGrp="1"/>
          </p:cNvSpPr>
          <p:nvPr>
            <p:ph type="ftr" sz="quarter" idx="2"/>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BB3B39B7-2193-4297-87A4-E297599BD019}" type="slidenum">
              <a:rPr lang="en-US" smtClean="0"/>
              <a:t>‹#›</a:t>
            </a:fld>
            <a:endParaRPr lang="en-US"/>
          </a:p>
        </p:txBody>
      </p:sp>
    </p:spTree>
    <p:extLst>
      <p:ext uri="{BB962C8B-B14F-4D97-AF65-F5344CB8AC3E}">
        <p14:creationId xmlns:p14="http://schemas.microsoft.com/office/powerpoint/2010/main" val="2349037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674113D6-FED5-47F2-A188-AEB556B6C333}" type="datetimeFigureOut">
              <a:rPr lang="en-US" smtClean="0"/>
              <a:t>04/25/2023</a:t>
            </a:fld>
            <a:endParaRPr lang="en-US"/>
          </a:p>
        </p:txBody>
      </p:sp>
      <p:sp>
        <p:nvSpPr>
          <p:cNvPr id="4" name="Slide Image Placeholder 3"/>
          <p:cNvSpPr>
            <a:spLocks noGrp="1" noRot="1" noChangeAspect="1"/>
          </p:cNvSpPr>
          <p:nvPr>
            <p:ph type="sldImg" idx="2"/>
          </p:nvPr>
        </p:nvSpPr>
        <p:spPr>
          <a:xfrm>
            <a:off x="409575" y="698500"/>
            <a:ext cx="62007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231BEE92-0EA9-474A-B362-8DB93EF340B8}" type="slidenum">
              <a:rPr lang="en-US" smtClean="0"/>
              <a:t>‹#›</a:t>
            </a:fld>
            <a:endParaRPr lang="en-US"/>
          </a:p>
        </p:txBody>
      </p:sp>
    </p:spTree>
    <p:extLst>
      <p:ext uri="{BB962C8B-B14F-4D97-AF65-F5344CB8AC3E}">
        <p14:creationId xmlns:p14="http://schemas.microsoft.com/office/powerpoint/2010/main" val="3798681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baseline="0" dirty="0"/>
          </a:p>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231BEE92-0EA9-474A-B362-8DB93EF340B8}" type="slidenum">
              <a:rPr lang="en-US" smtClean="0"/>
              <a:t>2</a:t>
            </a:fld>
            <a:endParaRPr lang="en-US"/>
          </a:p>
        </p:txBody>
      </p:sp>
    </p:spTree>
    <p:extLst>
      <p:ext uri="{BB962C8B-B14F-4D97-AF65-F5344CB8AC3E}">
        <p14:creationId xmlns:p14="http://schemas.microsoft.com/office/powerpoint/2010/main" val="377144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1BEE92-0EA9-474A-B362-8DB93EF340B8}" type="slidenum">
              <a:rPr lang="en-US" smtClean="0"/>
              <a:t>3</a:t>
            </a:fld>
            <a:endParaRPr lang="en-US"/>
          </a:p>
        </p:txBody>
      </p:sp>
    </p:spTree>
    <p:extLst>
      <p:ext uri="{BB962C8B-B14F-4D97-AF65-F5344CB8AC3E}">
        <p14:creationId xmlns:p14="http://schemas.microsoft.com/office/powerpoint/2010/main" val="2711058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1BEE92-0EA9-474A-B362-8DB93EF340B8}" type="slidenum">
              <a:rPr lang="en-US" smtClean="0"/>
              <a:t>4</a:t>
            </a:fld>
            <a:endParaRPr lang="en-US"/>
          </a:p>
        </p:txBody>
      </p:sp>
    </p:spTree>
    <p:extLst>
      <p:ext uri="{BB962C8B-B14F-4D97-AF65-F5344CB8AC3E}">
        <p14:creationId xmlns:p14="http://schemas.microsoft.com/office/powerpoint/2010/main" val="3330986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rtl="0" fontAlgn="ctr">
              <a:spcBef>
                <a:spcPts val="0"/>
              </a:spcBef>
              <a:spcAft>
                <a:spcPts val="0"/>
              </a:spcAft>
              <a:buFont typeface="Arial" panose="020B0604020202020204" pitchFamily="34" charset="0"/>
              <a:buChar char="•"/>
            </a:pPr>
            <a:endParaRPr lang="en-US" sz="1100" dirty="0">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1BEE92-0EA9-474A-B362-8DB93EF340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25379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5-10 min to complete problem.  Next slide is walkthrough to catch up anyone who may need help.</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1BEE92-0EA9-474A-B362-8DB93EF340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2611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rtl="0" fontAlgn="ctr">
              <a:spcBef>
                <a:spcPts val="0"/>
              </a:spcBef>
              <a:spcAft>
                <a:spcPts val="0"/>
              </a:spcAft>
              <a:buFont typeface="Arial" panose="020B0604020202020204" pitchFamily="34" charset="0"/>
              <a:buChar char="•"/>
            </a:pPr>
            <a:endParaRPr lang="en-US" sz="1100" dirty="0">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1BEE92-0EA9-474A-B362-8DB93EF340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202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5-10 min to complete problem.  Next slide is walkthrough to catch up anyone who may need help.</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1BEE92-0EA9-474A-B362-8DB93EF340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8103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rtl="0" fontAlgn="ctr">
              <a:spcBef>
                <a:spcPts val="0"/>
              </a:spcBef>
              <a:spcAft>
                <a:spcPts val="0"/>
              </a:spcAft>
              <a:buFont typeface="Arial" panose="020B0604020202020204" pitchFamily="34" charset="0"/>
              <a:buNone/>
            </a:pPr>
            <a:r>
              <a:rPr lang="en-US" sz="1100" dirty="0">
                <a:effectLst/>
                <a:latin typeface="Calibri" panose="020F0502020204030204" pitchFamily="34" charset="0"/>
              </a:rPr>
              <a:t>Show RASCAL window on top of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1BEE92-0EA9-474A-B362-8DB93EF340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178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231BEE92-0EA9-474A-B362-8DB93EF340B8}" type="slidenum">
              <a:rPr lang="en-US" smtClean="0"/>
              <a:t>10</a:t>
            </a:fld>
            <a:endParaRPr lang="en-US"/>
          </a:p>
        </p:txBody>
      </p:sp>
    </p:spTree>
    <p:extLst>
      <p:ext uri="{BB962C8B-B14F-4D97-AF65-F5344CB8AC3E}">
        <p14:creationId xmlns:p14="http://schemas.microsoft.com/office/powerpoint/2010/main" val="693699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1" y="2537262"/>
            <a:ext cx="12016828" cy="1362075"/>
          </a:xfrm>
        </p:spPr>
        <p:txBody>
          <a:bodyPr anchor="t">
            <a:noAutofit/>
          </a:bodyPr>
          <a:lstStyle>
            <a:lvl1pPr algn="r">
              <a:defRPr lang="en-US" sz="6000" kern="1200" cap="small" baseline="0" dirty="0">
                <a:solidFill>
                  <a:schemeClr val="tx2"/>
                </a:solidFill>
                <a:latin typeface="+mj-lt"/>
                <a:ea typeface="+mj-ea"/>
                <a:cs typeface="+mj-cs"/>
              </a:defRPr>
            </a:lvl1pPr>
          </a:lstStyle>
          <a:p>
            <a:r>
              <a:rPr lang="en-US" dirty="0"/>
              <a:t>Click to edit style</a:t>
            </a:r>
          </a:p>
        </p:txBody>
      </p:sp>
      <p:sp>
        <p:nvSpPr>
          <p:cNvPr id="3" name="Text Placeholder 2"/>
          <p:cNvSpPr>
            <a:spLocks noGrp="1"/>
          </p:cNvSpPr>
          <p:nvPr>
            <p:ph type="body" idx="1"/>
          </p:nvPr>
        </p:nvSpPr>
        <p:spPr>
          <a:xfrm>
            <a:off x="1807779" y="3746937"/>
            <a:ext cx="10363200" cy="1500187"/>
          </a:xfrm>
        </p:spPr>
        <p:txBody>
          <a:bodyPr anchor="t">
            <a:normAutofit/>
          </a:bodyPr>
          <a:lstStyle>
            <a:lvl1pPr marL="0" indent="0" algn="r">
              <a:buNone/>
              <a:defRPr lang="en-US" sz="2800" b="0" kern="1200" dirty="0" smtClean="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
        <p:nvSpPr>
          <p:cNvPr id="10" name="Rectangle 9"/>
          <p:cNvSpPr/>
          <p:nvPr userDrawn="1"/>
        </p:nvSpPr>
        <p:spPr>
          <a:xfrm>
            <a:off x="304800" y="3568264"/>
            <a:ext cx="11887200" cy="18288"/>
          </a:xfrm>
          <a:prstGeom prst="rect">
            <a:avLst/>
          </a:prstGeom>
          <a:gradFill flip="none" rotWithShape="1">
            <a:gsLst>
              <a:gs pos="48000">
                <a:srgbClr val="3C619E"/>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584960" y="3612932"/>
            <a:ext cx="10607040" cy="18288"/>
          </a:xfrm>
          <a:prstGeom prst="rect">
            <a:avLst/>
          </a:prstGeom>
          <a:gradFill flip="none" rotWithShape="1">
            <a:gsLst>
              <a:gs pos="48000">
                <a:srgbClr val="3C619E">
                  <a:alpha val="31000"/>
                </a:srgb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6286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2345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79715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021" y="2537262"/>
            <a:ext cx="12199008" cy="1362075"/>
          </a:xfrm>
        </p:spPr>
        <p:txBody>
          <a:bodyPr anchor="t">
            <a:noAutofit/>
          </a:bodyPr>
          <a:lstStyle>
            <a:lvl1pPr algn="ctr">
              <a:defRPr lang="en-US" sz="6000" kern="1200" cap="small" baseline="0" dirty="0">
                <a:solidFill>
                  <a:schemeClr val="tx2"/>
                </a:solidFill>
                <a:latin typeface="+mj-lt"/>
                <a:ea typeface="+mj-ea"/>
                <a:cs typeface="+mj-cs"/>
              </a:defRPr>
            </a:lvl1pPr>
          </a:lstStyle>
          <a:p>
            <a:r>
              <a:rPr lang="en-US" dirty="0"/>
              <a:t>Click to edit style</a:t>
            </a:r>
          </a:p>
        </p:txBody>
      </p:sp>
      <p:sp>
        <p:nvSpPr>
          <p:cNvPr id="3" name="Text Placeholder 2"/>
          <p:cNvSpPr>
            <a:spLocks noGrp="1"/>
          </p:cNvSpPr>
          <p:nvPr>
            <p:ph type="body" idx="1"/>
          </p:nvPr>
        </p:nvSpPr>
        <p:spPr>
          <a:xfrm>
            <a:off x="0" y="3746937"/>
            <a:ext cx="12170979" cy="1500187"/>
          </a:xfrm>
        </p:spPr>
        <p:txBody>
          <a:bodyPr anchor="t">
            <a:normAutofit/>
          </a:bodyPr>
          <a:lstStyle>
            <a:lvl1pPr marL="0" indent="0" algn="ctr">
              <a:buNone/>
              <a:defRPr lang="en-US" sz="2800" b="0" kern="1200" dirty="0" smtClean="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8651F7B-2935-46CB-9205-872200AC36C7}" type="datetime1">
              <a:rPr lang="en-US" smtClean="0">
                <a:solidFill>
                  <a:prstClr val="black"/>
                </a:solidFill>
              </a:rPr>
              <a:t>04/25/2023</a:t>
            </a:fld>
            <a:endParaRPr lang="en-US"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
        <p:nvSpPr>
          <p:cNvPr id="10" name="Rectangle 9"/>
          <p:cNvSpPr/>
          <p:nvPr userDrawn="1"/>
        </p:nvSpPr>
        <p:spPr>
          <a:xfrm>
            <a:off x="304800" y="3568264"/>
            <a:ext cx="11887200" cy="18288"/>
          </a:xfrm>
          <a:prstGeom prst="rect">
            <a:avLst/>
          </a:prstGeom>
          <a:gradFill flip="none" rotWithShape="1">
            <a:gsLst>
              <a:gs pos="48000">
                <a:srgbClr val="3C619E"/>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1584960" y="3612932"/>
            <a:ext cx="10607040" cy="18288"/>
          </a:xfrm>
          <a:prstGeom prst="rect">
            <a:avLst/>
          </a:prstGeom>
          <a:gradFill flip="none" rotWithShape="1">
            <a:gsLst>
              <a:gs pos="48000">
                <a:srgbClr val="3C619E">
                  <a:alpha val="31000"/>
                </a:srgb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620864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3201" y="2537262"/>
            <a:ext cx="12016828" cy="1362075"/>
          </a:xfrm>
        </p:spPr>
        <p:txBody>
          <a:bodyPr anchor="t">
            <a:noAutofit/>
          </a:bodyPr>
          <a:lstStyle>
            <a:lvl1pPr algn="r">
              <a:defRPr lang="en-US" sz="6000" kern="1200" cap="small" baseline="0" dirty="0">
                <a:solidFill>
                  <a:schemeClr val="tx2"/>
                </a:solidFill>
                <a:latin typeface="+mj-lt"/>
                <a:ea typeface="+mj-ea"/>
                <a:cs typeface="+mj-cs"/>
              </a:defRPr>
            </a:lvl1pPr>
          </a:lstStyle>
          <a:p>
            <a:r>
              <a:rPr lang="en-US" dirty="0"/>
              <a:t>Click to edit style</a:t>
            </a:r>
          </a:p>
        </p:txBody>
      </p:sp>
      <p:sp>
        <p:nvSpPr>
          <p:cNvPr id="5" name="Text Placeholder 2"/>
          <p:cNvSpPr>
            <a:spLocks noGrp="1"/>
          </p:cNvSpPr>
          <p:nvPr>
            <p:ph type="body" idx="1"/>
          </p:nvPr>
        </p:nvSpPr>
        <p:spPr>
          <a:xfrm>
            <a:off x="1807779" y="3746937"/>
            <a:ext cx="10363200" cy="1500187"/>
          </a:xfrm>
        </p:spPr>
        <p:txBody>
          <a:bodyPr anchor="t">
            <a:normAutofit/>
          </a:bodyPr>
          <a:lstStyle>
            <a:lvl1pPr marL="0" indent="0" algn="r">
              <a:buNone/>
              <a:defRPr lang="en-US" sz="2800" b="0" kern="1200" dirty="0" smtClean="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Date Placeholder 3"/>
          <p:cNvSpPr>
            <a:spLocks noGrp="1"/>
          </p:cNvSpPr>
          <p:nvPr>
            <p:ph type="dt" sz="half" idx="10"/>
          </p:nvPr>
        </p:nvSpPr>
        <p:spPr>
          <a:xfrm>
            <a:off x="609600" y="6356351"/>
            <a:ext cx="2844800" cy="365125"/>
          </a:xfrm>
          <a:prstGeom prst="rect">
            <a:avLst/>
          </a:prstGeom>
        </p:spPr>
        <p:txBody>
          <a:bodyPr/>
          <a:lstStyle/>
          <a:p>
            <a:fld id="{AF07E5C7-E54E-4F9C-9AF9-E4D03FBCBEA1}" type="datetime1">
              <a:rPr lang="en-US" smtClean="0">
                <a:solidFill>
                  <a:prstClr val="black"/>
                </a:solidFill>
              </a:rPr>
              <a:t>04/25/2023</a:t>
            </a:fld>
            <a:endParaRPr lang="en-US" dirty="0">
              <a:solidFill>
                <a:prstClr val="black"/>
              </a:solidFill>
            </a:endParaRPr>
          </a:p>
        </p:txBody>
      </p:sp>
      <p:sp>
        <p:nvSpPr>
          <p:cNvPr id="7"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8"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
        <p:nvSpPr>
          <p:cNvPr id="10" name="Rectangle 9"/>
          <p:cNvSpPr/>
          <p:nvPr userDrawn="1"/>
        </p:nvSpPr>
        <p:spPr>
          <a:xfrm>
            <a:off x="304800" y="3568264"/>
            <a:ext cx="11887200" cy="18288"/>
          </a:xfrm>
          <a:prstGeom prst="rect">
            <a:avLst/>
          </a:prstGeom>
          <a:gradFill flip="none" rotWithShape="1">
            <a:gsLst>
              <a:gs pos="48000">
                <a:srgbClr val="3C619E"/>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1584960" y="3612932"/>
            <a:ext cx="10607040" cy="18288"/>
          </a:xfrm>
          <a:prstGeom prst="rect">
            <a:avLst/>
          </a:prstGeom>
          <a:gradFill flip="none" rotWithShape="1">
            <a:gsLst>
              <a:gs pos="48000">
                <a:srgbClr val="3C619E">
                  <a:alpha val="31000"/>
                </a:srgb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791967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2800" b="1" i="0" kern="1200" cap="small" baseline="0" dirty="0">
                <a:solidFill>
                  <a:schemeClr val="tx2"/>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lvl1pPr>
              <a:defRPr sz="2800"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ADFD982-689C-4D7C-8F34-E98DF8C81A1E}" type="datetime1">
              <a:rPr lang="en-US" smtClean="0">
                <a:solidFill>
                  <a:prstClr val="black"/>
                </a:solidFill>
              </a:rPr>
              <a:t>04/25/2023</a:t>
            </a:fld>
            <a:endParaRPr lang="en-US"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
        <p:nvSpPr>
          <p:cNvPr id="8" name="Rectangle 7"/>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020798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5BFF5A2A-B782-41E4-B477-C2D9E2C63529}" type="datetime1">
              <a:rPr lang="en-US" smtClean="0">
                <a:solidFill>
                  <a:prstClr val="black"/>
                </a:solidFill>
              </a:rPr>
              <a:t>04/25/2023</a:t>
            </a:fld>
            <a:endParaRPr lang="en-US" dirty="0">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
        <p:nvSpPr>
          <p:cNvPr id="9" name="Rectangle 8"/>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946613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0992AB0A-0E3F-4D77-B26A-79F57401482A}" type="datetime1">
              <a:rPr lang="en-US" smtClean="0">
                <a:solidFill>
                  <a:prstClr val="black"/>
                </a:solidFill>
              </a:rPr>
              <a:t>04/25/2023</a:t>
            </a:fld>
            <a:endParaRPr lang="en-US" dirty="0">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95442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800" b="1"/>
            </a:lvl1pPr>
          </a:lstStyle>
          <a:p>
            <a:r>
              <a:rPr lang="en-US" dirty="0"/>
              <a:t>Click to edit Master title style</a:t>
            </a:r>
          </a:p>
        </p:txBody>
      </p:sp>
      <p:sp>
        <p:nvSpPr>
          <p:cNvPr id="4" name="Rectangle 3"/>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423090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3359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BF06C72F-83BC-487D-83C8-D23C99715F23}" type="datetime1">
              <a:rPr lang="en-US" smtClean="0">
                <a:solidFill>
                  <a:prstClr val="black"/>
                </a:solidFill>
              </a:rPr>
              <a:t>04/25/2023</a:t>
            </a:fld>
            <a:endParaRPr lang="en-US" dirty="0">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43728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3201" y="2537262"/>
            <a:ext cx="12016828" cy="1362075"/>
          </a:xfrm>
        </p:spPr>
        <p:txBody>
          <a:bodyPr anchor="t">
            <a:noAutofit/>
          </a:bodyPr>
          <a:lstStyle>
            <a:lvl1pPr algn="r">
              <a:defRPr lang="en-US" sz="6000" kern="1200" cap="small" baseline="0" dirty="0">
                <a:solidFill>
                  <a:schemeClr val="tx2"/>
                </a:solidFill>
                <a:latin typeface="+mj-lt"/>
                <a:ea typeface="+mj-ea"/>
                <a:cs typeface="+mj-cs"/>
              </a:defRPr>
            </a:lvl1pPr>
          </a:lstStyle>
          <a:p>
            <a:r>
              <a:rPr lang="en-US" dirty="0"/>
              <a:t>Click to edit style</a:t>
            </a:r>
          </a:p>
        </p:txBody>
      </p:sp>
      <p:sp>
        <p:nvSpPr>
          <p:cNvPr id="5" name="Text Placeholder 2"/>
          <p:cNvSpPr>
            <a:spLocks noGrp="1"/>
          </p:cNvSpPr>
          <p:nvPr>
            <p:ph type="body" idx="1"/>
          </p:nvPr>
        </p:nvSpPr>
        <p:spPr>
          <a:xfrm>
            <a:off x="1807779" y="3746937"/>
            <a:ext cx="10363200" cy="1500187"/>
          </a:xfrm>
        </p:spPr>
        <p:txBody>
          <a:bodyPr anchor="t">
            <a:normAutofit/>
          </a:bodyPr>
          <a:lstStyle>
            <a:lvl1pPr marL="0" indent="0" algn="r">
              <a:buNone/>
              <a:defRPr lang="en-US" sz="2800" b="0" kern="1200" dirty="0" smtClean="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Date Placeholder 3"/>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7"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8"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
        <p:nvSpPr>
          <p:cNvPr id="10" name="Rectangle 9"/>
          <p:cNvSpPr/>
          <p:nvPr userDrawn="1"/>
        </p:nvSpPr>
        <p:spPr>
          <a:xfrm>
            <a:off x="304800" y="3568264"/>
            <a:ext cx="11887200" cy="18288"/>
          </a:xfrm>
          <a:prstGeom prst="rect">
            <a:avLst/>
          </a:prstGeom>
          <a:gradFill flip="none" rotWithShape="1">
            <a:gsLst>
              <a:gs pos="48000">
                <a:srgbClr val="3C619E"/>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584960" y="3612932"/>
            <a:ext cx="10607040" cy="18288"/>
          </a:xfrm>
          <a:prstGeom prst="rect">
            <a:avLst/>
          </a:prstGeom>
          <a:gradFill flip="none" rotWithShape="1">
            <a:gsLst>
              <a:gs pos="48000">
                <a:srgbClr val="3C619E">
                  <a:alpha val="31000"/>
                </a:srgb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87574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2023B037-D2AE-402A-9B5A-1407895F863E}" type="datetime1">
              <a:rPr lang="en-US" smtClean="0">
                <a:solidFill>
                  <a:prstClr val="black"/>
                </a:solidFill>
              </a:rPr>
              <a:t>04/25/2023</a:t>
            </a:fld>
            <a:endParaRPr lang="en-US" dirty="0">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6812245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F7FDE671-5231-498A-A883-00A178F25556}" type="datetime1">
              <a:rPr lang="en-US" smtClean="0">
                <a:solidFill>
                  <a:prstClr val="black"/>
                </a:solidFill>
              </a:rPr>
              <a:t>04/25/2023</a:t>
            </a:fld>
            <a:endParaRPr lang="en-US"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944936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FF7B3D1D-91B6-4321-8876-012FC4C9F12D}" type="datetime1">
              <a:rPr lang="en-US" smtClean="0">
                <a:solidFill>
                  <a:prstClr val="black"/>
                </a:solidFill>
              </a:rPr>
              <a:t>04/25/2023</a:t>
            </a:fld>
            <a:endParaRPr lang="en-US" dirty="0">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3887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2800" b="1" i="0" kern="1200" cap="small" baseline="0" dirty="0">
                <a:solidFill>
                  <a:schemeClr val="tx2"/>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lvl1pPr>
              <a:defRPr sz="2800"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
        <p:nvSpPr>
          <p:cNvPr id="8" name="Rectangle 7"/>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914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
        <p:nvSpPr>
          <p:cNvPr id="9" name="Rectangle 8"/>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27569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06031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800" b="1"/>
            </a:lvl1pPr>
          </a:lstStyle>
          <a:p>
            <a:r>
              <a:rPr lang="en-US" dirty="0"/>
              <a:t>Click to edit Master title style</a:t>
            </a:r>
          </a:p>
        </p:txBody>
      </p:sp>
      <p:sp>
        <p:nvSpPr>
          <p:cNvPr id="4" name="Rectangle 3"/>
          <p:cNvSpPr/>
          <p:nvPr userDrawn="1"/>
        </p:nvSpPr>
        <p:spPr>
          <a:xfrm>
            <a:off x="-14344" y="1368970"/>
            <a:ext cx="10607040" cy="18288"/>
          </a:xfrm>
          <a:prstGeom prst="rect">
            <a:avLst/>
          </a:prstGeom>
          <a:gradFill flip="none" rotWithShape="1">
            <a:gsLst>
              <a:gs pos="48000">
                <a:srgbClr val="3C619E">
                  <a:alpha val="31000"/>
                </a:srgbClr>
              </a:gs>
              <a:gs pos="100000">
                <a:schemeClr val="accent1">
                  <a:tint val="23500"/>
                  <a:satMod val="16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4118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12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86703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5C06B638-E994-4199-8BE3-BA52BD840B6C}" type="datetimeFigureOut">
              <a:rPr lang="en-US">
                <a:solidFill>
                  <a:prstClr val="black"/>
                </a:solidFill>
              </a:rPr>
              <a:pPr/>
              <a:t>04/25/2023</a:t>
            </a:fld>
            <a:endParaRPr lang="en-US">
              <a:solidFill>
                <a:prstClr val="black"/>
              </a:solidFill>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CC5C2001-9CB4-48E3-916E-84BDDFF66FC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0412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4953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3817367"/>
      </p:ext>
    </p:extLst>
  </p:cSld>
  <p:clrMap bg1="lt1" tx1="dk1" bg2="lt2" tx2="dk2" accent1="accent1" accent2="accent2" accent3="accent3" accent4="accent4" accent5="accent5" accent6="accent6" hlink="hlink" folHlink="folHlink"/>
  <p:sldLayoutIdLst>
    <p:sldLayoutId id="2147483675" r:id="rId1"/>
    <p:sldLayoutId id="2147483673" r:id="rId2"/>
    <p:sldLayoutId id="2147483674"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small" baseline="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4953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571289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spcBef>
          <a:spcPct val="0"/>
        </a:spcBef>
        <a:buNone/>
        <a:defRPr sz="2800" kern="1200" cap="small" baseline="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1" y="1524000"/>
            <a:ext cx="9012621" cy="1994336"/>
          </a:xfrm>
        </p:spPr>
        <p:txBody>
          <a:bodyPr/>
          <a:lstStyle/>
          <a:p>
            <a:pPr algn="ctr"/>
            <a:r>
              <a:rPr lang="en-US" dirty="0"/>
              <a:t>Long-Term Station Blackout</a:t>
            </a:r>
          </a:p>
        </p:txBody>
      </p:sp>
      <p:sp>
        <p:nvSpPr>
          <p:cNvPr id="5" name="Text Placeholder 4"/>
          <p:cNvSpPr>
            <a:spLocks noGrp="1"/>
          </p:cNvSpPr>
          <p:nvPr>
            <p:ph type="body" idx="1"/>
          </p:nvPr>
        </p:nvSpPr>
        <p:spPr/>
        <p:txBody>
          <a:bodyPr>
            <a:normAutofit/>
          </a:bodyPr>
          <a:lstStyle/>
          <a:p>
            <a:pPr algn="l"/>
            <a:r>
              <a:rPr lang="en-US" dirty="0"/>
              <a:t>Part of the RASCAL Instructor-led Training</a:t>
            </a:r>
          </a:p>
          <a:p>
            <a:pPr algn="l"/>
            <a:endParaRPr lang="en-US" dirty="0"/>
          </a:p>
        </p:txBody>
      </p:sp>
    </p:spTree>
    <p:extLst>
      <p:ext uri="{BB962C8B-B14F-4D97-AF65-F5344CB8AC3E}">
        <p14:creationId xmlns:p14="http://schemas.microsoft.com/office/powerpoint/2010/main" val="2659082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LTSBO - Results</a:t>
            </a:r>
          </a:p>
        </p:txBody>
      </p:sp>
      <p:graphicFrame>
        <p:nvGraphicFramePr>
          <p:cNvPr id="5" name="Table 4"/>
          <p:cNvGraphicFramePr>
            <a:graphicFrameLocks noGrp="1"/>
          </p:cNvGraphicFramePr>
          <p:nvPr>
            <p:extLst>
              <p:ext uri="{D42A27DB-BD31-4B8C-83A1-F6EECF244321}">
                <p14:modId xmlns:p14="http://schemas.microsoft.com/office/powerpoint/2010/main" val="2751821775"/>
              </p:ext>
            </p:extLst>
          </p:nvPr>
        </p:nvGraphicFramePr>
        <p:xfrm>
          <a:off x="2209800" y="1981200"/>
          <a:ext cx="6324600" cy="1759262"/>
        </p:xfrm>
        <a:graphic>
          <a:graphicData uri="http://schemas.openxmlformats.org/drawingml/2006/table">
            <a:tbl>
              <a:tblPr firstRow="1" firstCol="1" bandRow="1">
                <a:tableStyleId>{69CF1AB2-1976-4502-BF36-3FF5EA218861}</a:tableStyleId>
              </a:tblPr>
              <a:tblGrid>
                <a:gridCol w="2895599">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676401">
                  <a:extLst>
                    <a:ext uri="{9D8B030D-6E8A-4147-A177-3AD203B41FA5}">
                      <a16:colId xmlns:a16="http://schemas.microsoft.com/office/drawing/2014/main" val="20002"/>
                    </a:ext>
                  </a:extLst>
                </a:gridCol>
              </a:tblGrid>
              <a:tr h="457200">
                <a:tc rowSpan="2">
                  <a:txBody>
                    <a:bodyPr/>
                    <a:lstStyle/>
                    <a:p>
                      <a:pPr marL="0" marR="0" algn="ctr">
                        <a:lnSpc>
                          <a:spcPct val="115000"/>
                        </a:lnSpc>
                        <a:spcBef>
                          <a:spcPts val="0"/>
                        </a:spcBef>
                        <a:spcAft>
                          <a:spcPts val="0"/>
                        </a:spcAft>
                      </a:pPr>
                      <a:r>
                        <a:rPr lang="en-US" sz="2000" dirty="0">
                          <a:effectLst/>
                          <a:latin typeface="+mn-lt"/>
                        </a:rPr>
                        <a:t>Dose</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gridSpan="2">
                  <a:txBody>
                    <a:bodyPr/>
                    <a:lstStyle/>
                    <a:p>
                      <a:pPr marL="0" marR="0" algn="ctr">
                        <a:lnSpc>
                          <a:spcPct val="115000"/>
                        </a:lnSpc>
                        <a:spcBef>
                          <a:spcPts val="0"/>
                        </a:spcBef>
                        <a:spcAft>
                          <a:spcPts val="0"/>
                        </a:spcAft>
                      </a:pPr>
                      <a:r>
                        <a:rPr lang="en-US" sz="2000" dirty="0">
                          <a:effectLst/>
                          <a:latin typeface="+mn-lt"/>
                        </a:rPr>
                        <a:t>Distance from the Site</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10000"/>
                  </a:ext>
                </a:extLst>
              </a:tr>
              <a:tr h="381000">
                <a:tc vMerge="1">
                  <a:txBody>
                    <a:bodyPr/>
                    <a:lstStyle/>
                    <a:p>
                      <a:endParaRPr lang="en-US"/>
                    </a:p>
                  </a:txBody>
                  <a:tcPr/>
                </a:tc>
                <a:tc>
                  <a:txBody>
                    <a:bodyPr/>
                    <a:lstStyle/>
                    <a:p>
                      <a:pPr marL="0" marR="0" algn="ctr">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0.8 km</a:t>
                      </a:r>
                    </a:p>
                  </a:txBody>
                  <a:tcPr marL="34925" marR="34925" marT="34925" marB="34925" anchor="b"/>
                </a:tc>
                <a:tc>
                  <a:txBody>
                    <a:bodyPr/>
                    <a:lstStyle/>
                    <a:p>
                      <a:pPr algn="ctr"/>
                      <a:r>
                        <a:rPr lang="en-US" sz="2000" dirty="0">
                          <a:latin typeface="+mn-lt"/>
                        </a:rPr>
                        <a:t>8.0 km</a:t>
                      </a:r>
                    </a:p>
                  </a:txBody>
                  <a:tcPr marL="34925" marR="34925" marT="34925" marB="34925" anchor="b"/>
                </a:tc>
                <a:extLst>
                  <a:ext uri="{0D108BD9-81ED-4DB2-BD59-A6C34878D82A}">
                    <a16:rowId xmlns:a16="http://schemas.microsoft.com/office/drawing/2014/main" val="10001"/>
                  </a:ext>
                </a:extLst>
              </a:tr>
              <a:tr h="451133">
                <a:tc>
                  <a:txBody>
                    <a:bodyPr/>
                    <a:lstStyle/>
                    <a:p>
                      <a:pPr marL="0" marR="0">
                        <a:lnSpc>
                          <a:spcPct val="115000"/>
                        </a:lnSpc>
                        <a:spcBef>
                          <a:spcPts val="0"/>
                        </a:spcBef>
                        <a:spcAft>
                          <a:spcPts val="0"/>
                        </a:spcAft>
                      </a:pPr>
                      <a:r>
                        <a:rPr lang="en-US" sz="2000" dirty="0">
                          <a:effectLst/>
                          <a:latin typeface="+mn-lt"/>
                        </a:rPr>
                        <a:t>TED (Sv)</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algn="ctr">
                        <a:lnSpc>
                          <a:spcPct val="115000"/>
                        </a:lnSpc>
                        <a:spcBef>
                          <a:spcPts val="0"/>
                        </a:spcBef>
                        <a:spcAft>
                          <a:spcPts val="0"/>
                        </a:spcAft>
                      </a:pPr>
                      <a:r>
                        <a:rPr lang="en-US" sz="2000" dirty="0">
                          <a:effectLst/>
                          <a:latin typeface="+mn-lt"/>
                        </a:rPr>
                        <a:t>4.6E-01</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noFill/>
                  </a:tcPr>
                </a:tc>
                <a:tc>
                  <a:txBody>
                    <a:bodyPr/>
                    <a:lstStyle/>
                    <a:p>
                      <a:pPr marL="0" marR="0" algn="ctr">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1.6E-02</a:t>
                      </a:r>
                    </a:p>
                  </a:txBody>
                  <a:tcPr marL="34925" marR="34925" marT="34925" marB="34925" anchor="b">
                    <a:noFill/>
                  </a:tcPr>
                </a:tc>
                <a:extLst>
                  <a:ext uri="{0D108BD9-81ED-4DB2-BD59-A6C34878D82A}">
                    <a16:rowId xmlns:a16="http://schemas.microsoft.com/office/drawing/2014/main" val="10002"/>
                  </a:ext>
                </a:extLst>
              </a:tr>
              <a:tr h="451133">
                <a:tc>
                  <a:txBody>
                    <a:bodyPr/>
                    <a:lstStyle/>
                    <a:p>
                      <a:pPr marL="0" marR="0">
                        <a:lnSpc>
                          <a:spcPct val="115000"/>
                        </a:lnSpc>
                        <a:spcBef>
                          <a:spcPts val="0"/>
                        </a:spcBef>
                        <a:spcAft>
                          <a:spcPts val="0"/>
                        </a:spcAft>
                      </a:pPr>
                      <a:r>
                        <a:rPr lang="en-US" sz="2000" dirty="0">
                          <a:effectLst/>
                          <a:latin typeface="+mn-lt"/>
                        </a:rPr>
                        <a:t>Child Thyroid CED (Sv)</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algn="ctr">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7.6E+00</a:t>
                      </a:r>
                    </a:p>
                  </a:txBody>
                  <a:tcPr marL="34925" marR="34925" marT="34925" marB="34925" anchor="b">
                    <a:noFill/>
                  </a:tcPr>
                </a:tc>
                <a:tc>
                  <a:txBody>
                    <a:bodyPr/>
                    <a:lstStyle/>
                    <a:p>
                      <a:pPr marL="0" marR="0" algn="ctr">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3.2E-01</a:t>
                      </a:r>
                    </a:p>
                  </a:txBody>
                  <a:tcPr marL="34925" marR="34925" marT="34925" marB="34925" anchor="b">
                    <a:noFill/>
                  </a:tcPr>
                </a:tc>
                <a:extLst>
                  <a:ext uri="{0D108BD9-81ED-4DB2-BD59-A6C34878D82A}">
                    <a16:rowId xmlns:a16="http://schemas.microsoft.com/office/drawing/2014/main" val="10003"/>
                  </a:ext>
                </a:extLst>
              </a:tr>
            </a:tbl>
          </a:graphicData>
        </a:graphic>
      </p:graphicFrame>
      <p:sp>
        <p:nvSpPr>
          <p:cNvPr id="4" name="Content Placeholder 2"/>
          <p:cNvSpPr>
            <a:spLocks noGrp="1"/>
          </p:cNvSpPr>
          <p:nvPr>
            <p:ph idx="1"/>
          </p:nvPr>
        </p:nvSpPr>
        <p:spPr>
          <a:xfrm>
            <a:off x="1981200" y="4038600"/>
            <a:ext cx="8229600" cy="2514600"/>
          </a:xfrm>
        </p:spPr>
        <p:txBody>
          <a:bodyPr>
            <a:normAutofit/>
          </a:bodyPr>
          <a:lstStyle/>
          <a:p>
            <a:pPr marL="0" indent="0">
              <a:buNone/>
            </a:pPr>
            <a:r>
              <a:rPr lang="en-US" b="0" dirty="0"/>
              <a:t>Conclusions?</a:t>
            </a:r>
          </a:p>
          <a:p>
            <a:pPr lvl="1"/>
            <a:r>
              <a:rPr lang="en-US" b="0" dirty="0"/>
              <a:t>Release timing vs LOCA</a:t>
            </a:r>
          </a:p>
        </p:txBody>
      </p:sp>
    </p:spTree>
    <p:extLst>
      <p:ext uri="{BB962C8B-B14F-4D97-AF65-F5344CB8AC3E}">
        <p14:creationId xmlns:p14="http://schemas.microsoft.com/office/powerpoint/2010/main" val="224339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LTSBO - Background</a:t>
            </a:r>
          </a:p>
        </p:txBody>
      </p:sp>
      <p:sp>
        <p:nvSpPr>
          <p:cNvPr id="5" name="Content Placeholder 4"/>
          <p:cNvSpPr>
            <a:spLocks noGrp="1"/>
          </p:cNvSpPr>
          <p:nvPr>
            <p:ph idx="1"/>
          </p:nvPr>
        </p:nvSpPr>
        <p:spPr/>
        <p:txBody>
          <a:bodyPr/>
          <a:lstStyle/>
          <a:p>
            <a:endParaRPr lang="en-US" dirty="0"/>
          </a:p>
          <a:p>
            <a:endParaRPr lang="en-US" dirty="0"/>
          </a:p>
        </p:txBody>
      </p:sp>
      <p:sp>
        <p:nvSpPr>
          <p:cNvPr id="2" name="Rectangle 1"/>
          <p:cNvSpPr/>
          <p:nvPr/>
        </p:nvSpPr>
        <p:spPr>
          <a:xfrm>
            <a:off x="838200" y="1567342"/>
            <a:ext cx="9170142" cy="3416320"/>
          </a:xfrm>
          <a:prstGeom prst="rect">
            <a:avLst/>
          </a:prstGeom>
        </p:spPr>
        <p:txBody>
          <a:bodyPr wrap="square">
            <a:spAutoFit/>
          </a:bodyPr>
          <a:lstStyle/>
          <a:p>
            <a:r>
              <a:rPr lang="en-US" sz="2400" dirty="0">
                <a:solidFill>
                  <a:srgbClr val="000000"/>
                </a:solidFill>
              </a:rPr>
              <a:t>In a Long-Term Station Blackout, a facility will lose all offsite and onsite AC power. Cooling is initially maintained using diesel generators and batteries. However, after these are exhausted, water in the core will start to heat and eventually boil. RASCAL models this </a:t>
            </a:r>
            <a:r>
              <a:rPr lang="en-US" sz="2400" dirty="0" err="1">
                <a:solidFill>
                  <a:srgbClr val="000000"/>
                </a:solidFill>
              </a:rPr>
              <a:t>heatup</a:t>
            </a:r>
            <a:r>
              <a:rPr lang="en-US" sz="2400" dirty="0">
                <a:solidFill>
                  <a:srgbClr val="000000"/>
                </a:solidFill>
              </a:rPr>
              <a:t> time as 8 hours in a PWR and 6 hours in a BWR.  After the core is fully uncovered, fission products begin to release.</a:t>
            </a:r>
          </a:p>
          <a:p>
            <a:endParaRPr lang="en-US" sz="2400" dirty="0">
              <a:solidFill>
                <a:srgbClr val="000000"/>
              </a:solidFill>
            </a:endParaRPr>
          </a:p>
          <a:p>
            <a:r>
              <a:rPr lang="en-US" sz="2400" dirty="0">
                <a:solidFill>
                  <a:srgbClr val="000000"/>
                </a:solidFill>
              </a:rPr>
              <a:t>The source term model for LTSBO in RASCAL is based on the State-of-the-Art Reactor Consequence Analysis (SOARCA) reports.</a:t>
            </a:r>
            <a:endParaRPr lang="en-US" sz="2400" dirty="0"/>
          </a:p>
        </p:txBody>
      </p:sp>
    </p:spTree>
    <p:extLst>
      <p:ext uri="{BB962C8B-B14F-4D97-AF65-F5344CB8AC3E}">
        <p14:creationId xmlns:p14="http://schemas.microsoft.com/office/powerpoint/2010/main" val="41129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LTSBO - Scenario</a:t>
            </a:r>
          </a:p>
        </p:txBody>
      </p:sp>
      <p:sp>
        <p:nvSpPr>
          <p:cNvPr id="4" name="Rectangle 3"/>
          <p:cNvSpPr/>
          <p:nvPr/>
        </p:nvSpPr>
        <p:spPr>
          <a:xfrm>
            <a:off x="1905000" y="4114800"/>
            <a:ext cx="8001000" cy="1569660"/>
          </a:xfrm>
          <a:prstGeom prst="rect">
            <a:avLst/>
          </a:prstGeom>
        </p:spPr>
        <p:txBody>
          <a:bodyPr wrap="square">
            <a:spAutoFit/>
          </a:bodyPr>
          <a:lstStyle/>
          <a:p>
            <a:pPr>
              <a:tabLst>
                <a:tab pos="1381125" algn="l"/>
              </a:tabLst>
            </a:pPr>
            <a:r>
              <a:rPr lang="en-US" sz="2400" dirty="0">
                <a:solidFill>
                  <a:srgbClr val="000000"/>
                </a:solidFill>
              </a:rPr>
              <a:t>Barakah Unit 2, was shutdown at the same time as Unit 1, 10:00, due to the event which caused the Unit 1 LOCA. </a:t>
            </a:r>
          </a:p>
          <a:p>
            <a:pPr>
              <a:tabLst>
                <a:tab pos="1381125" algn="l"/>
              </a:tabLst>
            </a:pPr>
            <a:endParaRPr lang="en-US" sz="2400" dirty="0">
              <a:solidFill>
                <a:srgbClr val="000000"/>
              </a:solidFill>
            </a:endParaRPr>
          </a:p>
          <a:p>
            <a:pPr>
              <a:tabLst>
                <a:tab pos="1381125" algn="l"/>
              </a:tabLst>
            </a:pPr>
            <a:r>
              <a:rPr lang="en-US" sz="2400" dirty="0">
                <a:solidFill>
                  <a:srgbClr val="000000"/>
                </a:solidFill>
              </a:rPr>
              <a:t>All offsite and onsite AC power was lost. </a:t>
            </a:r>
            <a:endParaRPr lang="en-US" sz="2400" dirty="0"/>
          </a:p>
        </p:txBody>
      </p:sp>
      <p:pic>
        <p:nvPicPr>
          <p:cNvPr id="6" name="Content Placeholder 5">
            <a:extLst>
              <a:ext uri="{FF2B5EF4-FFF2-40B4-BE49-F238E27FC236}">
                <a16:creationId xmlns:a16="http://schemas.microsoft.com/office/drawing/2014/main" id="{AEC48AAB-20D2-4380-B004-A894761865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1676400"/>
            <a:ext cx="4038600" cy="2271712"/>
          </a:xfrm>
          <a:prstGeom prst="rect">
            <a:avLst/>
          </a:prstGeom>
        </p:spPr>
      </p:pic>
    </p:spTree>
    <p:extLst>
      <p:ext uri="{BB962C8B-B14F-4D97-AF65-F5344CB8AC3E}">
        <p14:creationId xmlns:p14="http://schemas.microsoft.com/office/powerpoint/2010/main" val="2921033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LTSBO - Scenario</a:t>
            </a:r>
          </a:p>
        </p:txBody>
      </p:sp>
      <p:sp>
        <p:nvSpPr>
          <p:cNvPr id="4" name="Rectangle 3"/>
          <p:cNvSpPr/>
          <p:nvPr/>
        </p:nvSpPr>
        <p:spPr>
          <a:xfrm>
            <a:off x="1447800" y="1600200"/>
            <a:ext cx="9296400" cy="3416320"/>
          </a:xfrm>
          <a:prstGeom prst="rect">
            <a:avLst/>
          </a:prstGeom>
        </p:spPr>
        <p:txBody>
          <a:bodyPr wrap="square">
            <a:spAutoFit/>
          </a:bodyPr>
          <a:lstStyle/>
          <a:p>
            <a:r>
              <a:rPr lang="en-US" sz="2400" dirty="0">
                <a:solidFill>
                  <a:srgbClr val="000000"/>
                </a:solidFill>
              </a:rPr>
              <a:t>Diesels initially provided power and cooling was maintained. However, 5 hours after the original event, further technical complications incapacitated the diesels. The batteries lasted six hours.</a:t>
            </a:r>
          </a:p>
          <a:p>
            <a:endParaRPr lang="en-US" sz="2400" dirty="0"/>
          </a:p>
          <a:p>
            <a:r>
              <a:rPr lang="en-US" sz="2400" dirty="0"/>
              <a:t>Fission products leak through a slightly damaged containment at 2.0 percent/d with no sprays available. </a:t>
            </a:r>
          </a:p>
          <a:p>
            <a:endParaRPr lang="en-US" sz="2400" dirty="0"/>
          </a:p>
          <a:p>
            <a:r>
              <a:rPr lang="en-US" sz="2400" dirty="0"/>
              <a:t>Finally, power is restored and the core is recovered at 10:00 on the next day.  Containment pressure was reduced to atmosphere at noon. </a:t>
            </a:r>
          </a:p>
        </p:txBody>
      </p:sp>
    </p:spTree>
    <p:extLst>
      <p:ext uri="{BB962C8B-B14F-4D97-AF65-F5344CB8AC3E}">
        <p14:creationId xmlns:p14="http://schemas.microsoft.com/office/powerpoint/2010/main" val="1212893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tx2">
                <a:lumMod val="20000"/>
                <a:lumOff val="8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A41-7CA0-4D51-AF95-FE939F021A4E}"/>
              </a:ext>
            </a:extLst>
          </p:cNvPr>
          <p:cNvSpPr>
            <a:spLocks noGrp="1"/>
          </p:cNvSpPr>
          <p:nvPr>
            <p:ph type="title"/>
          </p:nvPr>
        </p:nvSpPr>
        <p:spPr>
          <a:xfrm>
            <a:off x="609600" y="274638"/>
            <a:ext cx="10972800" cy="1143000"/>
          </a:xfrm>
        </p:spPr>
        <p:txBody>
          <a:bodyPr/>
          <a:lstStyle/>
          <a:p>
            <a:r>
              <a:rPr lang="en-US" dirty="0"/>
              <a:t>Knowledge Check</a:t>
            </a:r>
          </a:p>
        </p:txBody>
      </p:sp>
      <p:sp>
        <p:nvSpPr>
          <p:cNvPr id="5" name="Content Placeholder 4">
            <a:extLst>
              <a:ext uri="{FF2B5EF4-FFF2-40B4-BE49-F238E27FC236}">
                <a16:creationId xmlns:a16="http://schemas.microsoft.com/office/drawing/2014/main" id="{0EB3A190-1E96-4C55-8797-B72D2DCC3CED}"/>
              </a:ext>
            </a:extLst>
          </p:cNvPr>
          <p:cNvSpPr>
            <a:spLocks noGrp="1"/>
          </p:cNvSpPr>
          <p:nvPr>
            <p:ph idx="1"/>
          </p:nvPr>
        </p:nvSpPr>
        <p:spPr>
          <a:xfrm>
            <a:off x="609600" y="1676400"/>
            <a:ext cx="9829800" cy="4876800"/>
          </a:xfrm>
        </p:spPr>
        <p:txBody>
          <a:bodyPr>
            <a:normAutofit fontScale="77500" lnSpcReduction="20000"/>
          </a:bodyPr>
          <a:lstStyle/>
          <a:p>
            <a:pPr marL="0" marR="0" lvl="0" indent="0" fontAlgn="ctr">
              <a:lnSpc>
                <a:spcPct val="107000"/>
              </a:lnSpc>
              <a:spcBef>
                <a:spcPts val="0"/>
              </a:spcBef>
              <a:spcAft>
                <a:spcPts val="0"/>
              </a:spcAft>
              <a:buSzPts val="1000"/>
              <a:buNone/>
              <a:tabLst>
                <a:tab pos="4572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Reactor shutdown at 1000.  Diesels initially provided power and cooling was maintained. However, 5 hours after the original event, further technical complications incapacitated the diesels. The batteries lasted 6 hours.  </a:t>
            </a:r>
          </a:p>
          <a:p>
            <a:pPr marL="0" marR="0" lvl="0" indent="0" fontAlgn="ctr">
              <a:lnSpc>
                <a:spcPct val="107000"/>
              </a:lnSpc>
              <a:spcBef>
                <a:spcPts val="0"/>
              </a:spcBef>
              <a:spcAft>
                <a:spcPts val="0"/>
              </a:spcAft>
              <a:buSzPts val="1000"/>
              <a:buNone/>
              <a:tabLst>
                <a:tab pos="457200" algn="l"/>
              </a:tabLst>
            </a:pPr>
            <a:endParaRPr lang="en-US" b="0" dirty="0">
              <a:latin typeface="Calibri" panose="020F0502020204030204" pitchFamily="34" charset="0"/>
              <a:ea typeface="Times New Roman" panose="02020603050405020304" pitchFamily="18" charset="0"/>
              <a:cs typeface="Calibri" panose="020F0502020204030204" pitchFamily="34" charset="0"/>
            </a:endParaRPr>
          </a:p>
          <a:p>
            <a:pPr marL="0" marR="0" lvl="0" indent="0" fontAlgn="ctr">
              <a:lnSpc>
                <a:spcPct val="107000"/>
              </a:lnSpc>
              <a:spcBef>
                <a:spcPts val="0"/>
              </a:spcBef>
              <a:spcAft>
                <a:spcPts val="0"/>
              </a:spcAft>
              <a:buSzPts val="1000"/>
              <a:buNone/>
              <a:tabLst>
                <a:tab pos="4572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Fission products leak through a slightly damaged containment at 2.0 percent/d with no sprays available.  Finally, power is restored and the core is recovered at 10:00 on the next day.  Containment pressure was reduced to atmosphere at noon</a:t>
            </a:r>
            <a:r>
              <a:rPr lang="en-US" b="0" dirty="0">
                <a:latin typeface="Calibri" panose="020F0502020204030204" pitchFamily="34" charset="0"/>
                <a:ea typeface="Times New Roman" panose="02020603050405020304" pitchFamily="18" charset="0"/>
                <a:cs typeface="Calibri" panose="020F0502020204030204" pitchFamily="34" charset="0"/>
              </a:rPr>
              <a:t>. </a:t>
            </a:r>
          </a:p>
          <a:p>
            <a:pPr marL="0" indent="0" fontAlgn="ctr">
              <a:lnSpc>
                <a:spcPct val="107000"/>
              </a:lnSpc>
              <a:spcBef>
                <a:spcPts val="0"/>
              </a:spcBef>
              <a:buSzPts val="1000"/>
              <a:buNone/>
              <a:tabLst>
                <a:tab pos="457200" algn="l"/>
              </a:tabLst>
            </a:pPr>
            <a:endParaRPr lang="en-US" b="0" dirty="0">
              <a:latin typeface="Calibri" panose="020F0502020204030204" pitchFamily="34" charset="0"/>
              <a:ea typeface="Times New Roman" panose="02020603050405020304" pitchFamily="18" charset="0"/>
              <a:cs typeface="Calibri" panose="020F0502020204030204" pitchFamily="34" charset="0"/>
            </a:endParaRPr>
          </a:p>
          <a:p>
            <a:pPr marL="0" indent="0" fontAlgn="ctr">
              <a:lnSpc>
                <a:spcPct val="107000"/>
              </a:lnSpc>
              <a:spcBef>
                <a:spcPts val="0"/>
              </a:spcBef>
              <a:buSzPts val="1000"/>
              <a:buNone/>
              <a:tabLst>
                <a:tab pos="457200" algn="l"/>
              </a:tabLst>
            </a:pPr>
            <a:r>
              <a:rPr lang="en-US" b="0" dirty="0">
                <a:latin typeface="Calibri" panose="020F0502020204030204" pitchFamily="34" charset="0"/>
                <a:ea typeface="Times New Roman" panose="02020603050405020304" pitchFamily="18" charset="0"/>
                <a:cs typeface="Calibri" panose="020F0502020204030204" pitchFamily="34" charset="0"/>
              </a:rPr>
              <a:t>Given the models in RASCAL, at what time does the core heat up to the point of damage/release? </a:t>
            </a:r>
          </a:p>
          <a:p>
            <a:pPr marL="0" marR="0" lvl="0" indent="0" fontAlgn="ctr">
              <a:lnSpc>
                <a:spcPct val="107000"/>
              </a:lnSpc>
              <a:spcBef>
                <a:spcPts val="0"/>
              </a:spcBef>
              <a:spcAft>
                <a:spcPts val="0"/>
              </a:spcAft>
              <a:buSzPts val="1000"/>
              <a:buNone/>
              <a:tabLst>
                <a:tab pos="457200" algn="l"/>
              </a:tabLst>
            </a:pPr>
            <a:endPar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1500</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2100</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0500 next day</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1000 next day</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oup 9">
            <a:extLst>
              <a:ext uri="{FF2B5EF4-FFF2-40B4-BE49-F238E27FC236}">
                <a16:creationId xmlns:a16="http://schemas.microsoft.com/office/drawing/2014/main" id="{D7864FE2-FE81-40BE-B2C4-71EF02B93D8D}"/>
              </a:ext>
            </a:extLst>
          </p:cNvPr>
          <p:cNvGrpSpPr/>
          <p:nvPr/>
        </p:nvGrpSpPr>
        <p:grpSpPr>
          <a:xfrm>
            <a:off x="9601200" y="200024"/>
            <a:ext cx="2209800" cy="1657350"/>
            <a:chOff x="8077200" y="200024"/>
            <a:chExt cx="3733800" cy="2800350"/>
          </a:xfrm>
        </p:grpSpPr>
        <p:pic>
          <p:nvPicPr>
            <p:cNvPr id="9" name="Picture 8">
              <a:extLst>
                <a:ext uri="{FF2B5EF4-FFF2-40B4-BE49-F238E27FC236}">
                  <a16:creationId xmlns:a16="http://schemas.microsoft.com/office/drawing/2014/main" id="{96D59B9F-B68C-42E2-8F22-4349ED6C4CC0}"/>
                </a:ext>
              </a:extLst>
            </p:cNvPr>
            <p:cNvPicPr>
              <a:picLocks noChangeAspect="1"/>
            </p:cNvPicPr>
            <p:nvPr/>
          </p:nvPicPr>
          <p:blipFill>
            <a:blip r:embed="rId3">
              <a:clrChange>
                <a:clrFrom>
                  <a:srgbClr val="B5E61D"/>
                </a:clrFrom>
                <a:clrTo>
                  <a:srgbClr val="B5E61D">
                    <a:alpha val="0"/>
                  </a:srgbClr>
                </a:clrTo>
              </a:clrChange>
            </a:blip>
            <a:stretch>
              <a:fillRect/>
            </a:stretch>
          </p:blipFill>
          <p:spPr>
            <a:xfrm>
              <a:off x="8077200" y="200024"/>
              <a:ext cx="3733800" cy="2800350"/>
            </a:xfrm>
            <a:prstGeom prst="rect">
              <a:avLst/>
            </a:prstGeom>
          </p:spPr>
        </p:pic>
        <p:pic>
          <p:nvPicPr>
            <p:cNvPr id="6" name="Picture 5">
              <a:extLst>
                <a:ext uri="{FF2B5EF4-FFF2-40B4-BE49-F238E27FC236}">
                  <a16:creationId xmlns:a16="http://schemas.microsoft.com/office/drawing/2014/main" id="{258A5DD9-27DC-46A8-BCA6-480BCB61CA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89325" y="457200"/>
              <a:ext cx="2164074" cy="625679"/>
            </a:xfrm>
            <a:prstGeom prst="rect">
              <a:avLst/>
            </a:prstGeom>
          </p:spPr>
        </p:pic>
      </p:grpSp>
      <p:sp>
        <p:nvSpPr>
          <p:cNvPr id="8" name="Rectangle: Rounded Corners 7">
            <a:extLst>
              <a:ext uri="{FF2B5EF4-FFF2-40B4-BE49-F238E27FC236}">
                <a16:creationId xmlns:a16="http://schemas.microsoft.com/office/drawing/2014/main" id="{DE8E99FD-F3F3-4F4B-A05D-6E37375BEDCE}"/>
              </a:ext>
            </a:extLst>
          </p:cNvPr>
          <p:cNvSpPr/>
          <p:nvPr/>
        </p:nvSpPr>
        <p:spPr>
          <a:xfrm>
            <a:off x="1295400" y="5638800"/>
            <a:ext cx="1828800" cy="457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3589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A41-7CA0-4D51-AF95-FE939F021A4E}"/>
              </a:ext>
            </a:extLst>
          </p:cNvPr>
          <p:cNvSpPr>
            <a:spLocks noGrp="1"/>
          </p:cNvSpPr>
          <p:nvPr>
            <p:ph type="title"/>
          </p:nvPr>
        </p:nvSpPr>
        <p:spPr/>
        <p:txBody>
          <a:bodyPr/>
          <a:lstStyle/>
          <a:p>
            <a:r>
              <a:rPr lang="en-US" dirty="0"/>
              <a:t>Your Turn to Use RASCAL</a:t>
            </a:r>
          </a:p>
        </p:txBody>
      </p:sp>
      <p:sp>
        <p:nvSpPr>
          <p:cNvPr id="5" name="Content Placeholder 4">
            <a:extLst>
              <a:ext uri="{FF2B5EF4-FFF2-40B4-BE49-F238E27FC236}">
                <a16:creationId xmlns:a16="http://schemas.microsoft.com/office/drawing/2014/main" id="{0EB3A190-1E96-4C55-8797-B72D2DCC3CED}"/>
              </a:ext>
            </a:extLst>
          </p:cNvPr>
          <p:cNvSpPr>
            <a:spLocks noGrp="1"/>
          </p:cNvSpPr>
          <p:nvPr>
            <p:ph idx="1"/>
          </p:nvPr>
        </p:nvSpPr>
        <p:spPr/>
        <p:txBody>
          <a:bodyPr>
            <a:normAutofit/>
          </a:bodyPr>
          <a:lstStyle/>
          <a:p>
            <a:r>
              <a:rPr lang="en-US" dirty="0"/>
              <a:t>Given the scenario excerpt below, start building a RASCAL case.</a:t>
            </a:r>
          </a:p>
          <a:p>
            <a:endParaRPr lang="en-US" dirty="0"/>
          </a:p>
        </p:txBody>
      </p:sp>
      <p:grpSp>
        <p:nvGrpSpPr>
          <p:cNvPr id="10" name="Group 9">
            <a:extLst>
              <a:ext uri="{FF2B5EF4-FFF2-40B4-BE49-F238E27FC236}">
                <a16:creationId xmlns:a16="http://schemas.microsoft.com/office/drawing/2014/main" id="{D7864FE2-FE81-40BE-B2C4-71EF02B93D8D}"/>
              </a:ext>
            </a:extLst>
          </p:cNvPr>
          <p:cNvGrpSpPr/>
          <p:nvPr/>
        </p:nvGrpSpPr>
        <p:grpSpPr>
          <a:xfrm>
            <a:off x="9829800" y="200024"/>
            <a:ext cx="1981200" cy="1485900"/>
            <a:chOff x="8077200" y="200024"/>
            <a:chExt cx="3733800" cy="2800350"/>
          </a:xfrm>
        </p:grpSpPr>
        <p:pic>
          <p:nvPicPr>
            <p:cNvPr id="9" name="Picture 8">
              <a:extLst>
                <a:ext uri="{FF2B5EF4-FFF2-40B4-BE49-F238E27FC236}">
                  <a16:creationId xmlns:a16="http://schemas.microsoft.com/office/drawing/2014/main" id="{96D59B9F-B68C-42E2-8F22-4349ED6C4CC0}"/>
                </a:ext>
              </a:extLst>
            </p:cNvPr>
            <p:cNvPicPr>
              <a:picLocks noChangeAspect="1"/>
            </p:cNvPicPr>
            <p:nvPr/>
          </p:nvPicPr>
          <p:blipFill>
            <a:blip r:embed="rId3">
              <a:clrChange>
                <a:clrFrom>
                  <a:srgbClr val="B5E61D"/>
                </a:clrFrom>
                <a:clrTo>
                  <a:srgbClr val="B5E61D">
                    <a:alpha val="0"/>
                  </a:srgbClr>
                </a:clrTo>
              </a:clrChange>
            </a:blip>
            <a:stretch>
              <a:fillRect/>
            </a:stretch>
          </p:blipFill>
          <p:spPr>
            <a:xfrm>
              <a:off x="8077200" y="200024"/>
              <a:ext cx="3733800" cy="2800350"/>
            </a:xfrm>
            <a:prstGeom prst="rect">
              <a:avLst/>
            </a:prstGeom>
          </p:spPr>
        </p:pic>
        <p:pic>
          <p:nvPicPr>
            <p:cNvPr id="6" name="Picture 5">
              <a:extLst>
                <a:ext uri="{FF2B5EF4-FFF2-40B4-BE49-F238E27FC236}">
                  <a16:creationId xmlns:a16="http://schemas.microsoft.com/office/drawing/2014/main" id="{258A5DD9-27DC-46A8-BCA6-480BCB61CA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89325" y="457200"/>
              <a:ext cx="2164074" cy="625679"/>
            </a:xfrm>
            <a:prstGeom prst="rect">
              <a:avLst/>
            </a:prstGeom>
          </p:spPr>
        </p:pic>
      </p:grpSp>
      <p:sp>
        <p:nvSpPr>
          <p:cNvPr id="4" name="Rectangle: Rounded Corners 3">
            <a:extLst>
              <a:ext uri="{FF2B5EF4-FFF2-40B4-BE49-F238E27FC236}">
                <a16:creationId xmlns:a16="http://schemas.microsoft.com/office/drawing/2014/main" id="{8FEEEF20-6FBD-40E5-ABDB-9A48A4AAF828}"/>
              </a:ext>
            </a:extLst>
          </p:cNvPr>
          <p:cNvSpPr/>
          <p:nvPr/>
        </p:nvSpPr>
        <p:spPr>
          <a:xfrm>
            <a:off x="574589" y="2362200"/>
            <a:ext cx="11049000" cy="4267200"/>
          </a:xfrm>
          <a:prstGeom prst="roundRect">
            <a:avLst/>
          </a:prstGeom>
          <a:solidFill>
            <a:schemeClr val="bg1">
              <a:lumMod val="9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1125" algn="l"/>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D398544A-668B-3225-6822-D1417A7238ED}"/>
              </a:ext>
            </a:extLst>
          </p:cNvPr>
          <p:cNvGraphicFramePr>
            <a:graphicFrameLocks noGrp="1"/>
          </p:cNvGraphicFramePr>
          <p:nvPr>
            <p:extLst>
              <p:ext uri="{D42A27DB-BD31-4B8C-83A1-F6EECF244321}">
                <p14:modId xmlns:p14="http://schemas.microsoft.com/office/powerpoint/2010/main" val="4184341017"/>
              </p:ext>
            </p:extLst>
          </p:nvPr>
        </p:nvGraphicFramePr>
        <p:xfrm>
          <a:off x="2324746" y="4041140"/>
          <a:ext cx="7542508" cy="2433320"/>
        </p:xfrm>
        <a:graphic>
          <a:graphicData uri="http://schemas.openxmlformats.org/drawingml/2006/table">
            <a:tbl>
              <a:tblPr firstRow="1" bandRow="1">
                <a:tableStyleId>{69CF1AB2-1976-4502-BF36-3FF5EA218861}</a:tableStyleId>
              </a:tblPr>
              <a:tblGrid>
                <a:gridCol w="6096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1294108">
                  <a:extLst>
                    <a:ext uri="{9D8B030D-6E8A-4147-A177-3AD203B41FA5}">
                      <a16:colId xmlns:a16="http://schemas.microsoft.com/office/drawing/2014/main" val="20007"/>
                    </a:ext>
                  </a:extLst>
                </a:gridCol>
              </a:tblGrid>
              <a:tr h="579120">
                <a:tc>
                  <a:txBody>
                    <a:bodyPr/>
                    <a:lstStyle/>
                    <a:p>
                      <a:pPr algn="ctr"/>
                      <a:r>
                        <a:rPr lang="en-US" sz="1600" dirty="0"/>
                        <a:t>Type</a:t>
                      </a:r>
                    </a:p>
                  </a:txBody>
                  <a:tcPr/>
                </a:tc>
                <a:tc>
                  <a:txBody>
                    <a:bodyPr/>
                    <a:lstStyle/>
                    <a:p>
                      <a:pPr algn="ctr"/>
                      <a:r>
                        <a:rPr lang="en-US" sz="1600" dirty="0"/>
                        <a:t>Date</a:t>
                      </a:r>
                    </a:p>
                  </a:txBody>
                  <a:tcPr/>
                </a:tc>
                <a:tc>
                  <a:txBody>
                    <a:bodyPr/>
                    <a:lstStyle/>
                    <a:p>
                      <a:pPr algn="ctr"/>
                      <a:r>
                        <a:rPr lang="en-US" sz="1600" dirty="0"/>
                        <a:t>Time</a:t>
                      </a:r>
                    </a:p>
                  </a:txBody>
                  <a:tcPr/>
                </a:tc>
                <a:tc>
                  <a:txBody>
                    <a:bodyPr/>
                    <a:lstStyle/>
                    <a:p>
                      <a:pPr algn="ctr"/>
                      <a:r>
                        <a:rPr lang="en-US" sz="1600"/>
                        <a:t>Wind Dir (deg)</a:t>
                      </a:r>
                      <a:endParaRPr lang="en-US" sz="1600" dirty="0"/>
                    </a:p>
                  </a:txBody>
                  <a:tcPr/>
                </a:tc>
                <a:tc>
                  <a:txBody>
                    <a:bodyPr/>
                    <a:lstStyle/>
                    <a:p>
                      <a:pPr algn="ctr"/>
                      <a:r>
                        <a:rPr lang="en-US" sz="1600" dirty="0"/>
                        <a:t>Wind </a:t>
                      </a:r>
                      <a:r>
                        <a:rPr lang="en-US" sz="1600" dirty="0" err="1"/>
                        <a:t>spd</a:t>
                      </a:r>
                      <a:r>
                        <a:rPr lang="en-US" sz="1600" dirty="0"/>
                        <a:t> (m/s)</a:t>
                      </a:r>
                    </a:p>
                  </a:txBody>
                  <a:tcPr/>
                </a:tc>
                <a:tc>
                  <a:txBody>
                    <a:bodyPr/>
                    <a:lstStyle/>
                    <a:p>
                      <a:pPr algn="ctr"/>
                      <a:r>
                        <a:rPr lang="en-US" sz="1600" dirty="0"/>
                        <a:t>Stability</a:t>
                      </a:r>
                    </a:p>
                    <a:p>
                      <a:pPr algn="ctr"/>
                      <a:r>
                        <a:rPr lang="en-US" sz="1600" dirty="0"/>
                        <a:t>Class</a:t>
                      </a:r>
                    </a:p>
                  </a:txBody>
                  <a:tcPr/>
                </a:tc>
                <a:tc>
                  <a:txBody>
                    <a:bodyPr/>
                    <a:lstStyle/>
                    <a:p>
                      <a:pPr algn="ctr"/>
                      <a:r>
                        <a:rPr lang="en-US" sz="1600" dirty="0" err="1"/>
                        <a:t>Precip</a:t>
                      </a:r>
                      <a:endParaRPr lang="en-US" sz="1600" dirty="0"/>
                    </a:p>
                  </a:txBody>
                  <a:tcPr/>
                </a:tc>
                <a:tc>
                  <a:txBody>
                    <a:bodyPr/>
                    <a:lstStyle/>
                    <a:p>
                      <a:pPr algn="ctr"/>
                      <a:r>
                        <a:rPr lang="en-US" sz="1600" dirty="0"/>
                        <a:t>Air Temp (</a:t>
                      </a:r>
                      <a:r>
                        <a:rPr lang="en-US" sz="1600" dirty="0" err="1"/>
                        <a:t>Deg</a:t>
                      </a:r>
                      <a:r>
                        <a:rPr lang="en-US" sz="1600" dirty="0"/>
                        <a:t> C)</a:t>
                      </a:r>
                    </a:p>
                  </a:txBody>
                  <a:tcPr/>
                </a:tc>
                <a:extLst>
                  <a:ext uri="{0D108BD9-81ED-4DB2-BD59-A6C34878D82A}">
                    <a16:rowId xmlns:a16="http://schemas.microsoft.com/office/drawing/2014/main" val="10000"/>
                  </a:ext>
                </a:extLst>
              </a:tr>
              <a:tr h="370840">
                <a:tc>
                  <a:txBody>
                    <a:bodyPr/>
                    <a:lstStyle/>
                    <a:p>
                      <a:pPr algn="ctr"/>
                      <a:r>
                        <a:rPr lang="en-US" b="0" dirty="0" err="1"/>
                        <a:t>Obs</a:t>
                      </a:r>
                      <a:endParaRPr lang="en-US" b="0" dirty="0"/>
                    </a:p>
                  </a:txBody>
                  <a:tcPr/>
                </a:tc>
                <a:tc>
                  <a:txBody>
                    <a:bodyPr/>
                    <a:lstStyle/>
                    <a:p>
                      <a:pPr algn="ctr"/>
                      <a:r>
                        <a:rPr lang="en-US" b="0" dirty="0"/>
                        <a:t>Today</a:t>
                      </a:r>
                    </a:p>
                  </a:txBody>
                  <a:tcPr/>
                </a:tc>
                <a:tc>
                  <a:txBody>
                    <a:bodyPr/>
                    <a:lstStyle/>
                    <a:p>
                      <a:pPr algn="ctr"/>
                      <a:r>
                        <a:rPr lang="en-US" b="0" dirty="0"/>
                        <a:t>12:00</a:t>
                      </a:r>
                    </a:p>
                  </a:txBody>
                  <a:tcPr/>
                </a:tc>
                <a:tc>
                  <a:txBody>
                    <a:bodyPr/>
                    <a:lstStyle/>
                    <a:p>
                      <a:pPr algn="ctr"/>
                      <a:r>
                        <a:rPr lang="en-US" b="0"/>
                        <a:t>210</a:t>
                      </a:r>
                      <a:endParaRPr lang="en-US" b="0" dirty="0"/>
                    </a:p>
                  </a:txBody>
                  <a:tcPr/>
                </a:tc>
                <a:tc>
                  <a:txBody>
                    <a:bodyPr/>
                    <a:lstStyle/>
                    <a:p>
                      <a:pPr algn="ctr"/>
                      <a:r>
                        <a:rPr lang="en-US" b="0" dirty="0"/>
                        <a:t>3</a:t>
                      </a:r>
                    </a:p>
                  </a:txBody>
                  <a:tcPr/>
                </a:tc>
                <a:tc>
                  <a:txBody>
                    <a:bodyPr/>
                    <a:lstStyle/>
                    <a:p>
                      <a:pPr algn="ctr"/>
                      <a:r>
                        <a:rPr lang="en-US" b="0" dirty="0"/>
                        <a:t>B</a:t>
                      </a:r>
                    </a:p>
                  </a:txBody>
                  <a:tcPr/>
                </a:tc>
                <a:tc>
                  <a:txBody>
                    <a:bodyPr/>
                    <a:lstStyle/>
                    <a:p>
                      <a:pPr algn="ctr"/>
                      <a:r>
                        <a:rPr lang="en-US" b="0" dirty="0"/>
                        <a:t>None</a:t>
                      </a:r>
                    </a:p>
                  </a:txBody>
                  <a:tcPr/>
                </a:tc>
                <a:tc>
                  <a:txBody>
                    <a:bodyPr/>
                    <a:lstStyle/>
                    <a:p>
                      <a:pPr algn="ctr"/>
                      <a:r>
                        <a:rPr lang="en-US" b="0" dirty="0"/>
                        <a:t>11</a:t>
                      </a:r>
                    </a:p>
                  </a:txBody>
                  <a:tcPr/>
                </a:tc>
                <a:extLst>
                  <a:ext uri="{0D108BD9-81ED-4DB2-BD59-A6C34878D82A}">
                    <a16:rowId xmlns:a16="http://schemas.microsoft.com/office/drawing/2014/main" val="10001"/>
                  </a:ext>
                </a:extLst>
              </a:tr>
              <a:tr h="370840">
                <a:tc>
                  <a:txBody>
                    <a:bodyPr/>
                    <a:lstStyle/>
                    <a:p>
                      <a:pPr algn="ctr"/>
                      <a:r>
                        <a:rPr lang="en-US" b="0" dirty="0" err="1"/>
                        <a:t>Fcst</a:t>
                      </a: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Today+1</a:t>
                      </a:r>
                    </a:p>
                  </a:txBody>
                  <a:tcPr/>
                </a:tc>
                <a:tc>
                  <a:txBody>
                    <a:bodyPr/>
                    <a:lstStyle/>
                    <a:p>
                      <a:pPr algn="ctr"/>
                      <a:r>
                        <a:rPr lang="en-US" b="0" dirty="0"/>
                        <a:t>00:00</a:t>
                      </a:r>
                    </a:p>
                  </a:txBody>
                  <a:tcPr/>
                </a:tc>
                <a:tc>
                  <a:txBody>
                    <a:bodyPr/>
                    <a:lstStyle/>
                    <a:p>
                      <a:pPr algn="ctr"/>
                      <a:r>
                        <a:rPr lang="en-US" b="0"/>
                        <a:t>210</a:t>
                      </a:r>
                      <a:endParaRPr lang="en-US" b="0" dirty="0"/>
                    </a:p>
                  </a:txBody>
                  <a:tcPr/>
                </a:tc>
                <a:tc>
                  <a:txBody>
                    <a:bodyPr/>
                    <a:lstStyle/>
                    <a:p>
                      <a:pPr algn="ctr"/>
                      <a:r>
                        <a:rPr lang="en-US" b="0" dirty="0"/>
                        <a:t>3</a:t>
                      </a:r>
                    </a:p>
                  </a:txBody>
                  <a:tcPr/>
                </a:tc>
                <a:tc>
                  <a:txBody>
                    <a:bodyPr/>
                    <a:lstStyle/>
                    <a:p>
                      <a:pPr algn="ctr"/>
                      <a:r>
                        <a:rPr lang="en-US" b="0" dirty="0"/>
                        <a:t>B</a:t>
                      </a:r>
                    </a:p>
                  </a:txBody>
                  <a:tcPr/>
                </a:tc>
                <a:tc>
                  <a:txBody>
                    <a:bodyPr/>
                    <a:lstStyle/>
                    <a:p>
                      <a:pPr algn="ctr"/>
                      <a:r>
                        <a:rPr lang="en-US" b="0" dirty="0"/>
                        <a:t>None</a:t>
                      </a:r>
                    </a:p>
                  </a:txBody>
                  <a:tcPr/>
                </a:tc>
                <a:tc>
                  <a:txBody>
                    <a:bodyPr/>
                    <a:lstStyle/>
                    <a:p>
                      <a:pPr algn="ctr"/>
                      <a:r>
                        <a:rPr lang="en-US" b="0" dirty="0"/>
                        <a:t>11</a:t>
                      </a:r>
                    </a:p>
                  </a:txBody>
                  <a:tcPr/>
                </a:tc>
                <a:extLst>
                  <a:ext uri="{0D108BD9-81ED-4DB2-BD59-A6C34878D82A}">
                    <a16:rowId xmlns:a16="http://schemas.microsoft.com/office/drawing/2014/main" val="10002"/>
                  </a:ext>
                </a:extLst>
              </a:tr>
              <a:tr h="370840">
                <a:tc>
                  <a:txBody>
                    <a:bodyPr/>
                    <a:lstStyle/>
                    <a:p>
                      <a:pPr algn="ctr"/>
                      <a:r>
                        <a:rPr lang="en-US" b="0" dirty="0" err="1"/>
                        <a:t>Fcst</a:t>
                      </a:r>
                      <a:endParaRPr lang="en-US" b="0" dirty="0"/>
                    </a:p>
                  </a:txBody>
                  <a:tcPr/>
                </a:tc>
                <a:tc>
                  <a:txBody>
                    <a:bodyPr/>
                    <a:lstStyle/>
                    <a:p>
                      <a:pPr algn="ctr"/>
                      <a:r>
                        <a:rPr lang="en-US" sz="1400" b="0" dirty="0"/>
                        <a:t>Today+1</a:t>
                      </a:r>
                    </a:p>
                  </a:txBody>
                  <a:tcPr/>
                </a:tc>
                <a:tc>
                  <a:txBody>
                    <a:bodyPr/>
                    <a:lstStyle/>
                    <a:p>
                      <a:pPr algn="ctr"/>
                      <a:r>
                        <a:rPr lang="en-US" b="0" dirty="0"/>
                        <a:t>04:00</a:t>
                      </a:r>
                    </a:p>
                  </a:txBody>
                  <a:tcPr/>
                </a:tc>
                <a:tc>
                  <a:txBody>
                    <a:bodyPr/>
                    <a:lstStyle/>
                    <a:p>
                      <a:pPr algn="ctr"/>
                      <a:r>
                        <a:rPr lang="en-US" b="0"/>
                        <a:t>340</a:t>
                      </a:r>
                      <a:endParaRPr lang="en-US" b="0" dirty="0"/>
                    </a:p>
                  </a:txBody>
                  <a:tcPr/>
                </a:tc>
                <a:tc>
                  <a:txBody>
                    <a:bodyPr/>
                    <a:lstStyle/>
                    <a:p>
                      <a:pPr algn="ctr"/>
                      <a:r>
                        <a:rPr lang="en-US" b="0" dirty="0"/>
                        <a:t>2</a:t>
                      </a:r>
                    </a:p>
                  </a:txBody>
                  <a:tcPr/>
                </a:tc>
                <a:tc>
                  <a:txBody>
                    <a:bodyPr/>
                    <a:lstStyle/>
                    <a:p>
                      <a:pPr algn="ctr"/>
                      <a:r>
                        <a:rPr lang="en-US" b="0" dirty="0"/>
                        <a:t>D</a:t>
                      </a:r>
                    </a:p>
                  </a:txBody>
                  <a:tcPr/>
                </a:tc>
                <a:tc>
                  <a:txBody>
                    <a:bodyPr/>
                    <a:lstStyle/>
                    <a:p>
                      <a:pPr algn="ctr"/>
                      <a:r>
                        <a:rPr lang="en-US" b="0" dirty="0"/>
                        <a:t>None</a:t>
                      </a:r>
                    </a:p>
                  </a:txBody>
                  <a:tcPr/>
                </a:tc>
                <a:tc>
                  <a:txBody>
                    <a:bodyPr/>
                    <a:lstStyle/>
                    <a:p>
                      <a:pPr algn="ctr"/>
                      <a:r>
                        <a:rPr lang="en-US" b="0" dirty="0"/>
                        <a:t>9</a:t>
                      </a:r>
                    </a:p>
                  </a:txBody>
                  <a:tcPr/>
                </a:tc>
                <a:extLst>
                  <a:ext uri="{0D108BD9-81ED-4DB2-BD59-A6C34878D82A}">
                    <a16:rowId xmlns:a16="http://schemas.microsoft.com/office/drawing/2014/main" val="10003"/>
                  </a:ext>
                </a:extLst>
              </a:tr>
              <a:tr h="370840">
                <a:tc>
                  <a:txBody>
                    <a:bodyPr/>
                    <a:lstStyle/>
                    <a:p>
                      <a:pPr algn="ctr"/>
                      <a:r>
                        <a:rPr lang="en-US" b="0" dirty="0" err="1"/>
                        <a:t>Fcst</a:t>
                      </a:r>
                      <a:endParaRPr lang="en-US" b="0" dirty="0"/>
                    </a:p>
                  </a:txBody>
                  <a:tcPr/>
                </a:tc>
                <a:tc>
                  <a:txBody>
                    <a:bodyPr/>
                    <a:lstStyle/>
                    <a:p>
                      <a:pPr algn="ctr"/>
                      <a:r>
                        <a:rPr lang="en-US" sz="1400" b="0" dirty="0"/>
                        <a:t>Today+1</a:t>
                      </a:r>
                    </a:p>
                  </a:txBody>
                  <a:tcPr/>
                </a:tc>
                <a:tc>
                  <a:txBody>
                    <a:bodyPr/>
                    <a:lstStyle/>
                    <a:p>
                      <a:pPr algn="ctr"/>
                      <a:r>
                        <a:rPr lang="en-US" b="0" dirty="0"/>
                        <a:t>08:00</a:t>
                      </a:r>
                    </a:p>
                  </a:txBody>
                  <a:tcPr/>
                </a:tc>
                <a:tc>
                  <a:txBody>
                    <a:bodyPr/>
                    <a:lstStyle/>
                    <a:p>
                      <a:pPr algn="ctr"/>
                      <a:r>
                        <a:rPr lang="en-US" b="0"/>
                        <a:t>350</a:t>
                      </a:r>
                      <a:endParaRPr lang="en-US" b="0" dirty="0"/>
                    </a:p>
                  </a:txBody>
                  <a:tcPr/>
                </a:tc>
                <a:tc>
                  <a:txBody>
                    <a:bodyPr/>
                    <a:lstStyle/>
                    <a:p>
                      <a:pPr algn="ctr"/>
                      <a:r>
                        <a:rPr lang="en-US" b="0" dirty="0"/>
                        <a:t>3</a:t>
                      </a:r>
                    </a:p>
                  </a:txBody>
                  <a:tcPr/>
                </a:tc>
                <a:tc>
                  <a:txBody>
                    <a:bodyPr/>
                    <a:lstStyle/>
                    <a:p>
                      <a:pPr algn="ctr"/>
                      <a:r>
                        <a:rPr lang="en-US" b="0" dirty="0"/>
                        <a:t>C</a:t>
                      </a:r>
                    </a:p>
                  </a:txBody>
                  <a:tcPr/>
                </a:tc>
                <a:tc>
                  <a:txBody>
                    <a:bodyPr/>
                    <a:lstStyle/>
                    <a:p>
                      <a:pPr algn="ctr"/>
                      <a:r>
                        <a:rPr lang="en-US" b="0" dirty="0"/>
                        <a:t>None</a:t>
                      </a:r>
                    </a:p>
                  </a:txBody>
                  <a:tcPr/>
                </a:tc>
                <a:tc>
                  <a:txBody>
                    <a:bodyPr/>
                    <a:lstStyle/>
                    <a:p>
                      <a:pPr algn="ctr"/>
                      <a:r>
                        <a:rPr lang="en-US" b="0" dirty="0"/>
                        <a:t>10</a:t>
                      </a:r>
                    </a:p>
                  </a:txBody>
                  <a:tcPr/>
                </a:tc>
                <a:extLst>
                  <a:ext uri="{0D108BD9-81ED-4DB2-BD59-A6C34878D82A}">
                    <a16:rowId xmlns:a16="http://schemas.microsoft.com/office/drawing/2014/main" val="10004"/>
                  </a:ext>
                </a:extLst>
              </a:tr>
              <a:tr h="370840">
                <a:tc>
                  <a:txBody>
                    <a:bodyPr/>
                    <a:lstStyle/>
                    <a:p>
                      <a:pPr algn="ctr"/>
                      <a:r>
                        <a:rPr lang="en-US" b="0" dirty="0" err="1"/>
                        <a:t>Fcst</a:t>
                      </a:r>
                      <a:endParaRPr lang="en-US" b="0" dirty="0"/>
                    </a:p>
                  </a:txBody>
                  <a:tcPr/>
                </a:tc>
                <a:tc>
                  <a:txBody>
                    <a:bodyPr/>
                    <a:lstStyle/>
                    <a:p>
                      <a:pPr algn="ctr"/>
                      <a:r>
                        <a:rPr lang="en-US" sz="1400" b="0" dirty="0"/>
                        <a:t>Today+1</a:t>
                      </a:r>
                    </a:p>
                  </a:txBody>
                  <a:tcPr/>
                </a:tc>
                <a:tc>
                  <a:txBody>
                    <a:bodyPr/>
                    <a:lstStyle/>
                    <a:p>
                      <a:pPr algn="ctr"/>
                      <a:r>
                        <a:rPr lang="en-US" b="0" dirty="0"/>
                        <a:t>12:00</a:t>
                      </a:r>
                    </a:p>
                  </a:txBody>
                  <a:tcPr/>
                </a:tc>
                <a:tc>
                  <a:txBody>
                    <a:bodyPr/>
                    <a:lstStyle/>
                    <a:p>
                      <a:pPr algn="ctr"/>
                      <a:r>
                        <a:rPr lang="en-US" b="0" dirty="0"/>
                        <a:t>0</a:t>
                      </a:r>
                    </a:p>
                  </a:txBody>
                  <a:tcPr/>
                </a:tc>
                <a:tc>
                  <a:txBody>
                    <a:bodyPr/>
                    <a:lstStyle/>
                    <a:p>
                      <a:pPr algn="ctr"/>
                      <a:r>
                        <a:rPr lang="en-US" b="0" dirty="0"/>
                        <a:t>4</a:t>
                      </a:r>
                    </a:p>
                  </a:txBody>
                  <a:tcPr/>
                </a:tc>
                <a:tc>
                  <a:txBody>
                    <a:bodyPr/>
                    <a:lstStyle/>
                    <a:p>
                      <a:pPr algn="ctr"/>
                      <a:r>
                        <a:rPr lang="en-US" b="0" dirty="0"/>
                        <a:t>B</a:t>
                      </a:r>
                    </a:p>
                  </a:txBody>
                  <a:tcPr/>
                </a:tc>
                <a:tc>
                  <a:txBody>
                    <a:bodyPr/>
                    <a:lstStyle/>
                    <a:p>
                      <a:pPr algn="ctr"/>
                      <a:r>
                        <a:rPr lang="en-US" b="0" dirty="0"/>
                        <a:t>None</a:t>
                      </a:r>
                    </a:p>
                  </a:txBody>
                  <a:tcPr/>
                </a:tc>
                <a:tc>
                  <a:txBody>
                    <a:bodyPr/>
                    <a:lstStyle/>
                    <a:p>
                      <a:pPr algn="ctr"/>
                      <a:r>
                        <a:rPr lang="en-US" b="0" dirty="0"/>
                        <a:t>19</a:t>
                      </a:r>
                    </a:p>
                  </a:txBody>
                  <a:tcPr/>
                </a:tc>
                <a:extLst>
                  <a:ext uri="{0D108BD9-81ED-4DB2-BD59-A6C34878D82A}">
                    <a16:rowId xmlns:a16="http://schemas.microsoft.com/office/drawing/2014/main" val="10005"/>
                  </a:ext>
                </a:extLst>
              </a:tr>
            </a:tbl>
          </a:graphicData>
        </a:graphic>
      </p:graphicFrame>
      <p:sp>
        <p:nvSpPr>
          <p:cNvPr id="12" name="TextBox 11">
            <a:extLst>
              <a:ext uri="{FF2B5EF4-FFF2-40B4-BE49-F238E27FC236}">
                <a16:creationId xmlns:a16="http://schemas.microsoft.com/office/drawing/2014/main" id="{D9E1BE8A-0D15-D3B2-EC9E-CD7BCAFF282F}"/>
              </a:ext>
            </a:extLst>
          </p:cNvPr>
          <p:cNvSpPr txBox="1"/>
          <p:nvPr/>
        </p:nvSpPr>
        <p:spPr>
          <a:xfrm>
            <a:off x="913327" y="2463582"/>
            <a:ext cx="10365346" cy="175432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1381125" algn="l"/>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Barakah Unit 2 shutdown at 1000.  Diesels initially provided power and cooling was maintained, but became incapacitated 5 hours later. The batteries lasted 6 hours.  Fission products leak through a slightly damaged containment at 2.0 percent/d with no sprays available.  Finally, power is restored and the core is recovered at 10:00 on the next day.  Containment pressure was reduced to atmosphere at noon. </a:t>
            </a:r>
            <a:r>
              <a:rPr lang="en-US" b="0" dirty="0"/>
              <a:t>Use the following weather data for the BK12 station</a:t>
            </a:r>
          </a:p>
          <a:p>
            <a:pPr marL="0" marR="0" lvl="0" indent="0" algn="ctr" defTabSz="914400" rtl="0" eaLnBrk="1" fontAlgn="auto" latinLnBrk="0" hangingPunct="1">
              <a:lnSpc>
                <a:spcPct val="100000"/>
              </a:lnSpc>
              <a:spcBef>
                <a:spcPts val="0"/>
              </a:spcBef>
              <a:spcAft>
                <a:spcPts val="0"/>
              </a:spcAft>
              <a:buClrTx/>
              <a:buSzTx/>
              <a:buFontTx/>
              <a:buNone/>
              <a:tabLst>
                <a:tab pos="1381125" algn="l"/>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7597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tx2">
                <a:lumMod val="20000"/>
                <a:lumOff val="8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A41-7CA0-4D51-AF95-FE939F021A4E}"/>
              </a:ext>
            </a:extLst>
          </p:cNvPr>
          <p:cNvSpPr>
            <a:spLocks noGrp="1"/>
          </p:cNvSpPr>
          <p:nvPr>
            <p:ph type="title"/>
          </p:nvPr>
        </p:nvSpPr>
        <p:spPr>
          <a:xfrm>
            <a:off x="609600" y="274638"/>
            <a:ext cx="10972800" cy="1143000"/>
          </a:xfrm>
        </p:spPr>
        <p:txBody>
          <a:bodyPr/>
          <a:lstStyle/>
          <a:p>
            <a:r>
              <a:rPr lang="en-US" dirty="0"/>
              <a:t>Knowledge Check</a:t>
            </a:r>
          </a:p>
        </p:txBody>
      </p:sp>
      <p:sp>
        <p:nvSpPr>
          <p:cNvPr id="5" name="Content Placeholder 4">
            <a:extLst>
              <a:ext uri="{FF2B5EF4-FFF2-40B4-BE49-F238E27FC236}">
                <a16:creationId xmlns:a16="http://schemas.microsoft.com/office/drawing/2014/main" id="{0EB3A190-1E96-4C55-8797-B72D2DCC3CED}"/>
              </a:ext>
            </a:extLst>
          </p:cNvPr>
          <p:cNvSpPr>
            <a:spLocks noGrp="1"/>
          </p:cNvSpPr>
          <p:nvPr>
            <p:ph idx="1"/>
          </p:nvPr>
        </p:nvSpPr>
        <p:spPr>
          <a:xfrm>
            <a:off x="609600" y="1676400"/>
            <a:ext cx="9829800" cy="4876800"/>
          </a:xfrm>
        </p:spPr>
        <p:txBody>
          <a:bodyPr>
            <a:normAutofit/>
          </a:bodyPr>
          <a:lstStyle/>
          <a:p>
            <a:pPr marL="0" marR="0" lvl="0" indent="0" fontAlgn="ctr">
              <a:lnSpc>
                <a:spcPct val="107000"/>
              </a:lnSpc>
              <a:spcBef>
                <a:spcPts val="0"/>
              </a:spcBef>
              <a:spcAft>
                <a:spcPts val="0"/>
              </a:spcAft>
              <a:buSzPts val="1000"/>
              <a:buNone/>
              <a:tabLst>
                <a:tab pos="4572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There is a warning message you received when processing your weather data.  What is this from?</a:t>
            </a:r>
          </a:p>
          <a:p>
            <a:pPr marL="0" marR="0" lvl="0" indent="0" fontAlgn="ctr">
              <a:lnSpc>
                <a:spcPct val="107000"/>
              </a:lnSpc>
              <a:spcBef>
                <a:spcPts val="0"/>
              </a:spcBef>
              <a:spcAft>
                <a:spcPts val="0"/>
              </a:spcAft>
              <a:buSzPts val="1000"/>
              <a:buNone/>
              <a:tabLst>
                <a:tab pos="457200" algn="l"/>
              </a:tabLst>
            </a:pPr>
            <a:endPar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large wind shift from 350 deg to 0 deg</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change from observations to forecasts</a:t>
            </a: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large wind shift from 210 deg to 340 deg</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fontAlgn="ctr">
              <a:lnSpc>
                <a:spcPct val="130000"/>
              </a:lnSpc>
              <a:spcBef>
                <a:spcPts val="0"/>
              </a:spcBef>
              <a:spcAft>
                <a:spcPts val="0"/>
              </a:spcAft>
              <a:buSzPts val="1000"/>
              <a:buFont typeface="Courier New" panose="02070309020205020404" pitchFamily="49" charset="0"/>
              <a:buChar char="o"/>
              <a:tabLst>
                <a:tab pos="914400" algn="l"/>
              </a:tabLst>
            </a:pPr>
            <a:r>
              <a:rPr lang="en-US"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did not get a warning message</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oup 9">
            <a:extLst>
              <a:ext uri="{FF2B5EF4-FFF2-40B4-BE49-F238E27FC236}">
                <a16:creationId xmlns:a16="http://schemas.microsoft.com/office/drawing/2014/main" id="{D7864FE2-FE81-40BE-B2C4-71EF02B93D8D}"/>
              </a:ext>
            </a:extLst>
          </p:cNvPr>
          <p:cNvGrpSpPr/>
          <p:nvPr/>
        </p:nvGrpSpPr>
        <p:grpSpPr>
          <a:xfrm>
            <a:off x="9601200" y="200024"/>
            <a:ext cx="2209800" cy="1657350"/>
            <a:chOff x="8077200" y="200024"/>
            <a:chExt cx="3733800" cy="2800350"/>
          </a:xfrm>
        </p:grpSpPr>
        <p:pic>
          <p:nvPicPr>
            <p:cNvPr id="9" name="Picture 8">
              <a:extLst>
                <a:ext uri="{FF2B5EF4-FFF2-40B4-BE49-F238E27FC236}">
                  <a16:creationId xmlns:a16="http://schemas.microsoft.com/office/drawing/2014/main" id="{96D59B9F-B68C-42E2-8F22-4349ED6C4CC0}"/>
                </a:ext>
              </a:extLst>
            </p:cNvPr>
            <p:cNvPicPr>
              <a:picLocks noChangeAspect="1"/>
            </p:cNvPicPr>
            <p:nvPr/>
          </p:nvPicPr>
          <p:blipFill>
            <a:blip r:embed="rId3">
              <a:clrChange>
                <a:clrFrom>
                  <a:srgbClr val="B5E61D"/>
                </a:clrFrom>
                <a:clrTo>
                  <a:srgbClr val="B5E61D">
                    <a:alpha val="0"/>
                  </a:srgbClr>
                </a:clrTo>
              </a:clrChange>
            </a:blip>
            <a:stretch>
              <a:fillRect/>
            </a:stretch>
          </p:blipFill>
          <p:spPr>
            <a:xfrm>
              <a:off x="8077200" y="200024"/>
              <a:ext cx="3733800" cy="2800350"/>
            </a:xfrm>
            <a:prstGeom prst="rect">
              <a:avLst/>
            </a:prstGeom>
          </p:spPr>
        </p:pic>
        <p:pic>
          <p:nvPicPr>
            <p:cNvPr id="6" name="Picture 5">
              <a:extLst>
                <a:ext uri="{FF2B5EF4-FFF2-40B4-BE49-F238E27FC236}">
                  <a16:creationId xmlns:a16="http://schemas.microsoft.com/office/drawing/2014/main" id="{258A5DD9-27DC-46A8-BCA6-480BCB61CA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89325" y="457200"/>
              <a:ext cx="2164074" cy="625679"/>
            </a:xfrm>
            <a:prstGeom prst="rect">
              <a:avLst/>
            </a:prstGeom>
          </p:spPr>
        </p:pic>
      </p:grpSp>
      <p:sp>
        <p:nvSpPr>
          <p:cNvPr id="8" name="Rectangle: Rounded Corners 7">
            <a:extLst>
              <a:ext uri="{FF2B5EF4-FFF2-40B4-BE49-F238E27FC236}">
                <a16:creationId xmlns:a16="http://schemas.microsoft.com/office/drawing/2014/main" id="{DE8E99FD-F3F3-4F4B-A05D-6E37375BEDCE}"/>
              </a:ext>
            </a:extLst>
          </p:cNvPr>
          <p:cNvSpPr/>
          <p:nvPr/>
        </p:nvSpPr>
        <p:spPr>
          <a:xfrm>
            <a:off x="1066800" y="4343400"/>
            <a:ext cx="8839200" cy="457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653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A41-7CA0-4D51-AF95-FE939F021A4E}"/>
              </a:ext>
            </a:extLst>
          </p:cNvPr>
          <p:cNvSpPr>
            <a:spLocks noGrp="1"/>
          </p:cNvSpPr>
          <p:nvPr>
            <p:ph type="title"/>
          </p:nvPr>
        </p:nvSpPr>
        <p:spPr/>
        <p:txBody>
          <a:bodyPr/>
          <a:lstStyle/>
          <a:p>
            <a:r>
              <a:rPr lang="en-US" dirty="0"/>
              <a:t>Your Turn to Use RASCAL</a:t>
            </a:r>
          </a:p>
        </p:txBody>
      </p:sp>
      <p:sp>
        <p:nvSpPr>
          <p:cNvPr id="5" name="Content Placeholder 4">
            <a:extLst>
              <a:ext uri="{FF2B5EF4-FFF2-40B4-BE49-F238E27FC236}">
                <a16:creationId xmlns:a16="http://schemas.microsoft.com/office/drawing/2014/main" id="{0EB3A190-1E96-4C55-8797-B72D2DCC3CED}"/>
              </a:ext>
            </a:extLst>
          </p:cNvPr>
          <p:cNvSpPr>
            <a:spLocks noGrp="1"/>
          </p:cNvSpPr>
          <p:nvPr>
            <p:ph idx="1"/>
          </p:nvPr>
        </p:nvSpPr>
        <p:spPr/>
        <p:txBody>
          <a:bodyPr>
            <a:normAutofit/>
          </a:bodyPr>
          <a:lstStyle/>
          <a:p>
            <a:r>
              <a:rPr lang="en-US" dirty="0"/>
              <a:t>Continue building and run your entire case in RASCAL.</a:t>
            </a:r>
          </a:p>
          <a:p>
            <a:endParaRPr lang="en-US" dirty="0"/>
          </a:p>
        </p:txBody>
      </p:sp>
      <p:grpSp>
        <p:nvGrpSpPr>
          <p:cNvPr id="10" name="Group 9">
            <a:extLst>
              <a:ext uri="{FF2B5EF4-FFF2-40B4-BE49-F238E27FC236}">
                <a16:creationId xmlns:a16="http://schemas.microsoft.com/office/drawing/2014/main" id="{D7864FE2-FE81-40BE-B2C4-71EF02B93D8D}"/>
              </a:ext>
            </a:extLst>
          </p:cNvPr>
          <p:cNvGrpSpPr/>
          <p:nvPr/>
        </p:nvGrpSpPr>
        <p:grpSpPr>
          <a:xfrm>
            <a:off x="9829800" y="200024"/>
            <a:ext cx="1981200" cy="1485900"/>
            <a:chOff x="8077200" y="200024"/>
            <a:chExt cx="3733800" cy="2800350"/>
          </a:xfrm>
        </p:grpSpPr>
        <p:pic>
          <p:nvPicPr>
            <p:cNvPr id="9" name="Picture 8">
              <a:extLst>
                <a:ext uri="{FF2B5EF4-FFF2-40B4-BE49-F238E27FC236}">
                  <a16:creationId xmlns:a16="http://schemas.microsoft.com/office/drawing/2014/main" id="{96D59B9F-B68C-42E2-8F22-4349ED6C4CC0}"/>
                </a:ext>
              </a:extLst>
            </p:cNvPr>
            <p:cNvPicPr>
              <a:picLocks noChangeAspect="1"/>
            </p:cNvPicPr>
            <p:nvPr/>
          </p:nvPicPr>
          <p:blipFill>
            <a:blip r:embed="rId3">
              <a:clrChange>
                <a:clrFrom>
                  <a:srgbClr val="B5E61D"/>
                </a:clrFrom>
                <a:clrTo>
                  <a:srgbClr val="B5E61D">
                    <a:alpha val="0"/>
                  </a:srgbClr>
                </a:clrTo>
              </a:clrChange>
            </a:blip>
            <a:stretch>
              <a:fillRect/>
            </a:stretch>
          </p:blipFill>
          <p:spPr>
            <a:xfrm>
              <a:off x="8077200" y="200024"/>
              <a:ext cx="3733800" cy="2800350"/>
            </a:xfrm>
            <a:prstGeom prst="rect">
              <a:avLst/>
            </a:prstGeom>
          </p:spPr>
        </p:pic>
        <p:pic>
          <p:nvPicPr>
            <p:cNvPr id="6" name="Picture 5">
              <a:extLst>
                <a:ext uri="{FF2B5EF4-FFF2-40B4-BE49-F238E27FC236}">
                  <a16:creationId xmlns:a16="http://schemas.microsoft.com/office/drawing/2014/main" id="{258A5DD9-27DC-46A8-BCA6-480BCB61CA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89325" y="457200"/>
              <a:ext cx="2164074" cy="625679"/>
            </a:xfrm>
            <a:prstGeom prst="rect">
              <a:avLst/>
            </a:prstGeom>
          </p:spPr>
        </p:pic>
      </p:grpSp>
      <p:sp>
        <p:nvSpPr>
          <p:cNvPr id="4" name="Rectangle: Rounded Corners 3">
            <a:extLst>
              <a:ext uri="{FF2B5EF4-FFF2-40B4-BE49-F238E27FC236}">
                <a16:creationId xmlns:a16="http://schemas.microsoft.com/office/drawing/2014/main" id="{8FEEEF20-6FBD-40E5-ABDB-9A48A4AAF828}"/>
              </a:ext>
            </a:extLst>
          </p:cNvPr>
          <p:cNvSpPr/>
          <p:nvPr/>
        </p:nvSpPr>
        <p:spPr>
          <a:xfrm>
            <a:off x="574589" y="2362200"/>
            <a:ext cx="11049000" cy="4267200"/>
          </a:xfrm>
          <a:prstGeom prst="roundRect">
            <a:avLst/>
          </a:prstGeom>
          <a:solidFill>
            <a:schemeClr val="bg1">
              <a:lumMod val="9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tab pos="1381125" algn="l"/>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Using IRCP 60/72, do </a:t>
            </a:r>
            <a:r>
              <a:rPr kumimoji="0" lang="en-US" sz="2400" b="0" i="0" u="none" strike="noStrike" kern="1200" cap="none" spc="0" normalizeH="0" baseline="0" noProof="0" dirty="0">
                <a:ln>
                  <a:noFill/>
                </a:ln>
                <a:solidFill>
                  <a:prstClr val="black"/>
                </a:solidFill>
                <a:effectLst/>
                <a:uLnTx/>
                <a:uFillTx/>
                <a:latin typeface="Calibri"/>
                <a:ea typeface="+mn-ea"/>
                <a:cs typeface="+mn-cs"/>
              </a:rPr>
              <a:t>an assessment of the Unit 2 LTSBO and record the TED and Child Thyroid CED at 0.8 and 8 km from the release.</a:t>
            </a: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lang="en-US" sz="24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lang="en-US" sz="24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lang="en-US" sz="24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lang="en-US" sz="24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1381125" algn="l"/>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2">
            <a:extLst>
              <a:ext uri="{FF2B5EF4-FFF2-40B4-BE49-F238E27FC236}">
                <a16:creationId xmlns:a16="http://schemas.microsoft.com/office/drawing/2014/main" id="{836DB838-1ED3-0BC1-49C3-0CB3F06EC590}"/>
              </a:ext>
            </a:extLst>
          </p:cNvPr>
          <p:cNvGraphicFramePr>
            <a:graphicFrameLocks noGrp="1"/>
          </p:cNvGraphicFramePr>
          <p:nvPr>
            <p:extLst>
              <p:ext uri="{D42A27DB-BD31-4B8C-83A1-F6EECF244321}">
                <p14:modId xmlns:p14="http://schemas.microsoft.com/office/powerpoint/2010/main" val="1901518515"/>
              </p:ext>
            </p:extLst>
          </p:nvPr>
        </p:nvGraphicFramePr>
        <p:xfrm>
          <a:off x="2759996" y="3829902"/>
          <a:ext cx="7036401" cy="1840932"/>
        </p:xfrm>
        <a:graphic>
          <a:graphicData uri="http://schemas.openxmlformats.org/drawingml/2006/table">
            <a:tbl>
              <a:tblPr firstRow="1" firstCol="1" bandRow="1">
                <a:tableStyleId>{69CF1AB2-1976-4502-BF36-3FF5EA218861}</a:tableStyleId>
              </a:tblPr>
              <a:tblGrid>
                <a:gridCol w="2743201">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083400">
                  <a:extLst>
                    <a:ext uri="{9D8B030D-6E8A-4147-A177-3AD203B41FA5}">
                      <a16:colId xmlns:a16="http://schemas.microsoft.com/office/drawing/2014/main" val="20002"/>
                    </a:ext>
                  </a:extLst>
                </a:gridCol>
              </a:tblGrid>
              <a:tr h="469333">
                <a:tc rowSpan="2">
                  <a:txBody>
                    <a:bodyPr/>
                    <a:lstStyle/>
                    <a:p>
                      <a:pPr marL="0" marR="0" algn="ctr">
                        <a:lnSpc>
                          <a:spcPct val="115000"/>
                        </a:lnSpc>
                        <a:spcBef>
                          <a:spcPts val="0"/>
                        </a:spcBef>
                        <a:spcAft>
                          <a:spcPts val="0"/>
                        </a:spcAft>
                      </a:pPr>
                      <a:r>
                        <a:rPr lang="en-US" sz="2000" dirty="0">
                          <a:effectLst/>
                          <a:latin typeface="+mn-lt"/>
                        </a:rPr>
                        <a:t>Dose</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gridSpan="2">
                  <a:txBody>
                    <a:bodyPr/>
                    <a:lstStyle/>
                    <a:p>
                      <a:pPr marL="0" marR="0" algn="ctr">
                        <a:lnSpc>
                          <a:spcPct val="115000"/>
                        </a:lnSpc>
                        <a:spcBef>
                          <a:spcPts val="0"/>
                        </a:spcBef>
                        <a:spcAft>
                          <a:spcPts val="0"/>
                        </a:spcAft>
                      </a:pPr>
                      <a:r>
                        <a:rPr lang="en-US" sz="2000" dirty="0">
                          <a:effectLst/>
                          <a:latin typeface="+mn-lt"/>
                        </a:rPr>
                        <a:t>Distance from the Site</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10000"/>
                  </a:ext>
                </a:extLst>
              </a:tr>
              <a:tr h="469333">
                <a:tc vMerge="1">
                  <a:txBody>
                    <a:bodyPr/>
                    <a:lstStyle/>
                    <a:p>
                      <a:endParaRPr lang="en-US"/>
                    </a:p>
                  </a:txBody>
                  <a:tcPr/>
                </a:tc>
                <a:tc>
                  <a:txBody>
                    <a:bodyPr/>
                    <a:lstStyle/>
                    <a:p>
                      <a:pPr marL="0" marR="0" algn="ctr">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0.8 km</a:t>
                      </a:r>
                    </a:p>
                  </a:txBody>
                  <a:tcPr marL="34925" marR="34925" marT="34925" marB="34925" anchor="b"/>
                </a:tc>
                <a:tc>
                  <a:txBody>
                    <a:bodyPr/>
                    <a:lstStyle/>
                    <a:p>
                      <a:pPr algn="ctr"/>
                      <a:r>
                        <a:rPr lang="en-US" sz="2000" dirty="0">
                          <a:latin typeface="+mn-lt"/>
                        </a:rPr>
                        <a:t>8.0 km</a:t>
                      </a:r>
                    </a:p>
                  </a:txBody>
                  <a:tcPr marL="34925" marR="34925" marT="34925" marB="34925" anchor="b"/>
                </a:tc>
                <a:extLst>
                  <a:ext uri="{0D108BD9-81ED-4DB2-BD59-A6C34878D82A}">
                    <a16:rowId xmlns:a16="http://schemas.microsoft.com/office/drawing/2014/main" val="10001"/>
                  </a:ext>
                </a:extLst>
              </a:tr>
              <a:tr h="451133">
                <a:tc>
                  <a:txBody>
                    <a:bodyPr/>
                    <a:lstStyle/>
                    <a:p>
                      <a:pPr marL="0" marR="0">
                        <a:lnSpc>
                          <a:spcPct val="115000"/>
                        </a:lnSpc>
                        <a:spcBef>
                          <a:spcPts val="0"/>
                        </a:spcBef>
                        <a:spcAft>
                          <a:spcPts val="0"/>
                        </a:spcAft>
                      </a:pPr>
                      <a:r>
                        <a:rPr lang="en-US" sz="2000" dirty="0">
                          <a:effectLst/>
                          <a:latin typeface="+mn-lt"/>
                        </a:rPr>
                        <a:t>TED (Sv)</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algn="ctr">
                        <a:lnSpc>
                          <a:spcPct val="115000"/>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noFill/>
                  </a:tcPr>
                </a:tc>
                <a:tc>
                  <a:txBody>
                    <a:bodyPr/>
                    <a:lstStyle/>
                    <a:p>
                      <a:pPr marL="0" marR="0" algn="ctr">
                        <a:lnSpc>
                          <a:spcPct val="115000"/>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noFill/>
                  </a:tcPr>
                </a:tc>
                <a:extLst>
                  <a:ext uri="{0D108BD9-81ED-4DB2-BD59-A6C34878D82A}">
                    <a16:rowId xmlns:a16="http://schemas.microsoft.com/office/drawing/2014/main" val="10002"/>
                  </a:ext>
                </a:extLst>
              </a:tr>
              <a:tr h="451133">
                <a:tc>
                  <a:txBody>
                    <a:bodyPr/>
                    <a:lstStyle/>
                    <a:p>
                      <a:pPr marL="0" marR="0">
                        <a:lnSpc>
                          <a:spcPct val="115000"/>
                        </a:lnSpc>
                        <a:spcBef>
                          <a:spcPts val="0"/>
                        </a:spcBef>
                        <a:spcAft>
                          <a:spcPts val="0"/>
                        </a:spcAft>
                      </a:pPr>
                      <a:r>
                        <a:rPr lang="en-US" sz="2000" dirty="0">
                          <a:effectLst/>
                          <a:latin typeface="+mn-lt"/>
                        </a:rPr>
                        <a:t>Child Thyroid CED (Sv)</a:t>
                      </a: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algn="ctr">
                        <a:lnSpc>
                          <a:spcPct val="115000"/>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noFill/>
                  </a:tcPr>
                </a:tc>
                <a:tc>
                  <a:txBody>
                    <a:bodyPr/>
                    <a:lstStyle/>
                    <a:p>
                      <a:pPr marL="0" marR="0" algn="ctr">
                        <a:lnSpc>
                          <a:spcPct val="115000"/>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txBody>
                  <a:tcPr marL="34925" marR="34925" marT="34925" marB="34925" anchor="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014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tx2">
                <a:lumMod val="20000"/>
                <a:lumOff val="8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A41-7CA0-4D51-AF95-FE939F021A4E}"/>
              </a:ext>
            </a:extLst>
          </p:cNvPr>
          <p:cNvSpPr>
            <a:spLocks noGrp="1"/>
          </p:cNvSpPr>
          <p:nvPr>
            <p:ph type="title"/>
          </p:nvPr>
        </p:nvSpPr>
        <p:spPr>
          <a:xfrm>
            <a:off x="609600" y="274638"/>
            <a:ext cx="10972800" cy="1143000"/>
          </a:xfrm>
        </p:spPr>
        <p:txBody>
          <a:bodyPr/>
          <a:lstStyle/>
          <a:p>
            <a:r>
              <a:rPr lang="en-US" dirty="0"/>
              <a:t>Let’s walk through the problem together</a:t>
            </a:r>
          </a:p>
        </p:txBody>
      </p:sp>
      <p:grpSp>
        <p:nvGrpSpPr>
          <p:cNvPr id="10" name="Group 9">
            <a:extLst>
              <a:ext uri="{FF2B5EF4-FFF2-40B4-BE49-F238E27FC236}">
                <a16:creationId xmlns:a16="http://schemas.microsoft.com/office/drawing/2014/main" id="{D7864FE2-FE81-40BE-B2C4-71EF02B93D8D}"/>
              </a:ext>
            </a:extLst>
          </p:cNvPr>
          <p:cNvGrpSpPr/>
          <p:nvPr/>
        </p:nvGrpSpPr>
        <p:grpSpPr>
          <a:xfrm>
            <a:off x="9601200" y="200024"/>
            <a:ext cx="2209800" cy="1657350"/>
            <a:chOff x="8077200" y="200024"/>
            <a:chExt cx="3733800" cy="2800350"/>
          </a:xfrm>
        </p:grpSpPr>
        <p:pic>
          <p:nvPicPr>
            <p:cNvPr id="9" name="Picture 8">
              <a:extLst>
                <a:ext uri="{FF2B5EF4-FFF2-40B4-BE49-F238E27FC236}">
                  <a16:creationId xmlns:a16="http://schemas.microsoft.com/office/drawing/2014/main" id="{96D59B9F-B68C-42E2-8F22-4349ED6C4CC0}"/>
                </a:ext>
              </a:extLst>
            </p:cNvPr>
            <p:cNvPicPr>
              <a:picLocks noChangeAspect="1"/>
            </p:cNvPicPr>
            <p:nvPr/>
          </p:nvPicPr>
          <p:blipFill>
            <a:blip r:embed="rId3">
              <a:clrChange>
                <a:clrFrom>
                  <a:srgbClr val="B5E61D"/>
                </a:clrFrom>
                <a:clrTo>
                  <a:srgbClr val="B5E61D">
                    <a:alpha val="0"/>
                  </a:srgbClr>
                </a:clrTo>
              </a:clrChange>
            </a:blip>
            <a:stretch>
              <a:fillRect/>
            </a:stretch>
          </p:blipFill>
          <p:spPr>
            <a:xfrm>
              <a:off x="8077200" y="200024"/>
              <a:ext cx="3733800" cy="2800350"/>
            </a:xfrm>
            <a:prstGeom prst="rect">
              <a:avLst/>
            </a:prstGeom>
          </p:spPr>
        </p:pic>
        <p:pic>
          <p:nvPicPr>
            <p:cNvPr id="6" name="Picture 5">
              <a:extLst>
                <a:ext uri="{FF2B5EF4-FFF2-40B4-BE49-F238E27FC236}">
                  <a16:creationId xmlns:a16="http://schemas.microsoft.com/office/drawing/2014/main" id="{258A5DD9-27DC-46A8-BCA6-480BCB61CA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89325" y="457200"/>
              <a:ext cx="2164074" cy="625679"/>
            </a:xfrm>
            <a:prstGeom prst="rect">
              <a:avLst/>
            </a:prstGeom>
          </p:spPr>
        </p:pic>
      </p:grpSp>
    </p:spTree>
    <p:extLst>
      <p:ext uri="{BB962C8B-B14F-4D97-AF65-F5344CB8AC3E}">
        <p14:creationId xmlns:p14="http://schemas.microsoft.com/office/powerpoint/2010/main" val="279726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raining Slides">
  <a:themeElements>
    <a:clrScheme name="TechDoc">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raining Slides">
  <a:themeElements>
    <a:clrScheme name="TechDoc">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34D12BCFAC0240A20826305D23CE28" ma:contentTypeVersion="10" ma:contentTypeDescription="Create a new document." ma:contentTypeScope="" ma:versionID="d60d96671a8e1d5f20bc32a13b68497e">
  <xsd:schema xmlns:xsd="http://www.w3.org/2001/XMLSchema" xmlns:xs="http://www.w3.org/2001/XMLSchema" xmlns:p="http://schemas.microsoft.com/office/2006/metadata/properties" xmlns:ns2="aa9071de-f1d9-4b23-83dd-08b1335a1407" xmlns:ns3="389bf431-880a-4b72-abca-ccf1bbc5d2b3" targetNamespace="http://schemas.microsoft.com/office/2006/metadata/properties" ma:root="true" ma:fieldsID="b1f3cdf295c07e9540dd9ffd5d3bb2a3" ns2:_="" ns3:_="">
    <xsd:import namespace="aa9071de-f1d9-4b23-83dd-08b1335a1407"/>
    <xsd:import namespace="389bf431-880a-4b72-abca-ccf1bbc5d2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9071de-f1d9-4b23-83dd-08b1335a14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36f26c1-4773-4e55-850a-517a34df12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9bf431-880a-4b72-abca-ccf1bbc5d2b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c27e5a9-8856-4740-9166-a61a114cd949}" ma:internalName="TaxCatchAll" ma:showField="CatchAllData" ma:web="389bf431-880a-4b72-abca-ccf1bbc5d2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9071de-f1d9-4b23-83dd-08b1335a1407">
      <Terms xmlns="http://schemas.microsoft.com/office/infopath/2007/PartnerControls"/>
    </lcf76f155ced4ddcb4097134ff3c332f>
    <TaxCatchAll xmlns="389bf431-880a-4b72-abca-ccf1bbc5d2b3" xsi:nil="true"/>
  </documentManagement>
</p:properties>
</file>

<file path=customXml/itemProps1.xml><?xml version="1.0" encoding="utf-8"?>
<ds:datastoreItem xmlns:ds="http://schemas.openxmlformats.org/officeDocument/2006/customXml" ds:itemID="{699782F1-C813-418E-9A8D-BEABE6C151CC}"/>
</file>

<file path=customXml/itemProps2.xml><?xml version="1.0" encoding="utf-8"?>
<ds:datastoreItem xmlns:ds="http://schemas.openxmlformats.org/officeDocument/2006/customXml" ds:itemID="{2C3BF9F3-EE9E-425D-B8AE-9DE670DD18A3}"/>
</file>

<file path=customXml/itemProps3.xml><?xml version="1.0" encoding="utf-8"?>
<ds:datastoreItem xmlns:ds="http://schemas.openxmlformats.org/officeDocument/2006/customXml" ds:itemID="{F3A264F7-FF4D-49DE-A5E9-8146252AEE18}"/>
</file>

<file path=docProps/app.xml><?xml version="1.0" encoding="utf-8"?>
<Properties xmlns="http://schemas.openxmlformats.org/officeDocument/2006/extended-properties" xmlns:vt="http://schemas.openxmlformats.org/officeDocument/2006/docPropsVTypes">
  <Template/>
  <TotalTime>10883</TotalTime>
  <Words>723</Words>
  <Application>Microsoft Office PowerPoint</Application>
  <PresentationFormat>Widescreen</PresentationFormat>
  <Paragraphs>129</Paragraphs>
  <Slides>10</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Courier New</vt:lpstr>
      <vt:lpstr>1_Training Slides</vt:lpstr>
      <vt:lpstr>2_Training Slides</vt:lpstr>
      <vt:lpstr>Long-Term Station Blackout</vt:lpstr>
      <vt:lpstr>LTSBO - Background</vt:lpstr>
      <vt:lpstr>LTSBO - Scenario</vt:lpstr>
      <vt:lpstr>LTSBO - Scenario</vt:lpstr>
      <vt:lpstr>Knowledge Check</vt:lpstr>
      <vt:lpstr>Your Turn to Use RASCAL</vt:lpstr>
      <vt:lpstr>Knowledge Check</vt:lpstr>
      <vt:lpstr>Your Turn to Use RASCAL</vt:lpstr>
      <vt:lpstr>Let’s walk through the problem together</vt:lpstr>
      <vt:lpstr>LTSBO -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RASCAL by selecting in Windows:  Start | All Programs | RASCAL 4.3</dc:title>
  <dc:creator>George</dc:creator>
  <cp:lastModifiedBy>Jeff Kowalczik</cp:lastModifiedBy>
  <cp:revision>197</cp:revision>
  <cp:lastPrinted>2015-05-06T16:40:59Z</cp:lastPrinted>
  <dcterms:created xsi:type="dcterms:W3CDTF">2014-02-18T13:24:20Z</dcterms:created>
  <dcterms:modified xsi:type="dcterms:W3CDTF">2023-04-25T17:23:36Z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0x0101004E34D12BCFAC0240A20826305D23CE28</vt:lpwstr>
  </property>
</Properties>
</file>