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3C619E"/>
    <a:srgbClr val="849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19B42-A60E-4F91-A453-564951E47C61}" v="1" dt="2023-04-24T18:42:19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118" autoAdjust="0"/>
    <p:restoredTop sz="71001" autoAdjust="0"/>
  </p:normalViewPr>
  <p:slideViewPr>
    <p:cSldViewPr>
      <p:cViewPr varScale="1">
        <p:scale>
          <a:sx n="77" d="100"/>
          <a:sy n="77" d="100"/>
        </p:scale>
        <p:origin x="103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Kowalczik" userId="9ebcb985-b04c-4260-b7cc-1706899660a6" providerId="ADAL" clId="{1B819B42-A60E-4F91-A453-564951E47C61}"/>
    <pc:docChg chg="custSel modSld modMainMaster modNotesMaster">
      <pc:chgData name="Jeff Kowalczik" userId="9ebcb985-b04c-4260-b7cc-1706899660a6" providerId="ADAL" clId="{1B819B42-A60E-4F91-A453-564951E47C61}" dt="2023-04-24T18:42:19.220" v="1" actId="27636"/>
      <pc:docMkLst>
        <pc:docMk/>
      </pc:docMkLst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1551977210" sldId="435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1551977210" sldId="435"/>
            <ac:spMk id="2" creationId="{00000000-0000-0000-0000-000000000000}"/>
          </ac:spMkLst>
        </pc:spChg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1551977210" sldId="435"/>
            <ac:spMk id="3" creationId="{00000000-0000-0000-0000-000000000000}"/>
          </ac:spMkLst>
        </pc:spChg>
      </pc:sldChg>
      <pc:sldChg chg="modNotes">
        <pc:chgData name="Jeff Kowalczik" userId="9ebcb985-b04c-4260-b7cc-1706899660a6" providerId="ADAL" clId="{1B819B42-A60E-4F91-A453-564951E47C61}" dt="2023-04-24T18:42:19.165" v="0"/>
        <pc:sldMkLst>
          <pc:docMk/>
          <pc:sldMk cId="1407578030" sldId="436"/>
        </pc:sldMkLst>
      </pc:sldChg>
      <pc:sldChg chg="modSp modNotes">
        <pc:chgData name="Jeff Kowalczik" userId="9ebcb985-b04c-4260-b7cc-1706899660a6" providerId="ADAL" clId="{1B819B42-A60E-4F91-A453-564951E47C61}" dt="2023-04-24T18:42:19.165" v="0"/>
        <pc:sldMkLst>
          <pc:docMk/>
          <pc:sldMk cId="88404256" sldId="437"/>
        </pc:sldMkLst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88404256" sldId="437"/>
            <ac:picMk id="4" creationId="{00000000-0000-0000-0000-000000000000}"/>
          </ac:picMkLst>
        </pc:picChg>
      </pc:sldChg>
      <pc:sldChg chg="modSp modNotes">
        <pc:chgData name="Jeff Kowalczik" userId="9ebcb985-b04c-4260-b7cc-1706899660a6" providerId="ADAL" clId="{1B819B42-A60E-4F91-A453-564951E47C61}" dt="2023-04-24T18:42:19.165" v="0"/>
        <pc:sldMkLst>
          <pc:docMk/>
          <pc:sldMk cId="2048640175" sldId="438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2048640175" sldId="438"/>
            <ac:spMk id="3" creationId="{00000000-0000-0000-0000-000000000000}"/>
          </ac:spMkLst>
        </pc:spChg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2048640175" sldId="438"/>
            <ac:spMk id="5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2048640175" sldId="438"/>
            <ac:picMk id="4" creationId="{00000000-0000-0000-0000-000000000000}"/>
          </ac:picMkLst>
        </pc:picChg>
      </pc:sldChg>
      <pc:sldChg chg="modSp mod">
        <pc:chgData name="Jeff Kowalczik" userId="9ebcb985-b04c-4260-b7cc-1706899660a6" providerId="ADAL" clId="{1B819B42-A60E-4F91-A453-564951E47C61}" dt="2023-04-24T18:42:19.220" v="1" actId="27636"/>
        <pc:sldMkLst>
          <pc:docMk/>
          <pc:sldMk cId="2400415273" sldId="439"/>
        </pc:sldMkLst>
        <pc:spChg chg="mod">
          <ac:chgData name="Jeff Kowalczik" userId="9ebcb985-b04c-4260-b7cc-1706899660a6" providerId="ADAL" clId="{1B819B42-A60E-4F91-A453-564951E47C61}" dt="2023-04-24T18:42:19.220" v="1" actId="27636"/>
          <ac:spMkLst>
            <pc:docMk/>
            <pc:sldMk cId="2400415273" sldId="439"/>
            <ac:spMk id="2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2400415273" sldId="439"/>
            <ac:picMk id="4" creationId="{00000000-0000-0000-0000-000000000000}"/>
          </ac:picMkLst>
        </pc:picChg>
      </pc:sldChg>
      <pc:sldChg chg="modSp modNotes">
        <pc:chgData name="Jeff Kowalczik" userId="9ebcb985-b04c-4260-b7cc-1706899660a6" providerId="ADAL" clId="{1B819B42-A60E-4F91-A453-564951E47C61}" dt="2023-04-24T18:42:19.165" v="0"/>
        <pc:sldMkLst>
          <pc:docMk/>
          <pc:sldMk cId="3535644430" sldId="440"/>
        </pc:sldMkLst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3535644430" sldId="440"/>
            <ac:picMk id="4" creationId="{00000000-0000-0000-0000-000000000000}"/>
          </ac:picMkLst>
        </pc:picChg>
      </pc:sldChg>
      <pc:sldChg chg="modSp modNotes">
        <pc:chgData name="Jeff Kowalczik" userId="9ebcb985-b04c-4260-b7cc-1706899660a6" providerId="ADAL" clId="{1B819B42-A60E-4F91-A453-564951E47C61}" dt="2023-04-24T18:42:19.165" v="0"/>
        <pc:sldMkLst>
          <pc:docMk/>
          <pc:sldMk cId="3397267941" sldId="441"/>
        </pc:sldMkLst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3397267941" sldId="441"/>
            <ac:picMk id="4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2494646007" sldId="442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2494646007" sldId="442"/>
            <ac:spMk id="3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2494646007" sldId="442"/>
            <ac:picMk id="4" creationId="{00000000-0000-0000-0000-000000000000}"/>
          </ac:picMkLst>
        </pc:picChg>
      </pc:sldChg>
      <pc:sldChg chg="modSp modNotes">
        <pc:chgData name="Jeff Kowalczik" userId="9ebcb985-b04c-4260-b7cc-1706899660a6" providerId="ADAL" clId="{1B819B42-A60E-4F91-A453-564951E47C61}" dt="2023-04-24T18:42:19.165" v="0"/>
        <pc:sldMkLst>
          <pc:docMk/>
          <pc:sldMk cId="1826190111" sldId="443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1826190111" sldId="443"/>
            <ac:spMk id="3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1826190111" sldId="443"/>
            <ac:picMk id="4" creationId="{00000000-0000-0000-0000-000000000000}"/>
          </ac:picMkLst>
        </pc:picChg>
      </pc:sldChg>
      <pc:sldChg chg="modSp modNotes">
        <pc:chgData name="Jeff Kowalczik" userId="9ebcb985-b04c-4260-b7cc-1706899660a6" providerId="ADAL" clId="{1B819B42-A60E-4F91-A453-564951E47C61}" dt="2023-04-24T18:42:19.165" v="0"/>
        <pc:sldMkLst>
          <pc:docMk/>
          <pc:sldMk cId="1931236865" sldId="444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1931236865" sldId="444"/>
            <ac:spMk id="3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1931236865" sldId="444"/>
            <ac:picMk id="4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2618684424" sldId="445"/>
        </pc:sldMkLst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2618684424" sldId="445"/>
            <ac:picMk id="4" creationId="{00000000-0000-0000-0000-000000000000}"/>
          </ac:picMkLst>
        </pc:pic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2618684424" sldId="445"/>
            <ac:picMk id="6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4068633459" sldId="446"/>
        </pc:sldMkLst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4068633459" sldId="446"/>
            <ac:picMk id="5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4199881934" sldId="448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4199881934" sldId="448"/>
            <ac:spMk id="4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4199881934" sldId="448"/>
            <ac:picMk id="3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1084194568" sldId="450"/>
        </pc:sldMkLst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1084194568" sldId="450"/>
            <ac:picMk id="4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3454029261" sldId="451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3454029261" sldId="451"/>
            <ac:spMk id="3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3454029261" sldId="451"/>
            <ac:picMk id="4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2956852661" sldId="452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2956852661" sldId="452"/>
            <ac:spMk id="3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2956852661" sldId="452"/>
            <ac:picMk id="4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3195414583" sldId="453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3195414583" sldId="453"/>
            <ac:spMk id="3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3195414583" sldId="453"/>
            <ac:picMk id="4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2355077025" sldId="454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2355077025" sldId="454"/>
            <ac:spMk id="3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2355077025" sldId="454"/>
            <ac:picMk id="4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2951322094" sldId="455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2951322094" sldId="455"/>
            <ac:spMk id="3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2951322094" sldId="455"/>
            <ac:picMk id="4" creationId="{00000000-0000-0000-0000-000000000000}"/>
          </ac:picMkLst>
        </pc:picChg>
      </pc:sldChg>
      <pc:sldChg chg="modSp">
        <pc:chgData name="Jeff Kowalczik" userId="9ebcb985-b04c-4260-b7cc-1706899660a6" providerId="ADAL" clId="{1B819B42-A60E-4F91-A453-564951E47C61}" dt="2023-04-24T18:42:19.165" v="0"/>
        <pc:sldMkLst>
          <pc:docMk/>
          <pc:sldMk cId="1609953583" sldId="456"/>
        </pc:sld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k cId="1609953583" sldId="456"/>
            <ac:spMk id="3" creationId="{00000000-0000-0000-0000-000000000000}"/>
          </ac:spMkLst>
        </pc:spChg>
        <pc:picChg chg="mod">
          <ac:chgData name="Jeff Kowalczik" userId="9ebcb985-b04c-4260-b7cc-1706899660a6" providerId="ADAL" clId="{1B819B42-A60E-4F91-A453-564951E47C61}" dt="2023-04-24T18:42:19.165" v="0"/>
          <ac:picMkLst>
            <pc:docMk/>
            <pc:sldMk cId="1609953583" sldId="456"/>
            <ac:picMk id="4" creationId="{00000000-0000-0000-0000-000000000000}"/>
          </ac:picMkLst>
        </pc:picChg>
      </pc:sldChg>
      <pc:sldChg chg="modNotes">
        <pc:chgData name="Jeff Kowalczik" userId="9ebcb985-b04c-4260-b7cc-1706899660a6" providerId="ADAL" clId="{1B819B42-A60E-4F91-A453-564951E47C61}" dt="2023-04-24T18:42:19.165" v="0"/>
        <pc:sldMkLst>
          <pc:docMk/>
          <pc:sldMk cId="1862605337" sldId="458"/>
        </pc:sldMkLst>
      </pc:sldChg>
      <pc:sldChg chg="modNotes">
        <pc:chgData name="Jeff Kowalczik" userId="9ebcb985-b04c-4260-b7cc-1706899660a6" providerId="ADAL" clId="{1B819B42-A60E-4F91-A453-564951E47C61}" dt="2023-04-24T18:42:19.165" v="0"/>
        <pc:sldMkLst>
          <pc:docMk/>
          <pc:sldMk cId="4190723051" sldId="459"/>
        </pc:sldMkLst>
      </pc:sldChg>
      <pc:sldMasterChg chg="modSp modSldLayout">
        <pc:chgData name="Jeff Kowalczik" userId="9ebcb985-b04c-4260-b7cc-1706899660a6" providerId="ADAL" clId="{1B819B42-A60E-4F91-A453-564951E47C61}" dt="2023-04-24T18:42:19.165" v="0"/>
        <pc:sldMasterMkLst>
          <pc:docMk/>
          <pc:sldMasterMk cId="1173817367" sldId="2147483672"/>
        </pc:sldMasterMkLst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asterMk cId="1173817367" sldId="2147483672"/>
            <ac:spMk id="2" creationId="{00000000-0000-0000-0000-000000000000}"/>
          </ac:spMkLst>
        </pc:spChg>
        <pc:spChg chg="mod">
          <ac:chgData name="Jeff Kowalczik" userId="9ebcb985-b04c-4260-b7cc-1706899660a6" providerId="ADAL" clId="{1B819B42-A60E-4F91-A453-564951E47C61}" dt="2023-04-24T18:42:19.165" v="0"/>
          <ac:spMkLst>
            <pc:docMk/>
            <pc:sldMasterMk cId="1173817367" sldId="2147483672"/>
            <ac:spMk id="3" creationId="{00000000-0000-0000-0000-000000000000}"/>
          </ac:spMkLst>
        </pc:spChg>
        <pc:sldLayoutChg chg="modSp">
          <pc:chgData name="Jeff Kowalczik" userId="9ebcb985-b04c-4260-b7cc-1706899660a6" providerId="ADAL" clId="{1B819B42-A60E-4F91-A453-564951E47C61}" dt="2023-04-24T18:42:19.165" v="0"/>
          <pc:sldLayoutMkLst>
            <pc:docMk/>
            <pc:sldMasterMk cId="1173817367" sldId="2147483672"/>
            <pc:sldLayoutMk cId="1787574193" sldId="2147483673"/>
          </pc:sldLayoutMkLst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787574193" sldId="2147483673"/>
              <ac:spMk id="4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787574193" sldId="2147483673"/>
              <ac:spMk id="5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787574193" sldId="2147483673"/>
              <ac:spMk id="6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787574193" sldId="2147483673"/>
              <ac:spMk id="7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787574193" sldId="2147483673"/>
              <ac:spMk id="8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787574193" sldId="2147483673"/>
              <ac:spMk id="10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787574193" sldId="2147483673"/>
              <ac:spMk id="11" creationId="{00000000-0000-0000-0000-000000000000}"/>
            </ac:spMkLst>
          </pc:spChg>
        </pc:sldLayoutChg>
        <pc:sldLayoutChg chg="modSp">
          <pc:chgData name="Jeff Kowalczik" userId="9ebcb985-b04c-4260-b7cc-1706899660a6" providerId="ADAL" clId="{1B819B42-A60E-4F91-A453-564951E47C61}" dt="2023-04-24T18:42:19.165" v="0"/>
          <pc:sldLayoutMkLst>
            <pc:docMk/>
            <pc:sldMasterMk cId="1173817367" sldId="2147483672"/>
            <pc:sldLayoutMk cId="3691466154" sldId="2147483674"/>
          </pc:sldLayoutMkLst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3691466154" sldId="2147483674"/>
              <ac:spMk id="4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3691466154" sldId="2147483674"/>
              <ac:spMk id="5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3691466154" sldId="2147483674"/>
              <ac:spMk id="6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3691466154" sldId="2147483674"/>
              <ac:spMk id="8" creationId="{00000000-0000-0000-0000-000000000000}"/>
            </ac:spMkLst>
          </pc:spChg>
        </pc:sldLayoutChg>
        <pc:sldLayoutChg chg="modSp">
          <pc:chgData name="Jeff Kowalczik" userId="9ebcb985-b04c-4260-b7cc-1706899660a6" providerId="ADAL" clId="{1B819B42-A60E-4F91-A453-564951E47C61}" dt="2023-04-24T18:42:19.165" v="0"/>
          <pc:sldLayoutMkLst>
            <pc:docMk/>
            <pc:sldMasterMk cId="1173817367" sldId="2147483672"/>
            <pc:sldLayoutMk cId="662861241" sldId="2147483675"/>
          </pc:sldLayoutMkLst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662861241" sldId="2147483675"/>
              <ac:spMk id="2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662861241" sldId="2147483675"/>
              <ac:spMk id="3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662861241" sldId="2147483675"/>
              <ac:spMk id="4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662861241" sldId="2147483675"/>
              <ac:spMk id="5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662861241" sldId="2147483675"/>
              <ac:spMk id="6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662861241" sldId="2147483675"/>
              <ac:spMk id="10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662861241" sldId="2147483675"/>
              <ac:spMk id="11" creationId="{00000000-0000-0000-0000-000000000000}"/>
            </ac:spMkLst>
          </pc:spChg>
        </pc:sldLayoutChg>
        <pc:sldLayoutChg chg="modSp">
          <pc:chgData name="Jeff Kowalczik" userId="9ebcb985-b04c-4260-b7cc-1706899660a6" providerId="ADAL" clId="{1B819B42-A60E-4F91-A453-564951E47C61}" dt="2023-04-24T18:42:19.165" v="0"/>
          <pc:sldLayoutMkLst>
            <pc:docMk/>
            <pc:sldMasterMk cId="1173817367" sldId="2147483672"/>
            <pc:sldLayoutMk cId="327569639" sldId="2147483676"/>
          </pc:sldLayoutMkLst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327569639" sldId="2147483676"/>
              <ac:spMk id="3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327569639" sldId="2147483676"/>
              <ac:spMk id="4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327569639" sldId="2147483676"/>
              <ac:spMk id="5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327569639" sldId="2147483676"/>
              <ac:spMk id="6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327569639" sldId="2147483676"/>
              <ac:spMk id="7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327569639" sldId="2147483676"/>
              <ac:spMk id="9" creationId="{00000000-0000-0000-0000-000000000000}"/>
            </ac:spMkLst>
          </pc:spChg>
        </pc:sldLayoutChg>
        <pc:sldLayoutChg chg="modSp">
          <pc:chgData name="Jeff Kowalczik" userId="9ebcb985-b04c-4260-b7cc-1706899660a6" providerId="ADAL" clId="{1B819B42-A60E-4F91-A453-564951E47C61}" dt="2023-04-24T18:42:19.165" v="0"/>
          <pc:sldLayoutMkLst>
            <pc:docMk/>
            <pc:sldMasterMk cId="1173817367" sldId="2147483672"/>
            <pc:sldLayoutMk cId="2406031678" sldId="2147483677"/>
          </pc:sldLayoutMkLst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406031678" sldId="2147483677"/>
              <ac:spMk id="3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406031678" sldId="2147483677"/>
              <ac:spMk id="4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406031678" sldId="2147483677"/>
              <ac:spMk id="5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406031678" sldId="2147483677"/>
              <ac:spMk id="6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406031678" sldId="2147483677"/>
              <ac:spMk id="7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406031678" sldId="2147483677"/>
              <ac:spMk id="8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406031678" sldId="2147483677"/>
              <ac:spMk id="9" creationId="{00000000-0000-0000-0000-000000000000}"/>
            </ac:spMkLst>
          </pc:spChg>
        </pc:sldLayoutChg>
        <pc:sldLayoutChg chg="modSp">
          <pc:chgData name="Jeff Kowalczik" userId="9ebcb985-b04c-4260-b7cc-1706899660a6" providerId="ADAL" clId="{1B819B42-A60E-4F91-A453-564951E47C61}" dt="2023-04-24T18:42:19.165" v="0"/>
          <pc:sldLayoutMkLst>
            <pc:docMk/>
            <pc:sldMasterMk cId="1173817367" sldId="2147483672"/>
            <pc:sldLayoutMk cId="4141180743" sldId="2147483678"/>
          </pc:sldLayoutMkLst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4141180743" sldId="2147483678"/>
              <ac:spMk id="4" creationId="{00000000-0000-0000-0000-000000000000}"/>
            </ac:spMkLst>
          </pc:spChg>
        </pc:sldLayoutChg>
        <pc:sldLayoutChg chg="modSp">
          <pc:chgData name="Jeff Kowalczik" userId="9ebcb985-b04c-4260-b7cc-1706899660a6" providerId="ADAL" clId="{1B819B42-A60E-4F91-A453-564951E47C61}" dt="2023-04-24T18:42:19.165" v="0"/>
          <pc:sldLayoutMkLst>
            <pc:docMk/>
            <pc:sldMasterMk cId="1173817367" sldId="2147483672"/>
            <pc:sldLayoutMk cId="1686703883" sldId="2147483680"/>
          </pc:sldLayoutMkLst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686703883" sldId="2147483680"/>
              <ac:spMk id="2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686703883" sldId="2147483680"/>
              <ac:spMk id="3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686703883" sldId="2147483680"/>
              <ac:spMk id="4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686703883" sldId="2147483680"/>
              <ac:spMk id="5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686703883" sldId="2147483680"/>
              <ac:spMk id="6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1686703883" sldId="2147483680"/>
              <ac:spMk id="7" creationId="{00000000-0000-0000-0000-000000000000}"/>
            </ac:spMkLst>
          </pc:spChg>
        </pc:sldLayoutChg>
        <pc:sldLayoutChg chg="modSp">
          <pc:chgData name="Jeff Kowalczik" userId="9ebcb985-b04c-4260-b7cc-1706899660a6" providerId="ADAL" clId="{1B819B42-A60E-4F91-A453-564951E47C61}" dt="2023-04-24T18:42:19.165" v="0"/>
          <pc:sldLayoutMkLst>
            <pc:docMk/>
            <pc:sldMasterMk cId="1173817367" sldId="2147483672"/>
            <pc:sldLayoutMk cId="504124001" sldId="2147483681"/>
          </pc:sldLayoutMkLst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504124001" sldId="2147483681"/>
              <ac:spMk id="2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504124001" sldId="2147483681"/>
              <ac:spMk id="3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504124001" sldId="2147483681"/>
              <ac:spMk id="4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504124001" sldId="2147483681"/>
              <ac:spMk id="5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504124001" sldId="2147483681"/>
              <ac:spMk id="6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504124001" sldId="2147483681"/>
              <ac:spMk id="7" creationId="{00000000-0000-0000-0000-000000000000}"/>
            </ac:spMkLst>
          </pc:spChg>
        </pc:sldLayoutChg>
        <pc:sldLayoutChg chg="modSp">
          <pc:chgData name="Jeff Kowalczik" userId="9ebcb985-b04c-4260-b7cc-1706899660a6" providerId="ADAL" clId="{1B819B42-A60E-4F91-A453-564951E47C61}" dt="2023-04-24T18:42:19.165" v="0"/>
          <pc:sldLayoutMkLst>
            <pc:docMk/>
            <pc:sldMasterMk cId="1173817367" sldId="2147483672"/>
            <pc:sldLayoutMk cId="262345036" sldId="2147483682"/>
          </pc:sldLayoutMkLst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62345036" sldId="2147483682"/>
              <ac:spMk id="4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62345036" sldId="2147483682"/>
              <ac:spMk id="5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62345036" sldId="2147483682"/>
              <ac:spMk id="6" creationId="{00000000-0000-0000-0000-000000000000}"/>
            </ac:spMkLst>
          </pc:spChg>
        </pc:sldLayoutChg>
        <pc:sldLayoutChg chg="modSp">
          <pc:chgData name="Jeff Kowalczik" userId="9ebcb985-b04c-4260-b7cc-1706899660a6" providerId="ADAL" clId="{1B819B42-A60E-4F91-A453-564951E47C61}" dt="2023-04-24T18:42:19.165" v="0"/>
          <pc:sldLayoutMkLst>
            <pc:docMk/>
            <pc:sldMasterMk cId="1173817367" sldId="2147483672"/>
            <pc:sldLayoutMk cId="2579715743" sldId="2147483683"/>
          </pc:sldLayoutMkLst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579715743" sldId="2147483683"/>
              <ac:spMk id="2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579715743" sldId="2147483683"/>
              <ac:spMk id="3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579715743" sldId="2147483683"/>
              <ac:spMk id="4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579715743" sldId="2147483683"/>
              <ac:spMk id="5" creationId="{00000000-0000-0000-0000-000000000000}"/>
            </ac:spMkLst>
          </pc:spChg>
          <pc:spChg chg="mod">
            <ac:chgData name="Jeff Kowalczik" userId="9ebcb985-b04c-4260-b7cc-1706899660a6" providerId="ADAL" clId="{1B819B42-A60E-4F91-A453-564951E47C61}" dt="2023-04-24T18:42:19.165" v="0"/>
            <ac:spMkLst>
              <pc:docMk/>
              <pc:sldMasterMk cId="1173817367" sldId="2147483672"/>
              <pc:sldLayoutMk cId="2579715743" sldId="2147483683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FF78C8D-7477-4D05-B392-79E2A87280F0}" type="datetimeFigureOut">
              <a:rPr lang="en-US" smtClean="0"/>
              <a:t>04/24/2023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B3B39B7-2193-4297-87A4-E297599B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7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74113D6-FED5-47F2-A188-AEB556B6C333}" type="datetimeFigureOut">
              <a:rPr lang="en-US" smtClean="0"/>
              <a:t>04/24/2023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31BEE92-0EA9-474A-B362-8DB93EF3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1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7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9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5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85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6B638-E994-4199-8BE3-BA52BD840B6C}" type="datetimeFigureOut">
              <a:rPr lang="en-US">
                <a:solidFill>
                  <a:prstClr val="black"/>
                </a:solidFill>
              </a:rPr>
              <a:pPr/>
              <a:t>04/24/2023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28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6B638-E994-4199-8BE3-BA52BD840B6C}" type="datetimeFigureOut">
              <a:rPr lang="en-US">
                <a:solidFill>
                  <a:prstClr val="black"/>
                </a:solidFill>
              </a:rPr>
              <a:pPr/>
              <a:t>04/24/2023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6B638-E994-4199-8BE3-BA52BD840B6C}" type="datetimeFigureOut">
              <a:rPr lang="en-US">
                <a:solidFill>
                  <a:prstClr val="black"/>
                </a:solidFill>
              </a:rPr>
              <a:pPr/>
              <a:t>04/24/2023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6B638-E994-4199-8BE3-BA52BD840B6C}" type="datetimeFigureOut">
              <a:rPr lang="en-US">
                <a:solidFill>
                  <a:prstClr val="black"/>
                </a:solidFill>
              </a:rPr>
              <a:pPr/>
              <a:t>04/24/2023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757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800" b="1" i="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6B638-E994-4199-8BE3-BA52BD840B6C}" type="datetimeFigureOut">
              <a:rPr lang="en-US">
                <a:solidFill>
                  <a:prstClr val="black"/>
                </a:solidFill>
              </a:rPr>
              <a:pPr/>
              <a:t>04/24/2023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146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6B638-E994-4199-8BE3-BA52BD840B6C}" type="datetimeFigureOut">
              <a:rPr lang="en-US">
                <a:solidFill>
                  <a:prstClr val="black"/>
                </a:solidFill>
              </a:rPr>
              <a:pPr/>
              <a:t>04/24/2023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56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6B638-E994-4199-8BE3-BA52BD840B6C}" type="datetimeFigureOut">
              <a:rPr lang="en-US">
                <a:solidFill>
                  <a:prstClr val="black"/>
                </a:solidFill>
              </a:rPr>
              <a:pPr/>
              <a:t>04/24/2023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118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2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6B638-E994-4199-8BE3-BA52BD840B6C}" type="datetimeFigureOut">
              <a:rPr lang="en-US">
                <a:solidFill>
                  <a:prstClr val="black"/>
                </a:solidFill>
              </a:rPr>
              <a:pPr/>
              <a:t>04/24/2023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6B638-E994-4199-8BE3-BA52BD840B6C}" type="datetimeFigureOut">
              <a:rPr lang="en-US">
                <a:solidFill>
                  <a:prstClr val="black"/>
                </a:solidFill>
              </a:rPr>
              <a:pPr/>
              <a:t>04/24/2023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380" y="1752600"/>
            <a:ext cx="9012621" cy="1765736"/>
          </a:xfrm>
        </p:spPr>
        <p:txBody>
          <a:bodyPr/>
          <a:lstStyle/>
          <a:p>
            <a:pPr algn="ctr"/>
            <a:r>
              <a:rPr lang="en-US" dirty="0"/>
              <a:t>Using the MetFetch Tool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834" y="3962401"/>
            <a:ext cx="7772400" cy="1284723"/>
          </a:xfrm>
        </p:spPr>
        <p:txBody>
          <a:bodyPr/>
          <a:lstStyle/>
          <a:p>
            <a:pPr algn="l"/>
            <a:r>
              <a:rPr lang="en-US" dirty="0"/>
              <a:t>Part of the </a:t>
            </a:r>
            <a:r>
              <a:rPr lang="en-US"/>
              <a:t>RASCAL Instructor-led </a:t>
            </a:r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55197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Next, set the Station Type and the Search Radius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768098"/>
            <a:ext cx="6167719" cy="1797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403860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Reducing the search radius is needed only in the U.S. for areas where there are many sources of observed weather data.</a:t>
            </a:r>
          </a:p>
        </p:txBody>
      </p:sp>
    </p:spTree>
    <p:extLst>
      <p:ext uri="{BB962C8B-B14F-4D97-AF65-F5344CB8AC3E}">
        <p14:creationId xmlns:p14="http://schemas.microsoft.com/office/powerpoint/2010/main" val="193123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the Find Stations button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b="0" dirty="0"/>
              <a:t>Set a checkmark for each station and then click the arrow to move them to the Stations Download List.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1"/>
            <a:ext cx="4267200" cy="2299138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029201"/>
            <a:ext cx="4609686" cy="1434845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1868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click the Download button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62200"/>
            <a:ext cx="6771428" cy="3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3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during the download?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 warning will be displayed that MetFetch cannot download observations for the site station.</a:t>
            </a:r>
          </a:p>
          <a:p>
            <a:pPr lvl="1"/>
            <a:r>
              <a:rPr lang="en-US" b="0" dirty="0"/>
              <a:t>That is normal – NPP sites do not provide their met data to NWS</a:t>
            </a:r>
          </a:p>
          <a:p>
            <a:pPr lvl="1"/>
            <a:r>
              <a:rPr lang="en-US" b="0" dirty="0"/>
              <a:t>It is a reminder to you to manually get site observations</a:t>
            </a:r>
          </a:p>
          <a:p>
            <a:r>
              <a:rPr lang="en-US" b="0" dirty="0"/>
              <a:t>Observations are downloaded for the other stations</a:t>
            </a:r>
          </a:p>
          <a:p>
            <a:r>
              <a:rPr lang="en-US" b="0" dirty="0"/>
              <a:t>Forecasts are downloaded from the nearest point to each of the stations</a:t>
            </a:r>
          </a:p>
        </p:txBody>
      </p:sp>
    </p:spTree>
    <p:extLst>
      <p:ext uri="{BB962C8B-B14F-4D97-AF65-F5344CB8AC3E}">
        <p14:creationId xmlns:p14="http://schemas.microsoft.com/office/powerpoint/2010/main" val="256704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do after the download?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7754" y="2514600"/>
            <a:ext cx="8229600" cy="3886200"/>
          </a:xfrm>
        </p:spPr>
        <p:txBody>
          <a:bodyPr/>
          <a:lstStyle/>
          <a:p>
            <a:r>
              <a:rPr lang="en-US" b="0" dirty="0"/>
              <a:t>The Download status: Idle indicates the process is complete.</a:t>
            </a:r>
          </a:p>
          <a:p>
            <a:r>
              <a:rPr lang="en-US" b="0" dirty="0"/>
              <a:t>You can leave the program open as you may come back to it later to get updated observations and forecasts.</a:t>
            </a:r>
          </a:p>
          <a:p>
            <a:r>
              <a:rPr lang="en-US" b="0" dirty="0"/>
              <a:t>The data has been downloaded to a location on your computer where the RASCAL STDose model can find it. But you need to go and retrieve it.</a:t>
            </a:r>
          </a:p>
          <a:p>
            <a:pPr marL="0" indent="0">
              <a:buNone/>
            </a:pPr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47610"/>
            <a:ext cx="5600295" cy="8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8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 is to get the downloaded data into the STDose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Open a saved case or start running an </a:t>
            </a:r>
            <a:r>
              <a:rPr lang="en-US" b="0" dirty="0" err="1"/>
              <a:t>STDose</a:t>
            </a:r>
            <a:r>
              <a:rPr lang="en-US" b="0" dirty="0"/>
              <a:t> scenario that uses the same site as downloaded in </a:t>
            </a:r>
            <a:r>
              <a:rPr lang="en-US" b="0" dirty="0" err="1"/>
              <a:t>MetFetch</a:t>
            </a:r>
            <a:endParaRPr lang="en-US" b="0" dirty="0"/>
          </a:p>
          <a:p>
            <a:r>
              <a:rPr lang="en-US" b="0" dirty="0"/>
              <a:t>For our example, let’s take a look at Cooper and some BWR specifics.</a:t>
            </a:r>
          </a:p>
        </p:txBody>
      </p:sp>
    </p:spTree>
    <p:extLst>
      <p:ext uri="{BB962C8B-B14F-4D97-AF65-F5344CB8AC3E}">
        <p14:creationId xmlns:p14="http://schemas.microsoft.com/office/powerpoint/2010/main" val="381565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the Enter Data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5791200" cy="4186584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419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the green highlighting of the station IDs.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3600"/>
            <a:ext cx="4115082" cy="2819400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23622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That indicates that there is downloaded weather data available for that station.</a:t>
            </a:r>
          </a:p>
          <a:p>
            <a:endParaRPr lang="en-US" sz="2400" dirty="0"/>
          </a:p>
          <a:p>
            <a:r>
              <a:rPr lang="en-US" sz="2400" dirty="0"/>
              <a:t>What it does not indicate is when that data was downloaded. That can be checked in the next step.</a:t>
            </a:r>
          </a:p>
        </p:txBody>
      </p:sp>
    </p:spTree>
    <p:extLst>
      <p:ext uri="{BB962C8B-B14F-4D97-AF65-F5344CB8AC3E}">
        <p14:creationId xmlns:p14="http://schemas.microsoft.com/office/powerpoint/2010/main" val="3454029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site selected in the Station ID list, click the Retrieve Downloaded Data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5638800" cy="1315005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3412335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the site ID is actually colored green also. However, since it is currently selected the blue color hides the green.</a:t>
            </a:r>
          </a:p>
        </p:txBody>
      </p:sp>
    </p:spTree>
    <p:extLst>
      <p:ext uri="{BB962C8B-B14F-4D97-AF65-F5344CB8AC3E}">
        <p14:creationId xmlns:p14="http://schemas.microsoft.com/office/powerpoint/2010/main" val="295685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Retrieve screen shows a folder with forecast data for the site but no folder for observed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4728134" cy="3385954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998785" y="525780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That is correct as remember we mentioned earlier that MetFetch does not have access to observations made at the site.</a:t>
            </a:r>
          </a:p>
        </p:txBody>
      </p:sp>
    </p:spTree>
    <p:extLst>
      <p:ext uri="{BB962C8B-B14F-4D97-AF65-F5344CB8AC3E}">
        <p14:creationId xmlns:p14="http://schemas.microsoft.com/office/powerpoint/2010/main" val="319541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past, all the meteorological data retrieval and entry into RASCAL had to be done manually.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This meant:</a:t>
            </a:r>
          </a:p>
          <a:p>
            <a:pPr lvl="1"/>
            <a:r>
              <a:rPr lang="en-US" b="0" dirty="0"/>
              <a:t>Identifying surrounding weather stations if the site was not in RASCAL</a:t>
            </a:r>
          </a:p>
          <a:p>
            <a:pPr lvl="1"/>
            <a:r>
              <a:rPr lang="en-US" b="0" dirty="0"/>
              <a:t>Finding a source for the weather data, e.g. ERDS, NWS website</a:t>
            </a:r>
          </a:p>
          <a:p>
            <a:pPr lvl="1"/>
            <a:r>
              <a:rPr lang="en-US" b="0" dirty="0"/>
              <a:t>Capturing the data for observations and forecasts; copying the numbers or printing</a:t>
            </a:r>
          </a:p>
          <a:p>
            <a:pPr lvl="1"/>
            <a:r>
              <a:rPr lang="en-US" b="0" dirty="0"/>
              <a:t>Entering that data item by item into the RASCAL meteorological data processing program</a:t>
            </a:r>
          </a:p>
          <a:p>
            <a:pPr lvl="1"/>
            <a:r>
              <a:rPr lang="en-US" b="0" dirty="0"/>
              <a:t>Periodically repeating the full process</a:t>
            </a:r>
          </a:p>
        </p:txBody>
      </p:sp>
    </p:spTree>
    <p:extLst>
      <p:ext uri="{BB962C8B-B14F-4D97-AF65-F5344CB8AC3E}">
        <p14:creationId xmlns:p14="http://schemas.microsoft.com/office/powerpoint/2010/main" val="140757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complete the retrieval of the data for the site: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46" y="1644743"/>
            <a:ext cx="4728134" cy="3385953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7086600" y="1828800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to select the available forecast data folder.</a:t>
            </a:r>
          </a:p>
          <a:p>
            <a:endParaRPr lang="en-US" sz="2400" dirty="0"/>
          </a:p>
          <a:p>
            <a:r>
              <a:rPr lang="en-US" sz="2400" dirty="0"/>
              <a:t>Leave the DST box unchecked; does not apply this time of year.</a:t>
            </a:r>
          </a:p>
          <a:p>
            <a:endParaRPr lang="en-US" sz="2400" dirty="0"/>
          </a:p>
          <a:p>
            <a:r>
              <a:rPr lang="en-US" sz="2400" dirty="0"/>
              <a:t>Click the Retrieve button.</a:t>
            </a:r>
          </a:p>
        </p:txBody>
      </p:sp>
    </p:spTree>
    <p:extLst>
      <p:ext uri="{BB962C8B-B14F-4D97-AF65-F5344CB8AC3E}">
        <p14:creationId xmlns:p14="http://schemas.microsoft.com/office/powerpoint/2010/main" val="235507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forecast data that was downloaded is loaded into the grid for the 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46" y="1718005"/>
            <a:ext cx="4728134" cy="3239426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7086600" y="1828801"/>
            <a:ext cx="297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Note, you still need to enter the observations manually.</a:t>
            </a:r>
          </a:p>
          <a:p>
            <a:endParaRPr lang="en-US" sz="2400" dirty="0"/>
          </a:p>
          <a:p>
            <a:r>
              <a:rPr lang="en-US" sz="2400" dirty="0"/>
              <a:t>See that stability class is Unknown. That is correct as stability is not forecast by NWS. That is OK, RASCAL will estimate it when needed.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132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the process for other downloaded stations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47" y="1718005"/>
            <a:ext cx="4728133" cy="3239426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7086600" y="1828801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</a:t>
            </a:r>
          </a:p>
          <a:p>
            <a:endParaRPr lang="en-US" sz="2400" dirty="0"/>
          </a:p>
          <a:p>
            <a:r>
              <a:rPr lang="en-US" sz="2400" dirty="0"/>
              <a:t>You will have to select folders for both observations and forecasts.</a:t>
            </a:r>
          </a:p>
          <a:p>
            <a:endParaRPr lang="en-US" sz="2400" dirty="0"/>
          </a:p>
          <a:p>
            <a:r>
              <a:rPr lang="en-US" sz="2400" dirty="0"/>
              <a:t>Always pick the most recent folder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9953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retrieving data for all 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Click OK to return to the main screen</a:t>
            </a:r>
          </a:p>
          <a:p>
            <a:r>
              <a:rPr lang="en-US" b="0" dirty="0"/>
              <a:t>Note that all now we have a significant number of records for all stations.</a:t>
            </a:r>
          </a:p>
          <a:p>
            <a:r>
              <a:rPr lang="en-US" b="0" dirty="0"/>
              <a:t>Click the Process Data button to create a dataset usable by the STDose ATD models.</a:t>
            </a:r>
          </a:p>
        </p:txBody>
      </p:sp>
    </p:spTree>
    <p:extLst>
      <p:ext uri="{BB962C8B-B14F-4D97-AF65-F5344CB8AC3E}">
        <p14:creationId xmlns:p14="http://schemas.microsoft.com/office/powerpoint/2010/main" val="22377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MetFetch makes it much easier to get both observed and forecast data for multiple sites.</a:t>
            </a:r>
          </a:p>
          <a:p>
            <a:r>
              <a:rPr lang="en-US" b="0" dirty="0"/>
              <a:t>Since it is automated it reduces errors </a:t>
            </a:r>
          </a:p>
          <a:p>
            <a:r>
              <a:rPr lang="en-US" b="0" dirty="0"/>
              <a:t>The entire download and retrieve process would be repeated at intervals</a:t>
            </a:r>
          </a:p>
          <a:p>
            <a:pPr lvl="1"/>
            <a:r>
              <a:rPr lang="en-US" b="0" dirty="0"/>
              <a:t>NWS makes observations every hour</a:t>
            </a:r>
          </a:p>
          <a:p>
            <a:pPr lvl="1"/>
            <a:r>
              <a:rPr lang="en-US" b="0" dirty="0"/>
              <a:t>Forecast are updated every 6-12 hours</a:t>
            </a:r>
          </a:p>
        </p:txBody>
      </p:sp>
    </p:spTree>
    <p:extLst>
      <p:ext uri="{BB962C8B-B14F-4D97-AF65-F5344CB8AC3E}">
        <p14:creationId xmlns:p14="http://schemas.microsoft.com/office/powerpoint/2010/main" val="1862605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word on MetFetch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At this time it works best for U.S. sites where it has access to many observation stations and the U.S. digital forecast data.</a:t>
            </a:r>
          </a:p>
          <a:p>
            <a:r>
              <a:rPr lang="en-US" b="0" dirty="0"/>
              <a:t>RASCAL 4.3.3 adds access to Aviation Weather for the world but coverage </a:t>
            </a:r>
            <a:r>
              <a:rPr lang="en-US" b="0"/>
              <a:t>is less.</a:t>
            </a:r>
            <a:endParaRPr lang="en-US" b="0" dirty="0"/>
          </a:p>
          <a:p>
            <a:r>
              <a:rPr lang="en-US" b="0" dirty="0"/>
              <a:t>Future version of RASCAL may provide ways for countries to automatically retrieve their data.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9072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partially automate this procedure RASCAL has a tool to </a:t>
            </a:r>
            <a:r>
              <a:rPr lang="en-US" i="1" dirty="0"/>
              <a:t>Download Meteorology from Internet </a:t>
            </a:r>
            <a:r>
              <a:rPr lang="en-US" dirty="0"/>
              <a:t>(MetFetch).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81" y="1905000"/>
            <a:ext cx="8095238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literally thousands of sources for observed weather data online.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486400" cy="3485632"/>
          </a:xfrm>
        </p:spPr>
      </p:pic>
      <p:sp>
        <p:nvSpPr>
          <p:cNvPr id="5" name="TextBox 4"/>
          <p:cNvSpPr txBox="1"/>
          <p:nvPr/>
        </p:nvSpPr>
        <p:spPr>
          <a:xfrm>
            <a:off x="7772400" y="23622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started with all the stations that are available from the </a:t>
            </a:r>
            <a:r>
              <a:rPr lang="en-US" sz="2400" dirty="0" err="1"/>
              <a:t>MesoWest</a:t>
            </a:r>
            <a:r>
              <a:rPr lang="en-US" sz="2400" dirty="0"/>
              <a:t> data source of observations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43023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MesoWest</a:t>
            </a:r>
            <a:r>
              <a:rPr lang="en-US" sz="2400" dirty="0"/>
              <a:t> contains observations for a wide range of places besides NWS sites; national labs, highways, oil rigs, and so on. Not all the data has the same quality and availability.</a:t>
            </a:r>
          </a:p>
        </p:txBody>
      </p:sp>
    </p:spTree>
    <p:extLst>
      <p:ext uri="{BB962C8B-B14F-4D97-AF65-F5344CB8AC3E}">
        <p14:creationId xmlns:p14="http://schemas.microsoft.com/office/powerpoint/2010/main" val="204864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</a:t>
            </a:r>
            <a:r>
              <a:rPr lang="en-US" dirty="0" err="1"/>
              <a:t>mesoWest</a:t>
            </a:r>
            <a:r>
              <a:rPr lang="en-US" dirty="0"/>
              <a:t> stations, up to 40 were selected from the first order stations around all the sites in the RASCAL facility database.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78" y="1600200"/>
            <a:ext cx="7796044" cy="4953000"/>
          </a:xfrm>
        </p:spPr>
      </p:pic>
    </p:spTree>
    <p:extLst>
      <p:ext uri="{BB962C8B-B14F-4D97-AF65-F5344CB8AC3E}">
        <p14:creationId xmlns:p14="http://schemas.microsoft.com/office/powerpoint/2010/main" val="240041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are from weather stations, forecasts are from the closest forecast model point to the station.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78" y="1600200"/>
            <a:ext cx="7796044" cy="4953000"/>
          </a:xfrm>
        </p:spPr>
      </p:pic>
    </p:spTree>
    <p:extLst>
      <p:ext uri="{BB962C8B-B14F-4D97-AF65-F5344CB8AC3E}">
        <p14:creationId xmlns:p14="http://schemas.microsoft.com/office/powerpoint/2010/main" val="353564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has a separate tool to handle the download of weather data from the internet.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81" y="1905000"/>
            <a:ext cx="8095238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6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time you start up MetFetch, check all the settings.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71" y="1600200"/>
            <a:ext cx="4988995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6201" y="2362200"/>
            <a:ext cx="2743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Those setting shown here are those recommended for routine use of the MetFetch tool with the RASCAL STDose model.</a:t>
            </a:r>
          </a:p>
        </p:txBody>
      </p:sp>
    </p:spTree>
    <p:extLst>
      <p:ext uri="{BB962C8B-B14F-4D97-AF65-F5344CB8AC3E}">
        <p14:creationId xmlns:p14="http://schemas.microsoft.com/office/powerpoint/2010/main" val="249464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 by using the Browse Site button to see a list of all the facilities in the RASCAL database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5" y="1600200"/>
            <a:ext cx="4451719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21336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Select the desired site.</a:t>
            </a:r>
          </a:p>
          <a:p>
            <a:endParaRPr lang="en-US" sz="2400" dirty="0"/>
          </a:p>
          <a:p>
            <a:r>
              <a:rPr lang="en-US" sz="2400" dirty="0"/>
              <a:t>That will load the site latitude and longitude.</a:t>
            </a:r>
          </a:p>
        </p:txBody>
      </p:sp>
    </p:spTree>
    <p:extLst>
      <p:ext uri="{BB962C8B-B14F-4D97-AF65-F5344CB8AC3E}">
        <p14:creationId xmlns:p14="http://schemas.microsoft.com/office/powerpoint/2010/main" val="1826190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aining Slides">
  <a:themeElements>
    <a:clrScheme name="TechDo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0" ma:contentTypeDescription="Create a new document." ma:contentTypeScope="" ma:versionID="d60d96671a8e1d5f20bc32a13b68497e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b1f3cdf295c07e9540dd9ffd5d3bb2a3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Props1.xml><?xml version="1.0" encoding="utf-8"?>
<ds:datastoreItem xmlns:ds="http://schemas.openxmlformats.org/officeDocument/2006/customXml" ds:itemID="{A9F6F120-BD1B-4806-8039-31E8AD0AE597}"/>
</file>

<file path=customXml/itemProps2.xml><?xml version="1.0" encoding="utf-8"?>
<ds:datastoreItem xmlns:ds="http://schemas.openxmlformats.org/officeDocument/2006/customXml" ds:itemID="{53DD745A-6A4B-4BF6-AD40-97B34D10AC9E}"/>
</file>

<file path=customXml/itemProps3.xml><?xml version="1.0" encoding="utf-8"?>
<ds:datastoreItem xmlns:ds="http://schemas.openxmlformats.org/officeDocument/2006/customXml" ds:itemID="{B3A90858-CB2C-49E0-8252-DD8E56F495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10883</TotalTime>
  <Words>958</Words>
  <Application>Microsoft Office PowerPoint</Application>
  <PresentationFormat>Widescreen</PresentationFormat>
  <Paragraphs>95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1_Training Slides</vt:lpstr>
      <vt:lpstr>Using the MetFetch Tool   </vt:lpstr>
      <vt:lpstr>In the past, all the meteorological data retrieval and entry into RASCAL had to be done manually.</vt:lpstr>
      <vt:lpstr>To partially automate this procedure RASCAL has a tool to Download Meteorology from Internet (MetFetch).</vt:lpstr>
      <vt:lpstr>There are literally thousands of sources for observed weather data online.</vt:lpstr>
      <vt:lpstr>From the mesoWest stations, up to 40 were selected from the first order stations around all the sites in the RASCAL facility database.</vt:lpstr>
      <vt:lpstr>Observations are from weather stations, forecasts are from the closest forecast model point to the station.</vt:lpstr>
      <vt:lpstr>RASCAL has a separate tool to handle the download of weather data from the internet.</vt:lpstr>
      <vt:lpstr>The first time you start up MetFetch, check all the settings.</vt:lpstr>
      <vt:lpstr>Begin by using the Browse Site button to see a list of all the facilities in the RASCAL database</vt:lpstr>
      <vt:lpstr>Next, set the Station Type and the Search Radius</vt:lpstr>
      <vt:lpstr>Click the Find Stations button</vt:lpstr>
      <vt:lpstr>Finally, click the Download button</vt:lpstr>
      <vt:lpstr>What happens during the download?</vt:lpstr>
      <vt:lpstr>What do I do after the download?</vt:lpstr>
      <vt:lpstr>Next step is to get the downloaded data into the STDose model</vt:lpstr>
      <vt:lpstr>Click the Enter Data button</vt:lpstr>
      <vt:lpstr>Note the green highlighting of the station IDs.</vt:lpstr>
      <vt:lpstr>With the site selected in the Station ID list, click the Retrieve Downloaded Data button</vt:lpstr>
      <vt:lpstr>The Retrieve screen shows a folder with forecast data for the site but no folder for observed data.</vt:lpstr>
      <vt:lpstr>To complete the retrieval of the data for the site:</vt:lpstr>
      <vt:lpstr>The forecast data that was downloaded is loaded into the grid for the site</vt:lpstr>
      <vt:lpstr>Repeat the process for other downloaded stations</vt:lpstr>
      <vt:lpstr>After retrieving data for all stations </vt:lpstr>
      <vt:lpstr>Conclusions</vt:lpstr>
      <vt:lpstr>Final word on MetFetch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RASCAL_Mod3 - MetFetch</dc:title>
  <dc:creator>USNRC / RAMP</dc:creator>
  <cp:keywords>RASCAL4.3.3</cp:keywords>
  <cp:lastModifiedBy>Jeff Kowalczik</cp:lastModifiedBy>
  <cp:revision>199</cp:revision>
  <cp:lastPrinted>2015-05-06T16:40:59Z</cp:lastPrinted>
  <dcterms:created xsi:type="dcterms:W3CDTF">2014-02-18T13:24:20Z</dcterms:created>
  <dcterms:modified xsi:type="dcterms:W3CDTF">2023-04-24T18:42:21Z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</Properties>
</file>