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25"/>
  </p:notesMasterIdLst>
  <p:handoutMasterIdLst>
    <p:handoutMasterId r:id="rId26"/>
  </p:handoutMasterIdLst>
  <p:sldIdLst>
    <p:sldId id="260" r:id="rId5"/>
    <p:sldId id="270" r:id="rId6"/>
    <p:sldId id="290" r:id="rId7"/>
    <p:sldId id="271" r:id="rId8"/>
    <p:sldId id="279" r:id="rId9"/>
    <p:sldId id="274" r:id="rId10"/>
    <p:sldId id="276" r:id="rId11"/>
    <p:sldId id="278" r:id="rId12"/>
    <p:sldId id="280" r:id="rId13"/>
    <p:sldId id="281" r:id="rId14"/>
    <p:sldId id="285" r:id="rId15"/>
    <p:sldId id="283" r:id="rId16"/>
    <p:sldId id="286" r:id="rId17"/>
    <p:sldId id="287" r:id="rId18"/>
    <p:sldId id="288" r:id="rId19"/>
    <p:sldId id="289" r:id="rId20"/>
    <p:sldId id="284" r:id="rId21"/>
    <p:sldId id="275" r:id="rId22"/>
    <p:sldId id="273" r:id="rId23"/>
    <p:sldId id="268" r:id="rId24"/>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35A"/>
    <a:srgbClr val="6F64A8"/>
    <a:srgbClr val="140F23"/>
    <a:srgbClr val="6B5EA3"/>
    <a:srgbClr val="719500"/>
    <a:srgbClr val="80A430"/>
    <a:srgbClr val="685B94"/>
    <a:srgbClr val="493064"/>
    <a:srgbClr val="9C47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3CE71-9079-4572-A545-F65616C5F777}" v="107" dt="2024-10-17T18:15:55.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62" y="78"/>
      </p:cViewPr>
      <p:guideLst>
        <p:guide orient="horz" pos="2592"/>
        <p:guide pos="4608"/>
        <p:guide pos="376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Bush-Goddard" userId="543fcc9b-aeed-4d90-9850-58cd8c8a2882" providerId="ADAL" clId="{C037DAFB-A84B-4795-B562-212A33A280B6}"/>
    <pc:docChg chg="undo redo custSel addSld delSld modSld sldOrd">
      <pc:chgData name="Stephanie Bush-Goddard" userId="543fcc9b-aeed-4d90-9850-58cd8c8a2882" providerId="ADAL" clId="{C037DAFB-A84B-4795-B562-212A33A280B6}" dt="2024-10-01T18:59:59.705" v="246" actId="1076"/>
      <pc:docMkLst>
        <pc:docMk/>
      </pc:docMkLst>
      <pc:sldChg chg="add del">
        <pc:chgData name="Stephanie Bush-Goddard" userId="543fcc9b-aeed-4d90-9850-58cd8c8a2882" providerId="ADAL" clId="{C037DAFB-A84B-4795-B562-212A33A280B6}" dt="2024-10-01T18:03:02.937" v="1" actId="47"/>
        <pc:sldMkLst>
          <pc:docMk/>
          <pc:sldMk cId="3208006698" sldId="269"/>
        </pc:sldMkLst>
      </pc:sldChg>
      <pc:sldChg chg="modSp mod">
        <pc:chgData name="Stephanie Bush-Goddard" userId="543fcc9b-aeed-4d90-9850-58cd8c8a2882" providerId="ADAL" clId="{C037DAFB-A84B-4795-B562-212A33A280B6}" dt="2024-10-01T18:06:36.189" v="208" actId="14100"/>
        <pc:sldMkLst>
          <pc:docMk/>
          <pc:sldMk cId="3558963504" sldId="275"/>
        </pc:sldMkLst>
        <pc:picChg chg="mod">
          <ac:chgData name="Stephanie Bush-Goddard" userId="543fcc9b-aeed-4d90-9850-58cd8c8a2882" providerId="ADAL" clId="{C037DAFB-A84B-4795-B562-212A33A280B6}" dt="2024-10-01T18:06:33.800" v="207" actId="14100"/>
          <ac:picMkLst>
            <pc:docMk/>
            <pc:sldMk cId="3558963504" sldId="275"/>
            <ac:picMk id="3" creationId="{718589F3-F094-00A3-84CE-36A636BABA4A}"/>
          </ac:picMkLst>
        </pc:picChg>
        <pc:picChg chg="mod">
          <ac:chgData name="Stephanie Bush-Goddard" userId="543fcc9b-aeed-4d90-9850-58cd8c8a2882" providerId="ADAL" clId="{C037DAFB-A84B-4795-B562-212A33A280B6}" dt="2024-10-01T18:06:36.189" v="208" actId="14100"/>
          <ac:picMkLst>
            <pc:docMk/>
            <pc:sldMk cId="3558963504" sldId="275"/>
            <ac:picMk id="9" creationId="{BA585EEF-A51B-6932-793B-6DEB5572DD84}"/>
          </ac:picMkLst>
        </pc:picChg>
      </pc:sldChg>
      <pc:sldChg chg="addSp delSp modSp mod">
        <pc:chgData name="Stephanie Bush-Goddard" userId="543fcc9b-aeed-4d90-9850-58cd8c8a2882" providerId="ADAL" clId="{C037DAFB-A84B-4795-B562-212A33A280B6}" dt="2024-10-01T18:59:59.705" v="246" actId="1076"/>
        <pc:sldMkLst>
          <pc:docMk/>
          <pc:sldMk cId="2426634020" sldId="280"/>
        </pc:sldMkLst>
        <pc:picChg chg="add mod">
          <ac:chgData name="Stephanie Bush-Goddard" userId="543fcc9b-aeed-4d90-9850-58cd8c8a2882" providerId="ADAL" clId="{C037DAFB-A84B-4795-B562-212A33A280B6}" dt="2024-10-01T18:59:59.705" v="246" actId="1076"/>
          <ac:picMkLst>
            <pc:docMk/>
            <pc:sldMk cId="2426634020" sldId="280"/>
            <ac:picMk id="5" creationId="{0CB10B8D-790F-4525-6B9B-710A34B5AE51}"/>
          </ac:picMkLst>
        </pc:picChg>
        <pc:picChg chg="mod">
          <ac:chgData name="Stephanie Bush-Goddard" userId="543fcc9b-aeed-4d90-9850-58cd8c8a2882" providerId="ADAL" clId="{C037DAFB-A84B-4795-B562-212A33A280B6}" dt="2024-10-01T18:04:20.709" v="10" actId="14100"/>
          <ac:picMkLst>
            <pc:docMk/>
            <pc:sldMk cId="2426634020" sldId="280"/>
            <ac:picMk id="14" creationId="{B9472EAD-BF66-BC78-C901-7D139E4B5D4D}"/>
          </ac:picMkLst>
        </pc:picChg>
        <pc:picChg chg="mod">
          <ac:chgData name="Stephanie Bush-Goddard" userId="543fcc9b-aeed-4d90-9850-58cd8c8a2882" providerId="ADAL" clId="{C037DAFB-A84B-4795-B562-212A33A280B6}" dt="2024-10-01T18:59:56.303" v="244" actId="14100"/>
          <ac:picMkLst>
            <pc:docMk/>
            <pc:sldMk cId="2426634020" sldId="280"/>
            <ac:picMk id="18" creationId="{39AE6B5F-34BC-9061-6042-6A77D1179BC2}"/>
          </ac:picMkLst>
        </pc:picChg>
        <pc:picChg chg="mod">
          <ac:chgData name="Stephanie Bush-Goddard" userId="543fcc9b-aeed-4d90-9850-58cd8c8a2882" providerId="ADAL" clId="{C037DAFB-A84B-4795-B562-212A33A280B6}" dt="2024-10-01T18:04:51.481" v="19" actId="14100"/>
          <ac:picMkLst>
            <pc:docMk/>
            <pc:sldMk cId="2426634020" sldId="280"/>
            <ac:picMk id="20" creationId="{ABB6D3C2-DFBE-8F65-B0D7-719082895264}"/>
          </ac:picMkLst>
        </pc:picChg>
        <pc:picChg chg="mod">
          <ac:chgData name="Stephanie Bush-Goddard" userId="543fcc9b-aeed-4d90-9850-58cd8c8a2882" providerId="ADAL" clId="{C037DAFB-A84B-4795-B562-212A33A280B6}" dt="2024-10-01T18:04:41.802" v="15" actId="14100"/>
          <ac:picMkLst>
            <pc:docMk/>
            <pc:sldMk cId="2426634020" sldId="280"/>
            <ac:picMk id="22" creationId="{E9F802F4-3113-53A7-9AC8-857B613C628C}"/>
          </ac:picMkLst>
        </pc:picChg>
        <pc:picChg chg="del">
          <ac:chgData name="Stephanie Bush-Goddard" userId="543fcc9b-aeed-4d90-9850-58cd8c8a2882" providerId="ADAL" clId="{C037DAFB-A84B-4795-B562-212A33A280B6}" dt="2024-10-01T18:07:10.856" v="209" actId="478"/>
          <ac:picMkLst>
            <pc:docMk/>
            <pc:sldMk cId="2426634020" sldId="280"/>
            <ac:picMk id="26" creationId="{76C3E01C-ED89-2F0A-BE73-1AF7C65C582C}"/>
          </ac:picMkLst>
        </pc:picChg>
      </pc:sldChg>
      <pc:sldChg chg="modSp mod">
        <pc:chgData name="Stephanie Bush-Goddard" userId="543fcc9b-aeed-4d90-9850-58cd8c8a2882" providerId="ADAL" clId="{C037DAFB-A84B-4795-B562-212A33A280B6}" dt="2024-10-01T18:03:58.356" v="7" actId="14100"/>
        <pc:sldMkLst>
          <pc:docMk/>
          <pc:sldMk cId="268260284" sldId="281"/>
        </pc:sldMkLst>
        <pc:picChg chg="mod">
          <ac:chgData name="Stephanie Bush-Goddard" userId="543fcc9b-aeed-4d90-9850-58cd8c8a2882" providerId="ADAL" clId="{C037DAFB-A84B-4795-B562-212A33A280B6}" dt="2024-10-01T18:03:58.356" v="7" actId="14100"/>
          <ac:picMkLst>
            <pc:docMk/>
            <pc:sldMk cId="268260284" sldId="281"/>
            <ac:picMk id="11" creationId="{2539F33B-4F89-8771-6AB5-626D4D5AE752}"/>
          </ac:picMkLst>
        </pc:picChg>
        <pc:picChg chg="mod">
          <ac:chgData name="Stephanie Bush-Goddard" userId="543fcc9b-aeed-4d90-9850-58cd8c8a2882" providerId="ADAL" clId="{C037DAFB-A84B-4795-B562-212A33A280B6}" dt="2024-10-01T18:03:49.467" v="4" actId="14100"/>
          <ac:picMkLst>
            <pc:docMk/>
            <pc:sldMk cId="268260284" sldId="281"/>
            <ac:picMk id="13" creationId="{F6402550-400A-593A-583A-29CC085B0024}"/>
          </ac:picMkLst>
        </pc:picChg>
      </pc:sldChg>
      <pc:sldChg chg="modSp mod">
        <pc:chgData name="Stephanie Bush-Goddard" userId="543fcc9b-aeed-4d90-9850-58cd8c8a2882" providerId="ADAL" clId="{C037DAFB-A84B-4795-B562-212A33A280B6}" dt="2024-10-01T18:06:13.792" v="204" actId="20577"/>
        <pc:sldMkLst>
          <pc:docMk/>
          <pc:sldMk cId="3380067143" sldId="285"/>
        </pc:sldMkLst>
        <pc:spChg chg="mod">
          <ac:chgData name="Stephanie Bush-Goddard" userId="543fcc9b-aeed-4d90-9850-58cd8c8a2882" providerId="ADAL" clId="{C037DAFB-A84B-4795-B562-212A33A280B6}" dt="2024-10-01T18:05:16.288" v="75" actId="20577"/>
          <ac:spMkLst>
            <pc:docMk/>
            <pc:sldMk cId="3380067143" sldId="285"/>
            <ac:spMk id="6" creationId="{418CF422-5B46-D378-C53C-A0B17F08E8E7}"/>
          </ac:spMkLst>
        </pc:spChg>
        <pc:spChg chg="mod">
          <ac:chgData name="Stephanie Bush-Goddard" userId="543fcc9b-aeed-4d90-9850-58cd8c8a2882" providerId="ADAL" clId="{C037DAFB-A84B-4795-B562-212A33A280B6}" dt="2024-10-01T18:05:35.036" v="124" actId="20577"/>
          <ac:spMkLst>
            <pc:docMk/>
            <pc:sldMk cId="3380067143" sldId="285"/>
            <ac:spMk id="8" creationId="{F6765CB2-E102-F2A3-6E90-6F799CB25149}"/>
          </ac:spMkLst>
        </pc:spChg>
        <pc:spChg chg="mod">
          <ac:chgData name="Stephanie Bush-Goddard" userId="543fcc9b-aeed-4d90-9850-58cd8c8a2882" providerId="ADAL" clId="{C037DAFB-A84B-4795-B562-212A33A280B6}" dt="2024-10-01T18:05:52.459" v="161" actId="20577"/>
          <ac:spMkLst>
            <pc:docMk/>
            <pc:sldMk cId="3380067143" sldId="285"/>
            <ac:spMk id="10" creationId="{E149E3A0-5D40-E3F1-A424-1E024646E2BF}"/>
          </ac:spMkLst>
        </pc:spChg>
        <pc:spChg chg="mod">
          <ac:chgData name="Stephanie Bush-Goddard" userId="543fcc9b-aeed-4d90-9850-58cd8c8a2882" providerId="ADAL" clId="{C037DAFB-A84B-4795-B562-212A33A280B6}" dt="2024-10-01T18:06:13.792" v="204" actId="20577"/>
          <ac:spMkLst>
            <pc:docMk/>
            <pc:sldMk cId="3380067143" sldId="285"/>
            <ac:spMk id="14" creationId="{AD0CFDF7-DE4F-ECF9-B321-E04107A0E90A}"/>
          </ac:spMkLst>
        </pc:spChg>
        <pc:spChg chg="mod">
          <ac:chgData name="Stephanie Bush-Goddard" userId="543fcc9b-aeed-4d90-9850-58cd8c8a2882" providerId="ADAL" clId="{C037DAFB-A84B-4795-B562-212A33A280B6}" dt="2024-10-01T18:06:06.598" v="188" actId="20577"/>
          <ac:spMkLst>
            <pc:docMk/>
            <pc:sldMk cId="3380067143" sldId="285"/>
            <ac:spMk id="16" creationId="{CC55E69B-660E-0820-EDFE-ECA1A622D1CE}"/>
          </ac:spMkLst>
        </pc:spChg>
        <pc:spChg chg="mod">
          <ac:chgData name="Stephanie Bush-Goddard" userId="543fcc9b-aeed-4d90-9850-58cd8c8a2882" providerId="ADAL" clId="{C037DAFB-A84B-4795-B562-212A33A280B6}" dt="2024-10-01T18:05:58.333" v="165" actId="20577"/>
          <ac:spMkLst>
            <pc:docMk/>
            <pc:sldMk cId="3380067143" sldId="285"/>
            <ac:spMk id="18" creationId="{3235C4E0-0B42-E225-40A7-85942F418630}"/>
          </ac:spMkLst>
        </pc:spChg>
      </pc:sldChg>
      <pc:sldChg chg="addSp delSp modSp mod">
        <pc:chgData name="Stephanie Bush-Goddard" userId="543fcc9b-aeed-4d90-9850-58cd8c8a2882" providerId="ADAL" clId="{C037DAFB-A84B-4795-B562-212A33A280B6}" dt="2024-10-01T18:59:49.020" v="239" actId="478"/>
        <pc:sldMkLst>
          <pc:docMk/>
          <pc:sldMk cId="1865927149" sldId="286"/>
        </pc:sldMkLst>
        <pc:picChg chg="add del">
          <ac:chgData name="Stephanie Bush-Goddard" userId="543fcc9b-aeed-4d90-9850-58cd8c8a2882" providerId="ADAL" clId="{C037DAFB-A84B-4795-B562-212A33A280B6}" dt="2024-10-01T18:59:49.020" v="239" actId="478"/>
          <ac:picMkLst>
            <pc:docMk/>
            <pc:sldMk cId="1865927149" sldId="286"/>
            <ac:picMk id="6" creationId="{CD51FEA9-0DC9-8431-0CF9-37685C66611F}"/>
          </ac:picMkLst>
        </pc:picChg>
        <pc:picChg chg="mod">
          <ac:chgData name="Stephanie Bush-Goddard" userId="543fcc9b-aeed-4d90-9850-58cd8c8a2882" providerId="ADAL" clId="{C037DAFB-A84B-4795-B562-212A33A280B6}" dt="2024-10-01T18:59:44.779" v="232" actId="1076"/>
          <ac:picMkLst>
            <pc:docMk/>
            <pc:sldMk cId="1865927149" sldId="286"/>
            <ac:picMk id="8" creationId="{6E9F56C7-4FA8-6538-6FFE-D3627AED5A94}"/>
          </ac:picMkLst>
        </pc:picChg>
        <pc:picChg chg="mod">
          <ac:chgData name="Stephanie Bush-Goddard" userId="543fcc9b-aeed-4d90-9850-58cd8c8a2882" providerId="ADAL" clId="{C037DAFB-A84B-4795-B562-212A33A280B6}" dt="2024-10-01T18:59:45.403" v="233" actId="1076"/>
          <ac:picMkLst>
            <pc:docMk/>
            <pc:sldMk cId="1865927149" sldId="286"/>
            <ac:picMk id="10" creationId="{E70CDE3E-91D3-AD44-A975-8C13B365F5CE}"/>
          </ac:picMkLst>
        </pc:picChg>
      </pc:sldChg>
      <pc:sldChg chg="addSp delSp modSp add del mod ord">
        <pc:chgData name="Stephanie Bush-Goddard" userId="543fcc9b-aeed-4d90-9850-58cd8c8a2882" providerId="ADAL" clId="{C037DAFB-A84B-4795-B562-212A33A280B6}" dt="2024-10-01T18:59:53.319" v="242" actId="2890"/>
        <pc:sldMkLst>
          <pc:docMk/>
          <pc:sldMk cId="3332869813" sldId="290"/>
        </pc:sldMkLst>
        <pc:picChg chg="mod">
          <ac:chgData name="Stephanie Bush-Goddard" userId="543fcc9b-aeed-4d90-9850-58cd8c8a2882" providerId="ADAL" clId="{C037DAFB-A84B-4795-B562-212A33A280B6}" dt="2024-10-01T18:59:47.873" v="237" actId="14100"/>
          <ac:picMkLst>
            <pc:docMk/>
            <pc:sldMk cId="3332869813" sldId="290"/>
            <ac:picMk id="6" creationId="{CD51FEA9-0DC9-8431-0CF9-37685C66611F}"/>
          </ac:picMkLst>
        </pc:picChg>
        <pc:picChg chg="add del">
          <ac:chgData name="Stephanie Bush-Goddard" userId="543fcc9b-aeed-4d90-9850-58cd8c8a2882" providerId="ADAL" clId="{C037DAFB-A84B-4795-B562-212A33A280B6}" dt="2024-10-01T18:59:52.453" v="241" actId="478"/>
          <ac:picMkLst>
            <pc:docMk/>
            <pc:sldMk cId="3332869813" sldId="290"/>
            <ac:picMk id="8" creationId="{6E9F56C7-4FA8-6538-6FFE-D3627AED5A94}"/>
          </ac:picMkLst>
        </pc:picChg>
        <pc:picChg chg="add del">
          <ac:chgData name="Stephanie Bush-Goddard" userId="543fcc9b-aeed-4d90-9850-58cd8c8a2882" providerId="ADAL" clId="{C037DAFB-A84B-4795-B562-212A33A280B6}" dt="2024-10-01T18:59:48.403" v="238" actId="478"/>
          <ac:picMkLst>
            <pc:docMk/>
            <pc:sldMk cId="3332869813" sldId="290"/>
            <ac:picMk id="10" creationId="{E70CDE3E-91D3-AD44-A975-8C13B365F5CE}"/>
          </ac:picMkLst>
        </pc:picChg>
      </pc:sldChg>
    </pc:docChg>
  </pc:docChgLst>
  <pc:docChgLst>
    <pc:chgData name="Marcos Vicente" userId="106ce1a6-1ba5-4fca-a06b-109a428b2ab0" providerId="ADAL" clId="{2843CE71-9079-4572-A545-F65616C5F777}"/>
    <pc:docChg chg="undo redo custSel addSld delSld modSld sldOrd">
      <pc:chgData name="Marcos Vicente" userId="106ce1a6-1ba5-4fca-a06b-109a428b2ab0" providerId="ADAL" clId="{2843CE71-9079-4572-A545-F65616C5F777}" dt="2024-10-17T18:20:36.073" v="3322" actId="20577"/>
      <pc:docMkLst>
        <pc:docMk/>
      </pc:docMkLst>
      <pc:sldChg chg="modSp mod">
        <pc:chgData name="Marcos Vicente" userId="106ce1a6-1ba5-4fca-a06b-109a428b2ab0" providerId="ADAL" clId="{2843CE71-9079-4572-A545-F65616C5F777}" dt="2024-10-01T14:55:33.678" v="2322" actId="1036"/>
        <pc:sldMkLst>
          <pc:docMk/>
          <pc:sldMk cId="1152154647" sldId="260"/>
        </pc:sldMkLst>
        <pc:spChg chg="mod">
          <ac:chgData name="Marcos Vicente" userId="106ce1a6-1ba5-4fca-a06b-109a428b2ab0" providerId="ADAL" clId="{2843CE71-9079-4572-A545-F65616C5F777}" dt="2024-10-01T14:55:33.678" v="2322" actId="1036"/>
          <ac:spMkLst>
            <pc:docMk/>
            <pc:sldMk cId="1152154647" sldId="260"/>
            <ac:spMk id="5" creationId="{30EE0BE7-99BF-4161-B088-8724880AAC66}"/>
          </ac:spMkLst>
        </pc:spChg>
      </pc:sldChg>
      <pc:sldChg chg="del">
        <pc:chgData name="Marcos Vicente" userId="106ce1a6-1ba5-4fca-a06b-109a428b2ab0" providerId="ADAL" clId="{2843CE71-9079-4572-A545-F65616C5F777}" dt="2024-09-24T18:24:05.644" v="15" actId="47"/>
        <pc:sldMkLst>
          <pc:docMk/>
          <pc:sldMk cId="2809933273" sldId="261"/>
        </pc:sldMkLst>
      </pc:sldChg>
      <pc:sldChg chg="addSp delSp modSp del">
        <pc:chgData name="Marcos Vicente" userId="106ce1a6-1ba5-4fca-a06b-109a428b2ab0" providerId="ADAL" clId="{2843CE71-9079-4572-A545-F65616C5F777}" dt="2024-10-16T11:22:21" v="3278" actId="47"/>
        <pc:sldMkLst>
          <pc:docMk/>
          <pc:sldMk cId="703962136" sldId="262"/>
        </pc:sldMkLst>
        <pc:spChg chg="add del">
          <ac:chgData name="Marcos Vicente" userId="106ce1a6-1ba5-4fca-a06b-109a428b2ab0" providerId="ADAL" clId="{2843CE71-9079-4572-A545-F65616C5F777}" dt="2024-09-25T11:47:20.236" v="790"/>
          <ac:spMkLst>
            <pc:docMk/>
            <pc:sldMk cId="703962136" sldId="262"/>
            <ac:spMk id="3" creationId="{792C558C-B2B6-9D72-BCB8-BDEF5396018A}"/>
          </ac:spMkLst>
        </pc:spChg>
        <pc:picChg chg="add mod">
          <ac:chgData name="Marcos Vicente" userId="106ce1a6-1ba5-4fca-a06b-109a428b2ab0" providerId="ADAL" clId="{2843CE71-9079-4572-A545-F65616C5F777}" dt="2024-09-25T11:47:20.236" v="790"/>
          <ac:picMkLst>
            <pc:docMk/>
            <pc:sldMk cId="703962136" sldId="262"/>
            <ac:picMk id="2050" creationId="{BEC1BCBA-ECCD-326F-F0F0-4744579597AD}"/>
          </ac:picMkLst>
        </pc:picChg>
      </pc:sldChg>
      <pc:sldChg chg="del">
        <pc:chgData name="Marcos Vicente" userId="106ce1a6-1ba5-4fca-a06b-109a428b2ab0" providerId="ADAL" clId="{2843CE71-9079-4572-A545-F65616C5F777}" dt="2024-10-16T11:22:22.527" v="3279" actId="47"/>
        <pc:sldMkLst>
          <pc:docMk/>
          <pc:sldMk cId="1501307514" sldId="263"/>
        </pc:sldMkLst>
      </pc:sldChg>
      <pc:sldChg chg="del">
        <pc:chgData name="Marcos Vicente" userId="106ce1a6-1ba5-4fca-a06b-109a428b2ab0" providerId="ADAL" clId="{2843CE71-9079-4572-A545-F65616C5F777}" dt="2024-10-16T11:22:29.191" v="3283" actId="47"/>
        <pc:sldMkLst>
          <pc:docMk/>
          <pc:sldMk cId="1651502204" sldId="264"/>
        </pc:sldMkLst>
      </pc:sldChg>
      <pc:sldChg chg="del">
        <pc:chgData name="Marcos Vicente" userId="106ce1a6-1ba5-4fca-a06b-109a428b2ab0" providerId="ADAL" clId="{2843CE71-9079-4572-A545-F65616C5F777}" dt="2024-10-16T11:22:23.783" v="3280" actId="47"/>
        <pc:sldMkLst>
          <pc:docMk/>
          <pc:sldMk cId="960278265" sldId="265"/>
        </pc:sldMkLst>
      </pc:sldChg>
      <pc:sldChg chg="del">
        <pc:chgData name="Marcos Vicente" userId="106ce1a6-1ba5-4fca-a06b-109a428b2ab0" providerId="ADAL" clId="{2843CE71-9079-4572-A545-F65616C5F777}" dt="2024-10-16T11:22:26.335" v="3282" actId="47"/>
        <pc:sldMkLst>
          <pc:docMk/>
          <pc:sldMk cId="1390762311" sldId="266"/>
        </pc:sldMkLst>
      </pc:sldChg>
      <pc:sldChg chg="del">
        <pc:chgData name="Marcos Vicente" userId="106ce1a6-1ba5-4fca-a06b-109a428b2ab0" providerId="ADAL" clId="{2843CE71-9079-4572-A545-F65616C5F777}" dt="2024-10-16T11:22:25.278" v="3281" actId="47"/>
        <pc:sldMkLst>
          <pc:docMk/>
          <pc:sldMk cId="1594230762" sldId="267"/>
        </pc:sldMkLst>
      </pc:sldChg>
      <pc:sldChg chg="ord">
        <pc:chgData name="Marcos Vicente" userId="106ce1a6-1ba5-4fca-a06b-109a428b2ab0" providerId="ADAL" clId="{2843CE71-9079-4572-A545-F65616C5F777}" dt="2024-09-24T18:24:10.456" v="17"/>
        <pc:sldMkLst>
          <pc:docMk/>
          <pc:sldMk cId="1499401763" sldId="268"/>
        </pc:sldMkLst>
      </pc:sldChg>
      <pc:sldChg chg="modSp mod ord">
        <pc:chgData name="Marcos Vicente" userId="106ce1a6-1ba5-4fca-a06b-109a428b2ab0" providerId="ADAL" clId="{2843CE71-9079-4572-A545-F65616C5F777}" dt="2024-09-30T15:54:51.753" v="1940" actId="6549"/>
        <pc:sldMkLst>
          <pc:docMk/>
          <pc:sldMk cId="3208006698" sldId="269"/>
        </pc:sldMkLst>
        <pc:spChg chg="mod">
          <ac:chgData name="Marcos Vicente" userId="106ce1a6-1ba5-4fca-a06b-109a428b2ab0" providerId="ADAL" clId="{2843CE71-9079-4572-A545-F65616C5F777}" dt="2024-09-30T15:54:51.753" v="1940" actId="6549"/>
          <ac:spMkLst>
            <pc:docMk/>
            <pc:sldMk cId="3208006698" sldId="269"/>
            <ac:spMk id="4" creationId="{12641FB0-A7C0-66DF-65CD-857FB72BEEBB}"/>
          </ac:spMkLst>
        </pc:spChg>
      </pc:sldChg>
      <pc:sldChg chg="addSp delSp modSp mod">
        <pc:chgData name="Marcos Vicente" userId="106ce1a6-1ba5-4fca-a06b-109a428b2ab0" providerId="ADAL" clId="{2843CE71-9079-4572-A545-F65616C5F777}" dt="2024-10-15T10:46:10.457" v="2546" actId="14100"/>
        <pc:sldMkLst>
          <pc:docMk/>
          <pc:sldMk cId="2702736233" sldId="270"/>
        </pc:sldMkLst>
        <pc:spChg chg="mod">
          <ac:chgData name="Marcos Vicente" userId="106ce1a6-1ba5-4fca-a06b-109a428b2ab0" providerId="ADAL" clId="{2843CE71-9079-4572-A545-F65616C5F777}" dt="2024-10-15T10:43:18.153" v="2451" actId="20577"/>
          <ac:spMkLst>
            <pc:docMk/>
            <pc:sldMk cId="2702736233" sldId="270"/>
            <ac:spMk id="3" creationId="{5ECAEA39-32B3-816A-D9B2-3B2909B7801A}"/>
          </ac:spMkLst>
        </pc:spChg>
        <pc:spChg chg="add del mod">
          <ac:chgData name="Marcos Vicente" userId="106ce1a6-1ba5-4fca-a06b-109a428b2ab0" providerId="ADAL" clId="{2843CE71-9079-4572-A545-F65616C5F777}" dt="2024-10-15T10:37:57.182" v="2427" actId="478"/>
          <ac:spMkLst>
            <pc:docMk/>
            <pc:sldMk cId="2702736233" sldId="270"/>
            <ac:spMk id="8" creationId="{7AC27337-87A5-1731-9A2E-553909E7C34E}"/>
          </ac:spMkLst>
        </pc:spChg>
        <pc:picChg chg="del">
          <ac:chgData name="Marcos Vicente" userId="106ce1a6-1ba5-4fca-a06b-109a428b2ab0" providerId="ADAL" clId="{2843CE71-9079-4572-A545-F65616C5F777}" dt="2024-10-15T10:37:50.202" v="2426" actId="478"/>
          <ac:picMkLst>
            <pc:docMk/>
            <pc:sldMk cId="2702736233" sldId="270"/>
            <ac:picMk id="5" creationId="{BBEC7829-2826-A4E4-D0AD-7C6488AA91C0}"/>
          </ac:picMkLst>
        </pc:picChg>
        <pc:picChg chg="add del mod">
          <ac:chgData name="Marcos Vicente" userId="106ce1a6-1ba5-4fca-a06b-109a428b2ab0" providerId="ADAL" clId="{2843CE71-9079-4572-A545-F65616C5F777}" dt="2024-10-15T10:42:33.957" v="2436" actId="478"/>
          <ac:picMkLst>
            <pc:docMk/>
            <pc:sldMk cId="2702736233" sldId="270"/>
            <ac:picMk id="6" creationId="{7D2FA949-D28F-11B9-87E8-490D023D6D61}"/>
          </ac:picMkLst>
        </pc:picChg>
        <pc:picChg chg="add mod">
          <ac:chgData name="Marcos Vicente" userId="106ce1a6-1ba5-4fca-a06b-109a428b2ab0" providerId="ADAL" clId="{2843CE71-9079-4572-A545-F65616C5F777}" dt="2024-10-15T10:43:06.657" v="2440" actId="1076"/>
          <ac:picMkLst>
            <pc:docMk/>
            <pc:sldMk cId="2702736233" sldId="270"/>
            <ac:picMk id="10" creationId="{0826B9A8-08BC-DC09-4C68-C3A052853E14}"/>
          </ac:picMkLst>
        </pc:picChg>
        <pc:cxnChg chg="add mod">
          <ac:chgData name="Marcos Vicente" userId="106ce1a6-1ba5-4fca-a06b-109a428b2ab0" providerId="ADAL" clId="{2843CE71-9079-4572-A545-F65616C5F777}" dt="2024-10-15T10:45:23.629" v="2506" actId="692"/>
          <ac:cxnSpMkLst>
            <pc:docMk/>
            <pc:sldMk cId="2702736233" sldId="270"/>
            <ac:cxnSpMk id="12" creationId="{A7A6446E-FFDE-9ABA-F846-18BF0B0AD250}"/>
          </ac:cxnSpMkLst>
        </pc:cxnChg>
        <pc:cxnChg chg="add mod">
          <ac:chgData name="Marcos Vicente" userId="106ce1a6-1ba5-4fca-a06b-109a428b2ab0" providerId="ADAL" clId="{2843CE71-9079-4572-A545-F65616C5F777}" dt="2024-10-15T10:45:37.973" v="2524" actId="692"/>
          <ac:cxnSpMkLst>
            <pc:docMk/>
            <pc:sldMk cId="2702736233" sldId="270"/>
            <ac:cxnSpMk id="14" creationId="{56034509-F1FC-2281-9F9A-E31DCD787162}"/>
          </ac:cxnSpMkLst>
        </pc:cxnChg>
        <pc:cxnChg chg="add mod">
          <ac:chgData name="Marcos Vicente" userId="106ce1a6-1ba5-4fca-a06b-109a428b2ab0" providerId="ADAL" clId="{2843CE71-9079-4572-A545-F65616C5F777}" dt="2024-10-15T10:45:28.091" v="2512" actId="692"/>
          <ac:cxnSpMkLst>
            <pc:docMk/>
            <pc:sldMk cId="2702736233" sldId="270"/>
            <ac:cxnSpMk id="15" creationId="{5B49DA22-6A4F-892D-2E82-C11FC18CC866}"/>
          </ac:cxnSpMkLst>
        </pc:cxnChg>
        <pc:cxnChg chg="add del mod">
          <ac:chgData name="Marcos Vicente" userId="106ce1a6-1ba5-4fca-a06b-109a428b2ab0" providerId="ADAL" clId="{2843CE71-9079-4572-A545-F65616C5F777}" dt="2024-10-15T10:43:50.928" v="2457" actId="478"/>
          <ac:cxnSpMkLst>
            <pc:docMk/>
            <pc:sldMk cId="2702736233" sldId="270"/>
            <ac:cxnSpMk id="16" creationId="{2D3827CB-84A8-5C2B-8068-7C5CC7EA1F57}"/>
          </ac:cxnSpMkLst>
        </pc:cxnChg>
        <pc:cxnChg chg="add mod">
          <ac:chgData name="Marcos Vicente" userId="106ce1a6-1ba5-4fca-a06b-109a428b2ab0" providerId="ADAL" clId="{2843CE71-9079-4572-A545-F65616C5F777}" dt="2024-10-15T10:45:32.637" v="2518" actId="692"/>
          <ac:cxnSpMkLst>
            <pc:docMk/>
            <pc:sldMk cId="2702736233" sldId="270"/>
            <ac:cxnSpMk id="17" creationId="{86DC078E-61D7-C568-B340-586880B476F6}"/>
          </ac:cxnSpMkLst>
        </pc:cxnChg>
        <pc:cxnChg chg="add mod">
          <ac:chgData name="Marcos Vicente" userId="106ce1a6-1ba5-4fca-a06b-109a428b2ab0" providerId="ADAL" clId="{2843CE71-9079-4572-A545-F65616C5F777}" dt="2024-10-15T10:45:52.411" v="2537" actId="1076"/>
          <ac:cxnSpMkLst>
            <pc:docMk/>
            <pc:sldMk cId="2702736233" sldId="270"/>
            <ac:cxnSpMk id="19" creationId="{70C0A547-E554-5730-6A9D-FD563368C735}"/>
          </ac:cxnSpMkLst>
        </pc:cxnChg>
        <pc:cxnChg chg="add mod">
          <ac:chgData name="Marcos Vicente" userId="106ce1a6-1ba5-4fca-a06b-109a428b2ab0" providerId="ADAL" clId="{2843CE71-9079-4572-A545-F65616C5F777}" dt="2024-10-15T10:45:47.454" v="2536" actId="692"/>
          <ac:cxnSpMkLst>
            <pc:docMk/>
            <pc:sldMk cId="2702736233" sldId="270"/>
            <ac:cxnSpMk id="21" creationId="{E86F267D-4E30-B241-4517-AD368BCE7447}"/>
          </ac:cxnSpMkLst>
        </pc:cxnChg>
        <pc:cxnChg chg="add mod">
          <ac:chgData name="Marcos Vicente" userId="106ce1a6-1ba5-4fca-a06b-109a428b2ab0" providerId="ADAL" clId="{2843CE71-9079-4572-A545-F65616C5F777}" dt="2024-10-15T10:46:10.457" v="2546" actId="14100"/>
          <ac:cxnSpMkLst>
            <pc:docMk/>
            <pc:sldMk cId="2702736233" sldId="270"/>
            <ac:cxnSpMk id="22" creationId="{D6EF57AB-846D-ABCD-590F-C2ED3B4A90BC}"/>
          </ac:cxnSpMkLst>
        </pc:cxnChg>
      </pc:sldChg>
      <pc:sldChg chg="addSp delSp modSp mod modClrScheme chgLayout">
        <pc:chgData name="Marcos Vicente" userId="106ce1a6-1ba5-4fca-a06b-109a428b2ab0" providerId="ADAL" clId="{2843CE71-9079-4572-A545-F65616C5F777}" dt="2024-10-17T18:20:36.073" v="3322" actId="20577"/>
        <pc:sldMkLst>
          <pc:docMk/>
          <pc:sldMk cId="1844761862" sldId="274"/>
        </pc:sldMkLst>
        <pc:spChg chg="mod">
          <ac:chgData name="Marcos Vicente" userId="106ce1a6-1ba5-4fca-a06b-109a428b2ab0" providerId="ADAL" clId="{2843CE71-9079-4572-A545-F65616C5F777}" dt="2024-09-25T12:03:36.979" v="1229" actId="26606"/>
          <ac:spMkLst>
            <pc:docMk/>
            <pc:sldMk cId="1844761862" sldId="274"/>
            <ac:spMk id="2" creationId="{5D731FC8-954A-A4A8-3672-2145517C9EA9}"/>
          </ac:spMkLst>
        </pc:spChg>
        <pc:spChg chg="mod">
          <ac:chgData name="Marcos Vicente" userId="106ce1a6-1ba5-4fca-a06b-109a428b2ab0" providerId="ADAL" clId="{2843CE71-9079-4572-A545-F65616C5F777}" dt="2024-09-25T12:03:36.979" v="1229" actId="26606"/>
          <ac:spMkLst>
            <pc:docMk/>
            <pc:sldMk cId="1844761862" sldId="274"/>
            <ac:spMk id="3" creationId="{1D618A8C-4E6E-D3C7-5A78-D6A2C5591E17}"/>
          </ac:spMkLst>
        </pc:spChg>
        <pc:spChg chg="add del mod">
          <ac:chgData name="Marcos Vicente" userId="106ce1a6-1ba5-4fca-a06b-109a428b2ab0" providerId="ADAL" clId="{2843CE71-9079-4572-A545-F65616C5F777}" dt="2024-10-17T18:20:36.073" v="3322" actId="20577"/>
          <ac:spMkLst>
            <pc:docMk/>
            <pc:sldMk cId="1844761862" sldId="274"/>
            <ac:spMk id="4" creationId="{28934458-7C57-92B8-0684-69BE0EEA8784}"/>
          </ac:spMkLst>
        </pc:spChg>
        <pc:spChg chg="add del mod">
          <ac:chgData name="Marcos Vicente" userId="106ce1a6-1ba5-4fca-a06b-109a428b2ab0" providerId="ADAL" clId="{2843CE71-9079-4572-A545-F65616C5F777}" dt="2024-09-25T12:03:28.515" v="1227" actId="26606"/>
          <ac:spMkLst>
            <pc:docMk/>
            <pc:sldMk cId="1844761862" sldId="274"/>
            <ac:spMk id="10" creationId="{26F4C04E-543D-73CF-2485-FEDFE824F411}"/>
          </ac:spMkLst>
        </pc:spChg>
        <pc:graphicFrameChg chg="add del">
          <ac:chgData name="Marcos Vicente" userId="106ce1a6-1ba5-4fca-a06b-109a428b2ab0" providerId="ADAL" clId="{2843CE71-9079-4572-A545-F65616C5F777}" dt="2024-09-25T12:03:16.004" v="1225" actId="26606"/>
          <ac:graphicFrameMkLst>
            <pc:docMk/>
            <pc:sldMk cId="1844761862" sldId="274"/>
            <ac:graphicFrameMk id="6" creationId="{074DF30A-3166-6640-EAF8-86DBB8B34099}"/>
          </ac:graphicFrameMkLst>
        </pc:graphicFrameChg>
        <pc:graphicFrameChg chg="add del mod">
          <ac:chgData name="Marcos Vicente" userId="106ce1a6-1ba5-4fca-a06b-109a428b2ab0" providerId="ADAL" clId="{2843CE71-9079-4572-A545-F65616C5F777}" dt="2024-09-25T12:03:28.515" v="1227" actId="26606"/>
          <ac:graphicFrameMkLst>
            <pc:docMk/>
            <pc:sldMk cId="1844761862" sldId="274"/>
            <ac:graphicFrameMk id="7" creationId="{2E89EBC4-1981-8BA7-DFD3-BD5D58922FCF}"/>
          </ac:graphicFrameMkLst>
        </pc:graphicFrameChg>
        <pc:graphicFrameChg chg="add del">
          <ac:chgData name="Marcos Vicente" userId="106ce1a6-1ba5-4fca-a06b-109a428b2ab0" providerId="ADAL" clId="{2843CE71-9079-4572-A545-F65616C5F777}" dt="2024-09-25T12:03:36.979" v="1229" actId="26606"/>
          <ac:graphicFrameMkLst>
            <pc:docMk/>
            <pc:sldMk cId="1844761862" sldId="274"/>
            <ac:graphicFrameMk id="12" creationId="{074DF30A-3166-6640-EAF8-86DBB8B34099}"/>
          </ac:graphicFrameMkLst>
        </pc:graphicFrameChg>
      </pc:sldChg>
      <pc:sldChg chg="addSp delSp modSp mod">
        <pc:chgData name="Marcos Vicente" userId="106ce1a6-1ba5-4fca-a06b-109a428b2ab0" providerId="ADAL" clId="{2843CE71-9079-4572-A545-F65616C5F777}" dt="2024-10-15T12:06:41.424" v="3277" actId="1076"/>
        <pc:sldMkLst>
          <pc:docMk/>
          <pc:sldMk cId="3558963504" sldId="275"/>
        </pc:sldMkLst>
        <pc:spChg chg="add del mod">
          <ac:chgData name="Marcos Vicente" userId="106ce1a6-1ba5-4fca-a06b-109a428b2ab0" providerId="ADAL" clId="{2843CE71-9079-4572-A545-F65616C5F777}" dt="2024-09-30T15:13:36.859" v="1694"/>
          <ac:spMkLst>
            <pc:docMk/>
            <pc:sldMk cId="3558963504" sldId="275"/>
            <ac:spMk id="4" creationId="{400E3D5E-A2DA-077B-DC10-0DF91A91E0B7}"/>
          </ac:spMkLst>
        </pc:spChg>
        <pc:spChg chg="add mod">
          <ac:chgData name="Marcos Vicente" userId="106ce1a6-1ba5-4fca-a06b-109a428b2ab0" providerId="ADAL" clId="{2843CE71-9079-4572-A545-F65616C5F777}" dt="2024-09-30T15:14:57.283" v="1809" actId="1076"/>
          <ac:spMkLst>
            <pc:docMk/>
            <pc:sldMk cId="3558963504" sldId="275"/>
            <ac:spMk id="6" creationId="{E66BC90D-1C66-98D6-DCD2-C6A519335933}"/>
          </ac:spMkLst>
        </pc:spChg>
        <pc:spChg chg="add mod">
          <ac:chgData name="Marcos Vicente" userId="106ce1a6-1ba5-4fca-a06b-109a428b2ab0" providerId="ADAL" clId="{2843CE71-9079-4572-A545-F65616C5F777}" dt="2024-10-15T12:06:41.424" v="3277" actId="1076"/>
          <ac:spMkLst>
            <pc:docMk/>
            <pc:sldMk cId="3558963504" sldId="275"/>
            <ac:spMk id="7" creationId="{044D8FFC-EA9F-82FF-39A9-EF77B6E61904}"/>
          </ac:spMkLst>
        </pc:spChg>
        <pc:picChg chg="add del mod">
          <ac:chgData name="Marcos Vicente" userId="106ce1a6-1ba5-4fca-a06b-109a428b2ab0" providerId="ADAL" clId="{2843CE71-9079-4572-A545-F65616C5F777}" dt="2024-10-15T12:05:53.647" v="3268" actId="478"/>
          <ac:picMkLst>
            <pc:docMk/>
            <pc:sldMk cId="3558963504" sldId="275"/>
            <ac:picMk id="3" creationId="{718589F3-F094-00A3-84CE-36A636BABA4A}"/>
          </ac:picMkLst>
        </pc:picChg>
        <pc:picChg chg="add mod">
          <ac:chgData name="Marcos Vicente" userId="106ce1a6-1ba5-4fca-a06b-109a428b2ab0" providerId="ADAL" clId="{2843CE71-9079-4572-A545-F65616C5F777}" dt="2024-10-15T12:06:20.299" v="3275" actId="14826"/>
          <ac:picMkLst>
            <pc:docMk/>
            <pc:sldMk cId="3558963504" sldId="275"/>
            <ac:picMk id="4" creationId="{516F733C-1EED-88E5-206F-F7A558E5A24B}"/>
          </ac:picMkLst>
        </pc:picChg>
        <pc:picChg chg="add mod">
          <ac:chgData name="Marcos Vicente" userId="106ce1a6-1ba5-4fca-a06b-109a428b2ab0" providerId="ADAL" clId="{2843CE71-9079-4572-A545-F65616C5F777}" dt="2024-10-15T12:06:31.228" v="3276" actId="14826"/>
          <ac:picMkLst>
            <pc:docMk/>
            <pc:sldMk cId="3558963504" sldId="275"/>
            <ac:picMk id="8" creationId="{3DA76A05-6602-757B-FA0F-BEC4825522A4}"/>
          </ac:picMkLst>
        </pc:picChg>
        <pc:picChg chg="del">
          <ac:chgData name="Marcos Vicente" userId="106ce1a6-1ba5-4fca-a06b-109a428b2ab0" providerId="ADAL" clId="{2843CE71-9079-4572-A545-F65616C5F777}" dt="2024-10-15T12:06:03.996" v="3272" actId="478"/>
          <ac:picMkLst>
            <pc:docMk/>
            <pc:sldMk cId="3558963504" sldId="275"/>
            <ac:picMk id="9" creationId="{BA585EEF-A51B-6932-793B-6DEB5572DD84}"/>
          </ac:picMkLst>
        </pc:picChg>
      </pc:sldChg>
      <pc:sldChg chg="addSp delSp modSp mod">
        <pc:chgData name="Marcos Vicente" userId="106ce1a6-1ba5-4fca-a06b-109a428b2ab0" providerId="ADAL" clId="{2843CE71-9079-4572-A545-F65616C5F777}" dt="2024-10-17T13:35:38.888" v="3290" actId="1076"/>
        <pc:sldMkLst>
          <pc:docMk/>
          <pc:sldMk cId="1227562197" sldId="276"/>
        </pc:sldMkLst>
        <pc:picChg chg="add mod">
          <ac:chgData name="Marcos Vicente" userId="106ce1a6-1ba5-4fca-a06b-109a428b2ab0" providerId="ADAL" clId="{2843CE71-9079-4572-A545-F65616C5F777}" dt="2024-10-17T13:35:38.888" v="3290" actId="1076"/>
          <ac:picMkLst>
            <pc:docMk/>
            <pc:sldMk cId="1227562197" sldId="276"/>
            <ac:picMk id="4" creationId="{7A20AAD3-36D0-7790-ED5C-80513E912CC3}"/>
          </ac:picMkLst>
        </pc:picChg>
        <pc:picChg chg="del">
          <ac:chgData name="Marcos Vicente" userId="106ce1a6-1ba5-4fca-a06b-109a428b2ab0" providerId="ADAL" clId="{2843CE71-9079-4572-A545-F65616C5F777}" dt="2024-10-17T13:35:15.184" v="3284" actId="478"/>
          <ac:picMkLst>
            <pc:docMk/>
            <pc:sldMk cId="1227562197" sldId="276"/>
            <ac:picMk id="7" creationId="{BB55084C-2EAB-9C82-123B-927558C881E1}"/>
          </ac:picMkLst>
        </pc:picChg>
      </pc:sldChg>
      <pc:sldChg chg="modSp mod">
        <pc:chgData name="Marcos Vicente" userId="106ce1a6-1ba5-4fca-a06b-109a428b2ab0" providerId="ADAL" clId="{2843CE71-9079-4572-A545-F65616C5F777}" dt="2024-10-15T10:49:01.599" v="2565" actId="20577"/>
        <pc:sldMkLst>
          <pc:docMk/>
          <pc:sldMk cId="3763191855" sldId="278"/>
        </pc:sldMkLst>
        <pc:spChg chg="mod">
          <ac:chgData name="Marcos Vicente" userId="106ce1a6-1ba5-4fca-a06b-109a428b2ab0" providerId="ADAL" clId="{2843CE71-9079-4572-A545-F65616C5F777}" dt="2024-10-15T10:49:01.599" v="2565" actId="20577"/>
          <ac:spMkLst>
            <pc:docMk/>
            <pc:sldMk cId="3763191855" sldId="278"/>
            <ac:spMk id="4" creationId="{64385D3F-6842-E5DD-B904-38DED6B1325E}"/>
          </ac:spMkLst>
        </pc:spChg>
      </pc:sldChg>
      <pc:sldChg chg="addSp delSp modSp mod ord modClrScheme chgLayout">
        <pc:chgData name="Marcos Vicente" userId="106ce1a6-1ba5-4fca-a06b-109a428b2ab0" providerId="ADAL" clId="{2843CE71-9079-4572-A545-F65616C5F777}" dt="2024-10-15T10:48:04.710" v="2550" actId="6549"/>
        <pc:sldMkLst>
          <pc:docMk/>
          <pc:sldMk cId="2819195055" sldId="279"/>
        </pc:sldMkLst>
        <pc:spChg chg="mod">
          <ac:chgData name="Marcos Vicente" userId="106ce1a6-1ba5-4fca-a06b-109a428b2ab0" providerId="ADAL" clId="{2843CE71-9079-4572-A545-F65616C5F777}" dt="2024-09-24T18:14:45.114" v="14" actId="26606"/>
          <ac:spMkLst>
            <pc:docMk/>
            <pc:sldMk cId="2819195055" sldId="279"/>
            <ac:spMk id="2" creationId="{579DB4D9-4DFD-C4CB-03B6-BB9EDED7A9D0}"/>
          </ac:spMkLst>
        </pc:spChg>
        <pc:spChg chg="mod">
          <ac:chgData name="Marcos Vicente" userId="106ce1a6-1ba5-4fca-a06b-109a428b2ab0" providerId="ADAL" clId="{2843CE71-9079-4572-A545-F65616C5F777}" dt="2024-09-24T18:14:45.114" v="14" actId="26606"/>
          <ac:spMkLst>
            <pc:docMk/>
            <pc:sldMk cId="2819195055" sldId="279"/>
            <ac:spMk id="3" creationId="{AA7281B3-1ED9-1562-BB99-B4603560437A}"/>
          </ac:spMkLst>
        </pc:spChg>
        <pc:spChg chg="add del mod">
          <ac:chgData name="Marcos Vicente" userId="106ce1a6-1ba5-4fca-a06b-109a428b2ab0" providerId="ADAL" clId="{2843CE71-9079-4572-A545-F65616C5F777}" dt="2024-10-15T10:48:04.710" v="2550" actId="6549"/>
          <ac:spMkLst>
            <pc:docMk/>
            <pc:sldMk cId="2819195055" sldId="279"/>
            <ac:spMk id="4" creationId="{B8780E6E-6AAA-56B1-543F-9DC5C752BCED}"/>
          </ac:spMkLst>
        </pc:spChg>
        <pc:spChg chg="add del mod">
          <ac:chgData name="Marcos Vicente" userId="106ce1a6-1ba5-4fca-a06b-109a428b2ab0" providerId="ADAL" clId="{2843CE71-9079-4572-A545-F65616C5F777}" dt="2024-09-24T18:14:45.114" v="14" actId="26606"/>
          <ac:spMkLst>
            <pc:docMk/>
            <pc:sldMk cId="2819195055" sldId="279"/>
            <ac:spMk id="10" creationId="{C4932856-FCEF-EB11-B6CE-A16F4D65234E}"/>
          </ac:spMkLst>
        </pc:spChg>
        <pc:graphicFrameChg chg="add del mod">
          <ac:chgData name="Marcos Vicente" userId="106ce1a6-1ba5-4fca-a06b-109a428b2ab0" providerId="ADAL" clId="{2843CE71-9079-4572-A545-F65616C5F777}" dt="2024-09-24T18:14:45.114" v="14" actId="26606"/>
          <ac:graphicFrameMkLst>
            <pc:docMk/>
            <pc:sldMk cId="2819195055" sldId="279"/>
            <ac:graphicFrameMk id="6" creationId="{9A374687-B1B1-74A5-1666-AACB27880B96}"/>
          </ac:graphicFrameMkLst>
        </pc:graphicFrameChg>
      </pc:sldChg>
      <pc:sldChg chg="addSp delSp modSp mod">
        <pc:chgData name="Marcos Vicente" userId="106ce1a6-1ba5-4fca-a06b-109a428b2ab0" providerId="ADAL" clId="{2843CE71-9079-4572-A545-F65616C5F777}" dt="2024-10-15T11:16:43.662" v="2867" actId="1035"/>
        <pc:sldMkLst>
          <pc:docMk/>
          <pc:sldMk cId="2426634020" sldId="280"/>
        </pc:sldMkLst>
        <pc:spChg chg="mod">
          <ac:chgData name="Marcos Vicente" userId="106ce1a6-1ba5-4fca-a06b-109a428b2ab0" providerId="ADAL" clId="{2843CE71-9079-4572-A545-F65616C5F777}" dt="2024-09-25T10:54:53.317" v="30" actId="20577"/>
          <ac:spMkLst>
            <pc:docMk/>
            <pc:sldMk cId="2426634020" sldId="280"/>
            <ac:spMk id="3" creationId="{6B57621B-50CA-991D-3EB5-7612125E37D4}"/>
          </ac:spMkLst>
        </pc:spChg>
        <pc:spChg chg="del mod">
          <ac:chgData name="Marcos Vicente" userId="106ce1a6-1ba5-4fca-a06b-109a428b2ab0" providerId="ADAL" clId="{2843CE71-9079-4572-A545-F65616C5F777}" dt="2024-09-25T10:55:36.728" v="33" actId="931"/>
          <ac:spMkLst>
            <pc:docMk/>
            <pc:sldMk cId="2426634020" sldId="280"/>
            <ac:spMk id="4" creationId="{D344F3AF-0439-B35B-F681-184A859FE1F3}"/>
          </ac:spMkLst>
        </pc:spChg>
        <pc:spChg chg="add mod">
          <ac:chgData name="Marcos Vicente" userId="106ce1a6-1ba5-4fca-a06b-109a428b2ab0" providerId="ADAL" clId="{2843CE71-9079-4572-A545-F65616C5F777}" dt="2024-09-25T11:04:50.128" v="244" actId="255"/>
          <ac:spMkLst>
            <pc:docMk/>
            <pc:sldMk cId="2426634020" sldId="280"/>
            <ac:spMk id="7" creationId="{0E897B3D-4072-708C-5499-0F70DF6D0FD9}"/>
          </ac:spMkLst>
        </pc:spChg>
        <pc:spChg chg="add mod">
          <ac:chgData name="Marcos Vicente" userId="106ce1a6-1ba5-4fca-a06b-109a428b2ab0" providerId="ADAL" clId="{2843CE71-9079-4572-A545-F65616C5F777}" dt="2024-09-25T11:04:44.593" v="243" actId="255"/>
          <ac:spMkLst>
            <pc:docMk/>
            <pc:sldMk cId="2426634020" sldId="280"/>
            <ac:spMk id="9" creationId="{2924E052-FE89-B541-B11C-516B624BE7AA}"/>
          </ac:spMkLst>
        </pc:spChg>
        <pc:spChg chg="add mod">
          <ac:chgData name="Marcos Vicente" userId="106ce1a6-1ba5-4fca-a06b-109a428b2ab0" providerId="ADAL" clId="{2843CE71-9079-4572-A545-F65616C5F777}" dt="2024-10-15T11:00:43.567" v="2647" actId="1038"/>
          <ac:spMkLst>
            <pc:docMk/>
            <pc:sldMk cId="2426634020" sldId="280"/>
            <ac:spMk id="11" creationId="{E0A1A81F-724F-C08B-ED32-356A8005F088}"/>
          </ac:spMkLst>
        </pc:spChg>
        <pc:spChg chg="add mod">
          <ac:chgData name="Marcos Vicente" userId="106ce1a6-1ba5-4fca-a06b-109a428b2ab0" providerId="ADAL" clId="{2843CE71-9079-4572-A545-F65616C5F777}" dt="2024-10-15T11:00:32.651" v="2640" actId="1037"/>
          <ac:spMkLst>
            <pc:docMk/>
            <pc:sldMk cId="2426634020" sldId="280"/>
            <ac:spMk id="13" creationId="{D3F55852-2405-7495-6712-00B57E4445EA}"/>
          </ac:spMkLst>
        </pc:spChg>
        <pc:spChg chg="add mod">
          <ac:chgData name="Marcos Vicente" userId="106ce1a6-1ba5-4fca-a06b-109a428b2ab0" providerId="ADAL" clId="{2843CE71-9079-4572-A545-F65616C5F777}" dt="2024-10-15T11:00:36.300" v="2644" actId="1037"/>
          <ac:spMkLst>
            <pc:docMk/>
            <pc:sldMk cId="2426634020" sldId="280"/>
            <ac:spMk id="15" creationId="{18179582-B6B4-25E4-EDDA-45B1CD043F50}"/>
          </ac:spMkLst>
        </pc:spChg>
        <pc:spChg chg="add del mod">
          <ac:chgData name="Marcos Vicente" userId="106ce1a6-1ba5-4fca-a06b-109a428b2ab0" providerId="ADAL" clId="{2843CE71-9079-4572-A545-F65616C5F777}" dt="2024-10-15T10:54:34.044" v="2568" actId="478"/>
          <ac:spMkLst>
            <pc:docMk/>
            <pc:sldMk cId="2426634020" sldId="280"/>
            <ac:spMk id="16" creationId="{00E33430-AF7D-BE9D-2D8E-5F45CB654B7E}"/>
          </ac:spMkLst>
        </pc:spChg>
        <pc:spChg chg="add del mod">
          <ac:chgData name="Marcos Vicente" userId="106ce1a6-1ba5-4fca-a06b-109a428b2ab0" providerId="ADAL" clId="{2843CE71-9079-4572-A545-F65616C5F777}" dt="2024-09-25T11:03:17.478" v="207" actId="478"/>
          <ac:spMkLst>
            <pc:docMk/>
            <pc:sldMk cId="2426634020" sldId="280"/>
            <ac:spMk id="17" creationId="{6E9360F0-A843-3319-0EBE-DA09D5565E82}"/>
          </ac:spMkLst>
        </pc:spChg>
        <pc:spChg chg="add mod">
          <ac:chgData name="Marcos Vicente" userId="106ce1a6-1ba5-4fca-a06b-109a428b2ab0" providerId="ADAL" clId="{2843CE71-9079-4572-A545-F65616C5F777}" dt="2024-10-15T11:16:43.662" v="2867" actId="1035"/>
          <ac:spMkLst>
            <pc:docMk/>
            <pc:sldMk cId="2426634020" sldId="280"/>
            <ac:spMk id="19" creationId="{AEC154DA-3D91-914B-A811-84B6CB0AD14C}"/>
          </ac:spMkLst>
        </pc:spChg>
        <pc:spChg chg="add mod">
          <ac:chgData name="Marcos Vicente" userId="106ce1a6-1ba5-4fca-a06b-109a428b2ab0" providerId="ADAL" clId="{2843CE71-9079-4572-A545-F65616C5F777}" dt="2024-10-15T11:16:43.662" v="2867" actId="1035"/>
          <ac:spMkLst>
            <pc:docMk/>
            <pc:sldMk cId="2426634020" sldId="280"/>
            <ac:spMk id="21" creationId="{DD963055-997A-DC11-55C7-1F799938FAAF}"/>
          </ac:spMkLst>
        </pc:spChg>
        <pc:spChg chg="add mod">
          <ac:chgData name="Marcos Vicente" userId="106ce1a6-1ba5-4fca-a06b-109a428b2ab0" providerId="ADAL" clId="{2843CE71-9079-4572-A545-F65616C5F777}" dt="2024-10-15T11:16:43.662" v="2867" actId="1035"/>
          <ac:spMkLst>
            <pc:docMk/>
            <pc:sldMk cId="2426634020" sldId="280"/>
            <ac:spMk id="23" creationId="{9DF375DC-A0D9-85F9-48C7-F2B3CEFD564D}"/>
          </ac:spMkLst>
        </pc:spChg>
        <pc:spChg chg="add mod">
          <ac:chgData name="Marcos Vicente" userId="106ce1a6-1ba5-4fca-a06b-109a428b2ab0" providerId="ADAL" clId="{2843CE71-9079-4572-A545-F65616C5F777}" dt="2024-10-15T11:16:43.662" v="2867" actId="1035"/>
          <ac:spMkLst>
            <pc:docMk/>
            <pc:sldMk cId="2426634020" sldId="280"/>
            <ac:spMk id="25" creationId="{200EE496-A6AB-B911-4F88-942E8B554A81}"/>
          </ac:spMkLst>
        </pc:spChg>
        <pc:spChg chg="add mod">
          <ac:chgData name="Marcos Vicente" userId="106ce1a6-1ba5-4fca-a06b-109a428b2ab0" providerId="ADAL" clId="{2843CE71-9079-4572-A545-F65616C5F777}" dt="2024-10-15T11:16:43.662" v="2867" actId="1035"/>
          <ac:spMkLst>
            <pc:docMk/>
            <pc:sldMk cId="2426634020" sldId="280"/>
            <ac:spMk id="27" creationId="{C07F58DE-02B2-4484-6F9B-A7FEF43B4345}"/>
          </ac:spMkLst>
        </pc:spChg>
        <pc:picChg chg="del">
          <ac:chgData name="Marcos Vicente" userId="106ce1a6-1ba5-4fca-a06b-109a428b2ab0" providerId="ADAL" clId="{2843CE71-9079-4572-A545-F65616C5F777}" dt="2024-10-15T10:59:43.244" v="2626" actId="478"/>
          <ac:picMkLst>
            <pc:docMk/>
            <pc:sldMk cId="2426634020" sldId="280"/>
            <ac:picMk id="5" creationId="{0CB10B8D-790F-4525-6B9B-710A34B5AE51}"/>
          </ac:picMkLst>
        </pc:picChg>
        <pc:picChg chg="add del mod">
          <ac:chgData name="Marcos Vicente" userId="106ce1a6-1ba5-4fca-a06b-109a428b2ab0" providerId="ADAL" clId="{2843CE71-9079-4572-A545-F65616C5F777}" dt="2024-10-15T10:54:31.426" v="2567" actId="478"/>
          <ac:picMkLst>
            <pc:docMk/>
            <pc:sldMk cId="2426634020" sldId="280"/>
            <ac:picMk id="6" creationId="{7F50A231-BAC0-0DA2-D019-2CCA424E6FF3}"/>
          </ac:picMkLst>
        </pc:picChg>
        <pc:picChg chg="add del mod">
          <ac:chgData name="Marcos Vicente" userId="106ce1a6-1ba5-4fca-a06b-109a428b2ab0" providerId="ADAL" clId="{2843CE71-9079-4572-A545-F65616C5F777}" dt="2024-10-15T10:55:02.519" v="2574" actId="478"/>
          <ac:picMkLst>
            <pc:docMk/>
            <pc:sldMk cId="2426634020" sldId="280"/>
            <ac:picMk id="8" creationId="{755A35FF-0AB0-EDE0-8E69-496E4B148D6F}"/>
          </ac:picMkLst>
        </pc:picChg>
        <pc:picChg chg="add del mod">
          <ac:chgData name="Marcos Vicente" userId="106ce1a6-1ba5-4fca-a06b-109a428b2ab0" providerId="ADAL" clId="{2843CE71-9079-4572-A545-F65616C5F777}" dt="2024-10-15T10:55:10.881" v="2591" actId="478"/>
          <ac:picMkLst>
            <pc:docMk/>
            <pc:sldMk cId="2426634020" sldId="280"/>
            <ac:picMk id="10" creationId="{F4D1E953-D078-3D85-F298-D953EF9D4E32}"/>
          </ac:picMkLst>
        </pc:picChg>
        <pc:picChg chg="add del mod">
          <ac:chgData name="Marcos Vicente" userId="106ce1a6-1ba5-4fca-a06b-109a428b2ab0" providerId="ADAL" clId="{2843CE71-9079-4572-A545-F65616C5F777}" dt="2024-10-15T10:56:08.415" v="2596" actId="478"/>
          <ac:picMkLst>
            <pc:docMk/>
            <pc:sldMk cId="2426634020" sldId="280"/>
            <ac:picMk id="12" creationId="{4D4AE6BA-165B-731D-3A7E-E38316083750}"/>
          </ac:picMkLst>
        </pc:picChg>
        <pc:picChg chg="add del mod">
          <ac:chgData name="Marcos Vicente" userId="106ce1a6-1ba5-4fca-a06b-109a428b2ab0" providerId="ADAL" clId="{2843CE71-9079-4572-A545-F65616C5F777}" dt="2024-10-15T10:56:19.189" v="2599" actId="478"/>
          <ac:picMkLst>
            <pc:docMk/>
            <pc:sldMk cId="2426634020" sldId="280"/>
            <ac:picMk id="14" creationId="{B9472EAD-BF66-BC78-C901-7D139E4B5D4D}"/>
          </ac:picMkLst>
        </pc:picChg>
        <pc:picChg chg="add del mod">
          <ac:chgData name="Marcos Vicente" userId="106ce1a6-1ba5-4fca-a06b-109a428b2ab0" providerId="ADAL" clId="{2843CE71-9079-4572-A545-F65616C5F777}" dt="2024-09-25T11:03:17.478" v="207" actId="478"/>
          <ac:picMkLst>
            <pc:docMk/>
            <pc:sldMk cId="2426634020" sldId="280"/>
            <ac:picMk id="16" creationId="{55BE5964-BB4F-F9B5-A9FA-FBD0791CEC15}"/>
          </ac:picMkLst>
        </pc:picChg>
        <pc:picChg chg="add del mod">
          <ac:chgData name="Marcos Vicente" userId="106ce1a6-1ba5-4fca-a06b-109a428b2ab0" providerId="ADAL" clId="{2843CE71-9079-4572-A545-F65616C5F777}" dt="2024-10-15T10:58:30.365" v="2606" actId="478"/>
          <ac:picMkLst>
            <pc:docMk/>
            <pc:sldMk cId="2426634020" sldId="280"/>
            <ac:picMk id="18" creationId="{39AE6B5F-34BC-9061-6042-6A77D1179BC2}"/>
          </ac:picMkLst>
        </pc:picChg>
        <pc:picChg chg="add del mod">
          <ac:chgData name="Marcos Vicente" userId="106ce1a6-1ba5-4fca-a06b-109a428b2ab0" providerId="ADAL" clId="{2843CE71-9079-4572-A545-F65616C5F777}" dt="2024-10-15T10:58:50.225" v="2617" actId="478"/>
          <ac:picMkLst>
            <pc:docMk/>
            <pc:sldMk cId="2426634020" sldId="280"/>
            <ac:picMk id="20" creationId="{ABB6D3C2-DFBE-8F65-B0D7-719082895264}"/>
          </ac:picMkLst>
        </pc:picChg>
        <pc:picChg chg="add del mod">
          <ac:chgData name="Marcos Vicente" userId="106ce1a6-1ba5-4fca-a06b-109a428b2ab0" providerId="ADAL" clId="{2843CE71-9079-4572-A545-F65616C5F777}" dt="2024-10-15T10:58:57.389" v="2620" actId="478"/>
          <ac:picMkLst>
            <pc:docMk/>
            <pc:sldMk cId="2426634020" sldId="280"/>
            <ac:picMk id="22" creationId="{E9F802F4-3113-53A7-9AC8-857B613C628C}"/>
          </ac:picMkLst>
        </pc:picChg>
        <pc:picChg chg="add del mod">
          <ac:chgData name="Marcos Vicente" userId="106ce1a6-1ba5-4fca-a06b-109a428b2ab0" providerId="ADAL" clId="{2843CE71-9079-4572-A545-F65616C5F777}" dt="2024-10-15T10:59:11.401" v="2623" actId="478"/>
          <ac:picMkLst>
            <pc:docMk/>
            <pc:sldMk cId="2426634020" sldId="280"/>
            <ac:picMk id="24" creationId="{51B9C6E0-DD72-AF59-5343-FD5F074108ED}"/>
          </ac:picMkLst>
        </pc:picChg>
        <pc:picChg chg="add mod">
          <ac:chgData name="Marcos Vicente" userId="106ce1a6-1ba5-4fca-a06b-109a428b2ab0" providerId="ADAL" clId="{2843CE71-9079-4572-A545-F65616C5F777}" dt="2024-09-25T11:07:56.940" v="311" actId="1076"/>
          <ac:picMkLst>
            <pc:docMk/>
            <pc:sldMk cId="2426634020" sldId="280"/>
            <ac:picMk id="26" creationId="{76C3E01C-ED89-2F0A-BE73-1AF7C65C582C}"/>
          </ac:picMkLst>
        </pc:picChg>
        <pc:picChg chg="add mod">
          <ac:chgData name="Marcos Vicente" userId="106ce1a6-1ba5-4fca-a06b-109a428b2ab0" providerId="ADAL" clId="{2843CE71-9079-4572-A545-F65616C5F777}" dt="2024-10-15T10:55:42.871" v="2595" actId="1076"/>
          <ac:picMkLst>
            <pc:docMk/>
            <pc:sldMk cId="2426634020" sldId="280"/>
            <ac:picMk id="26" creationId="{7D436882-530B-F5C4-0C56-E51865E94EF5}"/>
          </ac:picMkLst>
        </pc:picChg>
        <pc:picChg chg="add mod">
          <ac:chgData name="Marcos Vicente" userId="106ce1a6-1ba5-4fca-a06b-109a428b2ab0" providerId="ADAL" clId="{2843CE71-9079-4572-A545-F65616C5F777}" dt="2024-10-15T10:57:01.704" v="2602" actId="14826"/>
          <ac:picMkLst>
            <pc:docMk/>
            <pc:sldMk cId="2426634020" sldId="280"/>
            <ac:picMk id="28" creationId="{07B3D2FB-1446-512E-F9D9-37C3F9CC99D9}"/>
          </ac:picMkLst>
        </pc:picChg>
        <pc:picChg chg="add mod">
          <ac:chgData name="Marcos Vicente" userId="106ce1a6-1ba5-4fca-a06b-109a428b2ab0" providerId="ADAL" clId="{2843CE71-9079-4572-A545-F65616C5F777}" dt="2024-10-15T11:00:02.935" v="2629" actId="1076"/>
          <ac:picMkLst>
            <pc:docMk/>
            <pc:sldMk cId="2426634020" sldId="280"/>
            <ac:picMk id="29" creationId="{CA7F0CB3-B937-E3BD-95E5-5959B20A6F2A}"/>
          </ac:picMkLst>
        </pc:picChg>
        <pc:picChg chg="add mod">
          <ac:chgData name="Marcos Vicente" userId="106ce1a6-1ba5-4fca-a06b-109a428b2ab0" providerId="ADAL" clId="{2843CE71-9079-4572-A545-F65616C5F777}" dt="2024-10-15T11:00:07.382" v="2630" actId="1076"/>
          <ac:picMkLst>
            <pc:docMk/>
            <pc:sldMk cId="2426634020" sldId="280"/>
            <ac:picMk id="30" creationId="{99ABA004-8C00-9828-2935-5A2E45A177B6}"/>
          </ac:picMkLst>
        </pc:picChg>
        <pc:picChg chg="add mod">
          <ac:chgData name="Marcos Vicente" userId="106ce1a6-1ba5-4fca-a06b-109a428b2ab0" providerId="ADAL" clId="{2843CE71-9079-4572-A545-F65616C5F777}" dt="2024-10-15T11:00:17.061" v="2631" actId="1076"/>
          <ac:picMkLst>
            <pc:docMk/>
            <pc:sldMk cId="2426634020" sldId="280"/>
            <ac:picMk id="31" creationId="{535EC5B8-A79C-762C-AAFF-4CFB80C1DAA4}"/>
          </ac:picMkLst>
        </pc:picChg>
        <pc:picChg chg="add mod">
          <ac:chgData name="Marcos Vicente" userId="106ce1a6-1ba5-4fca-a06b-109a428b2ab0" providerId="ADAL" clId="{2843CE71-9079-4572-A545-F65616C5F777}" dt="2024-10-15T11:16:43.662" v="2867" actId="1035"/>
          <ac:picMkLst>
            <pc:docMk/>
            <pc:sldMk cId="2426634020" sldId="280"/>
            <ac:picMk id="32" creationId="{4DD74698-5F19-2C5E-75D9-8FB0CCFAE433}"/>
          </ac:picMkLst>
        </pc:picChg>
        <pc:picChg chg="add mod modCrop">
          <ac:chgData name="Marcos Vicente" userId="106ce1a6-1ba5-4fca-a06b-109a428b2ab0" providerId="ADAL" clId="{2843CE71-9079-4572-A545-F65616C5F777}" dt="2024-10-15T11:16:43.662" v="2867" actId="1035"/>
          <ac:picMkLst>
            <pc:docMk/>
            <pc:sldMk cId="2426634020" sldId="280"/>
            <ac:picMk id="33" creationId="{3014F1E1-5674-54E9-B2FE-AFF22B38C744}"/>
          </ac:picMkLst>
        </pc:picChg>
        <pc:picChg chg="add mod">
          <ac:chgData name="Marcos Vicente" userId="106ce1a6-1ba5-4fca-a06b-109a428b2ab0" providerId="ADAL" clId="{2843CE71-9079-4572-A545-F65616C5F777}" dt="2024-10-15T11:16:43.662" v="2867" actId="1035"/>
          <ac:picMkLst>
            <pc:docMk/>
            <pc:sldMk cId="2426634020" sldId="280"/>
            <ac:picMk id="34" creationId="{63B3ED85-816C-C105-14FD-0F77557A1B4E}"/>
          </ac:picMkLst>
        </pc:picChg>
        <pc:picChg chg="add mod">
          <ac:chgData name="Marcos Vicente" userId="106ce1a6-1ba5-4fca-a06b-109a428b2ab0" providerId="ADAL" clId="{2843CE71-9079-4572-A545-F65616C5F777}" dt="2024-10-15T11:16:43.662" v="2867" actId="1035"/>
          <ac:picMkLst>
            <pc:docMk/>
            <pc:sldMk cId="2426634020" sldId="280"/>
            <ac:picMk id="35" creationId="{7CE7D448-F983-CB64-D781-421F95BC1CD0}"/>
          </ac:picMkLst>
        </pc:picChg>
        <pc:picChg chg="add mod">
          <ac:chgData name="Marcos Vicente" userId="106ce1a6-1ba5-4fca-a06b-109a428b2ab0" providerId="ADAL" clId="{2843CE71-9079-4572-A545-F65616C5F777}" dt="2024-10-15T11:16:43.662" v="2867" actId="1035"/>
          <ac:picMkLst>
            <pc:docMk/>
            <pc:sldMk cId="2426634020" sldId="280"/>
            <ac:picMk id="36" creationId="{BEA6AC43-5B80-1487-F259-C2BA5C4355C8}"/>
          </ac:picMkLst>
        </pc:picChg>
        <pc:picChg chg="add del">
          <ac:chgData name="Marcos Vicente" userId="106ce1a6-1ba5-4fca-a06b-109a428b2ab0" providerId="ADAL" clId="{2843CE71-9079-4572-A545-F65616C5F777}" dt="2024-09-25T11:46:39.027" v="788" actId="478"/>
          <ac:picMkLst>
            <pc:docMk/>
            <pc:sldMk cId="2426634020" sldId="280"/>
            <ac:picMk id="1026" creationId="{0EC429F2-3A98-3882-1419-9FB4AFC76CDF}"/>
          </ac:picMkLst>
        </pc:picChg>
      </pc:sldChg>
      <pc:sldChg chg="addSp delSp modSp new mod">
        <pc:chgData name="Marcos Vicente" userId="106ce1a6-1ba5-4fca-a06b-109a428b2ab0" providerId="ADAL" clId="{2843CE71-9079-4572-A545-F65616C5F777}" dt="2024-10-15T11:23:26.852" v="3057"/>
        <pc:sldMkLst>
          <pc:docMk/>
          <pc:sldMk cId="268260284" sldId="281"/>
        </pc:sldMkLst>
        <pc:spChg chg="mod">
          <ac:chgData name="Marcos Vicente" userId="106ce1a6-1ba5-4fca-a06b-109a428b2ab0" providerId="ADAL" clId="{2843CE71-9079-4572-A545-F65616C5F777}" dt="2024-09-25T11:34:41.597" v="783" actId="1038"/>
          <ac:spMkLst>
            <pc:docMk/>
            <pc:sldMk cId="268260284" sldId="281"/>
            <ac:spMk id="2" creationId="{D01DB941-C409-2B5B-C022-DB5BC1CEF529}"/>
          </ac:spMkLst>
        </pc:spChg>
        <pc:spChg chg="mod">
          <ac:chgData name="Marcos Vicente" userId="106ce1a6-1ba5-4fca-a06b-109a428b2ab0" providerId="ADAL" clId="{2843CE71-9079-4572-A545-F65616C5F777}" dt="2024-09-25T11:24:38.846" v="429" actId="20577"/>
          <ac:spMkLst>
            <pc:docMk/>
            <pc:sldMk cId="268260284" sldId="281"/>
            <ac:spMk id="3" creationId="{7A286481-6FC6-DC02-780C-5987CB90C18C}"/>
          </ac:spMkLst>
        </pc:spChg>
        <pc:spChg chg="del">
          <ac:chgData name="Marcos Vicente" userId="106ce1a6-1ba5-4fca-a06b-109a428b2ab0" providerId="ADAL" clId="{2843CE71-9079-4572-A545-F65616C5F777}" dt="2024-09-25T11:25:42.412" v="430" actId="478"/>
          <ac:spMkLst>
            <pc:docMk/>
            <pc:sldMk cId="268260284" sldId="281"/>
            <ac:spMk id="4" creationId="{AC83A576-A131-94A2-7283-0BAB7EDACEAD}"/>
          </ac:spMkLst>
        </pc:spChg>
        <pc:spChg chg="add mod">
          <ac:chgData name="Marcos Vicente" userId="106ce1a6-1ba5-4fca-a06b-109a428b2ab0" providerId="ADAL" clId="{2843CE71-9079-4572-A545-F65616C5F777}" dt="2024-09-25T11:34:06.329" v="664" actId="1038"/>
          <ac:spMkLst>
            <pc:docMk/>
            <pc:sldMk cId="268260284" sldId="281"/>
            <ac:spMk id="6" creationId="{418CF422-5B46-D378-C53C-A0B17F08E8E7}"/>
          </ac:spMkLst>
        </pc:spChg>
        <pc:spChg chg="add mod">
          <ac:chgData name="Marcos Vicente" userId="106ce1a6-1ba5-4fca-a06b-109a428b2ab0" providerId="ADAL" clId="{2843CE71-9079-4572-A545-F65616C5F777}" dt="2024-09-25T11:34:06.329" v="664" actId="1038"/>
          <ac:spMkLst>
            <pc:docMk/>
            <pc:sldMk cId="268260284" sldId="281"/>
            <ac:spMk id="8" creationId="{F6765CB2-E102-F2A3-6E90-6F799CB25149}"/>
          </ac:spMkLst>
        </pc:spChg>
        <pc:spChg chg="add mod">
          <ac:chgData name="Marcos Vicente" userId="106ce1a6-1ba5-4fca-a06b-109a428b2ab0" providerId="ADAL" clId="{2843CE71-9079-4572-A545-F65616C5F777}" dt="2024-09-25T11:34:06.329" v="664" actId="1038"/>
          <ac:spMkLst>
            <pc:docMk/>
            <pc:sldMk cId="268260284" sldId="281"/>
            <ac:spMk id="10" creationId="{E149E3A0-5D40-E3F1-A424-1E024646E2BF}"/>
          </ac:spMkLst>
        </pc:spChg>
        <pc:spChg chg="add mod">
          <ac:chgData name="Marcos Vicente" userId="106ce1a6-1ba5-4fca-a06b-109a428b2ab0" providerId="ADAL" clId="{2843CE71-9079-4572-A545-F65616C5F777}" dt="2024-09-25T11:34:06.329" v="664" actId="1038"/>
          <ac:spMkLst>
            <pc:docMk/>
            <pc:sldMk cId="268260284" sldId="281"/>
            <ac:spMk id="12" creationId="{15C0A3FA-0E33-E58D-7FE2-DA65224DB932}"/>
          </ac:spMkLst>
        </pc:spChg>
        <pc:spChg chg="add mod">
          <ac:chgData name="Marcos Vicente" userId="106ce1a6-1ba5-4fca-a06b-109a428b2ab0" providerId="ADAL" clId="{2843CE71-9079-4572-A545-F65616C5F777}" dt="2024-10-15T11:09:07.663" v="2761" actId="1037"/>
          <ac:spMkLst>
            <pc:docMk/>
            <pc:sldMk cId="268260284" sldId="281"/>
            <ac:spMk id="14" creationId="{AD0CFDF7-DE4F-ECF9-B321-E04107A0E90A}"/>
          </ac:spMkLst>
        </pc:spChg>
        <pc:spChg chg="add mod">
          <ac:chgData name="Marcos Vicente" userId="106ce1a6-1ba5-4fca-a06b-109a428b2ab0" providerId="ADAL" clId="{2843CE71-9079-4572-A545-F65616C5F777}" dt="2024-10-15T11:09:01.992" v="2758" actId="1035"/>
          <ac:spMkLst>
            <pc:docMk/>
            <pc:sldMk cId="268260284" sldId="281"/>
            <ac:spMk id="16" creationId="{CC55E69B-660E-0820-EDFE-ECA1A622D1CE}"/>
          </ac:spMkLst>
        </pc:spChg>
        <pc:spChg chg="add mod">
          <ac:chgData name="Marcos Vicente" userId="106ce1a6-1ba5-4fca-a06b-109a428b2ab0" providerId="ADAL" clId="{2843CE71-9079-4572-A545-F65616C5F777}" dt="2024-10-15T11:09:15.526" v="2764" actId="1038"/>
          <ac:spMkLst>
            <pc:docMk/>
            <pc:sldMk cId="268260284" sldId="281"/>
            <ac:spMk id="18" creationId="{3235C4E0-0B42-E225-40A7-85942F418630}"/>
          </ac:spMkLst>
        </pc:spChg>
        <pc:spChg chg="add mod">
          <ac:chgData name="Marcos Vicente" userId="106ce1a6-1ba5-4fca-a06b-109a428b2ab0" providerId="ADAL" clId="{2843CE71-9079-4572-A545-F65616C5F777}" dt="2024-10-15T11:23:26.852" v="3057"/>
          <ac:spMkLst>
            <pc:docMk/>
            <pc:sldMk cId="268260284" sldId="281"/>
            <ac:spMk id="26" creationId="{518C5131-0294-160C-CCF2-8383BC207CE6}"/>
          </ac:spMkLst>
        </pc:spChg>
        <pc:picChg chg="add del mod">
          <ac:chgData name="Marcos Vicente" userId="106ce1a6-1ba5-4fca-a06b-109a428b2ab0" providerId="ADAL" clId="{2843CE71-9079-4572-A545-F65616C5F777}" dt="2024-10-15T11:06:54.443" v="2706" actId="478"/>
          <ac:picMkLst>
            <pc:docMk/>
            <pc:sldMk cId="268260284" sldId="281"/>
            <ac:picMk id="5" creationId="{F3DE35C7-2219-938D-F8C3-933603CB81CB}"/>
          </ac:picMkLst>
        </pc:picChg>
        <pc:picChg chg="add del mod">
          <ac:chgData name="Marcos Vicente" userId="106ce1a6-1ba5-4fca-a06b-109a428b2ab0" providerId="ADAL" clId="{2843CE71-9079-4572-A545-F65616C5F777}" dt="2024-10-15T11:07:17.747" v="2711" actId="478"/>
          <ac:picMkLst>
            <pc:docMk/>
            <pc:sldMk cId="268260284" sldId="281"/>
            <ac:picMk id="7" creationId="{5FD4F8AB-36D0-A248-762F-E466667AB028}"/>
          </ac:picMkLst>
        </pc:picChg>
        <pc:picChg chg="add del mod">
          <ac:chgData name="Marcos Vicente" userId="106ce1a6-1ba5-4fca-a06b-109a428b2ab0" providerId="ADAL" clId="{2843CE71-9079-4572-A545-F65616C5F777}" dt="2024-10-15T11:07:19.431" v="2712" actId="478"/>
          <ac:picMkLst>
            <pc:docMk/>
            <pc:sldMk cId="268260284" sldId="281"/>
            <ac:picMk id="9" creationId="{831D3052-7FFD-4237-1A05-4559DC37BD93}"/>
          </ac:picMkLst>
        </pc:picChg>
        <pc:picChg chg="add del mod">
          <ac:chgData name="Marcos Vicente" userId="106ce1a6-1ba5-4fca-a06b-109a428b2ab0" providerId="ADAL" clId="{2843CE71-9079-4572-A545-F65616C5F777}" dt="2024-10-15T11:07:21.131" v="2713" actId="478"/>
          <ac:picMkLst>
            <pc:docMk/>
            <pc:sldMk cId="268260284" sldId="281"/>
            <ac:picMk id="11" creationId="{2539F33B-4F89-8771-6AB5-626D4D5AE752}"/>
          </ac:picMkLst>
        </pc:picChg>
        <pc:picChg chg="add del mod">
          <ac:chgData name="Marcos Vicente" userId="106ce1a6-1ba5-4fca-a06b-109a428b2ab0" providerId="ADAL" clId="{2843CE71-9079-4572-A545-F65616C5F777}" dt="2024-10-15T11:07:23.155" v="2714" actId="478"/>
          <ac:picMkLst>
            <pc:docMk/>
            <pc:sldMk cId="268260284" sldId="281"/>
            <ac:picMk id="13" creationId="{F6402550-400A-593A-583A-29CC085B0024}"/>
          </ac:picMkLst>
        </pc:picChg>
        <pc:picChg chg="add del mod">
          <ac:chgData name="Marcos Vicente" userId="106ce1a6-1ba5-4fca-a06b-109a428b2ab0" providerId="ADAL" clId="{2843CE71-9079-4572-A545-F65616C5F777}" dt="2024-10-15T11:07:25.113" v="2715" actId="478"/>
          <ac:picMkLst>
            <pc:docMk/>
            <pc:sldMk cId="268260284" sldId="281"/>
            <ac:picMk id="15" creationId="{F19D4877-B264-D7C9-BB01-49F03E74A123}"/>
          </ac:picMkLst>
        </pc:picChg>
        <pc:picChg chg="add del mod">
          <ac:chgData name="Marcos Vicente" userId="106ce1a6-1ba5-4fca-a06b-109a428b2ab0" providerId="ADAL" clId="{2843CE71-9079-4572-A545-F65616C5F777}" dt="2024-10-15T11:07:28.213" v="2716" actId="478"/>
          <ac:picMkLst>
            <pc:docMk/>
            <pc:sldMk cId="268260284" sldId="281"/>
            <ac:picMk id="17" creationId="{2581CA14-FEF1-303B-CF30-A283C6A8A23E}"/>
          </ac:picMkLst>
        </pc:picChg>
        <pc:picChg chg="add mod">
          <ac:chgData name="Marcos Vicente" userId="106ce1a6-1ba5-4fca-a06b-109a428b2ab0" providerId="ADAL" clId="{2843CE71-9079-4572-A545-F65616C5F777}" dt="2024-10-15T11:07:15.443" v="2710" actId="1076"/>
          <ac:picMkLst>
            <pc:docMk/>
            <pc:sldMk cId="268260284" sldId="281"/>
            <ac:picMk id="19" creationId="{DFD9DD37-ACB3-7475-7B9F-F1C90F4C967D}"/>
          </ac:picMkLst>
        </pc:picChg>
        <pc:picChg chg="add mod">
          <ac:chgData name="Marcos Vicente" userId="106ce1a6-1ba5-4fca-a06b-109a428b2ab0" providerId="ADAL" clId="{2843CE71-9079-4572-A545-F65616C5F777}" dt="2024-10-15T11:08:24.668" v="2729" actId="14826"/>
          <ac:picMkLst>
            <pc:docMk/>
            <pc:sldMk cId="268260284" sldId="281"/>
            <ac:picMk id="20" creationId="{0FB7FB08-7EF6-0EA0-B9E6-5D7B4A80E6A0}"/>
          </ac:picMkLst>
        </pc:picChg>
        <pc:picChg chg="add mod">
          <ac:chgData name="Marcos Vicente" userId="106ce1a6-1ba5-4fca-a06b-109a428b2ab0" providerId="ADAL" clId="{2843CE71-9079-4572-A545-F65616C5F777}" dt="2024-10-15T11:08:30.800" v="2730" actId="14826"/>
          <ac:picMkLst>
            <pc:docMk/>
            <pc:sldMk cId="268260284" sldId="281"/>
            <ac:picMk id="21" creationId="{C3BA51E5-6A60-3996-C1E2-5BC170409A5F}"/>
          </ac:picMkLst>
        </pc:picChg>
        <pc:picChg chg="add mod">
          <ac:chgData name="Marcos Vicente" userId="106ce1a6-1ba5-4fca-a06b-109a428b2ab0" providerId="ADAL" clId="{2843CE71-9079-4572-A545-F65616C5F777}" dt="2024-10-15T11:08:35.283" v="2731" actId="14826"/>
          <ac:picMkLst>
            <pc:docMk/>
            <pc:sldMk cId="268260284" sldId="281"/>
            <ac:picMk id="22" creationId="{D51A976C-6F69-2BBC-3459-D501A7BBDB72}"/>
          </ac:picMkLst>
        </pc:picChg>
        <pc:picChg chg="add mod">
          <ac:chgData name="Marcos Vicente" userId="106ce1a6-1ba5-4fca-a06b-109a428b2ab0" providerId="ADAL" clId="{2843CE71-9079-4572-A545-F65616C5F777}" dt="2024-10-15T11:09:01.992" v="2758" actId="1035"/>
          <ac:picMkLst>
            <pc:docMk/>
            <pc:sldMk cId="268260284" sldId="281"/>
            <ac:picMk id="23" creationId="{2AB6EB53-BD94-BB02-78A6-F4CB6D995383}"/>
          </ac:picMkLst>
        </pc:picChg>
        <pc:picChg chg="add mod">
          <ac:chgData name="Marcos Vicente" userId="106ce1a6-1ba5-4fca-a06b-109a428b2ab0" providerId="ADAL" clId="{2843CE71-9079-4572-A545-F65616C5F777}" dt="2024-10-15T11:09:01.992" v="2758" actId="1035"/>
          <ac:picMkLst>
            <pc:docMk/>
            <pc:sldMk cId="268260284" sldId="281"/>
            <ac:picMk id="24" creationId="{6F22D94F-E549-4169-A5D1-2327E71D2E12}"/>
          </ac:picMkLst>
        </pc:picChg>
        <pc:picChg chg="add mod">
          <ac:chgData name="Marcos Vicente" userId="106ce1a6-1ba5-4fca-a06b-109a428b2ab0" providerId="ADAL" clId="{2843CE71-9079-4572-A545-F65616C5F777}" dt="2024-10-15T11:09:01.992" v="2758" actId="1035"/>
          <ac:picMkLst>
            <pc:docMk/>
            <pc:sldMk cId="268260284" sldId="281"/>
            <ac:picMk id="25" creationId="{F32A8569-9484-C6D5-8BD4-66375B8B20E5}"/>
          </ac:picMkLst>
        </pc:picChg>
      </pc:sldChg>
      <pc:sldChg chg="modSp new del mod">
        <pc:chgData name="Marcos Vicente" userId="106ce1a6-1ba5-4fca-a06b-109a428b2ab0" providerId="ADAL" clId="{2843CE71-9079-4572-A545-F65616C5F777}" dt="2024-09-30T14:57:11.234" v="1598" actId="2696"/>
        <pc:sldMkLst>
          <pc:docMk/>
          <pc:sldMk cId="1734126842" sldId="282"/>
        </pc:sldMkLst>
        <pc:spChg chg="mod">
          <ac:chgData name="Marcos Vicente" userId="106ce1a6-1ba5-4fca-a06b-109a428b2ab0" providerId="ADAL" clId="{2843CE71-9079-4572-A545-F65616C5F777}" dt="2024-09-25T11:47:59.645" v="801" actId="20577"/>
          <ac:spMkLst>
            <pc:docMk/>
            <pc:sldMk cId="1734126842" sldId="282"/>
            <ac:spMk id="3" creationId="{35CF8A5D-ECCD-600E-4DBF-793BC31CC360}"/>
          </ac:spMkLst>
        </pc:spChg>
      </pc:sldChg>
      <pc:sldChg chg="addSp delSp modSp new mod">
        <pc:chgData name="Marcos Vicente" userId="106ce1a6-1ba5-4fca-a06b-109a428b2ab0" providerId="ADAL" clId="{2843CE71-9079-4572-A545-F65616C5F777}" dt="2024-10-15T11:27:18.200" v="3157" actId="1036"/>
        <pc:sldMkLst>
          <pc:docMk/>
          <pc:sldMk cId="797529353" sldId="283"/>
        </pc:sldMkLst>
        <pc:spChg chg="mod">
          <ac:chgData name="Marcos Vicente" userId="106ce1a6-1ba5-4fca-a06b-109a428b2ab0" providerId="ADAL" clId="{2843CE71-9079-4572-A545-F65616C5F777}" dt="2024-09-25T11:48:21.911" v="813" actId="20577"/>
          <ac:spMkLst>
            <pc:docMk/>
            <pc:sldMk cId="797529353" sldId="283"/>
            <ac:spMk id="3" creationId="{73A41F1D-D58D-B297-7872-EE1916D2F8F6}"/>
          </ac:spMkLst>
        </pc:spChg>
        <pc:spChg chg="del">
          <ac:chgData name="Marcos Vicente" userId="106ce1a6-1ba5-4fca-a06b-109a428b2ab0" providerId="ADAL" clId="{2843CE71-9079-4572-A545-F65616C5F777}" dt="2024-09-25T11:50:03.788" v="814" actId="478"/>
          <ac:spMkLst>
            <pc:docMk/>
            <pc:sldMk cId="797529353" sldId="283"/>
            <ac:spMk id="4" creationId="{5458B8FD-83E5-425F-C3B9-B3B23AB32A52}"/>
          </ac:spMkLst>
        </pc:spChg>
        <pc:spChg chg="add mod">
          <ac:chgData name="Marcos Vicente" userId="106ce1a6-1ba5-4fca-a06b-109a428b2ab0" providerId="ADAL" clId="{2843CE71-9079-4572-A545-F65616C5F777}" dt="2024-10-15T11:23:50.740" v="3062"/>
          <ac:spMkLst>
            <pc:docMk/>
            <pc:sldMk cId="797529353" sldId="283"/>
            <ac:spMk id="4" creationId="{E76BFF6C-EDAB-E4D7-CF87-99A09242A466}"/>
          </ac:spMkLst>
        </pc:spChg>
        <pc:spChg chg="add mod">
          <ac:chgData name="Marcos Vicente" userId="106ce1a6-1ba5-4fca-a06b-109a428b2ab0" providerId="ADAL" clId="{2843CE71-9079-4572-A545-F65616C5F777}" dt="2024-10-15T11:27:18.200" v="3157" actId="1036"/>
          <ac:spMkLst>
            <pc:docMk/>
            <pc:sldMk cId="797529353" sldId="283"/>
            <ac:spMk id="6" creationId="{74F252D3-FE27-2DAA-7128-FA5EC617CE32}"/>
          </ac:spMkLst>
        </pc:spChg>
        <pc:spChg chg="add mod">
          <ac:chgData name="Marcos Vicente" userId="106ce1a6-1ba5-4fca-a06b-109a428b2ab0" providerId="ADAL" clId="{2843CE71-9079-4572-A545-F65616C5F777}" dt="2024-09-25T11:52:56.892" v="874" actId="1076"/>
          <ac:spMkLst>
            <pc:docMk/>
            <pc:sldMk cId="797529353" sldId="283"/>
            <ac:spMk id="8" creationId="{1C1EB5A4-F5D6-8BAF-A596-8B857F069BD4}"/>
          </ac:spMkLst>
        </pc:spChg>
        <pc:spChg chg="add mod">
          <ac:chgData name="Marcos Vicente" userId="106ce1a6-1ba5-4fca-a06b-109a428b2ab0" providerId="ADAL" clId="{2843CE71-9079-4572-A545-F65616C5F777}" dt="2024-10-15T11:27:18.200" v="3157" actId="1036"/>
          <ac:spMkLst>
            <pc:docMk/>
            <pc:sldMk cId="797529353" sldId="283"/>
            <ac:spMk id="10" creationId="{8BF4B7C7-05EB-896E-9788-C00C1C651A71}"/>
          </ac:spMkLst>
        </pc:spChg>
        <pc:spChg chg="add mod">
          <ac:chgData name="Marcos Vicente" userId="106ce1a6-1ba5-4fca-a06b-109a428b2ab0" providerId="ADAL" clId="{2843CE71-9079-4572-A545-F65616C5F777}" dt="2024-10-15T11:27:18.200" v="3157" actId="1036"/>
          <ac:spMkLst>
            <pc:docMk/>
            <pc:sldMk cId="797529353" sldId="283"/>
            <ac:spMk id="12" creationId="{39D61270-D557-82B1-F8EA-6D0742AD1EB0}"/>
          </ac:spMkLst>
        </pc:spChg>
        <pc:spChg chg="add mod">
          <ac:chgData name="Marcos Vicente" userId="106ce1a6-1ba5-4fca-a06b-109a428b2ab0" providerId="ADAL" clId="{2843CE71-9079-4572-A545-F65616C5F777}" dt="2024-10-15T11:27:18.200" v="3157" actId="1036"/>
          <ac:spMkLst>
            <pc:docMk/>
            <pc:sldMk cId="797529353" sldId="283"/>
            <ac:spMk id="14" creationId="{51DFC507-BDE5-9315-C848-B29A6FAF0B1E}"/>
          </ac:spMkLst>
        </pc:spChg>
        <pc:picChg chg="add del mod">
          <ac:chgData name="Marcos Vicente" userId="106ce1a6-1ba5-4fca-a06b-109a428b2ab0" providerId="ADAL" clId="{2843CE71-9079-4572-A545-F65616C5F777}" dt="2024-10-15T11:23:47.305" v="3060" actId="478"/>
          <ac:picMkLst>
            <pc:docMk/>
            <pc:sldMk cId="797529353" sldId="283"/>
            <ac:picMk id="5" creationId="{81F4BAC0-7DE2-B146-2089-B4A3C6D461F0}"/>
          </ac:picMkLst>
        </pc:picChg>
        <pc:picChg chg="add mod">
          <ac:chgData name="Marcos Vicente" userId="106ce1a6-1ba5-4fca-a06b-109a428b2ab0" providerId="ADAL" clId="{2843CE71-9079-4572-A545-F65616C5F777}" dt="2024-09-25T11:52:56.892" v="874" actId="1076"/>
          <ac:picMkLst>
            <pc:docMk/>
            <pc:sldMk cId="797529353" sldId="283"/>
            <ac:picMk id="7" creationId="{068C16D9-B641-49E1-76ED-8DAAF2C1D2B2}"/>
          </ac:picMkLst>
        </pc:picChg>
        <pc:picChg chg="add mod">
          <ac:chgData name="Marcos Vicente" userId="106ce1a6-1ba5-4fca-a06b-109a428b2ab0" providerId="ADAL" clId="{2843CE71-9079-4572-A545-F65616C5F777}" dt="2024-10-15T11:27:18.200" v="3157" actId="1036"/>
          <ac:picMkLst>
            <pc:docMk/>
            <pc:sldMk cId="797529353" sldId="283"/>
            <ac:picMk id="7" creationId="{7328947F-811B-34BC-EF15-522BFB6DC58E}"/>
          </ac:picMkLst>
        </pc:picChg>
        <pc:picChg chg="add mod">
          <ac:chgData name="Marcos Vicente" userId="106ce1a6-1ba5-4fca-a06b-109a428b2ab0" providerId="ADAL" clId="{2843CE71-9079-4572-A545-F65616C5F777}" dt="2024-10-15T11:27:18.200" v="3157" actId="1036"/>
          <ac:picMkLst>
            <pc:docMk/>
            <pc:sldMk cId="797529353" sldId="283"/>
            <ac:picMk id="8" creationId="{3E24FCDD-BF3C-4D4D-A73C-651F9D569EDF}"/>
          </ac:picMkLst>
        </pc:picChg>
        <pc:picChg chg="add del mod">
          <ac:chgData name="Marcos Vicente" userId="106ce1a6-1ba5-4fca-a06b-109a428b2ab0" providerId="ADAL" clId="{2843CE71-9079-4572-A545-F65616C5F777}" dt="2024-10-15T11:24:03.524" v="3065" actId="478"/>
          <ac:picMkLst>
            <pc:docMk/>
            <pc:sldMk cId="797529353" sldId="283"/>
            <ac:picMk id="9" creationId="{68883CDB-1328-DE7B-E483-6C2BB6AFDC79}"/>
          </ac:picMkLst>
        </pc:picChg>
        <pc:picChg chg="add del mod">
          <ac:chgData name="Marcos Vicente" userId="106ce1a6-1ba5-4fca-a06b-109a428b2ab0" providerId="ADAL" clId="{2843CE71-9079-4572-A545-F65616C5F777}" dt="2024-10-15T11:24:15.661" v="3068" actId="478"/>
          <ac:picMkLst>
            <pc:docMk/>
            <pc:sldMk cId="797529353" sldId="283"/>
            <ac:picMk id="11" creationId="{5B25A33C-DD6F-DF57-5E02-77850C6703BD}"/>
          </ac:picMkLst>
        </pc:picChg>
        <pc:picChg chg="add del mod">
          <ac:chgData name="Marcos Vicente" userId="106ce1a6-1ba5-4fca-a06b-109a428b2ab0" providerId="ADAL" clId="{2843CE71-9079-4572-A545-F65616C5F777}" dt="2024-10-15T11:24:34.735" v="3071" actId="478"/>
          <ac:picMkLst>
            <pc:docMk/>
            <pc:sldMk cId="797529353" sldId="283"/>
            <ac:picMk id="13" creationId="{763E3EE5-26E1-68AF-240B-32C8CA1754CC}"/>
          </ac:picMkLst>
        </pc:picChg>
        <pc:picChg chg="add mod">
          <ac:chgData name="Marcos Vicente" userId="106ce1a6-1ba5-4fca-a06b-109a428b2ab0" providerId="ADAL" clId="{2843CE71-9079-4572-A545-F65616C5F777}" dt="2024-10-15T11:27:18.200" v="3157" actId="1036"/>
          <ac:picMkLst>
            <pc:docMk/>
            <pc:sldMk cId="797529353" sldId="283"/>
            <ac:picMk id="15" creationId="{36D63E62-D593-9F30-B9A4-BB37B5613DA1}"/>
          </ac:picMkLst>
        </pc:picChg>
        <pc:picChg chg="add mod">
          <ac:chgData name="Marcos Vicente" userId="106ce1a6-1ba5-4fca-a06b-109a428b2ab0" providerId="ADAL" clId="{2843CE71-9079-4572-A545-F65616C5F777}" dt="2024-10-15T11:27:18.200" v="3157" actId="1036"/>
          <ac:picMkLst>
            <pc:docMk/>
            <pc:sldMk cId="797529353" sldId="283"/>
            <ac:picMk id="16" creationId="{6433800F-8143-5ED8-B47D-BD5972B48142}"/>
          </ac:picMkLst>
        </pc:picChg>
      </pc:sldChg>
      <pc:sldChg chg="addSp delSp modSp new del mod">
        <pc:chgData name="Marcos Vicente" userId="106ce1a6-1ba5-4fca-a06b-109a428b2ab0" providerId="ADAL" clId="{2843CE71-9079-4572-A545-F65616C5F777}" dt="2024-09-25T12:01:06.624" v="1223" actId="47"/>
        <pc:sldMkLst>
          <pc:docMk/>
          <pc:sldMk cId="1717280877" sldId="284"/>
        </pc:sldMkLst>
        <pc:picChg chg="add del mod">
          <ac:chgData name="Marcos Vicente" userId="106ce1a6-1ba5-4fca-a06b-109a428b2ab0" providerId="ADAL" clId="{2843CE71-9079-4572-A545-F65616C5F777}" dt="2024-09-25T11:51:36.303" v="830" actId="478"/>
          <ac:picMkLst>
            <pc:docMk/>
            <pc:sldMk cId="1717280877" sldId="284"/>
            <ac:picMk id="5" creationId="{D8D53BF5-0B9D-830A-24DE-765DBBF4D137}"/>
          </ac:picMkLst>
        </pc:picChg>
        <pc:picChg chg="add del mod">
          <ac:chgData name="Marcos Vicente" userId="106ce1a6-1ba5-4fca-a06b-109a428b2ab0" providerId="ADAL" clId="{2843CE71-9079-4572-A545-F65616C5F777}" dt="2024-09-25T11:58:49.434" v="1216" actId="478"/>
          <ac:picMkLst>
            <pc:docMk/>
            <pc:sldMk cId="1717280877" sldId="284"/>
            <ac:picMk id="6" creationId="{FAF46284-D5A5-5C44-C90B-F4C40E94F9AF}"/>
          </ac:picMkLst>
        </pc:picChg>
        <pc:picChg chg="add del mod">
          <ac:chgData name="Marcos Vicente" userId="106ce1a6-1ba5-4fca-a06b-109a428b2ab0" providerId="ADAL" clId="{2843CE71-9079-4572-A545-F65616C5F777}" dt="2024-09-25T11:59:11.473" v="1218" actId="478"/>
          <ac:picMkLst>
            <pc:docMk/>
            <pc:sldMk cId="1717280877" sldId="284"/>
            <ac:picMk id="7" creationId="{E5CDE311-B6B9-00D0-C938-45BDE3F2691B}"/>
          </ac:picMkLst>
        </pc:picChg>
      </pc:sldChg>
      <pc:sldChg chg="addSp delSp modSp new mod ord">
        <pc:chgData name="Marcos Vicente" userId="106ce1a6-1ba5-4fca-a06b-109a428b2ab0" providerId="ADAL" clId="{2843CE71-9079-4572-A545-F65616C5F777}" dt="2024-10-15T12:05:14.850" v="3266" actId="14100"/>
        <pc:sldMkLst>
          <pc:docMk/>
          <pc:sldMk cId="3647441893" sldId="284"/>
        </pc:sldMkLst>
        <pc:spChg chg="mod">
          <ac:chgData name="Marcos Vicente" userId="106ce1a6-1ba5-4fca-a06b-109a428b2ab0" providerId="ADAL" clId="{2843CE71-9079-4572-A545-F65616C5F777}" dt="2024-09-25T12:59:27.457" v="1248" actId="20577"/>
          <ac:spMkLst>
            <pc:docMk/>
            <pc:sldMk cId="3647441893" sldId="284"/>
            <ac:spMk id="3" creationId="{B48BBC43-A01D-060D-B2FF-E3EFFEB3BD33}"/>
          </ac:spMkLst>
        </pc:spChg>
        <pc:spChg chg="del">
          <ac:chgData name="Marcos Vicente" userId="106ce1a6-1ba5-4fca-a06b-109a428b2ab0" providerId="ADAL" clId="{2843CE71-9079-4572-A545-F65616C5F777}" dt="2024-09-25T12:59:31.122" v="1249" actId="478"/>
          <ac:spMkLst>
            <pc:docMk/>
            <pc:sldMk cId="3647441893" sldId="284"/>
            <ac:spMk id="4" creationId="{6C78A093-D55F-BD51-4372-FCCE9BCDB1BF}"/>
          </ac:spMkLst>
        </pc:spChg>
        <pc:spChg chg="add del mod">
          <ac:chgData name="Marcos Vicente" userId="106ce1a6-1ba5-4fca-a06b-109a428b2ab0" providerId="ADAL" clId="{2843CE71-9079-4572-A545-F65616C5F777}" dt="2024-09-25T13:07:36.453" v="1278" actId="478"/>
          <ac:spMkLst>
            <pc:docMk/>
            <pc:sldMk cId="3647441893" sldId="284"/>
            <ac:spMk id="29" creationId="{E7F9A3C8-C6BD-DF0F-EDF2-A960A425EB42}"/>
          </ac:spMkLst>
        </pc:spChg>
        <pc:spChg chg="add del mod">
          <ac:chgData name="Marcos Vicente" userId="106ce1a6-1ba5-4fca-a06b-109a428b2ab0" providerId="ADAL" clId="{2843CE71-9079-4572-A545-F65616C5F777}" dt="2024-09-25T13:09:23.954" v="1315"/>
          <ac:spMkLst>
            <pc:docMk/>
            <pc:sldMk cId="3647441893" sldId="284"/>
            <ac:spMk id="39" creationId="{6164AD92-53D7-A4D6-6831-B98DD6B0826C}"/>
          </ac:spMkLst>
        </pc:spChg>
        <pc:spChg chg="add mod">
          <ac:chgData name="Marcos Vicente" userId="106ce1a6-1ba5-4fca-a06b-109a428b2ab0" providerId="ADAL" clId="{2843CE71-9079-4572-A545-F65616C5F777}" dt="2024-09-25T13:10:37.231" v="1351" actId="20577"/>
          <ac:spMkLst>
            <pc:docMk/>
            <pc:sldMk cId="3647441893" sldId="284"/>
            <ac:spMk id="40" creationId="{676656D6-0908-7F2E-9C0F-1F054E68ADF8}"/>
          </ac:spMkLst>
        </pc:spChg>
        <pc:spChg chg="add mod">
          <ac:chgData name="Marcos Vicente" userId="106ce1a6-1ba5-4fca-a06b-109a428b2ab0" providerId="ADAL" clId="{2843CE71-9079-4572-A545-F65616C5F777}" dt="2024-09-25T13:10:42.700" v="1355" actId="20577"/>
          <ac:spMkLst>
            <pc:docMk/>
            <pc:sldMk cId="3647441893" sldId="284"/>
            <ac:spMk id="41" creationId="{3D4AC26D-A1CB-A811-7BDC-40AA58742392}"/>
          </ac:spMkLst>
        </pc:spChg>
        <pc:spChg chg="add mod">
          <ac:chgData name="Marcos Vicente" userId="106ce1a6-1ba5-4fca-a06b-109a428b2ab0" providerId="ADAL" clId="{2843CE71-9079-4572-A545-F65616C5F777}" dt="2024-10-15T12:05:01.803" v="3265" actId="14100"/>
          <ac:spMkLst>
            <pc:docMk/>
            <pc:sldMk cId="3647441893" sldId="284"/>
            <ac:spMk id="45" creationId="{4100D7F7-D20E-69FE-85BF-6F8A7F981C29}"/>
          </ac:spMkLst>
        </pc:spChg>
        <pc:spChg chg="add mod">
          <ac:chgData name="Marcos Vicente" userId="106ce1a6-1ba5-4fca-a06b-109a428b2ab0" providerId="ADAL" clId="{2843CE71-9079-4572-A545-F65616C5F777}" dt="2024-09-25T13:31:11.784" v="1446" actId="1076"/>
          <ac:spMkLst>
            <pc:docMk/>
            <pc:sldMk cId="3647441893" sldId="284"/>
            <ac:spMk id="55" creationId="{D18123FD-46B3-F69B-0053-9144C64D5BDA}"/>
          </ac:spMkLst>
        </pc:spChg>
        <pc:picChg chg="add mod">
          <ac:chgData name="Marcos Vicente" userId="106ce1a6-1ba5-4fca-a06b-109a428b2ab0" providerId="ADAL" clId="{2843CE71-9079-4572-A545-F65616C5F777}" dt="2024-09-25T13:02:36.725" v="1251" actId="1076"/>
          <ac:picMkLst>
            <pc:docMk/>
            <pc:sldMk cId="3647441893" sldId="284"/>
            <ac:picMk id="6" creationId="{AADF92FF-0C01-53A4-4CB9-893CA2B4BC9B}"/>
          </ac:picMkLst>
        </pc:picChg>
        <pc:inkChg chg="add">
          <ac:chgData name="Marcos Vicente" userId="106ce1a6-1ba5-4fca-a06b-109a428b2ab0" providerId="ADAL" clId="{2843CE71-9079-4572-A545-F65616C5F777}" dt="2024-09-25T13:04:28.808" v="1254" actId="9405"/>
          <ac:inkMkLst>
            <pc:docMk/>
            <pc:sldMk cId="3647441893" sldId="284"/>
            <ac:inkMk id="7" creationId="{F82BC80F-67A5-CD70-F6A1-406C40D91DA9}"/>
          </ac:inkMkLst>
        </pc:inkChg>
        <pc:inkChg chg="add">
          <ac:chgData name="Marcos Vicente" userId="106ce1a6-1ba5-4fca-a06b-109a428b2ab0" providerId="ADAL" clId="{2843CE71-9079-4572-A545-F65616C5F777}" dt="2024-09-25T13:04:35.803" v="1255" actId="9405"/>
          <ac:inkMkLst>
            <pc:docMk/>
            <pc:sldMk cId="3647441893" sldId="284"/>
            <ac:inkMk id="8" creationId="{29847E41-C898-A595-1C93-D1E0EBE96E1F}"/>
          </ac:inkMkLst>
        </pc:inkChg>
        <pc:inkChg chg="add">
          <ac:chgData name="Marcos Vicente" userId="106ce1a6-1ba5-4fca-a06b-109a428b2ab0" providerId="ADAL" clId="{2843CE71-9079-4572-A545-F65616C5F777}" dt="2024-09-25T13:04:38.662" v="1256" actId="9405"/>
          <ac:inkMkLst>
            <pc:docMk/>
            <pc:sldMk cId="3647441893" sldId="284"/>
            <ac:inkMk id="9" creationId="{9BC62A19-998E-E5DD-7454-C309D05BFBF7}"/>
          </ac:inkMkLst>
        </pc:inkChg>
        <pc:inkChg chg="add">
          <ac:chgData name="Marcos Vicente" userId="106ce1a6-1ba5-4fca-a06b-109a428b2ab0" providerId="ADAL" clId="{2843CE71-9079-4572-A545-F65616C5F777}" dt="2024-09-25T13:04:40.614" v="1257" actId="9405"/>
          <ac:inkMkLst>
            <pc:docMk/>
            <pc:sldMk cId="3647441893" sldId="284"/>
            <ac:inkMk id="10" creationId="{38E2B5E7-DC1C-6624-5FDE-351A541CD698}"/>
          </ac:inkMkLst>
        </pc:inkChg>
        <pc:inkChg chg="add">
          <ac:chgData name="Marcos Vicente" userId="106ce1a6-1ba5-4fca-a06b-109a428b2ab0" providerId="ADAL" clId="{2843CE71-9079-4572-A545-F65616C5F777}" dt="2024-09-25T13:04:41.568" v="1258" actId="9405"/>
          <ac:inkMkLst>
            <pc:docMk/>
            <pc:sldMk cId="3647441893" sldId="284"/>
            <ac:inkMk id="11" creationId="{7F3CB681-76BC-6D35-2F47-0D3408AD7CE4}"/>
          </ac:inkMkLst>
        </pc:inkChg>
        <pc:inkChg chg="add">
          <ac:chgData name="Marcos Vicente" userId="106ce1a6-1ba5-4fca-a06b-109a428b2ab0" providerId="ADAL" clId="{2843CE71-9079-4572-A545-F65616C5F777}" dt="2024-09-25T13:04:42.001" v="1259" actId="9405"/>
          <ac:inkMkLst>
            <pc:docMk/>
            <pc:sldMk cId="3647441893" sldId="284"/>
            <ac:inkMk id="12" creationId="{8DE134AA-84A5-7B6C-0621-A3B8A16A5ABD}"/>
          </ac:inkMkLst>
        </pc:inkChg>
        <pc:inkChg chg="add">
          <ac:chgData name="Marcos Vicente" userId="106ce1a6-1ba5-4fca-a06b-109a428b2ab0" providerId="ADAL" clId="{2843CE71-9079-4572-A545-F65616C5F777}" dt="2024-09-25T13:04:44.020" v="1260" actId="9405"/>
          <ac:inkMkLst>
            <pc:docMk/>
            <pc:sldMk cId="3647441893" sldId="284"/>
            <ac:inkMk id="13" creationId="{257764EA-397D-C0DC-A607-52A70BA344BD}"/>
          </ac:inkMkLst>
        </pc:inkChg>
        <pc:inkChg chg="add">
          <ac:chgData name="Marcos Vicente" userId="106ce1a6-1ba5-4fca-a06b-109a428b2ab0" providerId="ADAL" clId="{2843CE71-9079-4572-A545-F65616C5F777}" dt="2024-09-25T13:04:44.776" v="1261" actId="9405"/>
          <ac:inkMkLst>
            <pc:docMk/>
            <pc:sldMk cId="3647441893" sldId="284"/>
            <ac:inkMk id="14" creationId="{16B43443-1F63-AC5D-35EE-951707CE42DA}"/>
          </ac:inkMkLst>
        </pc:inkChg>
        <pc:inkChg chg="add">
          <ac:chgData name="Marcos Vicente" userId="106ce1a6-1ba5-4fca-a06b-109a428b2ab0" providerId="ADAL" clId="{2843CE71-9079-4572-A545-F65616C5F777}" dt="2024-09-25T13:04:45.209" v="1262" actId="9405"/>
          <ac:inkMkLst>
            <pc:docMk/>
            <pc:sldMk cId="3647441893" sldId="284"/>
            <ac:inkMk id="15" creationId="{E5D9D02F-5AC7-0AD7-E0C4-D655585BD044}"/>
          </ac:inkMkLst>
        </pc:inkChg>
        <pc:inkChg chg="add">
          <ac:chgData name="Marcos Vicente" userId="106ce1a6-1ba5-4fca-a06b-109a428b2ab0" providerId="ADAL" clId="{2843CE71-9079-4572-A545-F65616C5F777}" dt="2024-09-25T13:04:46.079" v="1263" actId="9405"/>
          <ac:inkMkLst>
            <pc:docMk/>
            <pc:sldMk cId="3647441893" sldId="284"/>
            <ac:inkMk id="16" creationId="{52F21220-250B-C6EF-B96F-E8E4B24FB026}"/>
          </ac:inkMkLst>
        </pc:inkChg>
        <pc:inkChg chg="add">
          <ac:chgData name="Marcos Vicente" userId="106ce1a6-1ba5-4fca-a06b-109a428b2ab0" providerId="ADAL" clId="{2843CE71-9079-4572-A545-F65616C5F777}" dt="2024-09-25T13:04:46.612" v="1264" actId="9405"/>
          <ac:inkMkLst>
            <pc:docMk/>
            <pc:sldMk cId="3647441893" sldId="284"/>
            <ac:inkMk id="17" creationId="{6C7F5296-8AC6-0DD7-3113-3F52568D7B0D}"/>
          </ac:inkMkLst>
        </pc:inkChg>
        <pc:inkChg chg="add">
          <ac:chgData name="Marcos Vicente" userId="106ce1a6-1ba5-4fca-a06b-109a428b2ab0" providerId="ADAL" clId="{2843CE71-9079-4572-A545-F65616C5F777}" dt="2024-09-25T13:04:47.028" v="1265" actId="9405"/>
          <ac:inkMkLst>
            <pc:docMk/>
            <pc:sldMk cId="3647441893" sldId="284"/>
            <ac:inkMk id="18" creationId="{369354DA-96C0-8817-3657-0C1A0F06DD9F}"/>
          </ac:inkMkLst>
        </pc:inkChg>
        <pc:inkChg chg="add">
          <ac:chgData name="Marcos Vicente" userId="106ce1a6-1ba5-4fca-a06b-109a428b2ab0" providerId="ADAL" clId="{2843CE71-9079-4572-A545-F65616C5F777}" dt="2024-09-25T13:04:47.398" v="1266" actId="9405"/>
          <ac:inkMkLst>
            <pc:docMk/>
            <pc:sldMk cId="3647441893" sldId="284"/>
            <ac:inkMk id="19" creationId="{C037EFA6-3B16-12F2-9540-4C6486F4DBBB}"/>
          </ac:inkMkLst>
        </pc:inkChg>
        <pc:inkChg chg="add">
          <ac:chgData name="Marcos Vicente" userId="106ce1a6-1ba5-4fca-a06b-109a428b2ab0" providerId="ADAL" clId="{2843CE71-9079-4572-A545-F65616C5F777}" dt="2024-09-25T13:04:49.718" v="1267" actId="9405"/>
          <ac:inkMkLst>
            <pc:docMk/>
            <pc:sldMk cId="3647441893" sldId="284"/>
            <ac:inkMk id="20" creationId="{22B07283-3EBD-6F6D-CFD3-65127029075C}"/>
          </ac:inkMkLst>
        </pc:inkChg>
        <pc:inkChg chg="add">
          <ac:chgData name="Marcos Vicente" userId="106ce1a6-1ba5-4fca-a06b-109a428b2ab0" providerId="ADAL" clId="{2843CE71-9079-4572-A545-F65616C5F777}" dt="2024-09-25T13:04:52.578" v="1268" actId="9405"/>
          <ac:inkMkLst>
            <pc:docMk/>
            <pc:sldMk cId="3647441893" sldId="284"/>
            <ac:inkMk id="21" creationId="{2FDD6D57-6034-981D-2EF8-E73EFFA81D98}"/>
          </ac:inkMkLst>
        </pc:inkChg>
        <pc:inkChg chg="add">
          <ac:chgData name="Marcos Vicente" userId="106ce1a6-1ba5-4fca-a06b-109a428b2ab0" providerId="ADAL" clId="{2843CE71-9079-4572-A545-F65616C5F777}" dt="2024-09-25T13:05:00.278" v="1269" actId="9405"/>
          <ac:inkMkLst>
            <pc:docMk/>
            <pc:sldMk cId="3647441893" sldId="284"/>
            <ac:inkMk id="22" creationId="{8863FE34-3793-E11D-F997-0DF9E7FC00CE}"/>
          </ac:inkMkLst>
        </pc:inkChg>
        <pc:inkChg chg="add">
          <ac:chgData name="Marcos Vicente" userId="106ce1a6-1ba5-4fca-a06b-109a428b2ab0" providerId="ADAL" clId="{2843CE71-9079-4572-A545-F65616C5F777}" dt="2024-09-25T13:05:07.798" v="1270" actId="9405"/>
          <ac:inkMkLst>
            <pc:docMk/>
            <pc:sldMk cId="3647441893" sldId="284"/>
            <ac:inkMk id="23" creationId="{6D65F35C-60C0-C00B-055F-954A5D7BCB6A}"/>
          </ac:inkMkLst>
        </pc:inkChg>
        <pc:inkChg chg="add">
          <ac:chgData name="Marcos Vicente" userId="106ce1a6-1ba5-4fca-a06b-109a428b2ab0" providerId="ADAL" clId="{2843CE71-9079-4572-A545-F65616C5F777}" dt="2024-09-25T13:05:29.766" v="1271" actId="9405"/>
          <ac:inkMkLst>
            <pc:docMk/>
            <pc:sldMk cId="3647441893" sldId="284"/>
            <ac:inkMk id="24" creationId="{82D843C1-026C-8EB1-999F-B62F4FB356F3}"/>
          </ac:inkMkLst>
        </pc:inkChg>
        <pc:inkChg chg="add">
          <ac:chgData name="Marcos Vicente" userId="106ce1a6-1ba5-4fca-a06b-109a428b2ab0" providerId="ADAL" clId="{2843CE71-9079-4572-A545-F65616C5F777}" dt="2024-09-25T13:05:58.185" v="1272" actId="9405"/>
          <ac:inkMkLst>
            <pc:docMk/>
            <pc:sldMk cId="3647441893" sldId="284"/>
            <ac:inkMk id="25" creationId="{9FAFCEBA-2460-7A30-5A97-C76C5B1826E8}"/>
          </ac:inkMkLst>
        </pc:inkChg>
        <pc:inkChg chg="add">
          <ac:chgData name="Marcos Vicente" userId="106ce1a6-1ba5-4fca-a06b-109a428b2ab0" providerId="ADAL" clId="{2843CE71-9079-4572-A545-F65616C5F777}" dt="2024-09-25T13:06:02.626" v="1273" actId="9405"/>
          <ac:inkMkLst>
            <pc:docMk/>
            <pc:sldMk cId="3647441893" sldId="284"/>
            <ac:inkMk id="26" creationId="{4EBC4CD7-D0A7-A921-AE4B-064F2BD25579}"/>
          </ac:inkMkLst>
        </pc:inkChg>
        <pc:inkChg chg="add">
          <ac:chgData name="Marcos Vicente" userId="106ce1a6-1ba5-4fca-a06b-109a428b2ab0" providerId="ADAL" clId="{2843CE71-9079-4572-A545-F65616C5F777}" dt="2024-09-25T13:06:09.310" v="1274" actId="9405"/>
          <ac:inkMkLst>
            <pc:docMk/>
            <pc:sldMk cId="3647441893" sldId="284"/>
            <ac:inkMk id="27" creationId="{9DC1C8A1-3977-9A35-952A-44F44A37CF14}"/>
          </ac:inkMkLst>
        </pc:inkChg>
        <pc:inkChg chg="add">
          <ac:chgData name="Marcos Vicente" userId="106ce1a6-1ba5-4fca-a06b-109a428b2ab0" providerId="ADAL" clId="{2843CE71-9079-4572-A545-F65616C5F777}" dt="2024-09-25T13:06:14.252" v="1275" actId="9405"/>
          <ac:inkMkLst>
            <pc:docMk/>
            <pc:sldMk cId="3647441893" sldId="284"/>
            <ac:inkMk id="28" creationId="{DE071AAE-71C5-AB5C-11B0-00AA236DE904}"/>
          </ac:inkMkLst>
        </pc:inkChg>
        <pc:inkChg chg="add">
          <ac:chgData name="Marcos Vicente" userId="106ce1a6-1ba5-4fca-a06b-109a428b2ab0" providerId="ADAL" clId="{2843CE71-9079-4572-A545-F65616C5F777}" dt="2024-10-15T12:04:39.074" v="3254" actId="9405"/>
          <ac:inkMkLst>
            <pc:docMk/>
            <pc:sldMk cId="3647441893" sldId="284"/>
            <ac:inkMk id="30" creationId="{A21D4AE8-6815-6947-ED1D-BFB4D8B65941}"/>
          </ac:inkMkLst>
        </pc:inkChg>
        <pc:inkChg chg="add">
          <ac:chgData name="Marcos Vicente" userId="106ce1a6-1ba5-4fca-a06b-109a428b2ab0" providerId="ADAL" clId="{2843CE71-9079-4572-A545-F65616C5F777}" dt="2024-10-15T12:04:41.915" v="3255" actId="9405"/>
          <ac:inkMkLst>
            <pc:docMk/>
            <pc:sldMk cId="3647441893" sldId="284"/>
            <ac:inkMk id="32" creationId="{566D2A72-2008-CC97-30E4-BF89CBB209C0}"/>
          </ac:inkMkLst>
        </pc:inkChg>
        <pc:inkChg chg="add">
          <ac:chgData name="Marcos Vicente" userId="106ce1a6-1ba5-4fca-a06b-109a428b2ab0" providerId="ADAL" clId="{2843CE71-9079-4572-A545-F65616C5F777}" dt="2024-10-15T12:04:44.069" v="3256" actId="9405"/>
          <ac:inkMkLst>
            <pc:docMk/>
            <pc:sldMk cId="3647441893" sldId="284"/>
            <ac:inkMk id="33" creationId="{81445A38-73D2-7794-4F8E-8934782A07E3}"/>
          </ac:inkMkLst>
        </pc:inkChg>
        <pc:inkChg chg="add">
          <ac:chgData name="Marcos Vicente" userId="106ce1a6-1ba5-4fca-a06b-109a428b2ab0" providerId="ADAL" clId="{2843CE71-9079-4572-A545-F65616C5F777}" dt="2024-09-25T13:32:57.291" v="1462" actId="9405"/>
          <ac:inkMkLst>
            <pc:docMk/>
            <pc:sldMk cId="3647441893" sldId="284"/>
            <ac:inkMk id="58" creationId="{28221C17-8F91-8FB9-80CE-A06F9E90CAA6}"/>
          </ac:inkMkLst>
        </pc:inkChg>
        <pc:inkChg chg="add">
          <ac:chgData name="Marcos Vicente" userId="106ce1a6-1ba5-4fca-a06b-109a428b2ab0" providerId="ADAL" clId="{2843CE71-9079-4572-A545-F65616C5F777}" dt="2024-09-25T13:33:05.586" v="1463" actId="9405"/>
          <ac:inkMkLst>
            <pc:docMk/>
            <pc:sldMk cId="3647441893" sldId="284"/>
            <ac:inkMk id="59" creationId="{903761BC-5AE4-5C38-E36B-933598408744}"/>
          </ac:inkMkLst>
        </pc:inkChg>
        <pc:inkChg chg="add">
          <ac:chgData name="Marcos Vicente" userId="106ce1a6-1ba5-4fca-a06b-109a428b2ab0" providerId="ADAL" clId="{2843CE71-9079-4572-A545-F65616C5F777}" dt="2024-09-25T13:33:09.697" v="1464" actId="9405"/>
          <ac:inkMkLst>
            <pc:docMk/>
            <pc:sldMk cId="3647441893" sldId="284"/>
            <ac:inkMk id="60" creationId="{888D7AE2-DD22-6AD5-A3CB-C962975F355F}"/>
          </ac:inkMkLst>
        </pc:inkChg>
        <pc:inkChg chg="add del">
          <ac:chgData name="Marcos Vicente" userId="106ce1a6-1ba5-4fca-a06b-109a428b2ab0" providerId="ADAL" clId="{2843CE71-9079-4572-A545-F65616C5F777}" dt="2024-09-25T13:33:26.139" v="1466" actId="9405"/>
          <ac:inkMkLst>
            <pc:docMk/>
            <pc:sldMk cId="3647441893" sldId="284"/>
            <ac:inkMk id="61" creationId="{3ECE4B1D-5947-5882-EDE4-2C4333ED9068}"/>
          </ac:inkMkLst>
        </pc:inkChg>
        <pc:cxnChg chg="add mod">
          <ac:chgData name="Marcos Vicente" userId="106ce1a6-1ba5-4fca-a06b-109a428b2ab0" providerId="ADAL" clId="{2843CE71-9079-4572-A545-F65616C5F777}" dt="2024-10-15T12:05:14.850" v="3266" actId="14100"/>
          <ac:cxnSpMkLst>
            <pc:docMk/>
            <pc:sldMk cId="3647441893" sldId="284"/>
            <ac:cxnSpMk id="4" creationId="{54FEBBC0-C43A-B9AC-6AEF-610D7E57D65F}"/>
          </ac:cxnSpMkLst>
        </pc:cxnChg>
        <pc:cxnChg chg="add mod">
          <ac:chgData name="Marcos Vicente" userId="106ce1a6-1ba5-4fca-a06b-109a428b2ab0" providerId="ADAL" clId="{2843CE71-9079-4572-A545-F65616C5F777}" dt="2024-09-25T13:09:04.017" v="1292" actId="1076"/>
          <ac:cxnSpMkLst>
            <pc:docMk/>
            <pc:sldMk cId="3647441893" sldId="284"/>
            <ac:cxnSpMk id="31" creationId="{2C2FFB9D-99AF-0BD3-F82B-C61C0CE8FD4E}"/>
          </ac:cxnSpMkLst>
        </pc:cxnChg>
        <pc:cxnChg chg="add del">
          <ac:chgData name="Marcos Vicente" userId="106ce1a6-1ba5-4fca-a06b-109a428b2ab0" providerId="ADAL" clId="{2843CE71-9079-4572-A545-F65616C5F777}" dt="2024-09-25T13:08:32.614" v="1285" actId="11529"/>
          <ac:cxnSpMkLst>
            <pc:docMk/>
            <pc:sldMk cId="3647441893" sldId="284"/>
            <ac:cxnSpMk id="35" creationId="{836C532B-4613-7FF1-D2ED-A10719F64B96}"/>
          </ac:cxnSpMkLst>
        </pc:cxnChg>
        <pc:cxnChg chg="add mod">
          <ac:chgData name="Marcos Vicente" userId="106ce1a6-1ba5-4fca-a06b-109a428b2ab0" providerId="ADAL" clId="{2843CE71-9079-4572-A545-F65616C5F777}" dt="2024-09-25T13:08:57.134" v="1290" actId="1076"/>
          <ac:cxnSpMkLst>
            <pc:docMk/>
            <pc:sldMk cId="3647441893" sldId="284"/>
            <ac:cxnSpMk id="36" creationId="{EDF0BBB3-FFEB-D80B-9075-330750A6FE84}"/>
          </ac:cxnSpMkLst>
        </pc:cxnChg>
        <pc:cxnChg chg="add mod">
          <ac:chgData name="Marcos Vicente" userId="106ce1a6-1ba5-4fca-a06b-109a428b2ab0" providerId="ADAL" clId="{2843CE71-9079-4572-A545-F65616C5F777}" dt="2024-09-25T13:12:06.907" v="1411" actId="14100"/>
          <ac:cxnSpMkLst>
            <pc:docMk/>
            <pc:sldMk cId="3647441893" sldId="284"/>
            <ac:cxnSpMk id="42" creationId="{6D45DE2A-B069-D1E7-A226-CCFBFA47CF1A}"/>
          </ac:cxnSpMkLst>
        </pc:cxnChg>
        <pc:cxnChg chg="add mod">
          <ac:chgData name="Marcos Vicente" userId="106ce1a6-1ba5-4fca-a06b-109a428b2ab0" providerId="ADAL" clId="{2843CE71-9079-4572-A545-F65616C5F777}" dt="2024-09-25T13:29:10.016" v="1418" actId="1076"/>
          <ac:cxnSpMkLst>
            <pc:docMk/>
            <pc:sldMk cId="3647441893" sldId="284"/>
            <ac:cxnSpMk id="47" creationId="{1C4A5198-8BA0-6B52-61C8-31668C488103}"/>
          </ac:cxnSpMkLst>
        </pc:cxnChg>
        <pc:cxnChg chg="add mod">
          <ac:chgData name="Marcos Vicente" userId="106ce1a6-1ba5-4fca-a06b-109a428b2ab0" providerId="ADAL" clId="{2843CE71-9079-4572-A545-F65616C5F777}" dt="2024-09-25T13:33:44.023" v="1467" actId="1076"/>
          <ac:cxnSpMkLst>
            <pc:docMk/>
            <pc:sldMk cId="3647441893" sldId="284"/>
            <ac:cxnSpMk id="50" creationId="{FB137BE9-6779-8923-0189-887BA991FF8E}"/>
          </ac:cxnSpMkLst>
        </pc:cxnChg>
        <pc:cxnChg chg="add mod">
          <ac:chgData name="Marcos Vicente" userId="106ce1a6-1ba5-4fca-a06b-109a428b2ab0" providerId="ADAL" clId="{2843CE71-9079-4572-A545-F65616C5F777}" dt="2024-09-25T13:29:35.693" v="1425" actId="14100"/>
          <ac:cxnSpMkLst>
            <pc:docMk/>
            <pc:sldMk cId="3647441893" sldId="284"/>
            <ac:cxnSpMk id="53" creationId="{00F08E53-7330-55EC-58B6-EA2080D450CE}"/>
          </ac:cxnSpMkLst>
        </pc:cxnChg>
        <pc:cxnChg chg="add mod">
          <ac:chgData name="Marcos Vicente" userId="106ce1a6-1ba5-4fca-a06b-109a428b2ab0" providerId="ADAL" clId="{2843CE71-9079-4572-A545-F65616C5F777}" dt="2024-09-25T13:32:02.431" v="1449" actId="14100"/>
          <ac:cxnSpMkLst>
            <pc:docMk/>
            <pc:sldMk cId="3647441893" sldId="284"/>
            <ac:cxnSpMk id="56" creationId="{A012CC04-37B0-22FD-64FE-AC2CCA62154B}"/>
          </ac:cxnSpMkLst>
        </pc:cxnChg>
      </pc:sldChg>
      <pc:sldChg chg="add del">
        <pc:chgData name="Marcos Vicente" userId="106ce1a6-1ba5-4fca-a06b-109a428b2ab0" providerId="ADAL" clId="{2843CE71-9079-4572-A545-F65616C5F777}" dt="2024-09-30T14:49:42.700" v="1527"/>
        <pc:sldMkLst>
          <pc:docMk/>
          <pc:sldMk cId="2153187450" sldId="285"/>
        </pc:sldMkLst>
      </pc:sldChg>
      <pc:sldChg chg="addSp delSp modSp add del mod">
        <pc:chgData name="Marcos Vicente" userId="106ce1a6-1ba5-4fca-a06b-109a428b2ab0" providerId="ADAL" clId="{2843CE71-9079-4572-A545-F65616C5F777}" dt="2024-10-15T11:23:30.320" v="3058"/>
        <pc:sldMkLst>
          <pc:docMk/>
          <pc:sldMk cId="3380067143" sldId="285"/>
        </pc:sldMkLst>
        <pc:spChg chg="mod">
          <ac:chgData name="Marcos Vicente" userId="106ce1a6-1ba5-4fca-a06b-109a428b2ab0" providerId="ADAL" clId="{2843CE71-9079-4572-A545-F65616C5F777}" dt="2024-10-15T11:21:55.446" v="3027" actId="1035"/>
          <ac:spMkLst>
            <pc:docMk/>
            <pc:sldMk cId="3380067143" sldId="285"/>
            <ac:spMk id="2" creationId="{D01DB941-C409-2B5B-C022-DB5BC1CEF529}"/>
          </ac:spMkLst>
        </pc:spChg>
        <pc:spChg chg="mod">
          <ac:chgData name="Marcos Vicente" userId="106ce1a6-1ba5-4fca-a06b-109a428b2ab0" providerId="ADAL" clId="{2843CE71-9079-4572-A545-F65616C5F777}" dt="2024-09-30T14:55:34.970" v="1594" actId="20577"/>
          <ac:spMkLst>
            <pc:docMk/>
            <pc:sldMk cId="3380067143" sldId="285"/>
            <ac:spMk id="3" creationId="{7A286481-6FC6-DC02-780C-5987CB90C18C}"/>
          </ac:spMkLst>
        </pc:spChg>
        <pc:spChg chg="mod">
          <ac:chgData name="Marcos Vicente" userId="106ce1a6-1ba5-4fca-a06b-109a428b2ab0" providerId="ADAL" clId="{2843CE71-9079-4572-A545-F65616C5F777}" dt="2024-10-15T11:22:27.035" v="3056" actId="1035"/>
          <ac:spMkLst>
            <pc:docMk/>
            <pc:sldMk cId="3380067143" sldId="285"/>
            <ac:spMk id="6" creationId="{418CF422-5B46-D378-C53C-A0B17F08E8E7}"/>
          </ac:spMkLst>
        </pc:spChg>
        <pc:spChg chg="mod">
          <ac:chgData name="Marcos Vicente" userId="106ce1a6-1ba5-4fca-a06b-109a428b2ab0" providerId="ADAL" clId="{2843CE71-9079-4572-A545-F65616C5F777}" dt="2024-10-15T11:22:27.035" v="3056" actId="1035"/>
          <ac:spMkLst>
            <pc:docMk/>
            <pc:sldMk cId="3380067143" sldId="285"/>
            <ac:spMk id="8" creationId="{F6765CB2-E102-F2A3-6E90-6F799CB25149}"/>
          </ac:spMkLst>
        </pc:spChg>
        <pc:spChg chg="mod">
          <ac:chgData name="Marcos Vicente" userId="106ce1a6-1ba5-4fca-a06b-109a428b2ab0" providerId="ADAL" clId="{2843CE71-9079-4572-A545-F65616C5F777}" dt="2024-10-15T11:22:27.035" v="3056" actId="1035"/>
          <ac:spMkLst>
            <pc:docMk/>
            <pc:sldMk cId="3380067143" sldId="285"/>
            <ac:spMk id="10" creationId="{E149E3A0-5D40-E3F1-A424-1E024646E2BF}"/>
          </ac:spMkLst>
        </pc:spChg>
        <pc:spChg chg="del">
          <ac:chgData name="Marcos Vicente" userId="106ce1a6-1ba5-4fca-a06b-109a428b2ab0" providerId="ADAL" clId="{2843CE71-9079-4572-A545-F65616C5F777}" dt="2024-09-30T14:55:11.244" v="1566" actId="478"/>
          <ac:spMkLst>
            <pc:docMk/>
            <pc:sldMk cId="3380067143" sldId="285"/>
            <ac:spMk id="12" creationId="{15C0A3FA-0E33-E58D-7FE2-DA65224DB932}"/>
          </ac:spMkLst>
        </pc:spChg>
        <pc:spChg chg="mod">
          <ac:chgData name="Marcos Vicente" userId="106ce1a6-1ba5-4fca-a06b-109a428b2ab0" providerId="ADAL" clId="{2843CE71-9079-4572-A545-F65616C5F777}" dt="2024-10-15T11:22:13.353" v="3048" actId="1035"/>
          <ac:spMkLst>
            <pc:docMk/>
            <pc:sldMk cId="3380067143" sldId="285"/>
            <ac:spMk id="14" creationId="{AD0CFDF7-DE4F-ECF9-B321-E04107A0E90A}"/>
          </ac:spMkLst>
        </pc:spChg>
        <pc:spChg chg="mod">
          <ac:chgData name="Marcos Vicente" userId="106ce1a6-1ba5-4fca-a06b-109a428b2ab0" providerId="ADAL" clId="{2843CE71-9079-4572-A545-F65616C5F777}" dt="2024-10-15T11:22:13.353" v="3048" actId="1035"/>
          <ac:spMkLst>
            <pc:docMk/>
            <pc:sldMk cId="3380067143" sldId="285"/>
            <ac:spMk id="16" creationId="{CC55E69B-660E-0820-EDFE-ECA1A622D1CE}"/>
          </ac:spMkLst>
        </pc:spChg>
        <pc:spChg chg="mod">
          <ac:chgData name="Marcos Vicente" userId="106ce1a6-1ba5-4fca-a06b-109a428b2ab0" providerId="ADAL" clId="{2843CE71-9079-4572-A545-F65616C5F777}" dt="2024-10-15T11:22:13.353" v="3048" actId="1035"/>
          <ac:spMkLst>
            <pc:docMk/>
            <pc:sldMk cId="3380067143" sldId="285"/>
            <ac:spMk id="18" creationId="{3235C4E0-0B42-E225-40A7-85942F418630}"/>
          </ac:spMkLst>
        </pc:spChg>
        <pc:spChg chg="add mod">
          <ac:chgData name="Marcos Vicente" userId="106ce1a6-1ba5-4fca-a06b-109a428b2ab0" providerId="ADAL" clId="{2843CE71-9079-4572-A545-F65616C5F777}" dt="2024-10-15T11:22:27.035" v="3056" actId="1035"/>
          <ac:spMkLst>
            <pc:docMk/>
            <pc:sldMk cId="3380067143" sldId="285"/>
            <ac:spMk id="23" creationId="{AB229368-7830-4F2D-776F-5BEC3A83B3B8}"/>
          </ac:spMkLst>
        </pc:spChg>
        <pc:spChg chg="add mod">
          <ac:chgData name="Marcos Vicente" userId="106ce1a6-1ba5-4fca-a06b-109a428b2ab0" providerId="ADAL" clId="{2843CE71-9079-4572-A545-F65616C5F777}" dt="2024-10-15T11:23:30.320" v="3058"/>
          <ac:spMkLst>
            <pc:docMk/>
            <pc:sldMk cId="3380067143" sldId="285"/>
            <ac:spMk id="24" creationId="{2F8EF13D-FDA2-AA95-A92B-7EA29993DAD6}"/>
          </ac:spMkLst>
        </pc:spChg>
        <pc:picChg chg="add mod">
          <ac:chgData name="Marcos Vicente" userId="106ce1a6-1ba5-4fca-a06b-109a428b2ab0" providerId="ADAL" clId="{2843CE71-9079-4572-A545-F65616C5F777}" dt="2024-10-15T11:19:58.867" v="2946" actId="1038"/>
          <ac:picMkLst>
            <pc:docMk/>
            <pc:sldMk cId="3380067143" sldId="285"/>
            <ac:picMk id="4" creationId="{D7C9DCEB-AD7F-5E8B-ABD6-EB7CA36DE4B8}"/>
          </ac:picMkLst>
        </pc:picChg>
        <pc:picChg chg="add del mod">
          <ac:chgData name="Marcos Vicente" userId="106ce1a6-1ba5-4fca-a06b-109a428b2ab0" providerId="ADAL" clId="{2843CE71-9079-4572-A545-F65616C5F777}" dt="2024-10-15T11:17:17.797" v="2869" actId="478"/>
          <ac:picMkLst>
            <pc:docMk/>
            <pc:sldMk cId="3380067143" sldId="285"/>
            <ac:picMk id="5" creationId="{F3DE35C7-2219-938D-F8C3-933603CB81CB}"/>
          </ac:picMkLst>
        </pc:picChg>
        <pc:picChg chg="add del mod">
          <ac:chgData name="Marcos Vicente" userId="106ce1a6-1ba5-4fca-a06b-109a428b2ab0" providerId="ADAL" clId="{2843CE71-9079-4572-A545-F65616C5F777}" dt="2024-10-15T11:17:34.090" v="2872" actId="478"/>
          <ac:picMkLst>
            <pc:docMk/>
            <pc:sldMk cId="3380067143" sldId="285"/>
            <ac:picMk id="7" creationId="{5FD4F8AB-36D0-A248-762F-E466667AB028}"/>
          </ac:picMkLst>
        </pc:picChg>
        <pc:picChg chg="del mod">
          <ac:chgData name="Marcos Vicente" userId="106ce1a6-1ba5-4fca-a06b-109a428b2ab0" providerId="ADAL" clId="{2843CE71-9079-4572-A545-F65616C5F777}" dt="2024-10-15T11:17:35.898" v="2873" actId="478"/>
          <ac:picMkLst>
            <pc:docMk/>
            <pc:sldMk cId="3380067143" sldId="285"/>
            <ac:picMk id="9" creationId="{831D3052-7FFD-4237-1A05-4559DC37BD93}"/>
          </ac:picMkLst>
        </pc:picChg>
        <pc:picChg chg="add mod">
          <ac:chgData name="Marcos Vicente" userId="106ce1a6-1ba5-4fca-a06b-109a428b2ab0" providerId="ADAL" clId="{2843CE71-9079-4572-A545-F65616C5F777}" dt="2024-10-15T11:19:58.867" v="2946" actId="1038"/>
          <ac:picMkLst>
            <pc:docMk/>
            <pc:sldMk cId="3380067143" sldId="285"/>
            <ac:picMk id="11" creationId="{035D8D86-663D-FB15-D932-3A218E6B800B}"/>
          </ac:picMkLst>
        </pc:picChg>
        <pc:picChg chg="del mod">
          <ac:chgData name="Marcos Vicente" userId="106ce1a6-1ba5-4fca-a06b-109a428b2ab0" providerId="ADAL" clId="{2843CE71-9079-4572-A545-F65616C5F777}" dt="2024-09-30T14:55:08.232" v="1565" actId="478"/>
          <ac:picMkLst>
            <pc:docMk/>
            <pc:sldMk cId="3380067143" sldId="285"/>
            <ac:picMk id="11" creationId="{2539F33B-4F89-8771-6AB5-626D4D5AE752}"/>
          </ac:picMkLst>
        </pc:picChg>
        <pc:picChg chg="add mod">
          <ac:chgData name="Marcos Vicente" userId="106ce1a6-1ba5-4fca-a06b-109a428b2ab0" providerId="ADAL" clId="{2843CE71-9079-4572-A545-F65616C5F777}" dt="2024-10-15T11:19:58.867" v="2946" actId="1038"/>
          <ac:picMkLst>
            <pc:docMk/>
            <pc:sldMk cId="3380067143" sldId="285"/>
            <ac:picMk id="12" creationId="{6E12F006-A8C2-62C8-AFC5-39DC33F9C822}"/>
          </ac:picMkLst>
        </pc:picChg>
        <pc:picChg chg="del mod">
          <ac:chgData name="Marcos Vicente" userId="106ce1a6-1ba5-4fca-a06b-109a428b2ab0" providerId="ADAL" clId="{2843CE71-9079-4572-A545-F65616C5F777}" dt="2024-10-15T11:18:08.055" v="2879" actId="478"/>
          <ac:picMkLst>
            <pc:docMk/>
            <pc:sldMk cId="3380067143" sldId="285"/>
            <ac:picMk id="13" creationId="{F6402550-400A-593A-583A-29CC085B0024}"/>
          </ac:picMkLst>
        </pc:picChg>
        <pc:picChg chg="del mod">
          <ac:chgData name="Marcos Vicente" userId="106ce1a6-1ba5-4fca-a06b-109a428b2ab0" providerId="ADAL" clId="{2843CE71-9079-4572-A545-F65616C5F777}" dt="2024-10-15T11:18:15.996" v="2882" actId="478"/>
          <ac:picMkLst>
            <pc:docMk/>
            <pc:sldMk cId="3380067143" sldId="285"/>
            <ac:picMk id="15" creationId="{F19D4877-B264-D7C9-BB01-49F03E74A123}"/>
          </ac:picMkLst>
        </pc:picChg>
        <pc:picChg chg="del mod">
          <ac:chgData name="Marcos Vicente" userId="106ce1a6-1ba5-4fca-a06b-109a428b2ab0" providerId="ADAL" clId="{2843CE71-9079-4572-A545-F65616C5F777}" dt="2024-10-15T11:18:27.941" v="2885" actId="478"/>
          <ac:picMkLst>
            <pc:docMk/>
            <pc:sldMk cId="3380067143" sldId="285"/>
            <ac:picMk id="17" creationId="{2581CA14-FEF1-303B-CF30-A283C6A8A23E}"/>
          </ac:picMkLst>
        </pc:picChg>
        <pc:picChg chg="add mod">
          <ac:chgData name="Marcos Vicente" userId="106ce1a6-1ba5-4fca-a06b-109a428b2ab0" providerId="ADAL" clId="{2843CE71-9079-4572-A545-F65616C5F777}" dt="2024-10-15T11:21:55.446" v="3027" actId="1035"/>
          <ac:picMkLst>
            <pc:docMk/>
            <pc:sldMk cId="3380067143" sldId="285"/>
            <ac:picMk id="19" creationId="{B3AF769A-288D-447A-32BC-2C7BAB845945}"/>
          </ac:picMkLst>
        </pc:picChg>
        <pc:picChg chg="add mod">
          <ac:chgData name="Marcos Vicente" userId="106ce1a6-1ba5-4fca-a06b-109a428b2ab0" providerId="ADAL" clId="{2843CE71-9079-4572-A545-F65616C5F777}" dt="2024-10-15T11:21:55.446" v="3027" actId="1035"/>
          <ac:picMkLst>
            <pc:docMk/>
            <pc:sldMk cId="3380067143" sldId="285"/>
            <ac:picMk id="20" creationId="{14F1874D-9D15-728D-C285-4E923BEAEE29}"/>
          </ac:picMkLst>
        </pc:picChg>
        <pc:picChg chg="add mod">
          <ac:chgData name="Marcos Vicente" userId="106ce1a6-1ba5-4fca-a06b-109a428b2ab0" providerId="ADAL" clId="{2843CE71-9079-4572-A545-F65616C5F777}" dt="2024-10-15T11:21:55.446" v="3027" actId="1035"/>
          <ac:picMkLst>
            <pc:docMk/>
            <pc:sldMk cId="3380067143" sldId="285"/>
            <ac:picMk id="21" creationId="{51926489-534C-171E-BEFD-06516B08E976}"/>
          </ac:picMkLst>
        </pc:picChg>
        <pc:picChg chg="add mod">
          <ac:chgData name="Marcos Vicente" userId="106ce1a6-1ba5-4fca-a06b-109a428b2ab0" providerId="ADAL" clId="{2843CE71-9079-4572-A545-F65616C5F777}" dt="2024-10-15T11:20:42.301" v="2965" actId="14826"/>
          <ac:picMkLst>
            <pc:docMk/>
            <pc:sldMk cId="3380067143" sldId="285"/>
            <ac:picMk id="22" creationId="{15EF031D-DB01-1AA1-CEE6-7D58A2B20CDE}"/>
          </ac:picMkLst>
        </pc:picChg>
        <pc:picChg chg="add">
          <ac:chgData name="Marcos Vicente" userId="106ce1a6-1ba5-4fca-a06b-109a428b2ab0" providerId="ADAL" clId="{2843CE71-9079-4572-A545-F65616C5F777}" dt="2024-09-30T14:50:07.805" v="1538"/>
          <ac:picMkLst>
            <pc:docMk/>
            <pc:sldMk cId="3380067143" sldId="285"/>
            <ac:picMk id="1026" creationId="{0680159D-9656-8940-491A-5ECEFA87C903}"/>
          </ac:picMkLst>
        </pc:picChg>
        <pc:picChg chg="add del">
          <ac:chgData name="Marcos Vicente" userId="106ce1a6-1ba5-4fca-a06b-109a428b2ab0" providerId="ADAL" clId="{2843CE71-9079-4572-A545-F65616C5F777}" dt="2024-09-30T14:51:47.154" v="1546" actId="478"/>
          <ac:picMkLst>
            <pc:docMk/>
            <pc:sldMk cId="3380067143" sldId="285"/>
            <ac:picMk id="1028" creationId="{DD566771-25B9-FD21-9A5A-0E2258924CF7}"/>
          </ac:picMkLst>
        </pc:picChg>
        <pc:picChg chg="add">
          <ac:chgData name="Marcos Vicente" userId="106ce1a6-1ba5-4fca-a06b-109a428b2ab0" providerId="ADAL" clId="{2843CE71-9079-4572-A545-F65616C5F777}" dt="2024-09-30T14:50:52.065" v="1543"/>
          <ac:picMkLst>
            <pc:docMk/>
            <pc:sldMk cId="3380067143" sldId="285"/>
            <ac:picMk id="1030" creationId="{3965E17D-B4B1-A7B8-C139-DA32BE79937F}"/>
          </ac:picMkLst>
        </pc:picChg>
        <pc:picChg chg="add del">
          <ac:chgData name="Marcos Vicente" userId="106ce1a6-1ba5-4fca-a06b-109a428b2ab0" providerId="ADAL" clId="{2843CE71-9079-4572-A545-F65616C5F777}" dt="2024-09-30T14:52:07.655" v="1551" actId="478"/>
          <ac:picMkLst>
            <pc:docMk/>
            <pc:sldMk cId="3380067143" sldId="285"/>
            <ac:picMk id="1032" creationId="{8AE17CB4-F4DE-02F2-3327-CF397BE6AE81}"/>
          </ac:picMkLst>
        </pc:picChg>
        <pc:picChg chg="add del">
          <ac:chgData name="Marcos Vicente" userId="106ce1a6-1ba5-4fca-a06b-109a428b2ab0" providerId="ADAL" clId="{2843CE71-9079-4572-A545-F65616C5F777}" dt="2024-09-30T14:52:27.958" v="1553" actId="478"/>
          <ac:picMkLst>
            <pc:docMk/>
            <pc:sldMk cId="3380067143" sldId="285"/>
            <ac:picMk id="1034" creationId="{D341AFFC-8FC1-DBD1-4A92-3B05E569C592}"/>
          </ac:picMkLst>
        </pc:picChg>
        <pc:picChg chg="add del">
          <ac:chgData name="Marcos Vicente" userId="106ce1a6-1ba5-4fca-a06b-109a428b2ab0" providerId="ADAL" clId="{2843CE71-9079-4572-A545-F65616C5F777}" dt="2024-09-30T14:52:41.158" v="1555" actId="478"/>
          <ac:picMkLst>
            <pc:docMk/>
            <pc:sldMk cId="3380067143" sldId="285"/>
            <ac:picMk id="1036" creationId="{8A5B3DFD-F062-F2A4-D309-0DBB75A472BA}"/>
          </ac:picMkLst>
        </pc:picChg>
        <pc:picChg chg="add del">
          <ac:chgData name="Marcos Vicente" userId="106ce1a6-1ba5-4fca-a06b-109a428b2ab0" providerId="ADAL" clId="{2843CE71-9079-4572-A545-F65616C5F777}" dt="2024-09-30T14:52:54.866" v="1557" actId="478"/>
          <ac:picMkLst>
            <pc:docMk/>
            <pc:sldMk cId="3380067143" sldId="285"/>
            <ac:picMk id="1038" creationId="{2EF04E28-5CBC-0413-1373-FC57D1193C8A}"/>
          </ac:picMkLst>
        </pc:picChg>
      </pc:sldChg>
      <pc:sldChg chg="addSp delSp modSp new mod">
        <pc:chgData name="Marcos Vicente" userId="106ce1a6-1ba5-4fca-a06b-109a428b2ab0" providerId="ADAL" clId="{2843CE71-9079-4572-A545-F65616C5F777}" dt="2024-10-15T11:37:12.011" v="3225" actId="1035"/>
        <pc:sldMkLst>
          <pc:docMk/>
          <pc:sldMk cId="1865927149" sldId="286"/>
        </pc:sldMkLst>
        <pc:spChg chg="mod">
          <ac:chgData name="Marcos Vicente" userId="106ce1a6-1ba5-4fca-a06b-109a428b2ab0" providerId="ADAL" clId="{2843CE71-9079-4572-A545-F65616C5F777}" dt="2024-09-30T15:58:58.223" v="1962" actId="20577"/>
          <ac:spMkLst>
            <pc:docMk/>
            <pc:sldMk cId="1865927149" sldId="286"/>
            <ac:spMk id="3" creationId="{5BECDE1E-4B93-17BA-A719-2DB1301ED799}"/>
          </ac:spMkLst>
        </pc:spChg>
        <pc:spChg chg="del">
          <ac:chgData name="Marcos Vicente" userId="106ce1a6-1ba5-4fca-a06b-109a428b2ab0" providerId="ADAL" clId="{2843CE71-9079-4572-A545-F65616C5F777}" dt="2024-09-30T15:58:53.200" v="1942" actId="478"/>
          <ac:spMkLst>
            <pc:docMk/>
            <pc:sldMk cId="1865927149" sldId="286"/>
            <ac:spMk id="4" creationId="{38297BBF-9023-BD4F-BFD2-17C5C46E59D9}"/>
          </ac:spMkLst>
        </pc:spChg>
        <pc:picChg chg="add mod">
          <ac:chgData name="Marcos Vicente" userId="106ce1a6-1ba5-4fca-a06b-109a428b2ab0" providerId="ADAL" clId="{2843CE71-9079-4572-A545-F65616C5F777}" dt="2024-10-15T11:37:12.011" v="3225" actId="1035"/>
          <ac:picMkLst>
            <pc:docMk/>
            <pc:sldMk cId="1865927149" sldId="286"/>
            <ac:picMk id="5" creationId="{AB00BFBE-15F7-B050-D20B-ECF29C31AECB}"/>
          </ac:picMkLst>
        </pc:picChg>
        <pc:picChg chg="add del mod">
          <ac:chgData name="Marcos Vicente" userId="106ce1a6-1ba5-4fca-a06b-109a428b2ab0" providerId="ADAL" clId="{2843CE71-9079-4572-A545-F65616C5F777}" dt="2024-10-15T11:34:43.351" v="3159" actId="478"/>
          <ac:picMkLst>
            <pc:docMk/>
            <pc:sldMk cId="1865927149" sldId="286"/>
            <ac:picMk id="6" creationId="{CD51FEA9-0DC9-8431-0CF9-37685C66611F}"/>
          </ac:picMkLst>
        </pc:picChg>
        <pc:picChg chg="add del mod">
          <ac:chgData name="Marcos Vicente" userId="106ce1a6-1ba5-4fca-a06b-109a428b2ab0" providerId="ADAL" clId="{2843CE71-9079-4572-A545-F65616C5F777}" dt="2024-10-15T11:34:45.309" v="3160" actId="478"/>
          <ac:picMkLst>
            <pc:docMk/>
            <pc:sldMk cId="1865927149" sldId="286"/>
            <ac:picMk id="8" creationId="{6E9F56C7-4FA8-6538-6FFE-D3627AED5A94}"/>
          </ac:picMkLst>
        </pc:picChg>
        <pc:picChg chg="add mod">
          <ac:chgData name="Marcos Vicente" userId="106ce1a6-1ba5-4fca-a06b-109a428b2ab0" providerId="ADAL" clId="{2843CE71-9079-4572-A545-F65616C5F777}" dt="2024-10-15T11:37:05.859" v="3218" actId="1037"/>
          <ac:picMkLst>
            <pc:docMk/>
            <pc:sldMk cId="1865927149" sldId="286"/>
            <ac:picMk id="9" creationId="{08617E9F-8439-0EF6-0DBC-B6B8FFA12A0E}"/>
          </ac:picMkLst>
        </pc:picChg>
        <pc:picChg chg="add del mod">
          <ac:chgData name="Marcos Vicente" userId="106ce1a6-1ba5-4fca-a06b-109a428b2ab0" providerId="ADAL" clId="{2843CE71-9079-4572-A545-F65616C5F777}" dt="2024-10-15T11:34:47.188" v="3161" actId="478"/>
          <ac:picMkLst>
            <pc:docMk/>
            <pc:sldMk cId="1865927149" sldId="286"/>
            <ac:picMk id="10" creationId="{E70CDE3E-91D3-AD44-A975-8C13B365F5CE}"/>
          </ac:picMkLst>
        </pc:picChg>
      </pc:sldChg>
      <pc:sldChg chg="addSp delSp modSp new mod">
        <pc:chgData name="Marcos Vicente" userId="106ce1a6-1ba5-4fca-a06b-109a428b2ab0" providerId="ADAL" clId="{2843CE71-9079-4572-A545-F65616C5F777}" dt="2024-10-15T11:38:34.564" v="3235" actId="1076"/>
        <pc:sldMkLst>
          <pc:docMk/>
          <pc:sldMk cId="2481528355" sldId="287"/>
        </pc:sldMkLst>
        <pc:spChg chg="mod">
          <ac:chgData name="Marcos Vicente" userId="106ce1a6-1ba5-4fca-a06b-109a428b2ab0" providerId="ADAL" clId="{2843CE71-9079-4572-A545-F65616C5F777}" dt="2024-09-30T16:08:25.318" v="2144" actId="14100"/>
          <ac:spMkLst>
            <pc:docMk/>
            <pc:sldMk cId="2481528355" sldId="287"/>
            <ac:spMk id="3" creationId="{E30A28AC-F97D-D70C-FEDD-5DB2F9DE5AF9}"/>
          </ac:spMkLst>
        </pc:spChg>
        <pc:spChg chg="del">
          <ac:chgData name="Marcos Vicente" userId="106ce1a6-1ba5-4fca-a06b-109a428b2ab0" providerId="ADAL" clId="{2843CE71-9079-4572-A545-F65616C5F777}" dt="2024-09-30T16:12:06.613" v="2145" actId="478"/>
          <ac:spMkLst>
            <pc:docMk/>
            <pc:sldMk cId="2481528355" sldId="287"/>
            <ac:spMk id="4" creationId="{46FCB97A-0F9C-99A2-9659-99EF589E3C53}"/>
          </ac:spMkLst>
        </pc:spChg>
        <pc:picChg chg="add mod">
          <ac:chgData name="Marcos Vicente" userId="106ce1a6-1ba5-4fca-a06b-109a428b2ab0" providerId="ADAL" clId="{2843CE71-9079-4572-A545-F65616C5F777}" dt="2024-10-15T11:38:34.564" v="3235" actId="1076"/>
          <ac:picMkLst>
            <pc:docMk/>
            <pc:sldMk cId="2481528355" sldId="287"/>
            <ac:picMk id="5" creationId="{92AE0839-0C9D-BA84-6025-45ECA6F14139}"/>
          </ac:picMkLst>
        </pc:picChg>
        <pc:picChg chg="add del mod">
          <ac:chgData name="Marcos Vicente" userId="106ce1a6-1ba5-4fca-a06b-109a428b2ab0" providerId="ADAL" clId="{2843CE71-9079-4572-A545-F65616C5F777}" dt="2024-10-15T11:37:39.157" v="3228" actId="478"/>
          <ac:picMkLst>
            <pc:docMk/>
            <pc:sldMk cId="2481528355" sldId="287"/>
            <ac:picMk id="6" creationId="{A83AC02D-4511-AC0D-2156-AA897EFA4E24}"/>
          </ac:picMkLst>
        </pc:picChg>
        <pc:picChg chg="add del mod">
          <ac:chgData name="Marcos Vicente" userId="106ce1a6-1ba5-4fca-a06b-109a428b2ab0" providerId="ADAL" clId="{2843CE71-9079-4572-A545-F65616C5F777}" dt="2024-10-15T11:37:41.326" v="3229" actId="478"/>
          <ac:picMkLst>
            <pc:docMk/>
            <pc:sldMk cId="2481528355" sldId="287"/>
            <ac:picMk id="8" creationId="{96A1528A-E30D-2E50-E023-5C7ED3ADCC8B}"/>
          </ac:picMkLst>
        </pc:picChg>
      </pc:sldChg>
      <pc:sldChg chg="addSp delSp modSp new mod">
        <pc:chgData name="Marcos Vicente" userId="106ce1a6-1ba5-4fca-a06b-109a428b2ab0" providerId="ADAL" clId="{2843CE71-9079-4572-A545-F65616C5F777}" dt="2024-10-15T11:41:57.999" v="3242" actId="1076"/>
        <pc:sldMkLst>
          <pc:docMk/>
          <pc:sldMk cId="1150577523" sldId="288"/>
        </pc:sldMkLst>
        <pc:spChg chg="mod">
          <ac:chgData name="Marcos Vicente" userId="106ce1a6-1ba5-4fca-a06b-109a428b2ab0" providerId="ADAL" clId="{2843CE71-9079-4572-A545-F65616C5F777}" dt="2024-09-30T16:15:37.478" v="2184" actId="20577"/>
          <ac:spMkLst>
            <pc:docMk/>
            <pc:sldMk cId="1150577523" sldId="288"/>
            <ac:spMk id="3" creationId="{5DDDE248-5BAC-6E51-DAA7-E70B89697593}"/>
          </ac:spMkLst>
        </pc:spChg>
        <pc:spChg chg="del">
          <ac:chgData name="Marcos Vicente" userId="106ce1a6-1ba5-4fca-a06b-109a428b2ab0" providerId="ADAL" clId="{2843CE71-9079-4572-A545-F65616C5F777}" dt="2024-09-30T16:24:53.674" v="2185" actId="478"/>
          <ac:spMkLst>
            <pc:docMk/>
            <pc:sldMk cId="1150577523" sldId="288"/>
            <ac:spMk id="4" creationId="{100E20BE-3585-F875-7188-4822148CC53C}"/>
          </ac:spMkLst>
        </pc:spChg>
        <pc:picChg chg="add mod">
          <ac:chgData name="Marcos Vicente" userId="106ce1a6-1ba5-4fca-a06b-109a428b2ab0" providerId="ADAL" clId="{2843CE71-9079-4572-A545-F65616C5F777}" dt="2024-10-15T11:41:57.999" v="3242" actId="1076"/>
          <ac:picMkLst>
            <pc:docMk/>
            <pc:sldMk cId="1150577523" sldId="288"/>
            <ac:picMk id="5" creationId="{0F80CE1B-2624-EC3B-5532-A4D8B9461923}"/>
          </ac:picMkLst>
        </pc:picChg>
        <pc:picChg chg="add del mod">
          <ac:chgData name="Marcos Vicente" userId="106ce1a6-1ba5-4fca-a06b-109a428b2ab0" providerId="ADAL" clId="{2843CE71-9079-4572-A545-F65616C5F777}" dt="2024-10-15T11:40:55.194" v="3238" actId="478"/>
          <ac:picMkLst>
            <pc:docMk/>
            <pc:sldMk cId="1150577523" sldId="288"/>
            <ac:picMk id="6" creationId="{6DDA2D25-1566-6F42-B554-27E34630305A}"/>
          </ac:picMkLst>
        </pc:picChg>
        <pc:picChg chg="add del mod">
          <ac:chgData name="Marcos Vicente" userId="106ce1a6-1ba5-4fca-a06b-109a428b2ab0" providerId="ADAL" clId="{2843CE71-9079-4572-A545-F65616C5F777}" dt="2024-10-15T11:40:59.711" v="3239" actId="478"/>
          <ac:picMkLst>
            <pc:docMk/>
            <pc:sldMk cId="1150577523" sldId="288"/>
            <ac:picMk id="8" creationId="{2425B879-7B71-17D7-2977-834F3B582E6E}"/>
          </ac:picMkLst>
        </pc:picChg>
      </pc:sldChg>
      <pc:sldChg chg="addSp delSp modSp new mod">
        <pc:chgData name="Marcos Vicente" userId="106ce1a6-1ba5-4fca-a06b-109a428b2ab0" providerId="ADAL" clId="{2843CE71-9079-4572-A545-F65616C5F777}" dt="2024-10-15T11:42:44.487" v="3248" actId="1076"/>
        <pc:sldMkLst>
          <pc:docMk/>
          <pc:sldMk cId="1075314507" sldId="289"/>
        </pc:sldMkLst>
        <pc:spChg chg="mod">
          <ac:chgData name="Marcos Vicente" userId="106ce1a6-1ba5-4fca-a06b-109a428b2ab0" providerId="ADAL" clId="{2843CE71-9079-4572-A545-F65616C5F777}" dt="2024-09-30T16:31:16.457" v="2254" actId="20577"/>
          <ac:spMkLst>
            <pc:docMk/>
            <pc:sldMk cId="1075314507" sldId="289"/>
            <ac:spMk id="3" creationId="{D5A4915A-1D08-0742-436C-5F90A7A89ADA}"/>
          </ac:spMkLst>
        </pc:spChg>
        <pc:spChg chg="del">
          <ac:chgData name="Marcos Vicente" userId="106ce1a6-1ba5-4fca-a06b-109a428b2ab0" providerId="ADAL" clId="{2843CE71-9079-4572-A545-F65616C5F777}" dt="2024-09-30T16:31:21.528" v="2255" actId="478"/>
          <ac:spMkLst>
            <pc:docMk/>
            <pc:sldMk cId="1075314507" sldId="289"/>
            <ac:spMk id="4" creationId="{596FD1AF-278A-3958-5588-5E62BCE608FA}"/>
          </ac:spMkLst>
        </pc:spChg>
        <pc:picChg chg="add mod">
          <ac:chgData name="Marcos Vicente" userId="106ce1a6-1ba5-4fca-a06b-109a428b2ab0" providerId="ADAL" clId="{2843CE71-9079-4572-A545-F65616C5F777}" dt="2024-10-15T11:42:44.487" v="3248" actId="1076"/>
          <ac:picMkLst>
            <pc:docMk/>
            <pc:sldMk cId="1075314507" sldId="289"/>
            <ac:picMk id="5" creationId="{332CA60B-8F46-A95A-2B97-C476FBFA63C5}"/>
          </ac:picMkLst>
        </pc:picChg>
        <pc:picChg chg="add del mod">
          <ac:chgData name="Marcos Vicente" userId="106ce1a6-1ba5-4fca-a06b-109a428b2ab0" providerId="ADAL" clId="{2843CE71-9079-4572-A545-F65616C5F777}" dt="2024-10-15T11:42:13.433" v="3245" actId="478"/>
          <ac:picMkLst>
            <pc:docMk/>
            <pc:sldMk cId="1075314507" sldId="289"/>
            <ac:picMk id="6" creationId="{5CF087B0-B303-5AA8-CD65-8D869FCFD490}"/>
          </ac:picMkLst>
        </pc:picChg>
      </pc:sldChg>
      <pc:sldChg chg="addSp modSp add mod">
        <pc:chgData name="Marcos Vicente" userId="106ce1a6-1ba5-4fca-a06b-109a428b2ab0" providerId="ADAL" clId="{2843CE71-9079-4572-A545-F65616C5F777}" dt="2024-10-17T15:51:01.542" v="3299" actId="1076"/>
        <pc:sldMkLst>
          <pc:docMk/>
          <pc:sldMk cId="3942337676" sldId="290"/>
        </pc:sldMkLst>
        <pc:picChg chg="mod">
          <ac:chgData name="Marcos Vicente" userId="106ce1a6-1ba5-4fca-a06b-109a428b2ab0" providerId="ADAL" clId="{2843CE71-9079-4572-A545-F65616C5F777}" dt="2024-10-17T15:50:49.654" v="3296" actId="1076"/>
          <ac:picMkLst>
            <pc:docMk/>
            <pc:sldMk cId="3942337676" sldId="290"/>
            <ac:picMk id="5" creationId="{BBEC7829-2826-A4E4-D0AD-7C6488AA91C0}"/>
          </ac:picMkLst>
        </pc:picChg>
        <pc:inkChg chg="add mod">
          <ac:chgData name="Marcos Vicente" userId="106ce1a6-1ba5-4fca-a06b-109a428b2ab0" providerId="ADAL" clId="{2843CE71-9079-4572-A545-F65616C5F777}" dt="2024-10-17T15:50:54.052" v="3297" actId="1076"/>
          <ac:inkMkLst>
            <pc:docMk/>
            <pc:sldMk cId="3942337676" sldId="290"/>
            <ac:inkMk id="4" creationId="{2D484699-58A9-54DE-6E96-A6318AB37C5C}"/>
          </ac:inkMkLst>
        </pc:inkChg>
        <pc:inkChg chg="add mod">
          <ac:chgData name="Marcos Vicente" userId="106ce1a6-1ba5-4fca-a06b-109a428b2ab0" providerId="ADAL" clId="{2843CE71-9079-4572-A545-F65616C5F777}" dt="2024-10-17T15:51:01.542" v="3299" actId="1076"/>
          <ac:inkMkLst>
            <pc:docMk/>
            <pc:sldMk cId="3942337676" sldId="290"/>
            <ac:inkMk id="6" creationId="{AE6B9918-6BF6-5B41-FE9A-0D900F2E691E}"/>
          </ac:inkMkLst>
        </pc:inkChg>
        <pc:inkChg chg="add mod">
          <ac:chgData name="Marcos Vicente" userId="106ce1a6-1ba5-4fca-a06b-109a428b2ab0" providerId="ADAL" clId="{2843CE71-9079-4572-A545-F65616C5F777}" dt="2024-10-17T15:50:58.083" v="3298" actId="1076"/>
          <ac:inkMkLst>
            <pc:docMk/>
            <pc:sldMk cId="3942337676" sldId="290"/>
            <ac:inkMk id="7" creationId="{4C24629E-55AE-B709-D0AA-BC0103008856}"/>
          </ac:inkMkLst>
        </pc:inkChg>
      </pc:sldChg>
      <pc:sldChg chg="add del">
        <pc:chgData name="Marcos Vicente" userId="106ce1a6-1ba5-4fca-a06b-109a428b2ab0" providerId="ADAL" clId="{2843CE71-9079-4572-A545-F65616C5F777}" dt="2024-10-15T11:42:08.041" v="3243" actId="47"/>
        <pc:sldMkLst>
          <pc:docMk/>
          <pc:sldMk cId="438657593" sldId="291"/>
        </pc:sldMkLst>
      </pc:sldChg>
      <pc:sldChg chg="add del">
        <pc:chgData name="Marcos Vicente" userId="106ce1a6-1ba5-4fca-a06b-109a428b2ab0" providerId="ADAL" clId="{2843CE71-9079-4572-A545-F65616C5F777}" dt="2024-10-15T11:40:01.726" v="3236" actId="47"/>
        <pc:sldMkLst>
          <pc:docMk/>
          <pc:sldMk cId="2345745047" sldId="291"/>
        </pc:sldMkLst>
      </pc:sldChg>
      <pc:sldChg chg="add del">
        <pc:chgData name="Marcos Vicente" userId="106ce1a6-1ba5-4fca-a06b-109a428b2ab0" providerId="ADAL" clId="{2843CE71-9079-4572-A545-F65616C5F777}" dt="2024-10-15T11:37:31.719" v="3226" actId="47"/>
        <pc:sldMkLst>
          <pc:docMk/>
          <pc:sldMk cId="3660211654" sldId="291"/>
        </pc:sldMkLst>
      </pc:sldChg>
      <pc:sldChg chg="add del">
        <pc:chgData name="Marcos Vicente" userId="106ce1a6-1ba5-4fca-a06b-109a428b2ab0" providerId="ADAL" clId="{2843CE71-9079-4572-A545-F65616C5F777}" dt="2024-10-15T11:43:18.050" v="3249" actId="47"/>
        <pc:sldMkLst>
          <pc:docMk/>
          <pc:sldMk cId="3695722817" sldId="2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10/17/2024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0:46:49.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0,'339'0,"-326"2,1-1,-1 2,1 0,-1 0,0 1,22 11,-19-9,0 0,0 0,0-2,19 3,14-1,67 10,-74-10,1-2,55-2,-91-2,34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4.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4.7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5.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6.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6.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7.0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7.3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9.7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52.5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5:00.2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1,'1'1,"-1"0,1 0,-1-1,1 1,0 0,0 0,-1 0,1-1,0 1,0 0,0-1,0 1,0-1,-1 1,1-1,0 1,0-1,0 0,1 0,-1 1,0-1,0 0,0 0,0 0,0 0,1 0,37 1,-35-1,646 0,-485-15,182 16,-335-1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0:46:54.0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13,'4'3,"0"0,1 0,-1 0,1 0,0-1,0 0,0 0,0 0,0-1,1 1,-1-1,8 0,73 2,-63-3,19-2,75-12,-73 7,64-3,-2 13,-64 0,1-2,-1-2,57-9,-70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5:07.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0 268,'7'0,"0"-1,0-1,0 1,-1-1,1 0,-1-1,1 0,-1 0,0 0,0 0,0-1,-1 0,1 0,9-10,1-2,-1-1,-1 0,15-24,70-87,-164 199,36-27,26-38,-1 1,0-1,0 1,-1-1,0 0,0-1,0 1,0-1,-1 0,0-1,-12 8,-33 22,36-22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5:29.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1192,'1'-5,"-1"0,1 0,0 1,0-1,1 0,-1 0,1 1,0-1,0 1,1-1,-1 1,1 0,3-4,52-51,-20 21,-9-9,-28 43,1 0,-1 0,1 1,0-1,0 0,0 1,1-1,-1 1,1 0,0 0,0 0,0 0,0 0,1 1,-1-1,1 1,-1 0,1 0,0 0,0 1,0-1,0 1,7-1,48-2,65 6,-33 0,-38 3,-51-5,0 0,0 0,-1 0,1 1,0-1,0 0,0 1,-1 0,1-1,0 1,-1 0,1 0,-1 0,1 0,-1 0,1 1,-1-1,0 0,1 1,-1-1,0 1,0-1,0 1,1 2,-2-3,0 1,-1-1,1 0,0 0,-1 0,1 0,-1 1,1-1,-1 0,0 0,0 0,1 0,-1 0,0 0,0 0,0-1,0 1,0 0,0 0,0-1,0 1,0 0,0-1,-1 1,1-1,0 0,0 1,0-1,-1 0,1 0,0 0,0 0,-3 0,-50 3,47-4,-96-1,-115 3,207 1,0 1,0 0,0 1,1 0,-13 7,-25 9,26-14,36-12,37-10,-13 12,0 2,0 2,0 2,46 7,-41-5,252 0,-157-6,1 2,-138 1,1-1,0 1,-1-1,1 1,-1-1,1 1,-1 0,1 0,-1 0,0 0,1 0,-1 0,0 1,0-1,0 0,0 0,0 1,0-1,0 1,0-1,0 1,-1-1,1 1,-1 0,1-1,-1 1,0 0,1-1,-1 1,0 3,-2 64,0-45,1 14,2 92,0-129,-1 1,0 0,0 0,1-1,-1 1,1 0,0-1,-1 1,1-1,0 1,0-1,0 1,0-1,0 1,0-1,1 0,-1 0,0 1,1-1,-1 0,1 0,-1 0,1-1,-1 1,1 0,0-1,-1 1,1-1,0 1,-1-1,1 0,0 0,0 1,-1-1,4-1,8 1,1-1,-1-1,25-6,-4 2,16 7,-40 0,-1-1,0 1,1-2,-1 1,0-1,19-4,-27 4,0 0,1 0,-1-1,1 1,-1 0,0 0,0-1,0 1,0-1,0 1,0-1,0 1,0-1,-1 1,1-1,-1 0,1 0,-1 1,1-1,-1 0,0 0,0 1,0-3,-2-50,1 34,-12-175,0 96,5 42,-1-78,8 71,-1 41,2 0,0 0,1 0,1 0,2 0,0 1,12-37,9-34,-20 116,-5 22,-13 60,0 169,13-233,0 3,0-34,0-15,0-519,15 373,-15 110,-2 1,-10-64,12 102,-1 0,0 1,1-1,-1 0,0 1,0-1,0 0,0 1,0 0,-1-1,1 1,0 0,-1-1,1 1,-1 0,1 0,-1 0,0 0,1 0,-1 1,0-1,1 0,-1 1,0-1,0 1,0 0,0 0,1 0,-1 0,0 0,-3 0,-10 1,0 0,0 2,-17 3,2 0,-20-7,43 0,0 0,-1 1,1 0,-1 0,1 0,-1 1,1 0,0 0,-1 1,1 0,-10 4,15-3,-1 1,0-1,1 1,0-1,0 1,0 0,0 0,1 0,-1 0,1 0,0 0,0 0,1 0,-1 0,1 1,0-1,1 6,-1 7,1 1,6 31,-6-41,13 77,-13-79,-1 0,1 0,-2 0,1 0,0 0,-1 0,0 0,-1 0,1 0,-1-1,-4 10,4-13,0 0,0 0,0 0,0 0,-1 0,1 0,-1-1,1 1,-1-1,1 0,-1 0,0 0,0 0,1 0,-1 0,-5 0,-57 4,31-3,2 2,0 2,-54 15,77-18,0 0,0 1,0 0,1 1,-1 0,1 0,0 1,0 0,1 0,0 0,0 1,0 1,-7 10,-23 29,31-42,1 0,0 0,0 1,0 0,1 0,0 0,0 1,1-1,0 1,0 0,0 0,1 0,0 0,-2 12,3-11,0 0,-1 0,0 0,-1 0,0 0,0 0,-1-1,0 1,0-1,0 0,-1 0,0-1,-1 1,1-1,-1 0,0-1,-1 1,0-1,1 0,-13 5,19-9,-1-1,1 0,-1 1,1-1,-1 0,1 1,-1-1,1 0,-1 0,1 0,-1 0,1 1,-1-1,1 0,-1 0,1 0,-1 0,1 0,-1 0,1 0,-1 0,1-1,-1 1,1 0,-1 0,1 0,-1 0,1-1,-1 1,1 0,-1 0,1-1,-1 0,2-17,19-21,-3 21,2 1,1 1,0 0,0 1,33-16,0-2,-12 4,-2-1,-1-3,-1 0,-2-3,36-45,-67 77,0 0,-1-1,1 0,-1 0,0 0,0 0,0 0,-1 0,0-1,0 0,0 1,-1-1,1-6,-2 11,0 1,0-1,0 1,0 0,0-1,0 1,0-1,0 1,0 0,0-1,-1 1,1-1,0 1,0 0,0-1,-1 1,1 0,0-1,-1 1,1 0,0 0,-1-1,1 1,0 0,-1 0,1-1,0 1,-1 0,1 0,0 0,-1 0,1 0,-1 0,1 0,-1 0,-16 7,-9 18,9-3,-1-1,0 0,-2-2,-32 26,-46 39,58-48,-52 35,-16-12,95-49,2-2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5:58.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 17,'14'1,"0"1,0 0,18 6,13 2,0-6,-37-4,0 0,0 0,0 1,0 0,0 1,0 0,0 0,11 5,-8-1,0-1,0-1,1 0,0-1,-1 0,1-1,0 0,0 0,1-2,-1 1,0-2,0 0,21-3,-31 3,-1 0,1 0,0 0,-1 1,1-2,-1 1,1 0,-1 0,1 0,-1-1,0 1,0 0,0-1,0 1,0-1,0 0,0 1,0-1,0 0,-1 0,1 1,-1-1,1 0,-1 0,0 0,0 0,0 1,0-1,0 0,0 0,0 0,-1 0,1 0,0 1,-1-1,0 0,1 0,-1 1,0-1,0 0,0 1,0-1,0 1,-1-1,1 1,0 0,-1 0,1-1,-1 1,1 0,-1 0,1 0,-1 0,0 1,1-1,-1 0,0 1,0-1,0 1,-2-1,-2 1,1 0,0 0,-1 0,1 1,0-1,0 1,0 1,-1-1,1 1,0 0,1 0,-1 0,0 0,1 1,-1 0,1 0,0 0,0 1,0-1,0 1,1 0,-1 0,1 1,0-1,0 0,1 1,-1 0,1 0,0-1,0 1,1 0,0 1,-2 6,-7 219,9-223,-1-1,1 1,-1-1,0 1,-1-1,0 0,0 0,-1 0,1-1,-1 1,-1-1,1 0,-1 0,0 0,-1-1,1 1,-1-1,0-1,-1 1,1-1,-1 0,1-1,-1 1,-1-1,1-1,0 1,0-1,-15 2,13-4,1 2,0-1,0 1,0 0,0 1,0 0,1 0,-1 1,1 0,0 0,0 1,0-1,-6 7,8-5,1-1,0 0,0 1,0-1,1 1,0 0,0 1,1-1,0 0,0 1,0-1,1 1,0-1,0 1,0 0,1 8,1 8,1-1,1 1,7 23,-5-23,-1 0,2 44,-7 14,2 76,-1-155,0 0,1 0,0 0,0 1,-1-1,1 0,0 0,1 0,-1-1,0 1,1 0,-1 0,1-1,-1 1,1 0,0-1,-1 0,1 1,0-1,0 0,0 0,0 0,0 0,0 0,1-1,-1 1,0-1,0 1,0-1,5 0,10 2,0-2,0 0,21-2,-9 0,87 4,86-5,-200 3,-1-1,1 1,0-1,-1 0,1 1,0-1,-1 0,1 0,-1 0,0-1,1 1,-1 0,0 0,0-1,0 1,1-1,-1 1,-1-1,1 1,0-1,0 1,-1-1,1 0,-1 0,1 1,-1-1,0 0,1 0,-1 1,-1-4,0-69,-1 49,2 15,0-40,-2 0,-3 1,-11-54,14 89,1 1,0-1,0 0,3-19,-1 21,0 0,-1 0,-1 0,1 0,-6-22,6 33,-1-1,1 1,0 0,0 0,-1 0,1 0,0 0,-1 0,1 0,-1 0,0 0,1 0,-1 0,0 1,1-1,-1 0,0 0,0 1,0-1,0 0,0 1,0-1,0 1,0-1,0 1,-2-1,2 1,-1 0,1 1,-1-1,1 1,-1-1,1 1,0 0,-1-1,1 1,0 0,-1 0,1 0,0 0,0 0,0 0,-2 2,-3 4,1 1,-1 0,1 0,1 0,-5 10,0 12,1 1,2-1,1 2,-2 52,1-16,2-28,2-1,1 1,6 44,-4-78,0 0,1 0,0 0,0-1,0 1,1-1,2 6,4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6:02.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1,'35'0,"304"11,24-5,-201-9,-53 3,-94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6:09.3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7,'0'2,"1"0,0 0,0-1,0 1,0 0,0-1,0 1,0 0,0-1,1 0,-1 1,1-1,-1 0,1 1,-1-1,1 0,0 0,-1 0,1-1,0 1,0 0,0-1,0 1,0-1,-1 0,5 1,59 8,-60-9,339 3,-178-5,-74 4,102-5,-193 4,-1-1,1 0,0 0,0 0,0-1,0 1,0 0,0 0,0 0,-1-1,1 1,0 0,0-1,0 1,-1-1,1 1,0-1,0 1,-1-1,1 0,0 1,-1-1,1 0,-1 1,1-1,-1 0,1 0,-1 0,0 1,1-1,-1 0,1-1,-2 1,1 0,0 0,0 0,-1 0,1 0,-1 0,1 0,-1 0,1 0,-1 1,1-1,-1 0,0 0,1 0,-1 1,0-1,0 0,1 1,-1-1,0 1,0-1,0 1,0-1,0 1,0 0,0 0,-2-1,-22-4,1 2,-1 1,0 1,-1 1,-29 3,-21 0,-41-4,-128 3,178 8,53-8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6:14.2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 0,'0'0,"1"1,-1-1,0 0,0 0,0 0,1 0,-1 1,0-1,0 0,0 0,0 0,1 1,-1-1,0 0,0 0,0 1,0-1,0 0,0 0,0 1,0-1,0 0,0 0,0 1,0-1,0 0,0 0,0 1,0-1,0 0,0 0,0 1,0-1,0 0,0 0,0 1,-1-1,1 0,0 0,0 0,0 1,0-1,-1 0,1 0,0 0,0 0,0 1,-1-1,1 0,0 0,0 0,-1 0,1 0,0 0,0 0,-1 0,1 0,0 1,0-1,-1 0,1 0,0 0,0-1,-1 1,1 0,18 13,9-6,0-2,1 0,53 0,86-9,-78-10,-67 9,0 1,0 1,24 0,249 4,-280-1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32:57.2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140 25,'3'-2,"0"0,0 0,0 0,0 1,1-1,-1 1,0-1,1 1,-1 0,1 1,0-1,3 0,51-2,-40 3,25-2,117 0,-141 3,-1 1,0 1,0 0,0 1,-1 1,27 11,-40-14,0 1,0-1,-1 1,1 0,-1 0,1 0,-1 1,0-1,0 1,-1-1,1 1,-1 0,0 0,0 0,0 1,0-1,-1 0,0 1,0-1,0 1,1 6,0 12,-2 1,0 0,-3 25,0 2,3 589,1-614,9 48,-5-47,1 45,-5 61,-19 152,11-200,5-48,-8 41,4-35,2 1,1-1,3 0,5 49,1-48,-3-31,-1-1,-1 0,0 1,0-1,-1 0,-3 18,3-27,-1 0,0 0,0 0,-1 0,1-1,0 1,-1 0,0-1,0 1,0-1,0 0,0 0,0 0,0 1,-1-2,1 1,-1 0,1-1,-1 1,0-1,1 0,-1 1,0-1,0-1,0 1,0 0,0-1,0 0,0 1,0-1,-4-1,-73 2,-107-15,-40 0,223 15,0-1,0 0,0 0,0-1,0 1,0-1,0 0,0 0,0 0,1 0,-1-1,0 1,1-1,-1 0,1 0,-6-5,6 4,1-1,0 1,0-1,1 1,-1-1,0 1,1-1,0 0,0 0,0 0,1 0,-1 0,1 0,0 0,0 1,0-1,1-5,4-29,15-62,-12 70,-2-1,-1 0,2-45,-7-22,15-110,-8 120,-6-146,-4 98,3-404,1 523,1 0,1 1,1-1,0 0,1 1,8-18,-8 22,0-1,-1 0,0 1,0-2,-2 1,0 0,0 0,-1-1,-1 1,-1-22,-19-102,20 136,0 0,0 1,-1-1,1 0,0 1,0-1,0 0,0 0,0 1,0-1,0 0,1 1,-1-1,0 0,0 0,0 1,1-1,-1 0,0 1,1-1,-1 1,0-1,1 0,-1 1,1-1,-1 1,1-1,-1 1,1 0,0-1,-1 1,1-1,1 1,0-1,1 0,-1 1,1 0,0 0,-1 0,1 0,-1 0,1 0,5 2,53 20,-46-12,-1 0,0 0,-1 1,0 1,-1 0,0 1,-1 1,0-1,-1 2,-1-1,0 1,-1 1,0 0,-2 0,0 0,-1 1,0-1,-1 1,-1 1,1 22,-5 145,-1-83,15 145,-4-181,13 90,1 201,-23-349,-1-1,1 1,-1-1,-1 0,1 0,-1 1,0-1,-1 0,0-1,0 1,0 0,-1-1,0 0,0 0,-1 0,1 0,-1-1,-8 7,-22 40,31-44,0 0,-1-1,0 0,0 0,-1 0,-10 9,16-15,-1-1,0 1,1-1,-1 1,0-1,0 0,0 1,1-1,-1 0,0 0,0 0,0 1,0-1,1 0,-1 0,0 0,0 0,0 0,0-1,0 1,1 0,-1 0,0-1,0 1,0 0,1-1,-1 1,0-1,0 1,1-1,-1 1,0-1,1 1,-1-1,1 0,-1 1,1-1,-1 0,1 1,-1-1,0-2,-18-40,16 34,-9-27,1-1,2 0,-6-55,-1-120,12 140,-2-263,6 323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33:05.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16,'2'-2,"2"0,-1 0,0 1,0-1,0 1,1 0,-1 0,1 0,-1 0,1 1,-1-1,1 1,-1 0,1 0,-1 0,1 0,4 2,69 15,-61-12,50 16,-44-13,1-1,-1-1,1 0,41 3,-63-9,0 0,0 0,1 0,-1 1,0-1,1-1,-1 1,0 0,1 0,-1 0,0-1,1 1,-1 0,0-1,0 0,0 1,1-1,-1 1,0-1,0 0,0 0,0 0,0 0,0 0,-1 0,1 0,0 0,0 0,-1 0,1 0,0 0,-1-1,1 1,-1 0,0 0,1-1,-1 1,0-2,0 1,-1 1,1-1,-1 0,1 0,-1 1,0-1,1 0,-1 1,0-1,0 1,0-1,-1 1,1-1,0 1,-1 0,1 0,0-1,-1 1,1 0,-1 0,0 1,1-1,-1 0,0 0,0 1,1-1,-4 0,-32-3,-1 2,0 1,-45 5,52-3,54-1,-3-1,0 1,1 1,-1 1,38 8,-53-9,-1 1,1 0,0-1,-1 1,0 1,1-1,-1 1,0 0,0 0,-1 0,1 0,-1 0,1 1,-1 0,0 0,0 0,-1 0,1 0,-1 0,0 1,0-1,0 1,-1-1,0 1,0 0,1 5,1 51,-4-51,1 0,0 0,1 0,0 1,1-1,0-1,6 18,-1-9,-2 0,1 1,-2 0,-1 0,2 34,-6 102,-2-59,3 1142,1-1213,2 0,5 24,-4-23,4 47,-8-53,0-19,-2-48,-10-66,2 51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33:09.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114 1693,'-1'-7,"0"0,0 1,-1-1,0 0,0 1,-6-12,-5-19,-37-187,39 181,3 0,1 0,0-54,7-133,3 89,-5-40,5-194,1 337,16-66,-7 42,-13 62,0-1,0 0,0 1,0-1,0 0,0 1,0-1,0 1,0-1,0 0,1 1,-1-1,0 0,0 1,0-1,1 1,-1-1,0 1,1-1,-1 1,1-1,-1 1,1-1,-1 1,1-1,-1 1,1 0,-1-1,1 1,0-1,10 18,4 41,-14-55,17 104,7 160,-5-38,5-59,-9-78,-5 0,0 101,-11-120,-2 55,-7-95,9-32,0-1,0 1,0-1,0 1,0-1,0 1,0 0,-1-1,1 1,0-1,0 1,-1-1,1 1,0-1,-1 1,1-1,0 1,-1-1,1 1,-1-1,1 0,-1 1,1-1,-1 0,1 1,-1-1,1 0,-1 0,1 1,-1-1,0 0,1 0,-1 0,1 0,-1 0,0 0,1 0,-1 0,1 0,-1 0,0 0,1 0,-1 0,1-1,-1 1,1 0,-2-1,-5-8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2:04:39.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90,'9'0,"6"1,0-1,-1 0,1-2,0 1,-1-2,0 0,1 0,22-10,-17 5,1 1,1 1,-1 0,1 2,0 1,32-2,-32 3,89-18,-82 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0:46:57.8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1 124,'0'-2,"1"0,-1 1,1-1,0 0,-1 1,1-1,0 1,0-1,0 1,0-1,0 1,1-1,-1 1,0 0,1 0,-1 0,1 0,-1 0,1 0,-1 0,1 0,2 0,40-14,-44 14,31-5,0 1,1 1,62 2,-54 1,72-8,88-18,-76 11,-64 11,-34 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2:04:41.9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0,'5'0,"8"0,6 0,5 0,4 0,2 0,1 0,-4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2:04:44.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28.8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1 574,'4'-3,"1"0,0 0,-1 1,1-1,1 1,-1 0,0 1,0 0,1-1,-1 2,1-1,-1 0,1 1,8 1,6-2,749-8,-469 11,-349-2,-3-1,1 2,-83 13,118-11,1 0,-1 1,1 1,0 1,0 0,1 1,0 0,0 2,1-1,0 1,0 1,-21 22,-144 178,149-181,3 2,0 0,2 2,1 1,-24 48,33-50,0 1,3 1,-15 65,24-91,0-1,0 0,0 0,-1 0,0 0,0 0,-6 7,7-11,1 0,-1-1,0 1,-1-1,1 1,0-1,-1 0,1 0,-1 0,0 0,0 0,0-1,0 1,0-1,0 0,0 0,0 0,-5 1,7-2,-1 0,1 0,-1-1,1 1,-1 0,1-1,-1 1,1-1,-1 0,1 1,0-1,-1 0,1 0,0 0,-1 0,1 0,0 0,0 0,0 0,0 0,0-1,0 1,1 0,-1-1,0 1,0 0,1-1,-1 1,1-1,0 1,-1-1,1-2,-6-53,6 52,-3-22,-1 0,-1 0,-10-31,7 32,2-1,0 1,2-1,-1-34,5 54,0-1,1 1,0 0,0-1,1 1,0 0,0 0,0 0,1 0,0 1,1-1,-1 1,1 0,1 0,-1 0,1 0,0 1,0-1,0 2,8-6,29-20,-31 24,0-1,-1 0,0 0,0-1,-1-1,0 1,0-2,-1 1,0-1,-1 0,12-22,-12 15,-1 0,0-1,-2 1,0-1,-1 0,0-1,-2 1,0 0,-2-20,0 27,0 1,-1-1,-1 1,0-1,0 1,-1 0,0 0,-1 0,0 1,-1-1,0 1,0 1,-1-1,0 1,0 0,-13-10,-21-15,7 7,-34-37,63 58,1 0,0-1,0 0,0 0,1 0,0 0,0 0,1-1,0 0,0 1,0-1,1 0,0 0,0 0,1 0,0-7,0 10,0 0,1-1,-1 1,1 0,0 0,0 0,1 0,-1 0,1 0,0 0,0 0,0 0,0 1,1-1,-1 1,1 0,0 0,0 0,0 0,1 0,-1 1,1-1,-1 1,1 0,0 0,4-2,19-2,0 1,0 1,0 2,0 0,1 2,54 6,16-1,420-5,-497 1,0 1,37 9,31 4,-10-15,25 2,-102-2,0 0,-1 0,1 0,-1 0,1 1,0-1,-1 0,1 1,-1 0,1-1,-1 1,1 0,-1 0,0 0,1 0,-1 0,0 0,0 0,0 0,1 0,-1 1,0-1,-1 0,1 1,0-1,0 1,-1-1,1 1,-1-1,1 1,-1 0,1-1,-1 1,0 0,0-1,0 1,0-1,0 1,-1 2,1 0,-1-1,0 1,0 0,-1-1,1 1,-1 0,0-1,0 0,0 1,0-1,0 0,-1 0,1 0,-1-1,0 1,-3 2,-16 9,1-2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35.8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40 1,'-2'2,"1"1,-1 0,0 0,1-1,-1 1,1 0,0 1,0-1,0 0,1 0,-1 0,1 0,-1 5,2 50,0-36,-3 48,-19 130,20-183,0 1,0 0,2-1,0 1,4 18,-1-9,-2 54,-2-69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38.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0 180,'0'-3,"0"-2,3-4,0-2,0-1,2 0,0 1,-1 0,-1-2,-1 1,-1-1,-1-1,0 0,0 0,0 0,0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0.6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1.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3:04:42.0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17,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10/17/2024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customXml" Target="../ink/ink10.xml"/><Relationship Id="rId18" Type="http://schemas.openxmlformats.org/officeDocument/2006/relationships/customXml" Target="../ink/ink15.xml"/><Relationship Id="rId26" Type="http://schemas.openxmlformats.org/officeDocument/2006/relationships/customXml" Target="../ink/ink21.xml"/><Relationship Id="rId39" Type="http://schemas.openxmlformats.org/officeDocument/2006/relationships/image" Target="../media/image18.png"/><Relationship Id="rId3" Type="http://schemas.openxmlformats.org/officeDocument/2006/relationships/customXml" Target="../ink/ink4.xml"/><Relationship Id="rId21" Type="http://schemas.openxmlformats.org/officeDocument/2006/relationships/customXml" Target="../ink/ink18.xml"/><Relationship Id="rId34" Type="http://schemas.openxmlformats.org/officeDocument/2006/relationships/customXml" Target="../ink/ink25.xml"/><Relationship Id="rId42" Type="http://schemas.openxmlformats.org/officeDocument/2006/relationships/customXml" Target="../ink/ink29.xml"/><Relationship Id="rId47" Type="http://schemas.openxmlformats.org/officeDocument/2006/relationships/image" Target="../media/image46.png"/><Relationship Id="rId7" Type="http://schemas.openxmlformats.org/officeDocument/2006/relationships/customXml" Target="../ink/ink6.xml"/><Relationship Id="rId12" Type="http://schemas.openxmlformats.org/officeDocument/2006/relationships/customXml" Target="../ink/ink9.xml"/><Relationship Id="rId17" Type="http://schemas.openxmlformats.org/officeDocument/2006/relationships/customXml" Target="../ink/ink14.xml"/><Relationship Id="rId25" Type="http://schemas.openxmlformats.org/officeDocument/2006/relationships/image" Target="../media/image11.png"/><Relationship Id="rId33" Type="http://schemas.openxmlformats.org/officeDocument/2006/relationships/image" Target="../media/image150.png"/><Relationship Id="rId38" Type="http://schemas.openxmlformats.org/officeDocument/2006/relationships/customXml" Target="../ink/ink27.xml"/><Relationship Id="rId46" Type="http://schemas.openxmlformats.org/officeDocument/2006/relationships/customXml" Target="../ink/ink31.xml"/><Relationship Id="rId2" Type="http://schemas.openxmlformats.org/officeDocument/2006/relationships/image" Target="../media/image43.png"/><Relationship Id="rId16" Type="http://schemas.openxmlformats.org/officeDocument/2006/relationships/customXml" Target="../ink/ink13.xml"/><Relationship Id="rId20" Type="http://schemas.openxmlformats.org/officeDocument/2006/relationships/customXml" Target="../ink/ink17.xml"/><Relationship Id="rId29" Type="http://schemas.openxmlformats.org/officeDocument/2006/relationships/image" Target="../media/image13.png"/><Relationship Id="rId41" Type="http://schemas.openxmlformats.org/officeDocument/2006/relationships/image" Target="../media/image190.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customXml" Target="../ink/ink8.xml"/><Relationship Id="rId24" Type="http://schemas.openxmlformats.org/officeDocument/2006/relationships/customXml" Target="../ink/ink20.xml"/><Relationship Id="rId32" Type="http://schemas.openxmlformats.org/officeDocument/2006/relationships/customXml" Target="../ink/ink24.xml"/><Relationship Id="rId37" Type="http://schemas.openxmlformats.org/officeDocument/2006/relationships/image" Target="../media/image17.png"/><Relationship Id="rId40" Type="http://schemas.openxmlformats.org/officeDocument/2006/relationships/customXml" Target="../ink/ink28.xml"/><Relationship Id="rId45" Type="http://schemas.openxmlformats.org/officeDocument/2006/relationships/image" Target="../media/image45.png"/><Relationship Id="rId5" Type="http://schemas.openxmlformats.org/officeDocument/2006/relationships/customXml" Target="../ink/ink5.xml"/><Relationship Id="rId15" Type="http://schemas.openxmlformats.org/officeDocument/2006/relationships/customXml" Target="../ink/ink12.xml"/><Relationship Id="rId23" Type="http://schemas.openxmlformats.org/officeDocument/2006/relationships/image" Target="../media/image100.png"/><Relationship Id="rId28" Type="http://schemas.openxmlformats.org/officeDocument/2006/relationships/customXml" Target="../ink/ink22.xml"/><Relationship Id="rId36" Type="http://schemas.openxmlformats.org/officeDocument/2006/relationships/customXml" Target="../ink/ink26.xml"/><Relationship Id="rId10" Type="http://schemas.openxmlformats.org/officeDocument/2006/relationships/image" Target="../media/image90.png"/><Relationship Id="rId19" Type="http://schemas.openxmlformats.org/officeDocument/2006/relationships/customXml" Target="../ink/ink16.xml"/><Relationship Id="rId31" Type="http://schemas.openxmlformats.org/officeDocument/2006/relationships/image" Target="../media/image14.png"/><Relationship Id="rId44" Type="http://schemas.openxmlformats.org/officeDocument/2006/relationships/customXml" Target="../ink/ink30.xml"/><Relationship Id="rId4" Type="http://schemas.openxmlformats.org/officeDocument/2006/relationships/image" Target="../media/image60.png"/><Relationship Id="rId9" Type="http://schemas.openxmlformats.org/officeDocument/2006/relationships/customXml" Target="../ink/ink7.xml"/><Relationship Id="rId14" Type="http://schemas.openxmlformats.org/officeDocument/2006/relationships/customXml" Target="../ink/ink11.xml"/><Relationship Id="rId22" Type="http://schemas.openxmlformats.org/officeDocument/2006/relationships/customXml" Target="../ink/ink19.xml"/><Relationship Id="rId27" Type="http://schemas.openxmlformats.org/officeDocument/2006/relationships/image" Target="../media/image12.png"/><Relationship Id="rId30" Type="http://schemas.openxmlformats.org/officeDocument/2006/relationships/customXml" Target="../ink/ink23.xml"/><Relationship Id="rId35" Type="http://schemas.openxmlformats.org/officeDocument/2006/relationships/image" Target="../media/image160.png"/><Relationship Id="rId43"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3434571"/>
            <a:ext cx="4572000" cy="1828800"/>
          </a:xfrm>
        </p:spPr>
        <p:txBody>
          <a:bodyPr/>
          <a:lstStyle/>
          <a:p>
            <a:r>
              <a:rPr lang="en-US"/>
              <a:t>Welcome and Overview of the RAMP/MACCS User Group Meeting</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a:t>Marcos Vicente</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a:t>Health Physicist</a:t>
            </a:r>
          </a:p>
        </p:txBody>
      </p:sp>
      <p:sp>
        <p:nvSpPr>
          <p:cNvPr id="2" name="TextBox 1">
            <a:extLst>
              <a:ext uri="{FF2B5EF4-FFF2-40B4-BE49-F238E27FC236}">
                <a16:creationId xmlns:a16="http://schemas.microsoft.com/office/drawing/2014/main" id="{9BA2B416-D209-333D-397C-23C5244ED6BE}"/>
              </a:ext>
            </a:extLst>
          </p:cNvPr>
          <p:cNvSpPr txBox="1"/>
          <p:nvPr/>
        </p:nvSpPr>
        <p:spPr>
          <a:xfrm>
            <a:off x="6983730" y="765810"/>
            <a:ext cx="7006590" cy="1200329"/>
          </a:xfrm>
          <a:prstGeom prst="rect">
            <a:avLst/>
          </a:prstGeom>
          <a:noFill/>
        </p:spPr>
        <p:txBody>
          <a:bodyPr wrap="square" rtlCol="0">
            <a:spAutoFit/>
          </a:bodyPr>
          <a:lstStyle/>
          <a:p>
            <a:pPr algn="ctr"/>
            <a:r>
              <a:rPr lang="en-US" sz="3600">
                <a:solidFill>
                  <a:schemeClr val="tx1">
                    <a:lumMod val="50000"/>
                  </a:schemeClr>
                </a:solidFill>
              </a:rPr>
              <a:t>International RAMP and MACCS 2024 Fall User Group Meeting</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1DB941-C409-2B5B-C022-DB5BC1CEF529}"/>
              </a:ext>
            </a:extLst>
          </p:cNvPr>
          <p:cNvSpPr>
            <a:spLocks noGrp="1"/>
          </p:cNvSpPr>
          <p:nvPr>
            <p:ph type="sldNum" sz="quarter" idx="12"/>
          </p:nvPr>
        </p:nvSpPr>
        <p:spPr>
          <a:xfrm>
            <a:off x="16746122" y="7772400"/>
            <a:ext cx="453223" cy="457200"/>
          </a:xfrm>
        </p:spPr>
        <p:txBody>
          <a:bodyPr/>
          <a:lstStyle/>
          <a:p>
            <a:fld id="{FE7A4BB3-E848-5A44-82DF-322201952CD8}" type="slidenum">
              <a:rPr lang="en-US" smtClean="0"/>
              <a:pPr/>
              <a:t>10</a:t>
            </a:fld>
            <a:endParaRPr lang="en-US"/>
          </a:p>
        </p:txBody>
      </p:sp>
      <p:sp>
        <p:nvSpPr>
          <p:cNvPr id="3" name="Title 2">
            <a:extLst>
              <a:ext uri="{FF2B5EF4-FFF2-40B4-BE49-F238E27FC236}">
                <a16:creationId xmlns:a16="http://schemas.microsoft.com/office/drawing/2014/main" id="{7A286481-6FC6-DC02-780C-5987CB90C18C}"/>
              </a:ext>
            </a:extLst>
          </p:cNvPr>
          <p:cNvSpPr>
            <a:spLocks noGrp="1"/>
          </p:cNvSpPr>
          <p:nvPr>
            <p:ph type="title"/>
          </p:nvPr>
        </p:nvSpPr>
        <p:spPr/>
        <p:txBody>
          <a:bodyPr/>
          <a:lstStyle/>
          <a:p>
            <a:r>
              <a:rPr lang="en-US"/>
              <a:t>NRC MACCS Team</a:t>
            </a:r>
          </a:p>
        </p:txBody>
      </p:sp>
      <p:sp>
        <p:nvSpPr>
          <p:cNvPr id="6" name="TextBox 5">
            <a:extLst>
              <a:ext uri="{FF2B5EF4-FFF2-40B4-BE49-F238E27FC236}">
                <a16:creationId xmlns:a16="http://schemas.microsoft.com/office/drawing/2014/main" id="{418CF422-5B46-D378-C53C-A0B17F08E8E7}"/>
              </a:ext>
            </a:extLst>
          </p:cNvPr>
          <p:cNvSpPr txBox="1"/>
          <p:nvPr/>
        </p:nvSpPr>
        <p:spPr>
          <a:xfrm>
            <a:off x="2014201" y="4017455"/>
            <a:ext cx="3047591" cy="646331"/>
          </a:xfrm>
          <a:prstGeom prst="rect">
            <a:avLst/>
          </a:prstGeom>
          <a:noFill/>
        </p:spPr>
        <p:txBody>
          <a:bodyPr wrap="square" rtlCol="0">
            <a:spAutoFit/>
          </a:bodyPr>
          <a:lstStyle/>
          <a:p>
            <a:pPr algn="ctr"/>
            <a:r>
              <a:rPr lang="en-US" sz="1800"/>
              <a:t>Luis Betancourt</a:t>
            </a:r>
          </a:p>
          <a:p>
            <a:pPr algn="ctr"/>
            <a:r>
              <a:rPr lang="en-US" sz="1800"/>
              <a:t>Branch Chief</a:t>
            </a:r>
          </a:p>
        </p:txBody>
      </p:sp>
      <p:sp>
        <p:nvSpPr>
          <p:cNvPr id="8" name="TextBox 7">
            <a:extLst>
              <a:ext uri="{FF2B5EF4-FFF2-40B4-BE49-F238E27FC236}">
                <a16:creationId xmlns:a16="http://schemas.microsoft.com/office/drawing/2014/main" id="{F6765CB2-E102-F2A3-6E90-6F799CB25149}"/>
              </a:ext>
            </a:extLst>
          </p:cNvPr>
          <p:cNvSpPr txBox="1"/>
          <p:nvPr/>
        </p:nvSpPr>
        <p:spPr>
          <a:xfrm>
            <a:off x="4424637" y="4017081"/>
            <a:ext cx="3047591" cy="646331"/>
          </a:xfrm>
          <a:prstGeom prst="rect">
            <a:avLst/>
          </a:prstGeom>
          <a:noFill/>
        </p:spPr>
        <p:txBody>
          <a:bodyPr wrap="square" rtlCol="0">
            <a:spAutoFit/>
          </a:bodyPr>
          <a:lstStyle/>
          <a:p>
            <a:pPr algn="ctr"/>
            <a:r>
              <a:rPr lang="en-US" sz="1800"/>
              <a:t>Dr. Keith Compton</a:t>
            </a:r>
          </a:p>
          <a:p>
            <a:pPr algn="ctr"/>
            <a:r>
              <a:rPr lang="en-US" sz="1800"/>
              <a:t>MACCS Team</a:t>
            </a:r>
          </a:p>
        </p:txBody>
      </p:sp>
      <p:sp>
        <p:nvSpPr>
          <p:cNvPr id="10" name="TextBox 9">
            <a:extLst>
              <a:ext uri="{FF2B5EF4-FFF2-40B4-BE49-F238E27FC236}">
                <a16:creationId xmlns:a16="http://schemas.microsoft.com/office/drawing/2014/main" id="{E149E3A0-5D40-E3F1-A424-1E024646E2BF}"/>
              </a:ext>
            </a:extLst>
          </p:cNvPr>
          <p:cNvSpPr txBox="1"/>
          <p:nvPr/>
        </p:nvSpPr>
        <p:spPr>
          <a:xfrm>
            <a:off x="6782755" y="4017081"/>
            <a:ext cx="3047591" cy="646331"/>
          </a:xfrm>
          <a:prstGeom prst="rect">
            <a:avLst/>
          </a:prstGeom>
          <a:noFill/>
        </p:spPr>
        <p:txBody>
          <a:bodyPr wrap="square" rtlCol="0">
            <a:spAutoFit/>
          </a:bodyPr>
          <a:lstStyle/>
          <a:p>
            <a:pPr algn="ctr"/>
            <a:r>
              <a:rPr lang="en-US" sz="1800"/>
              <a:t>Dr. Tina Ghosh</a:t>
            </a:r>
          </a:p>
          <a:p>
            <a:pPr algn="ctr"/>
            <a:r>
              <a:rPr lang="en-US" sz="1800"/>
              <a:t>MACCS Team</a:t>
            </a:r>
          </a:p>
        </p:txBody>
      </p:sp>
      <p:sp>
        <p:nvSpPr>
          <p:cNvPr id="12" name="TextBox 11">
            <a:extLst>
              <a:ext uri="{FF2B5EF4-FFF2-40B4-BE49-F238E27FC236}">
                <a16:creationId xmlns:a16="http://schemas.microsoft.com/office/drawing/2014/main" id="{15C0A3FA-0E33-E58D-7FE2-DA65224DB932}"/>
              </a:ext>
            </a:extLst>
          </p:cNvPr>
          <p:cNvSpPr txBox="1"/>
          <p:nvPr/>
        </p:nvSpPr>
        <p:spPr>
          <a:xfrm>
            <a:off x="9193191" y="4017081"/>
            <a:ext cx="3047591" cy="646331"/>
          </a:xfrm>
          <a:prstGeom prst="rect">
            <a:avLst/>
          </a:prstGeom>
          <a:noFill/>
        </p:spPr>
        <p:txBody>
          <a:bodyPr wrap="square" rtlCol="0">
            <a:spAutoFit/>
          </a:bodyPr>
          <a:lstStyle/>
          <a:p>
            <a:pPr algn="ctr"/>
            <a:r>
              <a:rPr lang="en-US" sz="1800"/>
              <a:t>Dr. Salman Haq</a:t>
            </a:r>
          </a:p>
          <a:p>
            <a:pPr algn="ctr"/>
            <a:r>
              <a:rPr lang="en-US" sz="1800"/>
              <a:t>MACCS Team</a:t>
            </a:r>
          </a:p>
        </p:txBody>
      </p:sp>
      <p:sp>
        <p:nvSpPr>
          <p:cNvPr id="14" name="TextBox 13">
            <a:extLst>
              <a:ext uri="{FF2B5EF4-FFF2-40B4-BE49-F238E27FC236}">
                <a16:creationId xmlns:a16="http://schemas.microsoft.com/office/drawing/2014/main" id="{AD0CFDF7-DE4F-ECF9-B321-E04107A0E90A}"/>
              </a:ext>
            </a:extLst>
          </p:cNvPr>
          <p:cNvSpPr txBox="1"/>
          <p:nvPr/>
        </p:nvSpPr>
        <p:spPr>
          <a:xfrm>
            <a:off x="3180220" y="7014560"/>
            <a:ext cx="3047591" cy="646331"/>
          </a:xfrm>
          <a:prstGeom prst="rect">
            <a:avLst/>
          </a:prstGeom>
          <a:noFill/>
        </p:spPr>
        <p:txBody>
          <a:bodyPr wrap="square" rtlCol="0">
            <a:spAutoFit/>
          </a:bodyPr>
          <a:lstStyle/>
          <a:p>
            <a:pPr algn="ctr"/>
            <a:r>
              <a:rPr lang="en-US" sz="1800" dirty="0"/>
              <a:t>Dr. AJ Nosek</a:t>
            </a:r>
          </a:p>
          <a:p>
            <a:pPr algn="ctr"/>
            <a:r>
              <a:rPr lang="en-US" sz="1800" dirty="0"/>
              <a:t>MACCS Team</a:t>
            </a:r>
          </a:p>
        </p:txBody>
      </p:sp>
      <p:sp>
        <p:nvSpPr>
          <p:cNvPr id="16" name="TextBox 15">
            <a:extLst>
              <a:ext uri="{FF2B5EF4-FFF2-40B4-BE49-F238E27FC236}">
                <a16:creationId xmlns:a16="http://schemas.microsoft.com/office/drawing/2014/main" id="{CC55E69B-660E-0820-EDFE-ECA1A622D1CE}"/>
              </a:ext>
            </a:extLst>
          </p:cNvPr>
          <p:cNvSpPr txBox="1"/>
          <p:nvPr/>
        </p:nvSpPr>
        <p:spPr>
          <a:xfrm>
            <a:off x="5624109" y="7014560"/>
            <a:ext cx="3047591" cy="646331"/>
          </a:xfrm>
          <a:prstGeom prst="rect">
            <a:avLst/>
          </a:prstGeom>
          <a:noFill/>
        </p:spPr>
        <p:txBody>
          <a:bodyPr wrap="square" rtlCol="0">
            <a:spAutoFit/>
          </a:bodyPr>
          <a:lstStyle/>
          <a:p>
            <a:pPr algn="ctr"/>
            <a:r>
              <a:rPr lang="en-US" sz="1800"/>
              <a:t>Dr. Nazila Tehrani</a:t>
            </a:r>
          </a:p>
          <a:p>
            <a:pPr algn="ctr"/>
            <a:r>
              <a:rPr lang="en-US" sz="1800"/>
              <a:t>MACCS Team</a:t>
            </a:r>
          </a:p>
        </p:txBody>
      </p:sp>
      <p:sp>
        <p:nvSpPr>
          <p:cNvPr id="18" name="TextBox 17">
            <a:extLst>
              <a:ext uri="{FF2B5EF4-FFF2-40B4-BE49-F238E27FC236}">
                <a16:creationId xmlns:a16="http://schemas.microsoft.com/office/drawing/2014/main" id="{3235C4E0-0B42-E225-40A7-85942F418630}"/>
              </a:ext>
            </a:extLst>
          </p:cNvPr>
          <p:cNvSpPr txBox="1"/>
          <p:nvPr/>
        </p:nvSpPr>
        <p:spPr>
          <a:xfrm>
            <a:off x="8010088" y="7014560"/>
            <a:ext cx="3047591" cy="646331"/>
          </a:xfrm>
          <a:prstGeom prst="rect">
            <a:avLst/>
          </a:prstGeom>
          <a:noFill/>
        </p:spPr>
        <p:txBody>
          <a:bodyPr wrap="square" rtlCol="0">
            <a:spAutoFit/>
          </a:bodyPr>
          <a:lstStyle/>
          <a:p>
            <a:pPr algn="ctr"/>
            <a:r>
              <a:rPr lang="en-US" sz="1800" dirty="0"/>
              <a:t>Dr. Elena Yegorova</a:t>
            </a:r>
          </a:p>
          <a:p>
            <a:pPr algn="ctr"/>
            <a:r>
              <a:rPr lang="en-US" sz="1800" dirty="0"/>
              <a:t>RAMP Team</a:t>
            </a:r>
          </a:p>
        </p:txBody>
      </p:sp>
      <p:pic>
        <p:nvPicPr>
          <p:cNvPr id="19" name="Picture 18" descr="A person in a suit and tie&#10;&#10;Description automatically generated">
            <a:extLst>
              <a:ext uri="{FF2B5EF4-FFF2-40B4-BE49-F238E27FC236}">
                <a16:creationId xmlns:a16="http://schemas.microsoft.com/office/drawing/2014/main" id="{DFD9DD37-ACB3-7475-7B9F-F1C90F4C967D}"/>
              </a:ext>
            </a:extLst>
          </p:cNvPr>
          <p:cNvPicPr>
            <a:picLocks noChangeAspect="1"/>
          </p:cNvPicPr>
          <p:nvPr/>
        </p:nvPicPr>
        <p:blipFill>
          <a:blip r:embed="rId2"/>
          <a:stretch>
            <a:fillRect/>
          </a:stretch>
        </p:blipFill>
        <p:spPr>
          <a:xfrm>
            <a:off x="2623596" y="2005997"/>
            <a:ext cx="1828800" cy="1828800"/>
          </a:xfrm>
          <a:prstGeom prst="rect">
            <a:avLst/>
          </a:prstGeom>
        </p:spPr>
      </p:pic>
      <p:pic>
        <p:nvPicPr>
          <p:cNvPr id="20" name="Picture 19">
            <a:extLst>
              <a:ext uri="{FF2B5EF4-FFF2-40B4-BE49-F238E27FC236}">
                <a16:creationId xmlns:a16="http://schemas.microsoft.com/office/drawing/2014/main" id="{0FB7FB08-7EF6-0EA0-B9E6-5D7B4A80E6A0}"/>
              </a:ext>
            </a:extLst>
          </p:cNvPr>
          <p:cNvPicPr>
            <a:picLocks noChangeAspect="1"/>
          </p:cNvPicPr>
          <p:nvPr/>
        </p:nvPicPr>
        <p:blipFill>
          <a:blip r:embed="rId3"/>
          <a:srcRect/>
          <a:stretch/>
        </p:blipFill>
        <p:spPr>
          <a:xfrm>
            <a:off x="5034032" y="2005997"/>
            <a:ext cx="1828800" cy="1828800"/>
          </a:xfrm>
          <a:prstGeom prst="rect">
            <a:avLst/>
          </a:prstGeom>
        </p:spPr>
      </p:pic>
      <p:pic>
        <p:nvPicPr>
          <p:cNvPr id="21" name="Picture 20">
            <a:extLst>
              <a:ext uri="{FF2B5EF4-FFF2-40B4-BE49-F238E27FC236}">
                <a16:creationId xmlns:a16="http://schemas.microsoft.com/office/drawing/2014/main" id="{C3BA51E5-6A60-3996-C1E2-5BC170409A5F}"/>
              </a:ext>
            </a:extLst>
          </p:cNvPr>
          <p:cNvPicPr>
            <a:picLocks noChangeAspect="1"/>
          </p:cNvPicPr>
          <p:nvPr/>
        </p:nvPicPr>
        <p:blipFill>
          <a:blip r:embed="rId4"/>
          <a:srcRect/>
          <a:stretch/>
        </p:blipFill>
        <p:spPr>
          <a:xfrm>
            <a:off x="7444468" y="2005997"/>
            <a:ext cx="1828800" cy="1828800"/>
          </a:xfrm>
          <a:prstGeom prst="rect">
            <a:avLst/>
          </a:prstGeom>
        </p:spPr>
      </p:pic>
      <p:pic>
        <p:nvPicPr>
          <p:cNvPr id="22" name="Picture 21">
            <a:extLst>
              <a:ext uri="{FF2B5EF4-FFF2-40B4-BE49-F238E27FC236}">
                <a16:creationId xmlns:a16="http://schemas.microsoft.com/office/drawing/2014/main" id="{D51A976C-6F69-2BBC-3459-D501A7BBDB72}"/>
              </a:ext>
            </a:extLst>
          </p:cNvPr>
          <p:cNvPicPr>
            <a:picLocks noChangeAspect="1"/>
          </p:cNvPicPr>
          <p:nvPr/>
        </p:nvPicPr>
        <p:blipFill>
          <a:blip r:embed="rId5"/>
          <a:srcRect/>
          <a:stretch/>
        </p:blipFill>
        <p:spPr>
          <a:xfrm>
            <a:off x="9854904" y="2005997"/>
            <a:ext cx="1828800" cy="1828800"/>
          </a:xfrm>
          <a:prstGeom prst="rect">
            <a:avLst/>
          </a:prstGeom>
        </p:spPr>
      </p:pic>
      <p:pic>
        <p:nvPicPr>
          <p:cNvPr id="23" name="Picture 22">
            <a:extLst>
              <a:ext uri="{FF2B5EF4-FFF2-40B4-BE49-F238E27FC236}">
                <a16:creationId xmlns:a16="http://schemas.microsoft.com/office/drawing/2014/main" id="{2AB6EB53-BD94-BB02-78A6-F4CB6D995383}"/>
              </a:ext>
            </a:extLst>
          </p:cNvPr>
          <p:cNvPicPr>
            <a:picLocks noChangeAspect="1"/>
          </p:cNvPicPr>
          <p:nvPr/>
        </p:nvPicPr>
        <p:blipFill>
          <a:blip r:embed="rId6"/>
          <a:srcRect/>
          <a:stretch/>
        </p:blipFill>
        <p:spPr>
          <a:xfrm>
            <a:off x="3823068" y="5021130"/>
            <a:ext cx="1828800" cy="1828800"/>
          </a:xfrm>
          <a:prstGeom prst="rect">
            <a:avLst/>
          </a:prstGeom>
        </p:spPr>
      </p:pic>
      <p:pic>
        <p:nvPicPr>
          <p:cNvPr id="24" name="Picture 23">
            <a:extLst>
              <a:ext uri="{FF2B5EF4-FFF2-40B4-BE49-F238E27FC236}">
                <a16:creationId xmlns:a16="http://schemas.microsoft.com/office/drawing/2014/main" id="{6F22D94F-E549-4169-A5D1-2327E71D2E12}"/>
              </a:ext>
            </a:extLst>
          </p:cNvPr>
          <p:cNvPicPr>
            <a:picLocks noChangeAspect="1"/>
          </p:cNvPicPr>
          <p:nvPr/>
        </p:nvPicPr>
        <p:blipFill>
          <a:blip r:embed="rId7"/>
          <a:srcRect/>
          <a:stretch/>
        </p:blipFill>
        <p:spPr>
          <a:xfrm>
            <a:off x="6233504" y="5021130"/>
            <a:ext cx="1828800" cy="1828800"/>
          </a:xfrm>
          <a:prstGeom prst="rect">
            <a:avLst/>
          </a:prstGeom>
        </p:spPr>
      </p:pic>
      <p:pic>
        <p:nvPicPr>
          <p:cNvPr id="25" name="Picture 24">
            <a:extLst>
              <a:ext uri="{FF2B5EF4-FFF2-40B4-BE49-F238E27FC236}">
                <a16:creationId xmlns:a16="http://schemas.microsoft.com/office/drawing/2014/main" id="{F32A8569-9484-C6D5-8BD4-66375B8B20E5}"/>
              </a:ext>
            </a:extLst>
          </p:cNvPr>
          <p:cNvPicPr>
            <a:picLocks noChangeAspect="1"/>
          </p:cNvPicPr>
          <p:nvPr/>
        </p:nvPicPr>
        <p:blipFill>
          <a:blip r:embed="rId8"/>
          <a:srcRect/>
          <a:stretch/>
        </p:blipFill>
        <p:spPr>
          <a:xfrm>
            <a:off x="8643940" y="5021130"/>
            <a:ext cx="1828800" cy="1828800"/>
          </a:xfrm>
          <a:prstGeom prst="rect">
            <a:avLst/>
          </a:prstGeom>
        </p:spPr>
      </p:pic>
      <p:sp>
        <p:nvSpPr>
          <p:cNvPr id="26" name="Slide Number Placeholder 1">
            <a:extLst>
              <a:ext uri="{FF2B5EF4-FFF2-40B4-BE49-F238E27FC236}">
                <a16:creationId xmlns:a16="http://schemas.microsoft.com/office/drawing/2014/main" id="{518C5131-0294-160C-CCF2-8383BC207CE6}"/>
              </a:ext>
            </a:extLst>
          </p:cNvPr>
          <p:cNvSpPr txBox="1">
            <a:spLocks/>
          </p:cNvSpPr>
          <p:nvPr/>
        </p:nvSpPr>
        <p:spPr>
          <a:xfrm>
            <a:off x="13994296" y="7772400"/>
            <a:ext cx="453223" cy="457200"/>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FE7A4BB3-E848-5A44-82DF-322201952CD8}" type="slidenum">
              <a:rPr lang="en-US" smtClean="0"/>
              <a:pPr/>
              <a:t>10</a:t>
            </a:fld>
            <a:endParaRPr lang="en-US"/>
          </a:p>
        </p:txBody>
      </p:sp>
    </p:spTree>
    <p:extLst>
      <p:ext uri="{BB962C8B-B14F-4D97-AF65-F5344CB8AC3E}">
        <p14:creationId xmlns:p14="http://schemas.microsoft.com/office/powerpoint/2010/main" val="26826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1DB941-C409-2B5B-C022-DB5BC1CEF529}"/>
              </a:ext>
            </a:extLst>
          </p:cNvPr>
          <p:cNvSpPr>
            <a:spLocks noGrp="1"/>
          </p:cNvSpPr>
          <p:nvPr>
            <p:ph type="sldNum" sz="quarter" idx="12"/>
          </p:nvPr>
        </p:nvSpPr>
        <p:spPr>
          <a:xfrm>
            <a:off x="16746122" y="7527075"/>
            <a:ext cx="453223" cy="457200"/>
          </a:xfrm>
        </p:spPr>
        <p:txBody>
          <a:bodyPr/>
          <a:lstStyle/>
          <a:p>
            <a:fld id="{FE7A4BB3-E848-5A44-82DF-322201952CD8}" type="slidenum">
              <a:rPr lang="en-US" smtClean="0"/>
              <a:pPr/>
              <a:t>11</a:t>
            </a:fld>
            <a:endParaRPr lang="en-US"/>
          </a:p>
        </p:txBody>
      </p:sp>
      <p:sp>
        <p:nvSpPr>
          <p:cNvPr id="3" name="Title 2">
            <a:extLst>
              <a:ext uri="{FF2B5EF4-FFF2-40B4-BE49-F238E27FC236}">
                <a16:creationId xmlns:a16="http://schemas.microsoft.com/office/drawing/2014/main" id="{7A286481-6FC6-DC02-780C-5987CB90C18C}"/>
              </a:ext>
            </a:extLst>
          </p:cNvPr>
          <p:cNvSpPr>
            <a:spLocks noGrp="1"/>
          </p:cNvSpPr>
          <p:nvPr>
            <p:ph type="title"/>
          </p:nvPr>
        </p:nvSpPr>
        <p:spPr/>
        <p:txBody>
          <a:bodyPr/>
          <a:lstStyle/>
          <a:p>
            <a:r>
              <a:rPr lang="en-US"/>
              <a:t>PNNL Team</a:t>
            </a:r>
          </a:p>
        </p:txBody>
      </p:sp>
      <p:sp>
        <p:nvSpPr>
          <p:cNvPr id="6" name="TextBox 5">
            <a:extLst>
              <a:ext uri="{FF2B5EF4-FFF2-40B4-BE49-F238E27FC236}">
                <a16:creationId xmlns:a16="http://schemas.microsoft.com/office/drawing/2014/main" id="{418CF422-5B46-D378-C53C-A0B17F08E8E7}"/>
              </a:ext>
            </a:extLst>
          </p:cNvPr>
          <p:cNvSpPr txBox="1"/>
          <p:nvPr/>
        </p:nvSpPr>
        <p:spPr>
          <a:xfrm>
            <a:off x="1902048" y="3954373"/>
            <a:ext cx="3047591" cy="923330"/>
          </a:xfrm>
          <a:prstGeom prst="rect">
            <a:avLst/>
          </a:prstGeom>
          <a:noFill/>
        </p:spPr>
        <p:txBody>
          <a:bodyPr wrap="square" rtlCol="0">
            <a:spAutoFit/>
          </a:bodyPr>
          <a:lstStyle/>
          <a:p>
            <a:pPr algn="ctr"/>
            <a:r>
              <a:rPr lang="en-US" sz="1800" dirty="0"/>
              <a:t>Dr. Vered Shaffer</a:t>
            </a:r>
          </a:p>
          <a:p>
            <a:pPr algn="ctr"/>
            <a:r>
              <a:rPr lang="en-US" sz="1800" dirty="0"/>
              <a:t>PNNL RAMP Program Manager</a:t>
            </a:r>
          </a:p>
        </p:txBody>
      </p:sp>
      <p:sp>
        <p:nvSpPr>
          <p:cNvPr id="8" name="TextBox 7">
            <a:extLst>
              <a:ext uri="{FF2B5EF4-FFF2-40B4-BE49-F238E27FC236}">
                <a16:creationId xmlns:a16="http://schemas.microsoft.com/office/drawing/2014/main" id="{F6765CB2-E102-F2A3-6E90-6F799CB25149}"/>
              </a:ext>
            </a:extLst>
          </p:cNvPr>
          <p:cNvSpPr txBox="1"/>
          <p:nvPr/>
        </p:nvSpPr>
        <p:spPr>
          <a:xfrm>
            <a:off x="4312484" y="3953999"/>
            <a:ext cx="3047591" cy="646331"/>
          </a:xfrm>
          <a:prstGeom prst="rect">
            <a:avLst/>
          </a:prstGeom>
          <a:noFill/>
        </p:spPr>
        <p:txBody>
          <a:bodyPr wrap="square" rtlCol="0">
            <a:spAutoFit/>
          </a:bodyPr>
          <a:lstStyle/>
          <a:p>
            <a:pPr algn="ctr"/>
            <a:r>
              <a:rPr lang="en-US" sz="1800"/>
              <a:t>Dr. Colby Mangini</a:t>
            </a:r>
          </a:p>
          <a:p>
            <a:pPr algn="ctr"/>
            <a:r>
              <a:rPr lang="en-US" sz="1800"/>
              <a:t>PNNL RAMP Team</a:t>
            </a:r>
          </a:p>
        </p:txBody>
      </p:sp>
      <p:sp>
        <p:nvSpPr>
          <p:cNvPr id="10" name="TextBox 9">
            <a:extLst>
              <a:ext uri="{FF2B5EF4-FFF2-40B4-BE49-F238E27FC236}">
                <a16:creationId xmlns:a16="http://schemas.microsoft.com/office/drawing/2014/main" id="{E149E3A0-5D40-E3F1-A424-1E024646E2BF}"/>
              </a:ext>
            </a:extLst>
          </p:cNvPr>
          <p:cNvSpPr txBox="1"/>
          <p:nvPr/>
        </p:nvSpPr>
        <p:spPr>
          <a:xfrm>
            <a:off x="6670602" y="3953999"/>
            <a:ext cx="3047591" cy="646331"/>
          </a:xfrm>
          <a:prstGeom prst="rect">
            <a:avLst/>
          </a:prstGeom>
          <a:noFill/>
        </p:spPr>
        <p:txBody>
          <a:bodyPr wrap="square" rtlCol="0">
            <a:spAutoFit/>
          </a:bodyPr>
          <a:lstStyle/>
          <a:p>
            <a:pPr algn="ctr"/>
            <a:r>
              <a:rPr lang="en-US" sz="1800" dirty="0"/>
              <a:t>Dr. Jon Napier</a:t>
            </a:r>
          </a:p>
          <a:p>
            <a:pPr algn="ctr"/>
            <a:r>
              <a:rPr lang="en-US" sz="1800" dirty="0"/>
              <a:t>PNNL RAMP Team</a:t>
            </a:r>
          </a:p>
        </p:txBody>
      </p:sp>
      <p:sp>
        <p:nvSpPr>
          <p:cNvPr id="14" name="TextBox 13">
            <a:extLst>
              <a:ext uri="{FF2B5EF4-FFF2-40B4-BE49-F238E27FC236}">
                <a16:creationId xmlns:a16="http://schemas.microsoft.com/office/drawing/2014/main" id="{AD0CFDF7-DE4F-ECF9-B321-E04107A0E90A}"/>
              </a:ext>
            </a:extLst>
          </p:cNvPr>
          <p:cNvSpPr txBox="1"/>
          <p:nvPr/>
        </p:nvSpPr>
        <p:spPr>
          <a:xfrm>
            <a:off x="3213673" y="7092620"/>
            <a:ext cx="3047591" cy="646331"/>
          </a:xfrm>
          <a:prstGeom prst="rect">
            <a:avLst/>
          </a:prstGeom>
          <a:noFill/>
        </p:spPr>
        <p:txBody>
          <a:bodyPr wrap="square" rtlCol="0">
            <a:spAutoFit/>
          </a:bodyPr>
          <a:lstStyle/>
          <a:p>
            <a:pPr algn="ctr"/>
            <a:r>
              <a:rPr lang="en-US" sz="1800" dirty="0"/>
              <a:t>Julia Flaherty</a:t>
            </a:r>
          </a:p>
          <a:p>
            <a:pPr algn="ctr"/>
            <a:r>
              <a:rPr lang="en-US" sz="1800" dirty="0"/>
              <a:t>PNNL RAMP Team</a:t>
            </a:r>
          </a:p>
        </p:txBody>
      </p:sp>
      <p:sp>
        <p:nvSpPr>
          <p:cNvPr id="16" name="TextBox 15">
            <a:extLst>
              <a:ext uri="{FF2B5EF4-FFF2-40B4-BE49-F238E27FC236}">
                <a16:creationId xmlns:a16="http://schemas.microsoft.com/office/drawing/2014/main" id="{CC55E69B-660E-0820-EDFE-ECA1A622D1CE}"/>
              </a:ext>
            </a:extLst>
          </p:cNvPr>
          <p:cNvSpPr txBox="1"/>
          <p:nvPr/>
        </p:nvSpPr>
        <p:spPr>
          <a:xfrm>
            <a:off x="5624109" y="7092620"/>
            <a:ext cx="3047591" cy="646331"/>
          </a:xfrm>
          <a:prstGeom prst="rect">
            <a:avLst/>
          </a:prstGeom>
          <a:noFill/>
        </p:spPr>
        <p:txBody>
          <a:bodyPr wrap="square" rtlCol="0">
            <a:spAutoFit/>
          </a:bodyPr>
          <a:lstStyle/>
          <a:p>
            <a:pPr algn="ctr"/>
            <a:r>
              <a:rPr lang="en-US" sz="1800" dirty="0"/>
              <a:t>Luba Hamilton</a:t>
            </a:r>
          </a:p>
          <a:p>
            <a:pPr algn="ctr"/>
            <a:r>
              <a:rPr lang="en-US" sz="1800" dirty="0"/>
              <a:t>PNNL RAMP Team</a:t>
            </a:r>
          </a:p>
        </p:txBody>
      </p:sp>
      <p:sp>
        <p:nvSpPr>
          <p:cNvPr id="18" name="TextBox 17">
            <a:extLst>
              <a:ext uri="{FF2B5EF4-FFF2-40B4-BE49-F238E27FC236}">
                <a16:creationId xmlns:a16="http://schemas.microsoft.com/office/drawing/2014/main" id="{3235C4E0-0B42-E225-40A7-85942F418630}"/>
              </a:ext>
            </a:extLst>
          </p:cNvPr>
          <p:cNvSpPr txBox="1"/>
          <p:nvPr/>
        </p:nvSpPr>
        <p:spPr>
          <a:xfrm>
            <a:off x="7976635" y="7092620"/>
            <a:ext cx="3047591" cy="646331"/>
          </a:xfrm>
          <a:prstGeom prst="rect">
            <a:avLst/>
          </a:prstGeom>
          <a:noFill/>
        </p:spPr>
        <p:txBody>
          <a:bodyPr wrap="square" rtlCol="0">
            <a:spAutoFit/>
          </a:bodyPr>
          <a:lstStyle/>
          <a:p>
            <a:pPr algn="ctr"/>
            <a:r>
              <a:rPr lang="en-US" sz="1800" dirty="0"/>
              <a:t>Carli Ramos</a:t>
            </a:r>
          </a:p>
          <a:p>
            <a:pPr algn="ctr"/>
            <a:r>
              <a:rPr lang="en-US" sz="1800" dirty="0"/>
              <a:t>PNNL RAMP Team</a:t>
            </a:r>
          </a:p>
        </p:txBody>
      </p:sp>
      <p:pic>
        <p:nvPicPr>
          <p:cNvPr id="4" name="Picture 3">
            <a:extLst>
              <a:ext uri="{FF2B5EF4-FFF2-40B4-BE49-F238E27FC236}">
                <a16:creationId xmlns:a16="http://schemas.microsoft.com/office/drawing/2014/main" id="{D7C9DCEB-AD7F-5E8B-ABD6-EB7CA36DE4B8}"/>
              </a:ext>
            </a:extLst>
          </p:cNvPr>
          <p:cNvPicPr>
            <a:picLocks noChangeAspect="1"/>
          </p:cNvPicPr>
          <p:nvPr/>
        </p:nvPicPr>
        <p:blipFill>
          <a:blip r:embed="rId2"/>
          <a:srcRect/>
          <a:stretch/>
        </p:blipFill>
        <p:spPr>
          <a:xfrm>
            <a:off x="2541369" y="1798364"/>
            <a:ext cx="1828800" cy="1828800"/>
          </a:xfrm>
          <a:prstGeom prst="rect">
            <a:avLst/>
          </a:prstGeom>
        </p:spPr>
      </p:pic>
      <p:pic>
        <p:nvPicPr>
          <p:cNvPr id="11" name="Picture 10">
            <a:extLst>
              <a:ext uri="{FF2B5EF4-FFF2-40B4-BE49-F238E27FC236}">
                <a16:creationId xmlns:a16="http://schemas.microsoft.com/office/drawing/2014/main" id="{035D8D86-663D-FB15-D932-3A218E6B800B}"/>
              </a:ext>
            </a:extLst>
          </p:cNvPr>
          <p:cNvPicPr>
            <a:picLocks noChangeAspect="1"/>
          </p:cNvPicPr>
          <p:nvPr/>
        </p:nvPicPr>
        <p:blipFill>
          <a:blip r:embed="rId3"/>
          <a:srcRect/>
          <a:stretch/>
        </p:blipFill>
        <p:spPr>
          <a:xfrm>
            <a:off x="4949639" y="1798364"/>
            <a:ext cx="1828800" cy="1828800"/>
          </a:xfrm>
          <a:prstGeom prst="rect">
            <a:avLst/>
          </a:prstGeom>
        </p:spPr>
      </p:pic>
      <p:pic>
        <p:nvPicPr>
          <p:cNvPr id="12" name="Picture 11">
            <a:extLst>
              <a:ext uri="{FF2B5EF4-FFF2-40B4-BE49-F238E27FC236}">
                <a16:creationId xmlns:a16="http://schemas.microsoft.com/office/drawing/2014/main" id="{6E12F006-A8C2-62C8-AFC5-39DC33F9C822}"/>
              </a:ext>
            </a:extLst>
          </p:cNvPr>
          <p:cNvPicPr>
            <a:picLocks noChangeAspect="1"/>
          </p:cNvPicPr>
          <p:nvPr/>
        </p:nvPicPr>
        <p:blipFill>
          <a:blip r:embed="rId4"/>
          <a:srcRect/>
          <a:stretch/>
        </p:blipFill>
        <p:spPr>
          <a:xfrm>
            <a:off x="7360075" y="1825159"/>
            <a:ext cx="1828800" cy="1828800"/>
          </a:xfrm>
          <a:prstGeom prst="rect">
            <a:avLst/>
          </a:prstGeom>
        </p:spPr>
      </p:pic>
      <p:pic>
        <p:nvPicPr>
          <p:cNvPr id="19" name="Picture 18">
            <a:extLst>
              <a:ext uri="{FF2B5EF4-FFF2-40B4-BE49-F238E27FC236}">
                <a16:creationId xmlns:a16="http://schemas.microsoft.com/office/drawing/2014/main" id="{B3AF769A-288D-447A-32BC-2C7BAB845945}"/>
              </a:ext>
            </a:extLst>
          </p:cNvPr>
          <p:cNvPicPr>
            <a:picLocks noChangeAspect="1"/>
          </p:cNvPicPr>
          <p:nvPr/>
        </p:nvPicPr>
        <p:blipFill>
          <a:blip r:embed="rId5"/>
          <a:srcRect/>
          <a:stretch/>
        </p:blipFill>
        <p:spPr>
          <a:xfrm>
            <a:off x="3868368" y="5013043"/>
            <a:ext cx="1828800" cy="1828800"/>
          </a:xfrm>
          <a:prstGeom prst="rect">
            <a:avLst/>
          </a:prstGeom>
        </p:spPr>
      </p:pic>
      <p:pic>
        <p:nvPicPr>
          <p:cNvPr id="20" name="Picture 19">
            <a:extLst>
              <a:ext uri="{FF2B5EF4-FFF2-40B4-BE49-F238E27FC236}">
                <a16:creationId xmlns:a16="http://schemas.microsoft.com/office/drawing/2014/main" id="{14F1874D-9D15-728D-C285-4E923BEAEE29}"/>
              </a:ext>
            </a:extLst>
          </p:cNvPr>
          <p:cNvPicPr>
            <a:picLocks noChangeAspect="1"/>
          </p:cNvPicPr>
          <p:nvPr/>
        </p:nvPicPr>
        <p:blipFill>
          <a:blip r:embed="rId6"/>
          <a:srcRect/>
          <a:stretch/>
        </p:blipFill>
        <p:spPr>
          <a:xfrm>
            <a:off x="6276638" y="5013043"/>
            <a:ext cx="1828800" cy="1828800"/>
          </a:xfrm>
          <a:prstGeom prst="rect">
            <a:avLst/>
          </a:prstGeom>
        </p:spPr>
      </p:pic>
      <p:pic>
        <p:nvPicPr>
          <p:cNvPr id="21" name="Picture 20">
            <a:extLst>
              <a:ext uri="{FF2B5EF4-FFF2-40B4-BE49-F238E27FC236}">
                <a16:creationId xmlns:a16="http://schemas.microsoft.com/office/drawing/2014/main" id="{51926489-534C-171E-BEFD-06516B08E976}"/>
              </a:ext>
            </a:extLst>
          </p:cNvPr>
          <p:cNvPicPr>
            <a:picLocks noChangeAspect="1"/>
          </p:cNvPicPr>
          <p:nvPr/>
        </p:nvPicPr>
        <p:blipFill>
          <a:blip r:embed="rId7"/>
          <a:srcRect/>
          <a:stretch/>
        </p:blipFill>
        <p:spPr>
          <a:xfrm>
            <a:off x="8687074" y="5013043"/>
            <a:ext cx="1828800" cy="1828800"/>
          </a:xfrm>
          <a:prstGeom prst="rect">
            <a:avLst/>
          </a:prstGeom>
        </p:spPr>
      </p:pic>
      <p:pic>
        <p:nvPicPr>
          <p:cNvPr id="22" name="Picture 21">
            <a:extLst>
              <a:ext uri="{FF2B5EF4-FFF2-40B4-BE49-F238E27FC236}">
                <a16:creationId xmlns:a16="http://schemas.microsoft.com/office/drawing/2014/main" id="{15EF031D-DB01-1AA1-CEE6-7D58A2B20CDE}"/>
              </a:ext>
            </a:extLst>
          </p:cNvPr>
          <p:cNvPicPr>
            <a:picLocks noChangeAspect="1"/>
          </p:cNvPicPr>
          <p:nvPr/>
        </p:nvPicPr>
        <p:blipFill>
          <a:blip r:embed="rId8"/>
          <a:srcRect/>
          <a:stretch/>
        </p:blipFill>
        <p:spPr>
          <a:xfrm>
            <a:off x="9768345" y="1798364"/>
            <a:ext cx="1828800" cy="1828800"/>
          </a:xfrm>
          <a:prstGeom prst="rect">
            <a:avLst/>
          </a:prstGeom>
        </p:spPr>
      </p:pic>
      <p:sp>
        <p:nvSpPr>
          <p:cNvPr id="23" name="TextBox 22">
            <a:extLst>
              <a:ext uri="{FF2B5EF4-FFF2-40B4-BE49-F238E27FC236}">
                <a16:creationId xmlns:a16="http://schemas.microsoft.com/office/drawing/2014/main" id="{AB229368-7830-4F2D-776F-5BEC3A83B3B8}"/>
              </a:ext>
            </a:extLst>
          </p:cNvPr>
          <p:cNvSpPr txBox="1"/>
          <p:nvPr/>
        </p:nvSpPr>
        <p:spPr>
          <a:xfrm>
            <a:off x="9188875" y="3951613"/>
            <a:ext cx="3047591" cy="646331"/>
          </a:xfrm>
          <a:prstGeom prst="rect">
            <a:avLst/>
          </a:prstGeom>
          <a:noFill/>
        </p:spPr>
        <p:txBody>
          <a:bodyPr wrap="square" rtlCol="0">
            <a:spAutoFit/>
          </a:bodyPr>
          <a:lstStyle/>
          <a:p>
            <a:pPr algn="ctr"/>
            <a:r>
              <a:rPr lang="en-US" sz="1800" dirty="0"/>
              <a:t>Dr. Josh Hargraves</a:t>
            </a:r>
          </a:p>
          <a:p>
            <a:pPr algn="ctr"/>
            <a:r>
              <a:rPr lang="en-US" sz="1800" dirty="0"/>
              <a:t>PNNL RAMP Team</a:t>
            </a:r>
          </a:p>
        </p:txBody>
      </p:sp>
      <p:sp>
        <p:nvSpPr>
          <p:cNvPr id="24" name="Slide Number Placeholder 1">
            <a:extLst>
              <a:ext uri="{FF2B5EF4-FFF2-40B4-BE49-F238E27FC236}">
                <a16:creationId xmlns:a16="http://schemas.microsoft.com/office/drawing/2014/main" id="{2F8EF13D-FDA2-AA95-A92B-7EA29993DAD6}"/>
              </a:ext>
            </a:extLst>
          </p:cNvPr>
          <p:cNvSpPr txBox="1">
            <a:spLocks/>
          </p:cNvSpPr>
          <p:nvPr/>
        </p:nvSpPr>
        <p:spPr>
          <a:xfrm>
            <a:off x="13994296" y="7772400"/>
            <a:ext cx="453223" cy="457200"/>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FE7A4BB3-E848-5A44-82DF-322201952CD8}" type="slidenum">
              <a:rPr lang="en-US" smtClean="0"/>
              <a:pPr/>
              <a:t>11</a:t>
            </a:fld>
            <a:endParaRPr lang="en-US"/>
          </a:p>
        </p:txBody>
      </p:sp>
    </p:spTree>
    <p:extLst>
      <p:ext uri="{BB962C8B-B14F-4D97-AF65-F5344CB8AC3E}">
        <p14:creationId xmlns:p14="http://schemas.microsoft.com/office/powerpoint/2010/main" val="33800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A4E33-C6FF-1E10-7184-E670040350E6}"/>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73A41F1D-D58D-B297-7872-EE1916D2F8F6}"/>
              </a:ext>
            </a:extLst>
          </p:cNvPr>
          <p:cNvSpPr>
            <a:spLocks noGrp="1"/>
          </p:cNvSpPr>
          <p:nvPr>
            <p:ph type="title"/>
          </p:nvPr>
        </p:nvSpPr>
        <p:spPr/>
        <p:txBody>
          <a:bodyPr/>
          <a:lstStyle/>
          <a:p>
            <a:r>
              <a:rPr lang="en-US"/>
              <a:t>Leidos Team</a:t>
            </a:r>
          </a:p>
        </p:txBody>
      </p:sp>
      <p:sp>
        <p:nvSpPr>
          <p:cNvPr id="6" name="TextBox 5">
            <a:extLst>
              <a:ext uri="{FF2B5EF4-FFF2-40B4-BE49-F238E27FC236}">
                <a16:creationId xmlns:a16="http://schemas.microsoft.com/office/drawing/2014/main" id="{74F252D3-FE27-2DAA-7128-FA5EC617CE32}"/>
              </a:ext>
            </a:extLst>
          </p:cNvPr>
          <p:cNvSpPr txBox="1"/>
          <p:nvPr/>
        </p:nvSpPr>
        <p:spPr>
          <a:xfrm>
            <a:off x="2193345" y="5258061"/>
            <a:ext cx="3047591" cy="646331"/>
          </a:xfrm>
          <a:prstGeom prst="rect">
            <a:avLst/>
          </a:prstGeom>
          <a:noFill/>
        </p:spPr>
        <p:txBody>
          <a:bodyPr wrap="square" rtlCol="0">
            <a:spAutoFit/>
          </a:bodyPr>
          <a:lstStyle/>
          <a:p>
            <a:pPr algn="ctr"/>
            <a:r>
              <a:rPr lang="en-US" sz="1800" dirty="0"/>
              <a:t>Wendy Chinchilla</a:t>
            </a:r>
          </a:p>
          <a:p>
            <a:pPr algn="ctr"/>
            <a:r>
              <a:rPr lang="en-US" sz="1800" dirty="0"/>
              <a:t>Leidos RAMP Manager</a:t>
            </a:r>
          </a:p>
        </p:txBody>
      </p:sp>
      <p:sp>
        <p:nvSpPr>
          <p:cNvPr id="10" name="TextBox 9">
            <a:extLst>
              <a:ext uri="{FF2B5EF4-FFF2-40B4-BE49-F238E27FC236}">
                <a16:creationId xmlns:a16="http://schemas.microsoft.com/office/drawing/2014/main" id="{8BF4B7C7-05EB-896E-9788-C00C1C651A71}"/>
              </a:ext>
            </a:extLst>
          </p:cNvPr>
          <p:cNvSpPr txBox="1"/>
          <p:nvPr/>
        </p:nvSpPr>
        <p:spPr>
          <a:xfrm>
            <a:off x="4910586" y="5258061"/>
            <a:ext cx="3047591" cy="923330"/>
          </a:xfrm>
          <a:prstGeom prst="rect">
            <a:avLst/>
          </a:prstGeom>
          <a:noFill/>
        </p:spPr>
        <p:txBody>
          <a:bodyPr wrap="square" rtlCol="0">
            <a:spAutoFit/>
          </a:bodyPr>
          <a:lstStyle/>
          <a:p>
            <a:pPr algn="ctr"/>
            <a:r>
              <a:rPr lang="en-US" sz="1800" dirty="0"/>
              <a:t>Frederic Gooding</a:t>
            </a:r>
          </a:p>
          <a:p>
            <a:pPr algn="ctr"/>
            <a:r>
              <a:rPr lang="en-US" sz="1800" dirty="0"/>
              <a:t>Leidos RAMP Operations Support</a:t>
            </a:r>
          </a:p>
        </p:txBody>
      </p:sp>
      <p:sp>
        <p:nvSpPr>
          <p:cNvPr id="12" name="TextBox 11">
            <a:extLst>
              <a:ext uri="{FF2B5EF4-FFF2-40B4-BE49-F238E27FC236}">
                <a16:creationId xmlns:a16="http://schemas.microsoft.com/office/drawing/2014/main" id="{39D61270-D557-82B1-F8EA-6D0742AD1EB0}"/>
              </a:ext>
            </a:extLst>
          </p:cNvPr>
          <p:cNvSpPr txBox="1"/>
          <p:nvPr/>
        </p:nvSpPr>
        <p:spPr>
          <a:xfrm>
            <a:off x="7582687" y="5258061"/>
            <a:ext cx="3047591" cy="923330"/>
          </a:xfrm>
          <a:prstGeom prst="rect">
            <a:avLst/>
          </a:prstGeom>
          <a:noFill/>
        </p:spPr>
        <p:txBody>
          <a:bodyPr wrap="square" rtlCol="0">
            <a:spAutoFit/>
          </a:bodyPr>
          <a:lstStyle/>
          <a:p>
            <a:pPr algn="ctr"/>
            <a:r>
              <a:rPr lang="en-US" sz="1800" dirty="0"/>
              <a:t>Eric Zimmerman</a:t>
            </a:r>
          </a:p>
          <a:p>
            <a:pPr algn="ctr"/>
            <a:r>
              <a:rPr lang="en-US" sz="1800" dirty="0"/>
              <a:t>Leidos RAMP Website Developer</a:t>
            </a:r>
          </a:p>
        </p:txBody>
      </p:sp>
      <p:sp>
        <p:nvSpPr>
          <p:cNvPr id="14" name="TextBox 13">
            <a:extLst>
              <a:ext uri="{FF2B5EF4-FFF2-40B4-BE49-F238E27FC236}">
                <a16:creationId xmlns:a16="http://schemas.microsoft.com/office/drawing/2014/main" id="{51DFC507-BDE5-9315-C848-B29A6FAF0B1E}"/>
              </a:ext>
            </a:extLst>
          </p:cNvPr>
          <p:cNvSpPr txBox="1"/>
          <p:nvPr/>
        </p:nvSpPr>
        <p:spPr>
          <a:xfrm>
            <a:off x="10177317" y="5258061"/>
            <a:ext cx="3047591" cy="923330"/>
          </a:xfrm>
          <a:prstGeom prst="rect">
            <a:avLst/>
          </a:prstGeom>
          <a:noFill/>
        </p:spPr>
        <p:txBody>
          <a:bodyPr wrap="square" rtlCol="0">
            <a:spAutoFit/>
          </a:bodyPr>
          <a:lstStyle/>
          <a:p>
            <a:pPr algn="ctr"/>
            <a:r>
              <a:rPr lang="en-US" sz="1800" dirty="0"/>
              <a:t>Venukumar Devandla</a:t>
            </a:r>
          </a:p>
          <a:p>
            <a:pPr algn="ctr"/>
            <a:r>
              <a:rPr lang="en-US" sz="1800" dirty="0"/>
              <a:t>Leidos RAMP Drupal Developer</a:t>
            </a:r>
          </a:p>
        </p:txBody>
      </p:sp>
      <p:pic>
        <p:nvPicPr>
          <p:cNvPr id="7" name="Picture 6">
            <a:extLst>
              <a:ext uri="{FF2B5EF4-FFF2-40B4-BE49-F238E27FC236}">
                <a16:creationId xmlns:a16="http://schemas.microsoft.com/office/drawing/2014/main" id="{7328947F-811B-34BC-EF15-522BFB6DC58E}"/>
              </a:ext>
            </a:extLst>
          </p:cNvPr>
          <p:cNvPicPr>
            <a:picLocks noChangeAspect="1"/>
          </p:cNvPicPr>
          <p:nvPr/>
        </p:nvPicPr>
        <p:blipFill>
          <a:blip r:embed="rId2"/>
          <a:srcRect/>
          <a:stretch/>
        </p:blipFill>
        <p:spPr>
          <a:xfrm>
            <a:off x="2751946" y="3152262"/>
            <a:ext cx="1828800" cy="1828800"/>
          </a:xfrm>
          <a:prstGeom prst="rect">
            <a:avLst/>
          </a:prstGeom>
        </p:spPr>
      </p:pic>
      <p:pic>
        <p:nvPicPr>
          <p:cNvPr id="8" name="Picture 7">
            <a:extLst>
              <a:ext uri="{FF2B5EF4-FFF2-40B4-BE49-F238E27FC236}">
                <a16:creationId xmlns:a16="http://schemas.microsoft.com/office/drawing/2014/main" id="{3E24FCDD-BF3C-4D4D-A73C-651F9D569EDF}"/>
              </a:ext>
            </a:extLst>
          </p:cNvPr>
          <p:cNvPicPr>
            <a:picLocks noChangeAspect="1"/>
          </p:cNvPicPr>
          <p:nvPr/>
        </p:nvPicPr>
        <p:blipFill>
          <a:blip r:embed="rId3"/>
          <a:srcRect/>
          <a:stretch/>
        </p:blipFill>
        <p:spPr>
          <a:xfrm>
            <a:off x="5420612" y="3152262"/>
            <a:ext cx="1828800" cy="1828800"/>
          </a:xfrm>
          <a:prstGeom prst="rect">
            <a:avLst/>
          </a:prstGeom>
        </p:spPr>
      </p:pic>
      <p:pic>
        <p:nvPicPr>
          <p:cNvPr id="15" name="Picture 14">
            <a:extLst>
              <a:ext uri="{FF2B5EF4-FFF2-40B4-BE49-F238E27FC236}">
                <a16:creationId xmlns:a16="http://schemas.microsoft.com/office/drawing/2014/main" id="{36D63E62-D593-9F30-B9A4-BB37B5613DA1}"/>
              </a:ext>
            </a:extLst>
          </p:cNvPr>
          <p:cNvPicPr>
            <a:picLocks noChangeAspect="1"/>
          </p:cNvPicPr>
          <p:nvPr/>
        </p:nvPicPr>
        <p:blipFill>
          <a:blip r:embed="rId4"/>
          <a:srcRect/>
          <a:stretch/>
        </p:blipFill>
        <p:spPr>
          <a:xfrm>
            <a:off x="8092929" y="3152262"/>
            <a:ext cx="1828800" cy="1828800"/>
          </a:xfrm>
          <a:prstGeom prst="rect">
            <a:avLst/>
          </a:prstGeom>
        </p:spPr>
      </p:pic>
      <p:pic>
        <p:nvPicPr>
          <p:cNvPr id="16" name="Picture 15">
            <a:extLst>
              <a:ext uri="{FF2B5EF4-FFF2-40B4-BE49-F238E27FC236}">
                <a16:creationId xmlns:a16="http://schemas.microsoft.com/office/drawing/2014/main" id="{6433800F-8143-5ED8-B47D-BD5972B48142}"/>
              </a:ext>
            </a:extLst>
          </p:cNvPr>
          <p:cNvPicPr>
            <a:picLocks noChangeAspect="1"/>
          </p:cNvPicPr>
          <p:nvPr/>
        </p:nvPicPr>
        <p:blipFill>
          <a:blip r:embed="rId5"/>
          <a:srcRect/>
          <a:stretch/>
        </p:blipFill>
        <p:spPr>
          <a:xfrm>
            <a:off x="10765246" y="3152262"/>
            <a:ext cx="1828800" cy="1828800"/>
          </a:xfrm>
          <a:prstGeom prst="rect">
            <a:avLst/>
          </a:prstGeom>
        </p:spPr>
      </p:pic>
    </p:spTree>
    <p:extLst>
      <p:ext uri="{BB962C8B-B14F-4D97-AF65-F5344CB8AC3E}">
        <p14:creationId xmlns:p14="http://schemas.microsoft.com/office/powerpoint/2010/main" val="79752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EB6A66-BF58-AD96-AB20-D0C9528FC226}"/>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5BECDE1E-4B93-17BA-A719-2DB1301ED799}"/>
              </a:ext>
            </a:extLst>
          </p:cNvPr>
          <p:cNvSpPr>
            <a:spLocks noGrp="1"/>
          </p:cNvSpPr>
          <p:nvPr>
            <p:ph type="title"/>
          </p:nvPr>
        </p:nvSpPr>
        <p:spPr/>
        <p:txBody>
          <a:bodyPr/>
          <a:lstStyle/>
          <a:p>
            <a:r>
              <a:rPr lang="en-US"/>
              <a:t>Schedule at a Glance</a:t>
            </a:r>
          </a:p>
        </p:txBody>
      </p:sp>
      <p:pic>
        <p:nvPicPr>
          <p:cNvPr id="5" name="Picture 4">
            <a:extLst>
              <a:ext uri="{FF2B5EF4-FFF2-40B4-BE49-F238E27FC236}">
                <a16:creationId xmlns:a16="http://schemas.microsoft.com/office/drawing/2014/main" id="{AB00BFBE-15F7-B050-D20B-ECF29C31AECB}"/>
              </a:ext>
            </a:extLst>
          </p:cNvPr>
          <p:cNvPicPr>
            <a:picLocks noChangeAspect="1"/>
          </p:cNvPicPr>
          <p:nvPr/>
        </p:nvPicPr>
        <p:blipFill>
          <a:blip r:embed="rId2"/>
          <a:stretch>
            <a:fillRect/>
          </a:stretch>
        </p:blipFill>
        <p:spPr>
          <a:xfrm>
            <a:off x="1854702" y="1688330"/>
            <a:ext cx="5506218" cy="6296904"/>
          </a:xfrm>
          <a:prstGeom prst="rect">
            <a:avLst/>
          </a:prstGeom>
        </p:spPr>
      </p:pic>
      <p:pic>
        <p:nvPicPr>
          <p:cNvPr id="9" name="Picture 8">
            <a:extLst>
              <a:ext uri="{FF2B5EF4-FFF2-40B4-BE49-F238E27FC236}">
                <a16:creationId xmlns:a16="http://schemas.microsoft.com/office/drawing/2014/main" id="{08617E9F-8439-0EF6-0DBC-B6B8FFA12A0E}"/>
              </a:ext>
            </a:extLst>
          </p:cNvPr>
          <p:cNvPicPr>
            <a:picLocks noChangeAspect="1"/>
          </p:cNvPicPr>
          <p:nvPr/>
        </p:nvPicPr>
        <p:blipFill>
          <a:blip r:embed="rId3"/>
          <a:stretch>
            <a:fillRect/>
          </a:stretch>
        </p:blipFill>
        <p:spPr>
          <a:xfrm>
            <a:off x="8372673" y="1459730"/>
            <a:ext cx="5320850" cy="6688013"/>
          </a:xfrm>
          <a:prstGeom prst="rect">
            <a:avLst/>
          </a:prstGeom>
        </p:spPr>
      </p:pic>
    </p:spTree>
    <p:extLst>
      <p:ext uri="{BB962C8B-B14F-4D97-AF65-F5344CB8AC3E}">
        <p14:creationId xmlns:p14="http://schemas.microsoft.com/office/powerpoint/2010/main" val="186592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C18F55-66A0-1F70-231C-D2294119A6EA}"/>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E30A28AC-F97D-D70C-FEDD-5DB2F9DE5AF9}"/>
              </a:ext>
            </a:extLst>
          </p:cNvPr>
          <p:cNvSpPr>
            <a:spLocks noGrp="1"/>
          </p:cNvSpPr>
          <p:nvPr>
            <p:ph type="title"/>
          </p:nvPr>
        </p:nvSpPr>
        <p:spPr>
          <a:xfrm>
            <a:off x="1409701" y="472966"/>
            <a:ext cx="8818516" cy="874673"/>
          </a:xfrm>
        </p:spPr>
        <p:txBody>
          <a:bodyPr/>
          <a:lstStyle/>
          <a:p>
            <a:r>
              <a:rPr lang="en-US"/>
              <a:t>Agenda for Radiation Consequence Codes Used in a Regulatory Framework</a:t>
            </a:r>
          </a:p>
        </p:txBody>
      </p:sp>
      <p:pic>
        <p:nvPicPr>
          <p:cNvPr id="5" name="Picture 4">
            <a:extLst>
              <a:ext uri="{FF2B5EF4-FFF2-40B4-BE49-F238E27FC236}">
                <a16:creationId xmlns:a16="http://schemas.microsoft.com/office/drawing/2014/main" id="{92AE0839-0C9D-BA84-6025-45ECA6F14139}"/>
              </a:ext>
            </a:extLst>
          </p:cNvPr>
          <p:cNvPicPr>
            <a:picLocks noChangeAspect="1"/>
          </p:cNvPicPr>
          <p:nvPr/>
        </p:nvPicPr>
        <p:blipFill>
          <a:blip r:embed="rId2"/>
          <a:stretch>
            <a:fillRect/>
          </a:stretch>
        </p:blipFill>
        <p:spPr>
          <a:xfrm>
            <a:off x="4240207" y="1312198"/>
            <a:ext cx="6149985" cy="6917402"/>
          </a:xfrm>
          <a:prstGeom prst="rect">
            <a:avLst/>
          </a:prstGeom>
        </p:spPr>
      </p:pic>
    </p:spTree>
    <p:extLst>
      <p:ext uri="{BB962C8B-B14F-4D97-AF65-F5344CB8AC3E}">
        <p14:creationId xmlns:p14="http://schemas.microsoft.com/office/powerpoint/2010/main" val="24815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8390-766F-A295-2A5B-D967B1CB4CD0}"/>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5DDDE248-5BAC-6E51-DAA7-E70B89697593}"/>
              </a:ext>
            </a:extLst>
          </p:cNvPr>
          <p:cNvSpPr>
            <a:spLocks noGrp="1"/>
          </p:cNvSpPr>
          <p:nvPr>
            <p:ph type="title"/>
          </p:nvPr>
        </p:nvSpPr>
        <p:spPr/>
        <p:txBody>
          <a:bodyPr/>
          <a:lstStyle/>
          <a:p>
            <a:r>
              <a:rPr lang="en-US"/>
              <a:t>Agenda for MACCS Overview</a:t>
            </a:r>
          </a:p>
        </p:txBody>
      </p:sp>
      <p:pic>
        <p:nvPicPr>
          <p:cNvPr id="5" name="Picture 4">
            <a:extLst>
              <a:ext uri="{FF2B5EF4-FFF2-40B4-BE49-F238E27FC236}">
                <a16:creationId xmlns:a16="http://schemas.microsoft.com/office/drawing/2014/main" id="{0F80CE1B-2624-EC3B-5532-A4D8B9461923}"/>
              </a:ext>
            </a:extLst>
          </p:cNvPr>
          <p:cNvPicPr>
            <a:picLocks noChangeAspect="1"/>
          </p:cNvPicPr>
          <p:nvPr/>
        </p:nvPicPr>
        <p:blipFill>
          <a:blip r:embed="rId2"/>
          <a:stretch>
            <a:fillRect/>
          </a:stretch>
        </p:blipFill>
        <p:spPr>
          <a:xfrm>
            <a:off x="3924049" y="1347639"/>
            <a:ext cx="6782302" cy="6677421"/>
          </a:xfrm>
          <a:prstGeom prst="rect">
            <a:avLst/>
          </a:prstGeom>
        </p:spPr>
      </p:pic>
    </p:spTree>
    <p:extLst>
      <p:ext uri="{BB962C8B-B14F-4D97-AF65-F5344CB8AC3E}">
        <p14:creationId xmlns:p14="http://schemas.microsoft.com/office/powerpoint/2010/main" val="115057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71C84-0786-1978-50D5-B9E843D587D1}"/>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D5A4915A-1D08-0742-436C-5F90A7A89ADA}"/>
              </a:ext>
            </a:extLst>
          </p:cNvPr>
          <p:cNvSpPr>
            <a:spLocks noGrp="1"/>
          </p:cNvSpPr>
          <p:nvPr>
            <p:ph type="title"/>
          </p:nvPr>
        </p:nvSpPr>
        <p:spPr/>
        <p:txBody>
          <a:bodyPr/>
          <a:lstStyle/>
          <a:p>
            <a:r>
              <a:rPr lang="en-US"/>
              <a:t>Agenda for RAMP Dosimetry Symposium</a:t>
            </a:r>
          </a:p>
        </p:txBody>
      </p:sp>
      <p:pic>
        <p:nvPicPr>
          <p:cNvPr id="5" name="Picture 4">
            <a:extLst>
              <a:ext uri="{FF2B5EF4-FFF2-40B4-BE49-F238E27FC236}">
                <a16:creationId xmlns:a16="http://schemas.microsoft.com/office/drawing/2014/main" id="{332CA60B-8F46-A95A-2B97-C476FBFA63C5}"/>
              </a:ext>
            </a:extLst>
          </p:cNvPr>
          <p:cNvPicPr>
            <a:picLocks noChangeAspect="1"/>
          </p:cNvPicPr>
          <p:nvPr/>
        </p:nvPicPr>
        <p:blipFill>
          <a:blip r:embed="rId2"/>
          <a:stretch>
            <a:fillRect/>
          </a:stretch>
        </p:blipFill>
        <p:spPr>
          <a:xfrm>
            <a:off x="3498409" y="1492304"/>
            <a:ext cx="7633581" cy="6141203"/>
          </a:xfrm>
          <a:prstGeom prst="rect">
            <a:avLst/>
          </a:prstGeom>
        </p:spPr>
      </p:pic>
    </p:spTree>
    <p:extLst>
      <p:ext uri="{BB962C8B-B14F-4D97-AF65-F5344CB8AC3E}">
        <p14:creationId xmlns:p14="http://schemas.microsoft.com/office/powerpoint/2010/main" val="107531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711FEE-5EC3-3089-945C-51B42C795336}"/>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B48BBC43-A01D-060D-B2FF-E3EFFEB3BD33}"/>
              </a:ext>
            </a:extLst>
          </p:cNvPr>
          <p:cNvSpPr>
            <a:spLocks noGrp="1"/>
          </p:cNvSpPr>
          <p:nvPr>
            <p:ph type="title"/>
          </p:nvPr>
        </p:nvSpPr>
        <p:spPr/>
        <p:txBody>
          <a:bodyPr/>
          <a:lstStyle/>
          <a:p>
            <a:r>
              <a:rPr lang="en-US"/>
              <a:t>1</a:t>
            </a:r>
            <a:r>
              <a:rPr lang="en-US" baseline="30000"/>
              <a:t>st</a:t>
            </a:r>
            <a:r>
              <a:rPr lang="en-US"/>
              <a:t> Floor Map</a:t>
            </a:r>
          </a:p>
        </p:txBody>
      </p:sp>
      <p:pic>
        <p:nvPicPr>
          <p:cNvPr id="6" name="Picture 5">
            <a:extLst>
              <a:ext uri="{FF2B5EF4-FFF2-40B4-BE49-F238E27FC236}">
                <a16:creationId xmlns:a16="http://schemas.microsoft.com/office/drawing/2014/main" id="{AADF92FF-0C01-53A4-4CB9-893CA2B4BC9B}"/>
              </a:ext>
            </a:extLst>
          </p:cNvPr>
          <p:cNvPicPr>
            <a:picLocks noChangeAspect="1"/>
          </p:cNvPicPr>
          <p:nvPr/>
        </p:nvPicPr>
        <p:blipFill>
          <a:blip r:embed="rId2"/>
          <a:stretch>
            <a:fillRect/>
          </a:stretch>
        </p:blipFill>
        <p:spPr>
          <a:xfrm>
            <a:off x="4234247" y="1347639"/>
            <a:ext cx="6161905" cy="6704762"/>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82BC80F-67A5-CD70-F6A1-406C40D91DA9}"/>
                  </a:ext>
                </a:extLst>
              </p14:cNvPr>
              <p14:cNvContentPartPr/>
              <p14:nvPr/>
            </p14:nvContentPartPr>
            <p14:xfrm>
              <a:off x="8590906" y="2462199"/>
              <a:ext cx="510120" cy="509400"/>
            </p14:xfrm>
          </p:contentPart>
        </mc:Choice>
        <mc:Fallback xmlns="">
          <p:pic>
            <p:nvPicPr>
              <p:cNvPr id="7" name="Ink 6">
                <a:extLst>
                  <a:ext uri="{FF2B5EF4-FFF2-40B4-BE49-F238E27FC236}">
                    <a16:creationId xmlns:a16="http://schemas.microsoft.com/office/drawing/2014/main" id="{F82BC80F-67A5-CD70-F6A1-406C40D91DA9}"/>
                  </a:ext>
                </a:extLst>
              </p:cNvPr>
              <p:cNvPicPr/>
              <p:nvPr/>
            </p:nvPicPr>
            <p:blipFill>
              <a:blip r:embed="rId4"/>
              <a:stretch>
                <a:fillRect/>
              </a:stretch>
            </p:blipFill>
            <p:spPr>
              <a:xfrm>
                <a:off x="8536906" y="2354199"/>
                <a:ext cx="617760" cy="725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9847E41-C898-A595-1C93-D1E0EBE96E1F}"/>
                  </a:ext>
                </a:extLst>
              </p14:cNvPr>
              <p14:cNvContentPartPr/>
              <p14:nvPr/>
            </p14:nvContentPartPr>
            <p14:xfrm>
              <a:off x="8586827" y="2788042"/>
              <a:ext cx="14760" cy="230760"/>
            </p14:xfrm>
          </p:contentPart>
        </mc:Choice>
        <mc:Fallback xmlns="">
          <p:pic>
            <p:nvPicPr>
              <p:cNvPr id="8" name="Ink 7">
                <a:extLst>
                  <a:ext uri="{FF2B5EF4-FFF2-40B4-BE49-F238E27FC236}">
                    <a16:creationId xmlns:a16="http://schemas.microsoft.com/office/drawing/2014/main" id="{29847E41-C898-A595-1C93-D1E0EBE96E1F}"/>
                  </a:ext>
                </a:extLst>
              </p:cNvPr>
              <p:cNvPicPr/>
              <p:nvPr/>
            </p:nvPicPr>
            <p:blipFill>
              <a:blip r:embed="rId6"/>
              <a:stretch>
                <a:fillRect/>
              </a:stretch>
            </p:blipFill>
            <p:spPr>
              <a:xfrm>
                <a:off x="8532827" y="2680042"/>
                <a:ext cx="12240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BC62A19-998E-E5DD-7454-C309D05BFBF7}"/>
                  </a:ext>
                </a:extLst>
              </p14:cNvPr>
              <p14:cNvContentPartPr/>
              <p14:nvPr/>
            </p14:nvContentPartPr>
            <p14:xfrm>
              <a:off x="8591147" y="2492482"/>
              <a:ext cx="10800" cy="64800"/>
            </p14:xfrm>
          </p:contentPart>
        </mc:Choice>
        <mc:Fallback xmlns="">
          <p:pic>
            <p:nvPicPr>
              <p:cNvPr id="9" name="Ink 8">
                <a:extLst>
                  <a:ext uri="{FF2B5EF4-FFF2-40B4-BE49-F238E27FC236}">
                    <a16:creationId xmlns:a16="http://schemas.microsoft.com/office/drawing/2014/main" id="{9BC62A19-998E-E5DD-7454-C309D05BFBF7}"/>
                  </a:ext>
                </a:extLst>
              </p:cNvPr>
              <p:cNvPicPr/>
              <p:nvPr/>
            </p:nvPicPr>
            <p:blipFill>
              <a:blip r:embed="rId8"/>
              <a:stretch>
                <a:fillRect/>
              </a:stretch>
            </p:blipFill>
            <p:spPr>
              <a:xfrm>
                <a:off x="8537147" y="2385079"/>
                <a:ext cx="118440" cy="27924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8E2B5E7-DC1C-6624-5FDE-351A541CD698}"/>
                  </a:ext>
                </a:extLst>
              </p14:cNvPr>
              <p14:cNvContentPartPr/>
              <p14:nvPr/>
            </p14:nvContentPartPr>
            <p14:xfrm>
              <a:off x="9143747" y="2491762"/>
              <a:ext cx="360" cy="360"/>
            </p14:xfrm>
          </p:contentPart>
        </mc:Choice>
        <mc:Fallback xmlns="">
          <p:pic>
            <p:nvPicPr>
              <p:cNvPr id="10" name="Ink 9">
                <a:extLst>
                  <a:ext uri="{FF2B5EF4-FFF2-40B4-BE49-F238E27FC236}">
                    <a16:creationId xmlns:a16="http://schemas.microsoft.com/office/drawing/2014/main" id="{38E2B5E7-DC1C-6624-5FDE-351A541CD698}"/>
                  </a:ext>
                </a:extLst>
              </p:cNvPr>
              <p:cNvPicPr/>
              <p:nvPr/>
            </p:nvPicPr>
            <p:blipFill>
              <a:blip r:embed="rId10"/>
              <a:stretch>
                <a:fillRect/>
              </a:stretch>
            </p:blipFill>
            <p:spPr>
              <a:xfrm>
                <a:off x="9089747" y="23837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F3CB681-76BC-6D35-2F47-0D3408AD7CE4}"/>
                  </a:ext>
                </a:extLst>
              </p14:cNvPr>
              <p14:cNvContentPartPr/>
              <p14:nvPr/>
            </p14:nvContentPartPr>
            <p14:xfrm>
              <a:off x="9088307" y="2516962"/>
              <a:ext cx="360" cy="360"/>
            </p14:xfrm>
          </p:contentPart>
        </mc:Choice>
        <mc:Fallback xmlns="">
          <p:pic>
            <p:nvPicPr>
              <p:cNvPr id="11" name="Ink 10">
                <a:extLst>
                  <a:ext uri="{FF2B5EF4-FFF2-40B4-BE49-F238E27FC236}">
                    <a16:creationId xmlns:a16="http://schemas.microsoft.com/office/drawing/2014/main" id="{7F3CB681-76BC-6D35-2F47-0D3408AD7CE4}"/>
                  </a:ext>
                </a:extLst>
              </p:cNvPr>
              <p:cNvPicPr/>
              <p:nvPr/>
            </p:nvPicPr>
            <p:blipFill>
              <a:blip r:embed="rId10"/>
              <a:stretch>
                <a:fillRect/>
              </a:stretch>
            </p:blipFill>
            <p:spPr>
              <a:xfrm>
                <a:off x="9034307" y="24089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DE134AA-84A5-7B6C-0621-A3B8A16A5ABD}"/>
                  </a:ext>
                </a:extLst>
              </p14:cNvPr>
              <p14:cNvContentPartPr/>
              <p14:nvPr/>
            </p14:nvContentPartPr>
            <p14:xfrm>
              <a:off x="9048347" y="2536762"/>
              <a:ext cx="360" cy="360"/>
            </p14:xfrm>
          </p:contentPart>
        </mc:Choice>
        <mc:Fallback xmlns="">
          <p:pic>
            <p:nvPicPr>
              <p:cNvPr id="12" name="Ink 11">
                <a:extLst>
                  <a:ext uri="{FF2B5EF4-FFF2-40B4-BE49-F238E27FC236}">
                    <a16:creationId xmlns:a16="http://schemas.microsoft.com/office/drawing/2014/main" id="{8DE134AA-84A5-7B6C-0621-A3B8A16A5ABD}"/>
                  </a:ext>
                </a:extLst>
              </p:cNvPr>
              <p:cNvPicPr/>
              <p:nvPr/>
            </p:nvPicPr>
            <p:blipFill>
              <a:blip r:embed="rId10"/>
              <a:stretch>
                <a:fillRect/>
              </a:stretch>
            </p:blipFill>
            <p:spPr>
              <a:xfrm>
                <a:off x="8994347" y="24287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257764EA-397D-C0DC-A607-52A70BA344BD}"/>
                  </a:ext>
                </a:extLst>
              </p14:cNvPr>
              <p14:cNvContentPartPr/>
              <p14:nvPr/>
            </p14:nvContentPartPr>
            <p14:xfrm>
              <a:off x="8932787" y="2652682"/>
              <a:ext cx="360" cy="360"/>
            </p14:xfrm>
          </p:contentPart>
        </mc:Choice>
        <mc:Fallback xmlns="">
          <p:pic>
            <p:nvPicPr>
              <p:cNvPr id="13" name="Ink 12">
                <a:extLst>
                  <a:ext uri="{FF2B5EF4-FFF2-40B4-BE49-F238E27FC236}">
                    <a16:creationId xmlns:a16="http://schemas.microsoft.com/office/drawing/2014/main" id="{257764EA-397D-C0DC-A607-52A70BA344BD}"/>
                  </a:ext>
                </a:extLst>
              </p:cNvPr>
              <p:cNvPicPr/>
              <p:nvPr/>
            </p:nvPicPr>
            <p:blipFill>
              <a:blip r:embed="rId10"/>
              <a:stretch>
                <a:fillRect/>
              </a:stretch>
            </p:blipFill>
            <p:spPr>
              <a:xfrm>
                <a:off x="8878787" y="254468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16B43443-1F63-AC5D-35EE-951707CE42DA}"/>
                  </a:ext>
                </a:extLst>
              </p14:cNvPr>
              <p14:cNvContentPartPr/>
              <p14:nvPr/>
            </p14:nvContentPartPr>
            <p14:xfrm>
              <a:off x="8942867" y="2662402"/>
              <a:ext cx="360" cy="360"/>
            </p14:xfrm>
          </p:contentPart>
        </mc:Choice>
        <mc:Fallback xmlns="">
          <p:pic>
            <p:nvPicPr>
              <p:cNvPr id="14" name="Ink 13">
                <a:extLst>
                  <a:ext uri="{FF2B5EF4-FFF2-40B4-BE49-F238E27FC236}">
                    <a16:creationId xmlns:a16="http://schemas.microsoft.com/office/drawing/2014/main" id="{16B43443-1F63-AC5D-35EE-951707CE42DA}"/>
                  </a:ext>
                </a:extLst>
              </p:cNvPr>
              <p:cNvPicPr/>
              <p:nvPr/>
            </p:nvPicPr>
            <p:blipFill>
              <a:blip r:embed="rId10"/>
              <a:stretch>
                <a:fillRect/>
              </a:stretch>
            </p:blipFill>
            <p:spPr>
              <a:xfrm>
                <a:off x="8888867" y="25544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E5D9D02F-5AC7-0AD7-E0C4-D655585BD044}"/>
                  </a:ext>
                </a:extLst>
              </p14:cNvPr>
              <p14:cNvContentPartPr/>
              <p14:nvPr/>
            </p14:nvContentPartPr>
            <p14:xfrm>
              <a:off x="8907587" y="2687602"/>
              <a:ext cx="360" cy="360"/>
            </p14:xfrm>
          </p:contentPart>
        </mc:Choice>
        <mc:Fallback xmlns="">
          <p:pic>
            <p:nvPicPr>
              <p:cNvPr id="15" name="Ink 14">
                <a:extLst>
                  <a:ext uri="{FF2B5EF4-FFF2-40B4-BE49-F238E27FC236}">
                    <a16:creationId xmlns:a16="http://schemas.microsoft.com/office/drawing/2014/main" id="{E5D9D02F-5AC7-0AD7-E0C4-D655585BD044}"/>
                  </a:ext>
                </a:extLst>
              </p:cNvPr>
              <p:cNvPicPr/>
              <p:nvPr/>
            </p:nvPicPr>
            <p:blipFill>
              <a:blip r:embed="rId10"/>
              <a:stretch>
                <a:fillRect/>
              </a:stretch>
            </p:blipFill>
            <p:spPr>
              <a:xfrm>
                <a:off x="8853587" y="25796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52F21220-250B-C6EF-B96F-E8E4B24FB026}"/>
                  </a:ext>
                </a:extLst>
              </p14:cNvPr>
              <p14:cNvContentPartPr/>
              <p14:nvPr/>
            </p14:nvContentPartPr>
            <p14:xfrm>
              <a:off x="8942867" y="2672482"/>
              <a:ext cx="360" cy="360"/>
            </p14:xfrm>
          </p:contentPart>
        </mc:Choice>
        <mc:Fallback xmlns="">
          <p:pic>
            <p:nvPicPr>
              <p:cNvPr id="16" name="Ink 15">
                <a:extLst>
                  <a:ext uri="{FF2B5EF4-FFF2-40B4-BE49-F238E27FC236}">
                    <a16:creationId xmlns:a16="http://schemas.microsoft.com/office/drawing/2014/main" id="{52F21220-250B-C6EF-B96F-E8E4B24FB026}"/>
                  </a:ext>
                </a:extLst>
              </p:cNvPr>
              <p:cNvPicPr/>
              <p:nvPr/>
            </p:nvPicPr>
            <p:blipFill>
              <a:blip r:embed="rId10"/>
              <a:stretch>
                <a:fillRect/>
              </a:stretch>
            </p:blipFill>
            <p:spPr>
              <a:xfrm>
                <a:off x="8888867" y="256448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6C7F5296-8AC6-0DD7-3113-3F52568D7B0D}"/>
                  </a:ext>
                </a:extLst>
              </p14:cNvPr>
              <p14:cNvContentPartPr/>
              <p14:nvPr/>
            </p14:nvContentPartPr>
            <p14:xfrm>
              <a:off x="8907587" y="2707762"/>
              <a:ext cx="360" cy="360"/>
            </p14:xfrm>
          </p:contentPart>
        </mc:Choice>
        <mc:Fallback xmlns="">
          <p:pic>
            <p:nvPicPr>
              <p:cNvPr id="17" name="Ink 16">
                <a:extLst>
                  <a:ext uri="{FF2B5EF4-FFF2-40B4-BE49-F238E27FC236}">
                    <a16:creationId xmlns:a16="http://schemas.microsoft.com/office/drawing/2014/main" id="{6C7F5296-8AC6-0DD7-3113-3F52568D7B0D}"/>
                  </a:ext>
                </a:extLst>
              </p:cNvPr>
              <p:cNvPicPr/>
              <p:nvPr/>
            </p:nvPicPr>
            <p:blipFill>
              <a:blip r:embed="rId10"/>
              <a:stretch>
                <a:fillRect/>
              </a:stretch>
            </p:blipFill>
            <p:spPr>
              <a:xfrm>
                <a:off x="8853587" y="25997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369354DA-96C0-8817-3657-0C1A0F06DD9F}"/>
                  </a:ext>
                </a:extLst>
              </p14:cNvPr>
              <p14:cNvContentPartPr/>
              <p14:nvPr/>
            </p14:nvContentPartPr>
            <p14:xfrm>
              <a:off x="8887427" y="2738002"/>
              <a:ext cx="360" cy="360"/>
            </p14:xfrm>
          </p:contentPart>
        </mc:Choice>
        <mc:Fallback xmlns="">
          <p:pic>
            <p:nvPicPr>
              <p:cNvPr id="18" name="Ink 17">
                <a:extLst>
                  <a:ext uri="{FF2B5EF4-FFF2-40B4-BE49-F238E27FC236}">
                    <a16:creationId xmlns:a16="http://schemas.microsoft.com/office/drawing/2014/main" id="{369354DA-96C0-8817-3657-0C1A0F06DD9F}"/>
                  </a:ext>
                </a:extLst>
              </p:cNvPr>
              <p:cNvPicPr/>
              <p:nvPr/>
            </p:nvPicPr>
            <p:blipFill>
              <a:blip r:embed="rId10"/>
              <a:stretch>
                <a:fillRect/>
              </a:stretch>
            </p:blipFill>
            <p:spPr>
              <a:xfrm>
                <a:off x="8833427" y="26300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C037EFA6-3B16-12F2-9540-4C6486F4DBBB}"/>
                  </a:ext>
                </a:extLst>
              </p14:cNvPr>
              <p14:cNvContentPartPr/>
              <p14:nvPr/>
            </p14:nvContentPartPr>
            <p14:xfrm>
              <a:off x="8867267" y="2763202"/>
              <a:ext cx="360" cy="360"/>
            </p14:xfrm>
          </p:contentPart>
        </mc:Choice>
        <mc:Fallback xmlns="">
          <p:pic>
            <p:nvPicPr>
              <p:cNvPr id="19" name="Ink 18">
                <a:extLst>
                  <a:ext uri="{FF2B5EF4-FFF2-40B4-BE49-F238E27FC236}">
                    <a16:creationId xmlns:a16="http://schemas.microsoft.com/office/drawing/2014/main" id="{C037EFA6-3B16-12F2-9540-4C6486F4DBBB}"/>
                  </a:ext>
                </a:extLst>
              </p:cNvPr>
              <p:cNvPicPr/>
              <p:nvPr/>
            </p:nvPicPr>
            <p:blipFill>
              <a:blip r:embed="rId10"/>
              <a:stretch>
                <a:fillRect/>
              </a:stretch>
            </p:blipFill>
            <p:spPr>
              <a:xfrm>
                <a:off x="8813267" y="26552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22B07283-3EBD-6F6D-CFD3-65127029075C}"/>
                  </a:ext>
                </a:extLst>
              </p14:cNvPr>
              <p14:cNvContentPartPr/>
              <p14:nvPr/>
            </p14:nvContentPartPr>
            <p14:xfrm>
              <a:off x="8827307" y="2777962"/>
              <a:ext cx="360" cy="360"/>
            </p14:xfrm>
          </p:contentPart>
        </mc:Choice>
        <mc:Fallback xmlns="">
          <p:pic>
            <p:nvPicPr>
              <p:cNvPr id="20" name="Ink 19">
                <a:extLst>
                  <a:ext uri="{FF2B5EF4-FFF2-40B4-BE49-F238E27FC236}">
                    <a16:creationId xmlns:a16="http://schemas.microsoft.com/office/drawing/2014/main" id="{22B07283-3EBD-6F6D-CFD3-65127029075C}"/>
                  </a:ext>
                </a:extLst>
              </p:cNvPr>
              <p:cNvPicPr/>
              <p:nvPr/>
            </p:nvPicPr>
            <p:blipFill>
              <a:blip r:embed="rId10"/>
              <a:stretch>
                <a:fillRect/>
              </a:stretch>
            </p:blipFill>
            <p:spPr>
              <a:xfrm>
                <a:off x="8773307" y="26699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2FDD6D57-6034-981D-2EF8-E73EFFA81D98}"/>
                  </a:ext>
                </a:extLst>
              </p14:cNvPr>
              <p14:cNvContentPartPr/>
              <p14:nvPr/>
            </p14:nvContentPartPr>
            <p14:xfrm>
              <a:off x="8621387" y="2993962"/>
              <a:ext cx="360" cy="360"/>
            </p14:xfrm>
          </p:contentPart>
        </mc:Choice>
        <mc:Fallback xmlns="">
          <p:pic>
            <p:nvPicPr>
              <p:cNvPr id="21" name="Ink 20">
                <a:extLst>
                  <a:ext uri="{FF2B5EF4-FFF2-40B4-BE49-F238E27FC236}">
                    <a16:creationId xmlns:a16="http://schemas.microsoft.com/office/drawing/2014/main" id="{2FDD6D57-6034-981D-2EF8-E73EFFA81D98}"/>
                  </a:ext>
                </a:extLst>
              </p:cNvPr>
              <p:cNvPicPr/>
              <p:nvPr/>
            </p:nvPicPr>
            <p:blipFill>
              <a:blip r:embed="rId10"/>
              <a:stretch>
                <a:fillRect/>
              </a:stretch>
            </p:blipFill>
            <p:spPr>
              <a:xfrm>
                <a:off x="8567387" y="288596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8863FE34-3793-E11D-F997-0DF9E7FC00CE}"/>
                  </a:ext>
                </a:extLst>
              </p14:cNvPr>
              <p14:cNvContentPartPr/>
              <p14:nvPr/>
            </p14:nvContentPartPr>
            <p14:xfrm>
              <a:off x="9415187" y="3124642"/>
              <a:ext cx="447480" cy="5760"/>
            </p14:xfrm>
          </p:contentPart>
        </mc:Choice>
        <mc:Fallback xmlns="">
          <p:pic>
            <p:nvPicPr>
              <p:cNvPr id="22" name="Ink 21">
                <a:extLst>
                  <a:ext uri="{FF2B5EF4-FFF2-40B4-BE49-F238E27FC236}">
                    <a16:creationId xmlns:a16="http://schemas.microsoft.com/office/drawing/2014/main" id="{8863FE34-3793-E11D-F997-0DF9E7FC00CE}"/>
                  </a:ext>
                </a:extLst>
              </p:cNvPr>
              <p:cNvPicPr/>
              <p:nvPr/>
            </p:nvPicPr>
            <p:blipFill>
              <a:blip r:embed="rId23"/>
              <a:stretch>
                <a:fillRect/>
              </a:stretch>
            </p:blipFill>
            <p:spPr>
              <a:xfrm>
                <a:off x="9361187" y="3016642"/>
                <a:ext cx="55512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6D65F35C-60C0-C00B-055F-954A5D7BCB6A}"/>
                  </a:ext>
                </a:extLst>
              </p14:cNvPr>
              <p14:cNvContentPartPr/>
              <p14:nvPr/>
            </p14:nvContentPartPr>
            <p14:xfrm>
              <a:off x="9495467" y="3003322"/>
              <a:ext cx="100080" cy="96840"/>
            </p14:xfrm>
          </p:contentPart>
        </mc:Choice>
        <mc:Fallback xmlns="">
          <p:pic>
            <p:nvPicPr>
              <p:cNvPr id="23" name="Ink 22">
                <a:extLst>
                  <a:ext uri="{FF2B5EF4-FFF2-40B4-BE49-F238E27FC236}">
                    <a16:creationId xmlns:a16="http://schemas.microsoft.com/office/drawing/2014/main" id="{6D65F35C-60C0-C00B-055F-954A5D7BCB6A}"/>
                  </a:ext>
                </a:extLst>
              </p:cNvPr>
              <p:cNvPicPr/>
              <p:nvPr/>
            </p:nvPicPr>
            <p:blipFill>
              <a:blip r:embed="rId25"/>
              <a:stretch>
                <a:fillRect/>
              </a:stretch>
            </p:blipFill>
            <p:spPr>
              <a:xfrm>
                <a:off x="9441467" y="2895322"/>
                <a:ext cx="20772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82D843C1-026C-8EB1-999F-B62F4FB356F3}"/>
                  </a:ext>
                </a:extLst>
              </p14:cNvPr>
              <p14:cNvContentPartPr/>
              <p14:nvPr/>
            </p14:nvContentPartPr>
            <p14:xfrm>
              <a:off x="9626147" y="2560162"/>
              <a:ext cx="466920" cy="486360"/>
            </p14:xfrm>
          </p:contentPart>
        </mc:Choice>
        <mc:Fallback xmlns="">
          <p:pic>
            <p:nvPicPr>
              <p:cNvPr id="24" name="Ink 23">
                <a:extLst>
                  <a:ext uri="{FF2B5EF4-FFF2-40B4-BE49-F238E27FC236}">
                    <a16:creationId xmlns:a16="http://schemas.microsoft.com/office/drawing/2014/main" id="{82D843C1-026C-8EB1-999F-B62F4FB356F3}"/>
                  </a:ext>
                </a:extLst>
              </p:cNvPr>
              <p:cNvPicPr/>
              <p:nvPr/>
            </p:nvPicPr>
            <p:blipFill>
              <a:blip r:embed="rId27"/>
              <a:stretch>
                <a:fillRect/>
              </a:stretch>
            </p:blipFill>
            <p:spPr>
              <a:xfrm>
                <a:off x="9572147" y="2452162"/>
                <a:ext cx="574560" cy="70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9FAFCEBA-2460-7A30-5A97-C76C5B1826E8}"/>
                  </a:ext>
                </a:extLst>
              </p14:cNvPr>
              <p14:cNvContentPartPr/>
              <p14:nvPr/>
            </p14:nvContentPartPr>
            <p14:xfrm>
              <a:off x="7922267" y="4821903"/>
              <a:ext cx="198360" cy="420120"/>
            </p14:xfrm>
          </p:contentPart>
        </mc:Choice>
        <mc:Fallback xmlns="">
          <p:pic>
            <p:nvPicPr>
              <p:cNvPr id="25" name="Ink 24">
                <a:extLst>
                  <a:ext uri="{FF2B5EF4-FFF2-40B4-BE49-F238E27FC236}">
                    <a16:creationId xmlns:a16="http://schemas.microsoft.com/office/drawing/2014/main" id="{9FAFCEBA-2460-7A30-5A97-C76C5B1826E8}"/>
                  </a:ext>
                </a:extLst>
              </p:cNvPr>
              <p:cNvPicPr/>
              <p:nvPr/>
            </p:nvPicPr>
            <p:blipFill>
              <a:blip r:embed="rId29"/>
              <a:stretch>
                <a:fillRect/>
              </a:stretch>
            </p:blipFill>
            <p:spPr>
              <a:xfrm>
                <a:off x="7868365" y="4713810"/>
                <a:ext cx="305805" cy="63594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4EBC4CD7-D0A7-A921-AE4B-064F2BD25579}"/>
                  </a:ext>
                </a:extLst>
              </p14:cNvPr>
              <p14:cNvContentPartPr/>
              <p14:nvPr/>
            </p14:nvContentPartPr>
            <p14:xfrm>
              <a:off x="9088307" y="5179383"/>
              <a:ext cx="369000" cy="6480"/>
            </p14:xfrm>
          </p:contentPart>
        </mc:Choice>
        <mc:Fallback xmlns="">
          <p:pic>
            <p:nvPicPr>
              <p:cNvPr id="26" name="Ink 25">
                <a:extLst>
                  <a:ext uri="{FF2B5EF4-FFF2-40B4-BE49-F238E27FC236}">
                    <a16:creationId xmlns:a16="http://schemas.microsoft.com/office/drawing/2014/main" id="{4EBC4CD7-D0A7-A921-AE4B-064F2BD25579}"/>
                  </a:ext>
                </a:extLst>
              </p:cNvPr>
              <p:cNvPicPr/>
              <p:nvPr/>
            </p:nvPicPr>
            <p:blipFill>
              <a:blip r:embed="rId31"/>
              <a:stretch>
                <a:fillRect/>
              </a:stretch>
            </p:blipFill>
            <p:spPr>
              <a:xfrm>
                <a:off x="9034254" y="5071383"/>
                <a:ext cx="476745"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9DC1C8A1-3977-9A35-952A-44F44A37CF14}"/>
                  </a:ext>
                </a:extLst>
              </p14:cNvPr>
              <p14:cNvContentPartPr/>
              <p14:nvPr/>
            </p14:nvContentPartPr>
            <p14:xfrm>
              <a:off x="4847867" y="5413383"/>
              <a:ext cx="335520" cy="18720"/>
            </p14:xfrm>
          </p:contentPart>
        </mc:Choice>
        <mc:Fallback xmlns="">
          <p:pic>
            <p:nvPicPr>
              <p:cNvPr id="27" name="Ink 26">
                <a:extLst>
                  <a:ext uri="{FF2B5EF4-FFF2-40B4-BE49-F238E27FC236}">
                    <a16:creationId xmlns:a16="http://schemas.microsoft.com/office/drawing/2014/main" id="{9DC1C8A1-3977-9A35-952A-44F44A37CF14}"/>
                  </a:ext>
                </a:extLst>
              </p:cNvPr>
              <p:cNvPicPr/>
              <p:nvPr/>
            </p:nvPicPr>
            <p:blipFill>
              <a:blip r:embed="rId33"/>
              <a:stretch>
                <a:fillRect/>
              </a:stretch>
            </p:blipFill>
            <p:spPr>
              <a:xfrm>
                <a:off x="4793867" y="5303265"/>
                <a:ext cx="443160" cy="23858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DE071AAE-71C5-AB5C-11B0-00AA236DE904}"/>
                  </a:ext>
                </a:extLst>
              </p14:cNvPr>
              <p14:cNvContentPartPr/>
              <p14:nvPr/>
            </p14:nvContentPartPr>
            <p14:xfrm>
              <a:off x="4851467" y="3702663"/>
              <a:ext cx="309600" cy="16920"/>
            </p14:xfrm>
          </p:contentPart>
        </mc:Choice>
        <mc:Fallback xmlns="">
          <p:pic>
            <p:nvPicPr>
              <p:cNvPr id="28" name="Ink 27">
                <a:extLst>
                  <a:ext uri="{FF2B5EF4-FFF2-40B4-BE49-F238E27FC236}">
                    <a16:creationId xmlns:a16="http://schemas.microsoft.com/office/drawing/2014/main" id="{DE071AAE-71C5-AB5C-11B0-00AA236DE904}"/>
                  </a:ext>
                </a:extLst>
              </p:cNvPr>
              <p:cNvPicPr/>
              <p:nvPr/>
            </p:nvPicPr>
            <p:blipFill>
              <a:blip r:embed="rId35"/>
              <a:stretch>
                <a:fillRect/>
              </a:stretch>
            </p:blipFill>
            <p:spPr>
              <a:xfrm>
                <a:off x="4797467" y="3594663"/>
                <a:ext cx="417240" cy="232560"/>
              </a:xfrm>
              <a:prstGeom prst="rect">
                <a:avLst/>
              </a:prstGeom>
            </p:spPr>
          </p:pic>
        </mc:Fallback>
      </mc:AlternateContent>
      <p:cxnSp>
        <p:nvCxnSpPr>
          <p:cNvPr id="31" name="Straight Arrow Connector 30">
            <a:extLst>
              <a:ext uri="{FF2B5EF4-FFF2-40B4-BE49-F238E27FC236}">
                <a16:creationId xmlns:a16="http://schemas.microsoft.com/office/drawing/2014/main" id="{2C2FFB9D-99AF-0BD3-F82B-C61C0CE8FD4E}"/>
              </a:ext>
            </a:extLst>
          </p:cNvPr>
          <p:cNvCxnSpPr>
            <a:cxnSpLocks/>
          </p:cNvCxnSpPr>
          <p:nvPr/>
        </p:nvCxnSpPr>
        <p:spPr>
          <a:xfrm flipH="1">
            <a:off x="10232857" y="2985038"/>
            <a:ext cx="942269" cy="15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DF0BBB3-FFEB-D80B-9075-330750A6FE84}"/>
              </a:ext>
            </a:extLst>
          </p:cNvPr>
          <p:cNvCxnSpPr>
            <a:cxnSpLocks/>
          </p:cNvCxnSpPr>
          <p:nvPr/>
        </p:nvCxnSpPr>
        <p:spPr>
          <a:xfrm flipH="1">
            <a:off x="8909787" y="2161635"/>
            <a:ext cx="1795166" cy="8087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76656D6-0908-7F2E-9C0F-1F054E68ADF8}"/>
              </a:ext>
            </a:extLst>
          </p:cNvPr>
          <p:cNvSpPr txBox="1"/>
          <p:nvPr/>
        </p:nvSpPr>
        <p:spPr>
          <a:xfrm>
            <a:off x="10703991" y="1916284"/>
            <a:ext cx="2604816" cy="424732"/>
          </a:xfrm>
          <a:prstGeom prst="rect">
            <a:avLst/>
          </a:prstGeom>
          <a:noFill/>
        </p:spPr>
        <p:txBody>
          <a:bodyPr wrap="none" rtlCol="0">
            <a:spAutoFit/>
          </a:bodyPr>
          <a:lstStyle/>
          <a:p>
            <a:r>
              <a:rPr lang="en-US"/>
              <a:t>Women’s Restroom</a:t>
            </a:r>
          </a:p>
        </p:txBody>
      </p:sp>
      <p:sp>
        <p:nvSpPr>
          <p:cNvPr id="41" name="TextBox 40">
            <a:extLst>
              <a:ext uri="{FF2B5EF4-FFF2-40B4-BE49-F238E27FC236}">
                <a16:creationId xmlns:a16="http://schemas.microsoft.com/office/drawing/2014/main" id="{3D4AC26D-A1CB-A811-7BDC-40AA58742392}"/>
              </a:ext>
            </a:extLst>
          </p:cNvPr>
          <p:cNvSpPr txBox="1"/>
          <p:nvPr/>
        </p:nvSpPr>
        <p:spPr>
          <a:xfrm>
            <a:off x="11175126" y="2763202"/>
            <a:ext cx="2194640" cy="424732"/>
          </a:xfrm>
          <a:prstGeom prst="rect">
            <a:avLst/>
          </a:prstGeom>
          <a:noFill/>
        </p:spPr>
        <p:txBody>
          <a:bodyPr wrap="none" rtlCol="0">
            <a:spAutoFit/>
          </a:bodyPr>
          <a:lstStyle/>
          <a:p>
            <a:r>
              <a:rPr lang="en-US"/>
              <a:t>Men’s Restroom</a:t>
            </a:r>
          </a:p>
        </p:txBody>
      </p:sp>
      <p:cxnSp>
        <p:nvCxnSpPr>
          <p:cNvPr id="42" name="Straight Arrow Connector 41">
            <a:extLst>
              <a:ext uri="{FF2B5EF4-FFF2-40B4-BE49-F238E27FC236}">
                <a16:creationId xmlns:a16="http://schemas.microsoft.com/office/drawing/2014/main" id="{6D45DE2A-B069-D1E7-A226-CCFBFA47CF1A}"/>
              </a:ext>
            </a:extLst>
          </p:cNvPr>
          <p:cNvCxnSpPr>
            <a:cxnSpLocks/>
          </p:cNvCxnSpPr>
          <p:nvPr/>
        </p:nvCxnSpPr>
        <p:spPr>
          <a:xfrm flipH="1" flipV="1">
            <a:off x="8250865" y="5041667"/>
            <a:ext cx="2360428" cy="1840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100D7F7-D20E-69FE-85BF-6F8A7F981C29}"/>
              </a:ext>
            </a:extLst>
          </p:cNvPr>
          <p:cNvSpPr txBox="1"/>
          <p:nvPr/>
        </p:nvSpPr>
        <p:spPr>
          <a:xfrm>
            <a:off x="10611292" y="6526537"/>
            <a:ext cx="3666567" cy="1089529"/>
          </a:xfrm>
          <a:prstGeom prst="rect">
            <a:avLst/>
          </a:prstGeom>
          <a:noFill/>
        </p:spPr>
        <p:txBody>
          <a:bodyPr wrap="square" rtlCol="0">
            <a:spAutoFit/>
          </a:bodyPr>
          <a:lstStyle/>
          <a:p>
            <a:r>
              <a:rPr lang="en-US" dirty="0"/>
              <a:t>Stairwell/Elevators/Walkway to Auditorium (must be escorted)</a:t>
            </a:r>
          </a:p>
        </p:txBody>
      </p:sp>
      <p:cxnSp>
        <p:nvCxnSpPr>
          <p:cNvPr id="47" name="Straight Arrow Connector 46">
            <a:extLst>
              <a:ext uri="{FF2B5EF4-FFF2-40B4-BE49-F238E27FC236}">
                <a16:creationId xmlns:a16="http://schemas.microsoft.com/office/drawing/2014/main" id="{1C4A5198-8BA0-6B52-61C8-31668C488103}"/>
              </a:ext>
            </a:extLst>
          </p:cNvPr>
          <p:cNvCxnSpPr>
            <a:cxnSpLocks/>
          </p:cNvCxnSpPr>
          <p:nvPr/>
        </p:nvCxnSpPr>
        <p:spPr>
          <a:xfrm flipV="1">
            <a:off x="3064294" y="3719583"/>
            <a:ext cx="1722304" cy="2558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B137BE9-6779-8923-0189-887BA991FF8E}"/>
              </a:ext>
            </a:extLst>
          </p:cNvPr>
          <p:cNvCxnSpPr>
            <a:cxnSpLocks/>
          </p:cNvCxnSpPr>
          <p:nvPr/>
        </p:nvCxnSpPr>
        <p:spPr>
          <a:xfrm>
            <a:off x="3113080" y="4002162"/>
            <a:ext cx="5878573" cy="1035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0F08E53-7330-55EC-58B6-EA2080D450CE}"/>
              </a:ext>
            </a:extLst>
          </p:cNvPr>
          <p:cNvCxnSpPr>
            <a:cxnSpLocks/>
          </p:cNvCxnSpPr>
          <p:nvPr/>
        </p:nvCxnSpPr>
        <p:spPr>
          <a:xfrm>
            <a:off x="3064294" y="3975390"/>
            <a:ext cx="1718454" cy="13100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18123FD-46B3-F69B-0053-9144C64D5BDA}"/>
              </a:ext>
            </a:extLst>
          </p:cNvPr>
          <p:cNvSpPr txBox="1"/>
          <p:nvPr/>
        </p:nvSpPr>
        <p:spPr>
          <a:xfrm>
            <a:off x="1794675" y="3612087"/>
            <a:ext cx="1369286" cy="757130"/>
          </a:xfrm>
          <a:prstGeom prst="rect">
            <a:avLst/>
          </a:prstGeom>
          <a:noFill/>
        </p:spPr>
        <p:txBody>
          <a:bodyPr wrap="none" rtlCol="0">
            <a:spAutoFit/>
          </a:bodyPr>
          <a:lstStyle/>
          <a:p>
            <a:r>
              <a:rPr lang="en-US"/>
              <a:t>Breakout </a:t>
            </a:r>
          </a:p>
          <a:p>
            <a:r>
              <a:rPr lang="en-US"/>
              <a:t>Sessions</a:t>
            </a:r>
          </a:p>
        </p:txBody>
      </p:sp>
      <p:cxnSp>
        <p:nvCxnSpPr>
          <p:cNvPr id="56" name="Straight Arrow Connector 55">
            <a:extLst>
              <a:ext uri="{FF2B5EF4-FFF2-40B4-BE49-F238E27FC236}">
                <a16:creationId xmlns:a16="http://schemas.microsoft.com/office/drawing/2014/main" id="{A012CC04-37B0-22FD-64FE-AC2CCA62154B}"/>
              </a:ext>
            </a:extLst>
          </p:cNvPr>
          <p:cNvCxnSpPr>
            <a:cxnSpLocks/>
          </p:cNvCxnSpPr>
          <p:nvPr/>
        </p:nvCxnSpPr>
        <p:spPr>
          <a:xfrm flipH="1" flipV="1">
            <a:off x="7235119" y="5087851"/>
            <a:ext cx="3400600" cy="17941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6">
            <p14:nvContentPartPr>
              <p14:cNvPr id="58" name="Ink 57">
                <a:extLst>
                  <a:ext uri="{FF2B5EF4-FFF2-40B4-BE49-F238E27FC236}">
                    <a16:creationId xmlns:a16="http://schemas.microsoft.com/office/drawing/2014/main" id="{28221C17-8F91-8FB9-80CE-A06F9E90CAA6}"/>
                  </a:ext>
                </a:extLst>
              </p14:cNvPr>
              <p14:cNvContentPartPr/>
              <p14:nvPr/>
            </p14:nvContentPartPr>
            <p14:xfrm>
              <a:off x="6763962" y="4419642"/>
              <a:ext cx="249480" cy="798120"/>
            </p14:xfrm>
          </p:contentPart>
        </mc:Choice>
        <mc:Fallback xmlns="">
          <p:pic>
            <p:nvPicPr>
              <p:cNvPr id="58" name="Ink 57">
                <a:extLst>
                  <a:ext uri="{FF2B5EF4-FFF2-40B4-BE49-F238E27FC236}">
                    <a16:creationId xmlns:a16="http://schemas.microsoft.com/office/drawing/2014/main" id="{28221C17-8F91-8FB9-80CE-A06F9E90CAA6}"/>
                  </a:ext>
                </a:extLst>
              </p:cNvPr>
              <p:cNvPicPr/>
              <p:nvPr/>
            </p:nvPicPr>
            <p:blipFill>
              <a:blip r:embed="rId37"/>
              <a:stretch>
                <a:fillRect/>
              </a:stretch>
            </p:blipFill>
            <p:spPr>
              <a:xfrm>
                <a:off x="6709962" y="4311691"/>
                <a:ext cx="357120" cy="101366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9" name="Ink 58">
                <a:extLst>
                  <a:ext uri="{FF2B5EF4-FFF2-40B4-BE49-F238E27FC236}">
                    <a16:creationId xmlns:a16="http://schemas.microsoft.com/office/drawing/2014/main" id="{903761BC-5AE4-5C38-E36B-933598408744}"/>
                  </a:ext>
                </a:extLst>
              </p14:cNvPr>
              <p14:cNvContentPartPr/>
              <p14:nvPr/>
            </p14:nvContentPartPr>
            <p14:xfrm>
              <a:off x="7569282" y="4430802"/>
              <a:ext cx="167760" cy="769320"/>
            </p14:xfrm>
          </p:contentPart>
        </mc:Choice>
        <mc:Fallback xmlns="">
          <p:pic>
            <p:nvPicPr>
              <p:cNvPr id="59" name="Ink 58">
                <a:extLst>
                  <a:ext uri="{FF2B5EF4-FFF2-40B4-BE49-F238E27FC236}">
                    <a16:creationId xmlns:a16="http://schemas.microsoft.com/office/drawing/2014/main" id="{903761BC-5AE4-5C38-E36B-933598408744}"/>
                  </a:ext>
                </a:extLst>
              </p:cNvPr>
              <p:cNvPicPr/>
              <p:nvPr/>
            </p:nvPicPr>
            <p:blipFill>
              <a:blip r:embed="rId39"/>
              <a:stretch>
                <a:fillRect/>
              </a:stretch>
            </p:blipFill>
            <p:spPr>
              <a:xfrm>
                <a:off x="7515282" y="4322802"/>
                <a:ext cx="275400" cy="984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0" name="Ink 59">
                <a:extLst>
                  <a:ext uri="{FF2B5EF4-FFF2-40B4-BE49-F238E27FC236}">
                    <a16:creationId xmlns:a16="http://schemas.microsoft.com/office/drawing/2014/main" id="{888D7AE2-DD22-6AD5-A3CB-C962975F355F}"/>
                  </a:ext>
                </a:extLst>
              </p14:cNvPr>
              <p14:cNvContentPartPr/>
              <p14:nvPr/>
            </p14:nvContentPartPr>
            <p14:xfrm>
              <a:off x="7576122" y="4614402"/>
              <a:ext cx="73800" cy="609840"/>
            </p14:xfrm>
          </p:contentPart>
        </mc:Choice>
        <mc:Fallback xmlns="">
          <p:pic>
            <p:nvPicPr>
              <p:cNvPr id="60" name="Ink 59">
                <a:extLst>
                  <a:ext uri="{FF2B5EF4-FFF2-40B4-BE49-F238E27FC236}">
                    <a16:creationId xmlns:a16="http://schemas.microsoft.com/office/drawing/2014/main" id="{888D7AE2-DD22-6AD5-A3CB-C962975F355F}"/>
                  </a:ext>
                </a:extLst>
              </p:cNvPr>
              <p:cNvPicPr/>
              <p:nvPr/>
            </p:nvPicPr>
            <p:blipFill>
              <a:blip r:embed="rId41"/>
              <a:stretch>
                <a:fillRect/>
              </a:stretch>
            </p:blipFill>
            <p:spPr>
              <a:xfrm>
                <a:off x="7521857" y="4506402"/>
                <a:ext cx="181968" cy="825480"/>
              </a:xfrm>
              <a:prstGeom prst="rect">
                <a:avLst/>
              </a:prstGeom>
            </p:spPr>
          </p:pic>
        </mc:Fallback>
      </mc:AlternateContent>
      <p:cxnSp>
        <p:nvCxnSpPr>
          <p:cNvPr id="4" name="Straight Arrow Connector 3">
            <a:extLst>
              <a:ext uri="{FF2B5EF4-FFF2-40B4-BE49-F238E27FC236}">
                <a16:creationId xmlns:a16="http://schemas.microsoft.com/office/drawing/2014/main" id="{54FEBBC0-C43A-B9AC-6AEF-610D7E57D65F}"/>
              </a:ext>
            </a:extLst>
          </p:cNvPr>
          <p:cNvCxnSpPr>
            <a:cxnSpLocks/>
          </p:cNvCxnSpPr>
          <p:nvPr/>
        </p:nvCxnSpPr>
        <p:spPr>
          <a:xfrm flipH="1" flipV="1">
            <a:off x="10112820" y="1916284"/>
            <a:ext cx="531553" cy="49591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A21D4AE8-6815-6947-ED1D-BFB4D8B65941}"/>
                  </a:ext>
                </a:extLst>
              </p14:cNvPr>
              <p14:cNvContentPartPr/>
              <p14:nvPr/>
            </p14:nvContentPartPr>
            <p14:xfrm>
              <a:off x="10036427" y="1873496"/>
              <a:ext cx="182880" cy="32760"/>
            </p14:xfrm>
          </p:contentPart>
        </mc:Choice>
        <mc:Fallback xmlns="">
          <p:pic>
            <p:nvPicPr>
              <p:cNvPr id="30" name="Ink 29">
                <a:extLst>
                  <a:ext uri="{FF2B5EF4-FFF2-40B4-BE49-F238E27FC236}">
                    <a16:creationId xmlns:a16="http://schemas.microsoft.com/office/drawing/2014/main" id="{A21D4AE8-6815-6947-ED1D-BFB4D8B65941}"/>
                  </a:ext>
                </a:extLst>
              </p:cNvPr>
              <p:cNvPicPr/>
              <p:nvPr/>
            </p:nvPicPr>
            <p:blipFill>
              <a:blip r:embed="rId43"/>
              <a:stretch>
                <a:fillRect/>
              </a:stretch>
            </p:blipFill>
            <p:spPr>
              <a:xfrm>
                <a:off x="9982427" y="1765856"/>
                <a:ext cx="2905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566D2A72-2008-CC97-30E4-BF89CBB209C0}"/>
                  </a:ext>
                </a:extLst>
              </p14:cNvPr>
              <p14:cNvContentPartPr/>
              <p14:nvPr/>
            </p14:nvContentPartPr>
            <p14:xfrm>
              <a:off x="9959027" y="2004896"/>
              <a:ext cx="64080" cy="360"/>
            </p14:xfrm>
          </p:contentPart>
        </mc:Choice>
        <mc:Fallback xmlns="">
          <p:pic>
            <p:nvPicPr>
              <p:cNvPr id="32" name="Ink 31">
                <a:extLst>
                  <a:ext uri="{FF2B5EF4-FFF2-40B4-BE49-F238E27FC236}">
                    <a16:creationId xmlns:a16="http://schemas.microsoft.com/office/drawing/2014/main" id="{566D2A72-2008-CC97-30E4-BF89CBB209C0}"/>
                  </a:ext>
                </a:extLst>
              </p:cNvPr>
              <p:cNvPicPr/>
              <p:nvPr/>
            </p:nvPicPr>
            <p:blipFill>
              <a:blip r:embed="rId45"/>
              <a:stretch>
                <a:fillRect/>
              </a:stretch>
            </p:blipFill>
            <p:spPr>
              <a:xfrm>
                <a:off x="9905027" y="1896896"/>
                <a:ext cx="171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81445A38-73D2-7794-4F8E-8934782A07E3}"/>
                  </a:ext>
                </a:extLst>
              </p14:cNvPr>
              <p14:cNvContentPartPr/>
              <p14:nvPr/>
            </p14:nvContentPartPr>
            <p14:xfrm>
              <a:off x="10002947" y="1982576"/>
              <a:ext cx="360" cy="360"/>
            </p14:xfrm>
          </p:contentPart>
        </mc:Choice>
        <mc:Fallback xmlns="">
          <p:pic>
            <p:nvPicPr>
              <p:cNvPr id="33" name="Ink 32">
                <a:extLst>
                  <a:ext uri="{FF2B5EF4-FFF2-40B4-BE49-F238E27FC236}">
                    <a16:creationId xmlns:a16="http://schemas.microsoft.com/office/drawing/2014/main" id="{81445A38-73D2-7794-4F8E-8934782A07E3}"/>
                  </a:ext>
                </a:extLst>
              </p:cNvPr>
              <p:cNvPicPr/>
              <p:nvPr/>
            </p:nvPicPr>
            <p:blipFill>
              <a:blip r:embed="rId47"/>
              <a:stretch>
                <a:fillRect/>
              </a:stretch>
            </p:blipFill>
            <p:spPr>
              <a:xfrm>
                <a:off x="9949307" y="1874936"/>
                <a:ext cx="108000" cy="216000"/>
              </a:xfrm>
              <a:prstGeom prst="rect">
                <a:avLst/>
              </a:prstGeom>
            </p:spPr>
          </p:pic>
        </mc:Fallback>
      </mc:AlternateContent>
    </p:spTree>
    <p:extLst>
      <p:ext uri="{BB962C8B-B14F-4D97-AF65-F5344CB8AC3E}">
        <p14:creationId xmlns:p14="http://schemas.microsoft.com/office/powerpoint/2010/main" val="36474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45DF54-FD1E-04D2-CA5E-FFE40B110FF2}"/>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5" name="Title 4">
            <a:extLst>
              <a:ext uri="{FF2B5EF4-FFF2-40B4-BE49-F238E27FC236}">
                <a16:creationId xmlns:a16="http://schemas.microsoft.com/office/drawing/2014/main" id="{A2BE9D36-F1E5-8B5E-A257-1DE1DA4D4D3F}"/>
              </a:ext>
            </a:extLst>
          </p:cNvPr>
          <p:cNvSpPr>
            <a:spLocks noGrp="1"/>
          </p:cNvSpPr>
          <p:nvPr>
            <p:ph type="title"/>
          </p:nvPr>
        </p:nvSpPr>
        <p:spPr>
          <a:xfrm>
            <a:off x="1371599" y="2858232"/>
            <a:ext cx="4572001" cy="1590675"/>
          </a:xfrm>
        </p:spPr>
        <p:txBody>
          <a:bodyPr/>
          <a:lstStyle/>
          <a:p>
            <a:r>
              <a:rPr lang="en-US"/>
              <a:t>Program Overview</a:t>
            </a:r>
          </a:p>
        </p:txBody>
      </p:sp>
      <p:sp>
        <p:nvSpPr>
          <p:cNvPr id="6" name="TextBox 5">
            <a:extLst>
              <a:ext uri="{FF2B5EF4-FFF2-40B4-BE49-F238E27FC236}">
                <a16:creationId xmlns:a16="http://schemas.microsoft.com/office/drawing/2014/main" id="{E66BC90D-1C66-98D6-DCD2-C6A519335933}"/>
              </a:ext>
            </a:extLst>
          </p:cNvPr>
          <p:cNvSpPr txBox="1"/>
          <p:nvPr/>
        </p:nvSpPr>
        <p:spPr>
          <a:xfrm>
            <a:off x="10384971" y="1704070"/>
            <a:ext cx="4062548" cy="1154162"/>
          </a:xfrm>
          <a:prstGeom prst="rect">
            <a:avLst/>
          </a:prstGeom>
          <a:noFill/>
        </p:spPr>
        <p:txBody>
          <a:bodyPr wrap="square" rtlCol="0">
            <a:spAutoFit/>
          </a:bodyPr>
          <a:lstStyle/>
          <a:p>
            <a:pPr algn="ctr"/>
            <a:r>
              <a:rPr lang="en-US" sz="2300"/>
              <a:t>Dr. Stephanie-Bush Goddard</a:t>
            </a:r>
          </a:p>
          <a:p>
            <a:pPr algn="ctr"/>
            <a:r>
              <a:rPr lang="en-US" sz="2300"/>
              <a:t>Senior RAMP Program Manager</a:t>
            </a:r>
          </a:p>
        </p:txBody>
      </p:sp>
      <p:sp>
        <p:nvSpPr>
          <p:cNvPr id="7" name="TextBox 6">
            <a:extLst>
              <a:ext uri="{FF2B5EF4-FFF2-40B4-BE49-F238E27FC236}">
                <a16:creationId xmlns:a16="http://schemas.microsoft.com/office/drawing/2014/main" id="{044D8FFC-EA9F-82FF-39A9-EF77B6E61904}"/>
              </a:ext>
            </a:extLst>
          </p:cNvPr>
          <p:cNvSpPr txBox="1"/>
          <p:nvPr/>
        </p:nvSpPr>
        <p:spPr>
          <a:xfrm>
            <a:off x="10384971" y="5566329"/>
            <a:ext cx="4062548" cy="800219"/>
          </a:xfrm>
          <a:prstGeom prst="rect">
            <a:avLst/>
          </a:prstGeom>
          <a:noFill/>
        </p:spPr>
        <p:txBody>
          <a:bodyPr wrap="square" rtlCol="0">
            <a:spAutoFit/>
          </a:bodyPr>
          <a:lstStyle/>
          <a:p>
            <a:pPr algn="ctr"/>
            <a:r>
              <a:rPr lang="en-US" sz="2300"/>
              <a:t>Dr. AJ Nosek</a:t>
            </a:r>
          </a:p>
          <a:p>
            <a:pPr algn="ctr"/>
            <a:r>
              <a:rPr lang="en-US" sz="2300"/>
              <a:t>MACCS Team</a:t>
            </a:r>
          </a:p>
        </p:txBody>
      </p:sp>
      <p:pic>
        <p:nvPicPr>
          <p:cNvPr id="4" name="Picture 3">
            <a:extLst>
              <a:ext uri="{FF2B5EF4-FFF2-40B4-BE49-F238E27FC236}">
                <a16:creationId xmlns:a16="http://schemas.microsoft.com/office/drawing/2014/main" id="{516F733C-1EED-88E5-206F-F7A558E5A24B}"/>
              </a:ext>
            </a:extLst>
          </p:cNvPr>
          <p:cNvPicPr>
            <a:picLocks noChangeAspect="1"/>
          </p:cNvPicPr>
          <p:nvPr/>
        </p:nvPicPr>
        <p:blipFill>
          <a:blip r:embed="rId2"/>
          <a:srcRect/>
          <a:stretch/>
        </p:blipFill>
        <p:spPr>
          <a:xfrm>
            <a:off x="6858002" y="858201"/>
            <a:ext cx="2838891" cy="2838891"/>
          </a:xfrm>
          <a:prstGeom prst="rect">
            <a:avLst/>
          </a:prstGeom>
        </p:spPr>
      </p:pic>
      <p:pic>
        <p:nvPicPr>
          <p:cNvPr id="8" name="Picture 7">
            <a:extLst>
              <a:ext uri="{FF2B5EF4-FFF2-40B4-BE49-F238E27FC236}">
                <a16:creationId xmlns:a16="http://schemas.microsoft.com/office/drawing/2014/main" id="{3DA76A05-6602-757B-FA0F-BEC4825522A4}"/>
              </a:ext>
            </a:extLst>
          </p:cNvPr>
          <p:cNvPicPr>
            <a:picLocks noChangeAspect="1"/>
          </p:cNvPicPr>
          <p:nvPr/>
        </p:nvPicPr>
        <p:blipFill>
          <a:blip r:embed="rId3"/>
          <a:srcRect/>
          <a:stretch/>
        </p:blipFill>
        <p:spPr>
          <a:xfrm>
            <a:off x="6858001" y="4546994"/>
            <a:ext cx="2838891" cy="2838891"/>
          </a:xfrm>
          <a:prstGeom prst="rect">
            <a:avLst/>
          </a:prstGeom>
        </p:spPr>
      </p:pic>
    </p:spTree>
    <p:extLst>
      <p:ext uri="{BB962C8B-B14F-4D97-AF65-F5344CB8AC3E}">
        <p14:creationId xmlns:p14="http://schemas.microsoft.com/office/powerpoint/2010/main" val="355896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50252-B03C-A612-BD58-6F3FD6073A62}"/>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5" name="Title 4">
            <a:extLst>
              <a:ext uri="{FF2B5EF4-FFF2-40B4-BE49-F238E27FC236}">
                <a16:creationId xmlns:a16="http://schemas.microsoft.com/office/drawing/2014/main" id="{1EAED0DD-8F07-58D1-F351-9EF45C48ECD4}"/>
              </a:ext>
            </a:extLst>
          </p:cNvPr>
          <p:cNvSpPr>
            <a:spLocks noGrp="1"/>
          </p:cNvSpPr>
          <p:nvPr>
            <p:ph type="title"/>
          </p:nvPr>
        </p:nvSpPr>
        <p:spPr>
          <a:xfrm>
            <a:off x="1371599" y="4055499"/>
            <a:ext cx="4572001" cy="1590675"/>
          </a:xfrm>
        </p:spPr>
        <p:txBody>
          <a:bodyPr/>
          <a:lstStyle/>
          <a:p>
            <a:r>
              <a:rPr lang="en-US"/>
              <a:t>Kimberly Webber, </a:t>
            </a:r>
            <a:br>
              <a:rPr lang="en-US"/>
            </a:br>
            <a:r>
              <a:rPr lang="en-US"/>
              <a:t>Division Director of Systems Analysis, </a:t>
            </a:r>
            <a:br>
              <a:rPr lang="en-US"/>
            </a:br>
            <a:r>
              <a:rPr lang="en-US"/>
              <a:t>Office of Nuclear Regulatory Research</a:t>
            </a:r>
          </a:p>
        </p:txBody>
      </p:sp>
      <p:pic>
        <p:nvPicPr>
          <p:cNvPr id="8" name="Content Placeholder 6" descr="A picture containing person, person&#10;&#10;Description automatically generated">
            <a:extLst>
              <a:ext uri="{FF2B5EF4-FFF2-40B4-BE49-F238E27FC236}">
                <a16:creationId xmlns:a16="http://schemas.microsoft.com/office/drawing/2014/main" id="{2FE4F5DB-B78F-5BED-2D54-BA785DDCEC39}"/>
              </a:ext>
            </a:extLst>
          </p:cNvPr>
          <p:cNvPicPr>
            <a:picLocks noGrp="1" noChangeAspect="1"/>
          </p:cNvPicPr>
          <p:nvPr>
            <p:ph sz="quarter" idx="20"/>
          </p:nvPr>
        </p:nvPicPr>
        <p:blipFill>
          <a:blip r:embed="rId2"/>
          <a:stretch>
            <a:fillRect/>
          </a:stretch>
        </p:blipFill>
        <p:spPr>
          <a:xfrm>
            <a:off x="8087937" y="449683"/>
            <a:ext cx="5315545" cy="7249275"/>
          </a:xfrm>
        </p:spPr>
      </p:pic>
    </p:spTree>
    <p:extLst>
      <p:ext uri="{BB962C8B-B14F-4D97-AF65-F5344CB8AC3E}">
        <p14:creationId xmlns:p14="http://schemas.microsoft.com/office/powerpoint/2010/main" val="11317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Auditorium and Evacuation Plan</a:t>
            </a:r>
          </a:p>
        </p:txBody>
      </p:sp>
      <p:pic>
        <p:nvPicPr>
          <p:cNvPr id="10" name="Picture 9">
            <a:extLst>
              <a:ext uri="{FF2B5EF4-FFF2-40B4-BE49-F238E27FC236}">
                <a16:creationId xmlns:a16="http://schemas.microsoft.com/office/drawing/2014/main" id="{0826B9A8-08BC-DC09-4C68-C3A052853E14}"/>
              </a:ext>
            </a:extLst>
          </p:cNvPr>
          <p:cNvPicPr>
            <a:picLocks noChangeAspect="1"/>
          </p:cNvPicPr>
          <p:nvPr/>
        </p:nvPicPr>
        <p:blipFill>
          <a:blip r:embed="rId2"/>
          <a:stretch>
            <a:fillRect/>
          </a:stretch>
        </p:blipFill>
        <p:spPr>
          <a:xfrm>
            <a:off x="5482780" y="1279713"/>
            <a:ext cx="3664839" cy="6721287"/>
          </a:xfrm>
          <a:prstGeom prst="rect">
            <a:avLst/>
          </a:prstGeom>
        </p:spPr>
      </p:pic>
      <p:cxnSp>
        <p:nvCxnSpPr>
          <p:cNvPr id="12" name="Straight Arrow Connector 11">
            <a:extLst>
              <a:ext uri="{FF2B5EF4-FFF2-40B4-BE49-F238E27FC236}">
                <a16:creationId xmlns:a16="http://schemas.microsoft.com/office/drawing/2014/main" id="{A7A6446E-FFDE-9ABA-F846-18BF0B0AD250}"/>
              </a:ext>
            </a:extLst>
          </p:cNvPr>
          <p:cNvCxnSpPr/>
          <p:nvPr/>
        </p:nvCxnSpPr>
        <p:spPr>
          <a:xfrm flipV="1">
            <a:off x="6211229" y="4114800"/>
            <a:ext cx="0" cy="39029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034509-F1FC-2281-9F9A-E31DCD787162}"/>
              </a:ext>
            </a:extLst>
          </p:cNvPr>
          <p:cNvCxnSpPr/>
          <p:nvPr/>
        </p:nvCxnSpPr>
        <p:spPr>
          <a:xfrm>
            <a:off x="6085114" y="3744686"/>
            <a:ext cx="37011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49DA22-6A4F-892D-2E82-C11FC18CC866}"/>
              </a:ext>
            </a:extLst>
          </p:cNvPr>
          <p:cNvCxnSpPr/>
          <p:nvPr/>
        </p:nvCxnSpPr>
        <p:spPr>
          <a:xfrm flipV="1">
            <a:off x="7931172" y="4114799"/>
            <a:ext cx="0" cy="39029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DC078E-61D7-C568-B340-586880B476F6}"/>
              </a:ext>
            </a:extLst>
          </p:cNvPr>
          <p:cNvCxnSpPr>
            <a:cxnSpLocks/>
          </p:cNvCxnSpPr>
          <p:nvPr/>
        </p:nvCxnSpPr>
        <p:spPr>
          <a:xfrm flipH="1">
            <a:off x="7675549" y="3744686"/>
            <a:ext cx="37777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C0A547-E554-5730-6A9D-FD563368C735}"/>
              </a:ext>
            </a:extLst>
          </p:cNvPr>
          <p:cNvCxnSpPr>
            <a:cxnSpLocks/>
          </p:cNvCxnSpPr>
          <p:nvPr/>
        </p:nvCxnSpPr>
        <p:spPr>
          <a:xfrm flipH="1" flipV="1">
            <a:off x="7234633" y="2938346"/>
            <a:ext cx="161132" cy="40498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6F267D-4E30-B241-4517-AD368BCE7447}"/>
              </a:ext>
            </a:extLst>
          </p:cNvPr>
          <p:cNvCxnSpPr/>
          <p:nvPr/>
        </p:nvCxnSpPr>
        <p:spPr>
          <a:xfrm flipV="1">
            <a:off x="6760237" y="2938346"/>
            <a:ext cx="0" cy="39029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EF57AB-846D-ABCD-590F-C2ED3B4A90BC}"/>
              </a:ext>
            </a:extLst>
          </p:cNvPr>
          <p:cNvCxnSpPr>
            <a:cxnSpLocks/>
          </p:cNvCxnSpPr>
          <p:nvPr/>
        </p:nvCxnSpPr>
        <p:spPr>
          <a:xfrm>
            <a:off x="6676222" y="1751682"/>
            <a:ext cx="264405" cy="26440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73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20</a:t>
            </a:fld>
            <a:endParaRPr lang="en-US"/>
          </a:p>
        </p:txBody>
      </p:sp>
    </p:spTree>
    <p:extLst>
      <p:ext uri="{BB962C8B-B14F-4D97-AF65-F5344CB8AC3E}">
        <p14:creationId xmlns:p14="http://schemas.microsoft.com/office/powerpoint/2010/main" val="14994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1</a:t>
            </a:r>
            <a:r>
              <a:rPr lang="en-US" baseline="30000"/>
              <a:t>st</a:t>
            </a:r>
            <a:r>
              <a:rPr lang="en-US"/>
              <a:t> Floor Map and Evacuation Plan</a:t>
            </a:r>
          </a:p>
        </p:txBody>
      </p:sp>
      <p:pic>
        <p:nvPicPr>
          <p:cNvPr id="5" name="Content Placeholder 4">
            <a:extLst>
              <a:ext uri="{FF2B5EF4-FFF2-40B4-BE49-F238E27FC236}">
                <a16:creationId xmlns:a16="http://schemas.microsoft.com/office/drawing/2014/main" id="{BBEC7829-2826-A4E4-D0AD-7C6488AA91C0}"/>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rcRect/>
          <a:stretch>
            <a:fillRect/>
          </a:stretch>
        </p:blipFill>
        <p:spPr bwMode="auto">
          <a:xfrm>
            <a:off x="4186472" y="1347639"/>
            <a:ext cx="8185556" cy="6709363"/>
          </a:xfrm>
          <a:prstGeom prst="rect">
            <a:avLst/>
          </a:prstGeom>
          <a:noFill/>
          <a:ln>
            <a:noFill/>
          </a:ln>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2D484699-58A9-54DE-6E96-A6318AB37C5C}"/>
                  </a:ext>
                </a:extLst>
              </p14:cNvPr>
              <p14:cNvContentPartPr/>
              <p14:nvPr/>
            </p14:nvContentPartPr>
            <p14:xfrm>
              <a:off x="9014936" y="5144731"/>
              <a:ext cx="342000" cy="34200"/>
            </p14:xfrm>
          </p:contentPart>
        </mc:Choice>
        <mc:Fallback>
          <p:pic>
            <p:nvPicPr>
              <p:cNvPr id="4" name="Ink 3">
                <a:extLst>
                  <a:ext uri="{FF2B5EF4-FFF2-40B4-BE49-F238E27FC236}">
                    <a16:creationId xmlns:a16="http://schemas.microsoft.com/office/drawing/2014/main" id="{2D484699-58A9-54DE-6E96-A6318AB37C5C}"/>
                  </a:ext>
                </a:extLst>
              </p:cNvPr>
              <p:cNvPicPr/>
              <p:nvPr/>
            </p:nvPicPr>
            <p:blipFill>
              <a:blip r:embed="rId4"/>
              <a:stretch>
                <a:fillRect/>
              </a:stretch>
            </p:blipFill>
            <p:spPr>
              <a:xfrm>
                <a:off x="8960936" y="5036731"/>
                <a:ext cx="44964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AE6B9918-6BF6-5B41-FE9A-0D900F2E691E}"/>
                  </a:ext>
                </a:extLst>
              </p14:cNvPr>
              <p14:cNvContentPartPr/>
              <p14:nvPr/>
            </p14:nvContentPartPr>
            <p14:xfrm>
              <a:off x="4816598" y="5361192"/>
              <a:ext cx="307440" cy="16200"/>
            </p14:xfrm>
          </p:contentPart>
        </mc:Choice>
        <mc:Fallback>
          <p:pic>
            <p:nvPicPr>
              <p:cNvPr id="6" name="Ink 5">
                <a:extLst>
                  <a:ext uri="{FF2B5EF4-FFF2-40B4-BE49-F238E27FC236}">
                    <a16:creationId xmlns:a16="http://schemas.microsoft.com/office/drawing/2014/main" id="{AE6B9918-6BF6-5B41-FE9A-0D900F2E691E}"/>
                  </a:ext>
                </a:extLst>
              </p:cNvPr>
              <p:cNvPicPr/>
              <p:nvPr/>
            </p:nvPicPr>
            <p:blipFill>
              <a:blip r:embed="rId6"/>
              <a:stretch>
                <a:fillRect/>
              </a:stretch>
            </p:blipFill>
            <p:spPr>
              <a:xfrm>
                <a:off x="4762535" y="5253192"/>
                <a:ext cx="415206"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4C24629E-55AE-B709-D0AA-BC0103008856}"/>
                  </a:ext>
                </a:extLst>
              </p14:cNvPr>
              <p14:cNvContentPartPr/>
              <p14:nvPr/>
            </p14:nvContentPartPr>
            <p14:xfrm>
              <a:off x="4827758" y="3674524"/>
              <a:ext cx="296280" cy="44640"/>
            </p14:xfrm>
          </p:contentPart>
        </mc:Choice>
        <mc:Fallback>
          <p:pic>
            <p:nvPicPr>
              <p:cNvPr id="7" name="Ink 6">
                <a:extLst>
                  <a:ext uri="{FF2B5EF4-FFF2-40B4-BE49-F238E27FC236}">
                    <a16:creationId xmlns:a16="http://schemas.microsoft.com/office/drawing/2014/main" id="{4C24629E-55AE-B709-D0AA-BC0103008856}"/>
                  </a:ext>
                </a:extLst>
              </p:cNvPr>
              <p:cNvPicPr/>
              <p:nvPr/>
            </p:nvPicPr>
            <p:blipFill>
              <a:blip r:embed="rId8"/>
              <a:stretch>
                <a:fillRect/>
              </a:stretch>
            </p:blipFill>
            <p:spPr>
              <a:xfrm>
                <a:off x="4773758" y="3567388"/>
                <a:ext cx="403920" cy="258555"/>
              </a:xfrm>
              <a:prstGeom prst="rect">
                <a:avLst/>
              </a:prstGeom>
            </p:spPr>
          </p:pic>
        </mc:Fallback>
      </mc:AlternateContent>
    </p:spTree>
    <p:extLst>
      <p:ext uri="{BB962C8B-B14F-4D97-AF65-F5344CB8AC3E}">
        <p14:creationId xmlns:p14="http://schemas.microsoft.com/office/powerpoint/2010/main" val="39423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69C36F-6996-DE8D-62F9-AA4642DF087B}"/>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2">
            <a:extLst>
              <a:ext uri="{FF2B5EF4-FFF2-40B4-BE49-F238E27FC236}">
                <a16:creationId xmlns:a16="http://schemas.microsoft.com/office/drawing/2014/main" id="{C6B2B4DB-B58B-396F-5575-9EE4CC668F25}"/>
              </a:ext>
            </a:extLst>
          </p:cNvPr>
          <p:cNvSpPr>
            <a:spLocks noGrp="1"/>
          </p:cNvSpPr>
          <p:nvPr>
            <p:ph type="title"/>
          </p:nvPr>
        </p:nvSpPr>
        <p:spPr>
          <a:xfrm>
            <a:off x="1409700" y="621556"/>
            <a:ext cx="8751569" cy="874673"/>
          </a:xfrm>
        </p:spPr>
        <p:txBody>
          <a:bodyPr/>
          <a:lstStyle/>
          <a:p>
            <a:r>
              <a:rPr lang="en-US"/>
              <a:t>Emergency Evacuation Route and Assembly Location</a:t>
            </a:r>
          </a:p>
        </p:txBody>
      </p:sp>
      <p:pic>
        <p:nvPicPr>
          <p:cNvPr id="5" name="Picture 4" descr="Map&#10;&#10;Description automatically generated">
            <a:extLst>
              <a:ext uri="{FF2B5EF4-FFF2-40B4-BE49-F238E27FC236}">
                <a16:creationId xmlns:a16="http://schemas.microsoft.com/office/drawing/2014/main" id="{72848C5C-6FA4-7098-EF62-B02F11550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600" y="1496228"/>
            <a:ext cx="8860541" cy="6531009"/>
          </a:xfrm>
          <a:prstGeom prst="rect">
            <a:avLst/>
          </a:prstGeom>
        </p:spPr>
      </p:pic>
    </p:spTree>
    <p:extLst>
      <p:ext uri="{BB962C8B-B14F-4D97-AF65-F5344CB8AC3E}">
        <p14:creationId xmlns:p14="http://schemas.microsoft.com/office/powerpoint/2010/main" val="71973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DB4D9-4DFD-C4CB-03B6-BB9EDED7A9D0}"/>
              </a:ext>
            </a:extLst>
          </p:cNvPr>
          <p:cNvSpPr>
            <a:spLocks noGrp="1"/>
          </p:cNvSpPr>
          <p:nvPr>
            <p:ph type="sldNum" sz="quarter" idx="12"/>
          </p:nvPr>
        </p:nvSpPr>
        <p:spPr/>
        <p:txBody>
          <a:bodyPr/>
          <a:lstStyle/>
          <a:p>
            <a:fld id="{FE7A4BB3-E848-5A44-82DF-322201952CD8}" type="slidenum">
              <a:rPr lang="en-US" smtClean="0"/>
              <a:pPr/>
              <a:t>5</a:t>
            </a:fld>
            <a:endParaRPr lang="en-US"/>
          </a:p>
        </p:txBody>
      </p:sp>
      <p:sp>
        <p:nvSpPr>
          <p:cNvPr id="3" name="Title 2">
            <a:extLst>
              <a:ext uri="{FF2B5EF4-FFF2-40B4-BE49-F238E27FC236}">
                <a16:creationId xmlns:a16="http://schemas.microsoft.com/office/drawing/2014/main" id="{AA7281B3-1ED9-1562-BB99-B4603560437A}"/>
              </a:ext>
            </a:extLst>
          </p:cNvPr>
          <p:cNvSpPr>
            <a:spLocks noGrp="1"/>
          </p:cNvSpPr>
          <p:nvPr>
            <p:ph type="title"/>
          </p:nvPr>
        </p:nvSpPr>
        <p:spPr>
          <a:xfrm>
            <a:off x="1409700" y="472966"/>
            <a:ext cx="8186475" cy="874673"/>
          </a:xfrm>
        </p:spPr>
        <p:txBody>
          <a:bodyPr/>
          <a:lstStyle/>
          <a:p>
            <a:r>
              <a:rPr lang="en-US"/>
              <a:t>Ground Rules for Visitors at the NRC</a:t>
            </a:r>
          </a:p>
        </p:txBody>
      </p:sp>
      <p:sp>
        <p:nvSpPr>
          <p:cNvPr id="4" name="Content Placeholder 3">
            <a:extLst>
              <a:ext uri="{FF2B5EF4-FFF2-40B4-BE49-F238E27FC236}">
                <a16:creationId xmlns:a16="http://schemas.microsoft.com/office/drawing/2014/main" id="{B8780E6E-6AAA-56B1-543F-9DC5C752BCED}"/>
              </a:ext>
            </a:extLst>
          </p:cNvPr>
          <p:cNvSpPr>
            <a:spLocks noGrp="1"/>
          </p:cNvSpPr>
          <p:nvPr>
            <p:ph sz="quarter" idx="20"/>
          </p:nvPr>
        </p:nvSpPr>
        <p:spPr/>
        <p:txBody>
          <a:bodyPr/>
          <a:lstStyle/>
          <a:p>
            <a:r>
              <a:rPr lang="en-US" dirty="0"/>
              <a:t>Must always wear visitor badge and ensure it is visible</a:t>
            </a:r>
          </a:p>
          <a:p>
            <a:r>
              <a:rPr lang="en-US" dirty="0"/>
              <a:t>Must be escorted to the auditorium </a:t>
            </a:r>
          </a:p>
          <a:p>
            <a:r>
              <a:rPr lang="en-US" dirty="0"/>
              <a:t>Not allowed access to elevators, stairwells, or non-public sections of NRC space</a:t>
            </a:r>
          </a:p>
          <a:p>
            <a:r>
              <a:rPr lang="en-US" dirty="0"/>
              <a:t>Allowed to move freely without an escort in public areas on the main level (i.e. main lobby, cafe, training session rooms)  </a:t>
            </a:r>
          </a:p>
        </p:txBody>
      </p:sp>
    </p:spTree>
    <p:extLst>
      <p:ext uri="{BB962C8B-B14F-4D97-AF65-F5344CB8AC3E}">
        <p14:creationId xmlns:p14="http://schemas.microsoft.com/office/powerpoint/2010/main" val="28191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731FC8-954A-A4A8-3672-2145517C9EA9}"/>
              </a:ext>
            </a:extLst>
          </p:cNvPr>
          <p:cNvSpPr>
            <a:spLocks noGrp="1"/>
          </p:cNvSpPr>
          <p:nvPr>
            <p:ph type="sldNum" sz="quarter" idx="12"/>
          </p:nvPr>
        </p:nvSpPr>
        <p:spPr/>
        <p:txBody>
          <a:bodyPr/>
          <a:lstStyle/>
          <a:p>
            <a:fld id="{FE7A4BB3-E848-5A44-82DF-322201952CD8}" type="slidenum">
              <a:rPr lang="en-US" smtClean="0"/>
              <a:pPr/>
              <a:t>6</a:t>
            </a:fld>
            <a:endParaRPr lang="en-US"/>
          </a:p>
        </p:txBody>
      </p:sp>
      <p:sp>
        <p:nvSpPr>
          <p:cNvPr id="3" name="Title 2">
            <a:extLst>
              <a:ext uri="{FF2B5EF4-FFF2-40B4-BE49-F238E27FC236}">
                <a16:creationId xmlns:a16="http://schemas.microsoft.com/office/drawing/2014/main" id="{1D618A8C-4E6E-D3C7-5A78-D6A2C5591E17}"/>
              </a:ext>
            </a:extLst>
          </p:cNvPr>
          <p:cNvSpPr>
            <a:spLocks noGrp="1"/>
          </p:cNvSpPr>
          <p:nvPr>
            <p:ph type="title"/>
          </p:nvPr>
        </p:nvSpPr>
        <p:spPr/>
        <p:txBody>
          <a:bodyPr/>
          <a:lstStyle/>
          <a:p>
            <a:r>
              <a:rPr lang="en-US"/>
              <a:t>Hybrid Sessions</a:t>
            </a:r>
          </a:p>
        </p:txBody>
      </p:sp>
      <p:sp>
        <p:nvSpPr>
          <p:cNvPr id="4" name="Content Placeholder 3">
            <a:extLst>
              <a:ext uri="{FF2B5EF4-FFF2-40B4-BE49-F238E27FC236}">
                <a16:creationId xmlns:a16="http://schemas.microsoft.com/office/drawing/2014/main" id="{28934458-7C57-92B8-0684-69BE0EEA8784}"/>
              </a:ext>
            </a:extLst>
          </p:cNvPr>
          <p:cNvSpPr>
            <a:spLocks noGrp="1"/>
          </p:cNvSpPr>
          <p:nvPr>
            <p:ph sz="quarter" idx="20"/>
          </p:nvPr>
        </p:nvSpPr>
        <p:spPr>
          <a:xfrm>
            <a:off x="1371600" y="1760219"/>
            <a:ext cx="12801600" cy="5486401"/>
          </a:xfrm>
        </p:spPr>
        <p:txBody>
          <a:bodyPr/>
          <a:lstStyle/>
          <a:p>
            <a:r>
              <a:rPr lang="en-US" sz="2200" dirty="0"/>
              <a:t>Audio</a:t>
            </a:r>
          </a:p>
          <a:p>
            <a:pPr lvl="1"/>
            <a:r>
              <a:rPr lang="en-US" sz="2200" dirty="0"/>
              <a:t>All virtual participants will be muted</a:t>
            </a:r>
          </a:p>
          <a:p>
            <a:r>
              <a:rPr lang="en-US" sz="2200" dirty="0"/>
              <a:t>Video</a:t>
            </a:r>
          </a:p>
          <a:p>
            <a:pPr lvl="1"/>
            <a:r>
              <a:rPr lang="en-US" sz="2200" dirty="0"/>
              <a:t>All virtual participants should have video turned off</a:t>
            </a:r>
          </a:p>
          <a:p>
            <a:r>
              <a:rPr lang="en-US" sz="2200" dirty="0"/>
              <a:t>Meeting Recording</a:t>
            </a:r>
          </a:p>
          <a:p>
            <a:pPr lvl="1"/>
            <a:r>
              <a:rPr lang="en-US" sz="2200" dirty="0"/>
              <a:t>This meeting (apart from selected small sessions) will be recorded and may be posted on the NRC’s website or used internally </a:t>
            </a:r>
          </a:p>
          <a:p>
            <a:pPr lvl="1"/>
            <a:r>
              <a:rPr lang="en-US" sz="2200" dirty="0"/>
              <a:t>If you choose to unmute and speak or turn your camera while recording is in progress, you are presumed to have provided consent to recording and to the use of your voice and image</a:t>
            </a:r>
          </a:p>
          <a:p>
            <a:r>
              <a:rPr lang="en-US" sz="2200" dirty="0"/>
              <a:t>Technical Issues	</a:t>
            </a:r>
          </a:p>
          <a:p>
            <a:pPr lvl="1"/>
            <a:r>
              <a:rPr lang="en-US" sz="2200" dirty="0"/>
              <a:t>Please email ramp@nrc.gov</a:t>
            </a:r>
          </a:p>
          <a:p>
            <a:r>
              <a:rPr lang="en-US" sz="2200" dirty="0"/>
              <a:t>Questions</a:t>
            </a:r>
          </a:p>
          <a:p>
            <a:pPr lvl="1"/>
            <a:r>
              <a:rPr lang="en-US" sz="2200" dirty="0"/>
              <a:t>Questions will be addressed at the end of the presentations</a:t>
            </a:r>
          </a:p>
          <a:p>
            <a:pPr lvl="1"/>
            <a:r>
              <a:rPr lang="en-US" sz="2200" dirty="0"/>
              <a:t>Virtual attendees please use the chat to submit questions</a:t>
            </a:r>
          </a:p>
          <a:p>
            <a:pPr lvl="1"/>
            <a:r>
              <a:rPr lang="en-US" sz="2200" dirty="0"/>
              <a:t>If you have questions after the meeting, please email the questions </a:t>
            </a:r>
            <a:r>
              <a:rPr lang="en-US" sz="2200"/>
              <a:t>to ramp@</a:t>
            </a:r>
            <a:r>
              <a:rPr lang="en-US" sz="2200" dirty="0"/>
              <a:t>nrc.gov</a:t>
            </a:r>
          </a:p>
        </p:txBody>
      </p:sp>
    </p:spTree>
    <p:extLst>
      <p:ext uri="{BB962C8B-B14F-4D97-AF65-F5344CB8AC3E}">
        <p14:creationId xmlns:p14="http://schemas.microsoft.com/office/powerpoint/2010/main" val="18447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0BA12-B17F-1D3A-3875-7DFF5A054B77}"/>
              </a:ext>
            </a:extLst>
          </p:cNvPr>
          <p:cNvSpPr>
            <a:spLocks noGrp="1"/>
          </p:cNvSpPr>
          <p:nvPr>
            <p:ph type="sldNum" sz="quarter" idx="12"/>
          </p:nvPr>
        </p:nvSpPr>
        <p:spPr/>
        <p:txBody>
          <a:bodyPr/>
          <a:lstStyle/>
          <a:p>
            <a:fld id="{FE7A4BB3-E848-5A44-82DF-322201952CD8}" type="slidenum">
              <a:rPr lang="en-US" smtClean="0"/>
              <a:pPr/>
              <a:t>7</a:t>
            </a:fld>
            <a:endParaRPr lang="en-US"/>
          </a:p>
        </p:txBody>
      </p:sp>
      <p:sp>
        <p:nvSpPr>
          <p:cNvPr id="5" name="Title 4">
            <a:extLst>
              <a:ext uri="{FF2B5EF4-FFF2-40B4-BE49-F238E27FC236}">
                <a16:creationId xmlns:a16="http://schemas.microsoft.com/office/drawing/2014/main" id="{25E1E4B1-74EA-31F7-1FF2-0025EEBAEC97}"/>
              </a:ext>
            </a:extLst>
          </p:cNvPr>
          <p:cNvSpPr>
            <a:spLocks noGrp="1"/>
          </p:cNvSpPr>
          <p:nvPr>
            <p:ph type="title"/>
          </p:nvPr>
        </p:nvSpPr>
        <p:spPr>
          <a:xfrm>
            <a:off x="1281164" y="2848184"/>
            <a:ext cx="4572001" cy="1590675"/>
          </a:xfrm>
        </p:spPr>
        <p:txBody>
          <a:bodyPr/>
          <a:lstStyle/>
          <a:p>
            <a:r>
              <a:rPr lang="en-US"/>
              <a:t>Program Booklet</a:t>
            </a:r>
          </a:p>
        </p:txBody>
      </p:sp>
      <p:pic>
        <p:nvPicPr>
          <p:cNvPr id="4" name="Picture 3">
            <a:extLst>
              <a:ext uri="{FF2B5EF4-FFF2-40B4-BE49-F238E27FC236}">
                <a16:creationId xmlns:a16="http://schemas.microsoft.com/office/drawing/2014/main" id="{7A20AAD3-36D0-7790-ED5C-80513E912CC3}"/>
              </a:ext>
            </a:extLst>
          </p:cNvPr>
          <p:cNvPicPr>
            <a:picLocks noChangeAspect="1"/>
          </p:cNvPicPr>
          <p:nvPr/>
        </p:nvPicPr>
        <p:blipFill>
          <a:blip r:embed="rId2"/>
          <a:stretch>
            <a:fillRect/>
          </a:stretch>
        </p:blipFill>
        <p:spPr>
          <a:xfrm>
            <a:off x="7437864" y="-8849"/>
            <a:ext cx="6444839" cy="8238449"/>
          </a:xfrm>
          <a:prstGeom prst="rect">
            <a:avLst/>
          </a:prstGeom>
        </p:spPr>
      </p:pic>
    </p:spTree>
    <p:extLst>
      <p:ext uri="{BB962C8B-B14F-4D97-AF65-F5344CB8AC3E}">
        <p14:creationId xmlns:p14="http://schemas.microsoft.com/office/powerpoint/2010/main" val="12275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Program Booklet Highlights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dirty="0"/>
              <a:t>Map of the Main Floor of the NRC</a:t>
            </a:r>
          </a:p>
          <a:p>
            <a:r>
              <a:rPr lang="en-US" dirty="0"/>
              <a:t>Guest </a:t>
            </a:r>
            <a:r>
              <a:rPr lang="en-US" dirty="0" err="1"/>
              <a:t>WiFi</a:t>
            </a:r>
            <a:endParaRPr lang="en-US" dirty="0"/>
          </a:p>
          <a:p>
            <a:r>
              <a:rPr lang="en-US" dirty="0"/>
              <a:t>Welcome Letter from the Acting Director of Nuclear Regulatory Research, John </a:t>
            </a:r>
            <a:r>
              <a:rPr lang="en-US" dirty="0" err="1"/>
              <a:t>Tappert</a:t>
            </a:r>
            <a:endParaRPr lang="en-US" dirty="0"/>
          </a:p>
          <a:p>
            <a:r>
              <a:rPr lang="en-US" dirty="0"/>
              <a:t>NRC RAMP, NRC MACCS, PNNL, and LEDIOS Teams</a:t>
            </a:r>
          </a:p>
          <a:p>
            <a:r>
              <a:rPr lang="en-US" dirty="0"/>
              <a:t>Agenda for the week </a:t>
            </a:r>
          </a:p>
          <a:p>
            <a:r>
              <a:rPr lang="en-US" dirty="0"/>
              <a:t>RAMP/MACCS Code Presentation Descriptions </a:t>
            </a:r>
          </a:p>
          <a:p>
            <a:r>
              <a:rPr lang="en-US" dirty="0"/>
              <a:t>Description of Optional Tours</a:t>
            </a:r>
          </a:p>
          <a:p>
            <a:r>
              <a:rPr lang="en-US" dirty="0"/>
              <a:t>Social Night and No-Host Dinner</a:t>
            </a:r>
          </a:p>
          <a:p>
            <a:r>
              <a:rPr lang="en-US" dirty="0"/>
              <a:t>Nearby Dining</a:t>
            </a:r>
          </a:p>
          <a:p>
            <a:r>
              <a:rPr lang="en-US" dirty="0"/>
              <a:t>Things to do in the area</a:t>
            </a:r>
          </a:p>
        </p:txBody>
      </p:sp>
    </p:spTree>
    <p:extLst>
      <p:ext uri="{BB962C8B-B14F-4D97-AF65-F5344CB8AC3E}">
        <p14:creationId xmlns:p14="http://schemas.microsoft.com/office/powerpoint/2010/main" val="37631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87623-AAAA-B213-0B4F-700E8824B0E5}"/>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3" name="Title 2">
            <a:extLst>
              <a:ext uri="{FF2B5EF4-FFF2-40B4-BE49-F238E27FC236}">
                <a16:creationId xmlns:a16="http://schemas.microsoft.com/office/drawing/2014/main" id="{6B57621B-50CA-991D-3EB5-7612125E37D4}"/>
              </a:ext>
            </a:extLst>
          </p:cNvPr>
          <p:cNvSpPr>
            <a:spLocks noGrp="1"/>
          </p:cNvSpPr>
          <p:nvPr>
            <p:ph type="title"/>
          </p:nvPr>
        </p:nvSpPr>
        <p:spPr/>
        <p:txBody>
          <a:bodyPr/>
          <a:lstStyle/>
          <a:p>
            <a:r>
              <a:rPr lang="en-US"/>
              <a:t>NRC RAMP Team</a:t>
            </a:r>
          </a:p>
        </p:txBody>
      </p:sp>
      <p:sp>
        <p:nvSpPr>
          <p:cNvPr id="7" name="TextBox 6">
            <a:extLst>
              <a:ext uri="{FF2B5EF4-FFF2-40B4-BE49-F238E27FC236}">
                <a16:creationId xmlns:a16="http://schemas.microsoft.com/office/drawing/2014/main" id="{0E897B3D-4072-708C-5499-0F70DF6D0FD9}"/>
              </a:ext>
            </a:extLst>
          </p:cNvPr>
          <p:cNvSpPr txBox="1"/>
          <p:nvPr/>
        </p:nvSpPr>
        <p:spPr>
          <a:xfrm>
            <a:off x="1234406" y="4047074"/>
            <a:ext cx="1518364" cy="646331"/>
          </a:xfrm>
          <a:prstGeom prst="rect">
            <a:avLst/>
          </a:prstGeom>
          <a:noFill/>
        </p:spPr>
        <p:txBody>
          <a:bodyPr wrap="none" rtlCol="0">
            <a:spAutoFit/>
          </a:bodyPr>
          <a:lstStyle/>
          <a:p>
            <a:pPr algn="ctr"/>
            <a:r>
              <a:rPr lang="en-US" sz="1800"/>
              <a:t>John Tomon</a:t>
            </a:r>
          </a:p>
          <a:p>
            <a:pPr algn="ctr"/>
            <a:r>
              <a:rPr lang="en-US" sz="1800"/>
              <a:t>Branch Chief</a:t>
            </a:r>
          </a:p>
        </p:txBody>
      </p:sp>
      <p:sp>
        <p:nvSpPr>
          <p:cNvPr id="9" name="TextBox 8">
            <a:extLst>
              <a:ext uri="{FF2B5EF4-FFF2-40B4-BE49-F238E27FC236}">
                <a16:creationId xmlns:a16="http://schemas.microsoft.com/office/drawing/2014/main" id="{2924E052-FE89-B541-B11C-516B624BE7AA}"/>
              </a:ext>
            </a:extLst>
          </p:cNvPr>
          <p:cNvSpPr txBox="1"/>
          <p:nvPr/>
        </p:nvSpPr>
        <p:spPr>
          <a:xfrm>
            <a:off x="3030429" y="3880875"/>
            <a:ext cx="3047591" cy="923330"/>
          </a:xfrm>
          <a:prstGeom prst="rect">
            <a:avLst/>
          </a:prstGeom>
          <a:noFill/>
        </p:spPr>
        <p:txBody>
          <a:bodyPr wrap="square" rtlCol="0">
            <a:spAutoFit/>
          </a:bodyPr>
          <a:lstStyle/>
          <a:p>
            <a:pPr algn="ctr"/>
            <a:r>
              <a:rPr lang="en-US" sz="1800"/>
              <a:t>Dr. Stephanie </a:t>
            </a:r>
          </a:p>
          <a:p>
            <a:pPr algn="ctr"/>
            <a:r>
              <a:rPr lang="en-US" sz="1800"/>
              <a:t>Bush-Goddard</a:t>
            </a:r>
          </a:p>
          <a:p>
            <a:pPr algn="ctr"/>
            <a:r>
              <a:rPr lang="en-US" sz="1800"/>
              <a:t>Senior RAMP Manager</a:t>
            </a:r>
          </a:p>
        </p:txBody>
      </p:sp>
      <p:sp>
        <p:nvSpPr>
          <p:cNvPr id="11" name="TextBox 10">
            <a:extLst>
              <a:ext uri="{FF2B5EF4-FFF2-40B4-BE49-F238E27FC236}">
                <a16:creationId xmlns:a16="http://schemas.microsoft.com/office/drawing/2014/main" id="{E0A1A81F-724F-C08B-ED32-356A8005F088}"/>
              </a:ext>
            </a:extLst>
          </p:cNvPr>
          <p:cNvSpPr txBox="1"/>
          <p:nvPr/>
        </p:nvSpPr>
        <p:spPr>
          <a:xfrm>
            <a:off x="5641071" y="4031072"/>
            <a:ext cx="3047591" cy="646331"/>
          </a:xfrm>
          <a:prstGeom prst="rect">
            <a:avLst/>
          </a:prstGeom>
          <a:noFill/>
        </p:spPr>
        <p:txBody>
          <a:bodyPr wrap="square" rtlCol="0">
            <a:spAutoFit/>
          </a:bodyPr>
          <a:lstStyle/>
          <a:p>
            <a:pPr algn="ctr"/>
            <a:r>
              <a:rPr lang="en-US" sz="1800" dirty="0"/>
              <a:t>Marcos Vicente</a:t>
            </a:r>
          </a:p>
          <a:p>
            <a:pPr algn="ctr"/>
            <a:r>
              <a:rPr lang="en-US" sz="1800" dirty="0"/>
              <a:t>RAMP Manager</a:t>
            </a:r>
          </a:p>
        </p:txBody>
      </p:sp>
      <p:sp>
        <p:nvSpPr>
          <p:cNvPr id="13" name="TextBox 12">
            <a:extLst>
              <a:ext uri="{FF2B5EF4-FFF2-40B4-BE49-F238E27FC236}">
                <a16:creationId xmlns:a16="http://schemas.microsoft.com/office/drawing/2014/main" id="{D3F55852-2405-7495-6712-00B57E4445EA}"/>
              </a:ext>
            </a:extLst>
          </p:cNvPr>
          <p:cNvSpPr txBox="1"/>
          <p:nvPr/>
        </p:nvSpPr>
        <p:spPr>
          <a:xfrm>
            <a:off x="8165039" y="4020438"/>
            <a:ext cx="3047591" cy="646331"/>
          </a:xfrm>
          <a:prstGeom prst="rect">
            <a:avLst/>
          </a:prstGeom>
          <a:noFill/>
        </p:spPr>
        <p:txBody>
          <a:bodyPr wrap="square" rtlCol="0">
            <a:spAutoFit/>
          </a:bodyPr>
          <a:lstStyle/>
          <a:p>
            <a:pPr algn="ctr"/>
            <a:r>
              <a:rPr lang="en-US" sz="1800" dirty="0"/>
              <a:t>Rigel Flora</a:t>
            </a:r>
          </a:p>
          <a:p>
            <a:pPr algn="ctr"/>
            <a:r>
              <a:rPr lang="en-US" sz="1800" dirty="0"/>
              <a:t>RAMP Team</a:t>
            </a:r>
          </a:p>
        </p:txBody>
      </p:sp>
      <p:sp>
        <p:nvSpPr>
          <p:cNvPr id="15" name="TextBox 14">
            <a:extLst>
              <a:ext uri="{FF2B5EF4-FFF2-40B4-BE49-F238E27FC236}">
                <a16:creationId xmlns:a16="http://schemas.microsoft.com/office/drawing/2014/main" id="{18179582-B6B4-25E4-EDDA-45B1CD043F50}"/>
              </a:ext>
            </a:extLst>
          </p:cNvPr>
          <p:cNvSpPr txBox="1"/>
          <p:nvPr/>
        </p:nvSpPr>
        <p:spPr>
          <a:xfrm>
            <a:off x="10703904" y="4052443"/>
            <a:ext cx="3047591" cy="646331"/>
          </a:xfrm>
          <a:prstGeom prst="rect">
            <a:avLst/>
          </a:prstGeom>
          <a:noFill/>
        </p:spPr>
        <p:txBody>
          <a:bodyPr wrap="square" rtlCol="0">
            <a:spAutoFit/>
          </a:bodyPr>
          <a:lstStyle/>
          <a:p>
            <a:pPr algn="ctr"/>
            <a:r>
              <a:rPr lang="en-US" sz="1800" dirty="0"/>
              <a:t>Brian Allen</a:t>
            </a:r>
          </a:p>
          <a:p>
            <a:pPr algn="ctr"/>
            <a:r>
              <a:rPr lang="en-US" sz="1800" dirty="0"/>
              <a:t>RAMP Team</a:t>
            </a:r>
          </a:p>
        </p:txBody>
      </p:sp>
      <p:sp>
        <p:nvSpPr>
          <p:cNvPr id="19" name="TextBox 18">
            <a:extLst>
              <a:ext uri="{FF2B5EF4-FFF2-40B4-BE49-F238E27FC236}">
                <a16:creationId xmlns:a16="http://schemas.microsoft.com/office/drawing/2014/main" id="{AEC154DA-3D91-914B-A811-84B6CB0AD14C}"/>
              </a:ext>
            </a:extLst>
          </p:cNvPr>
          <p:cNvSpPr txBox="1"/>
          <p:nvPr/>
        </p:nvSpPr>
        <p:spPr>
          <a:xfrm>
            <a:off x="458775" y="7208929"/>
            <a:ext cx="3047591" cy="646331"/>
          </a:xfrm>
          <a:prstGeom prst="rect">
            <a:avLst/>
          </a:prstGeom>
          <a:noFill/>
        </p:spPr>
        <p:txBody>
          <a:bodyPr wrap="square" rtlCol="0">
            <a:spAutoFit/>
          </a:bodyPr>
          <a:lstStyle/>
          <a:p>
            <a:pPr algn="ctr"/>
            <a:r>
              <a:rPr lang="en-US" sz="1800"/>
              <a:t>Dr. Sam Hanson</a:t>
            </a:r>
          </a:p>
          <a:p>
            <a:pPr algn="ctr"/>
            <a:r>
              <a:rPr lang="en-US" sz="1800"/>
              <a:t>RAMP Team</a:t>
            </a:r>
          </a:p>
        </p:txBody>
      </p:sp>
      <p:sp>
        <p:nvSpPr>
          <p:cNvPr id="21" name="TextBox 20">
            <a:extLst>
              <a:ext uri="{FF2B5EF4-FFF2-40B4-BE49-F238E27FC236}">
                <a16:creationId xmlns:a16="http://schemas.microsoft.com/office/drawing/2014/main" id="{DD963055-997A-DC11-55C7-1F799938FAAF}"/>
              </a:ext>
            </a:extLst>
          </p:cNvPr>
          <p:cNvSpPr txBox="1"/>
          <p:nvPr/>
        </p:nvSpPr>
        <p:spPr>
          <a:xfrm>
            <a:off x="3019412" y="7208929"/>
            <a:ext cx="3047591" cy="646331"/>
          </a:xfrm>
          <a:prstGeom prst="rect">
            <a:avLst/>
          </a:prstGeom>
          <a:noFill/>
        </p:spPr>
        <p:txBody>
          <a:bodyPr wrap="square" rtlCol="0">
            <a:spAutoFit/>
          </a:bodyPr>
          <a:lstStyle/>
          <a:p>
            <a:pPr algn="ctr"/>
            <a:r>
              <a:rPr lang="en-US" sz="1800" dirty="0"/>
              <a:t>Sam Edwards</a:t>
            </a:r>
          </a:p>
          <a:p>
            <a:pPr algn="ctr"/>
            <a:r>
              <a:rPr lang="en-US" sz="1800" dirty="0"/>
              <a:t>RAMP Team</a:t>
            </a:r>
          </a:p>
        </p:txBody>
      </p:sp>
      <p:sp>
        <p:nvSpPr>
          <p:cNvPr id="23" name="TextBox 22">
            <a:extLst>
              <a:ext uri="{FF2B5EF4-FFF2-40B4-BE49-F238E27FC236}">
                <a16:creationId xmlns:a16="http://schemas.microsoft.com/office/drawing/2014/main" id="{9DF375DC-A0D9-85F9-48C7-F2B3CEFD564D}"/>
              </a:ext>
            </a:extLst>
          </p:cNvPr>
          <p:cNvSpPr txBox="1"/>
          <p:nvPr/>
        </p:nvSpPr>
        <p:spPr>
          <a:xfrm>
            <a:off x="5587596" y="7215088"/>
            <a:ext cx="3047591" cy="646331"/>
          </a:xfrm>
          <a:prstGeom prst="rect">
            <a:avLst/>
          </a:prstGeom>
          <a:noFill/>
        </p:spPr>
        <p:txBody>
          <a:bodyPr wrap="square" rtlCol="0">
            <a:spAutoFit/>
          </a:bodyPr>
          <a:lstStyle/>
          <a:p>
            <a:pPr algn="ctr"/>
            <a:r>
              <a:rPr lang="en-US" sz="1800" dirty="0"/>
              <a:t>Don Lowman</a:t>
            </a:r>
          </a:p>
          <a:p>
            <a:pPr algn="ctr"/>
            <a:r>
              <a:rPr lang="en-US" sz="1800" dirty="0"/>
              <a:t>RAMP Team</a:t>
            </a:r>
          </a:p>
        </p:txBody>
      </p:sp>
      <p:sp>
        <p:nvSpPr>
          <p:cNvPr id="25" name="TextBox 24">
            <a:extLst>
              <a:ext uri="{FF2B5EF4-FFF2-40B4-BE49-F238E27FC236}">
                <a16:creationId xmlns:a16="http://schemas.microsoft.com/office/drawing/2014/main" id="{200EE496-A6AB-B911-4F88-942E8B554A81}"/>
              </a:ext>
            </a:extLst>
          </p:cNvPr>
          <p:cNvSpPr txBox="1"/>
          <p:nvPr/>
        </p:nvSpPr>
        <p:spPr>
          <a:xfrm>
            <a:off x="8197828" y="7208929"/>
            <a:ext cx="3047591" cy="646331"/>
          </a:xfrm>
          <a:prstGeom prst="rect">
            <a:avLst/>
          </a:prstGeom>
          <a:noFill/>
        </p:spPr>
        <p:txBody>
          <a:bodyPr wrap="square" rtlCol="0">
            <a:spAutoFit/>
          </a:bodyPr>
          <a:lstStyle/>
          <a:p>
            <a:pPr algn="ctr"/>
            <a:r>
              <a:rPr lang="en-US" sz="1800" dirty="0"/>
              <a:t>Dr. Casper Sun</a:t>
            </a:r>
          </a:p>
          <a:p>
            <a:pPr algn="ctr"/>
            <a:r>
              <a:rPr lang="en-US" sz="1800" dirty="0"/>
              <a:t>RAMP Team</a:t>
            </a:r>
          </a:p>
        </p:txBody>
      </p:sp>
      <p:sp>
        <p:nvSpPr>
          <p:cNvPr id="27" name="TextBox 26">
            <a:extLst>
              <a:ext uri="{FF2B5EF4-FFF2-40B4-BE49-F238E27FC236}">
                <a16:creationId xmlns:a16="http://schemas.microsoft.com/office/drawing/2014/main" id="{C07F58DE-02B2-4484-6F9B-A7FEF43B4345}"/>
              </a:ext>
            </a:extLst>
          </p:cNvPr>
          <p:cNvSpPr txBox="1"/>
          <p:nvPr/>
        </p:nvSpPr>
        <p:spPr>
          <a:xfrm>
            <a:off x="10754419" y="7208929"/>
            <a:ext cx="3047591" cy="646331"/>
          </a:xfrm>
          <a:prstGeom prst="rect">
            <a:avLst/>
          </a:prstGeom>
          <a:noFill/>
        </p:spPr>
        <p:txBody>
          <a:bodyPr wrap="square" rtlCol="0">
            <a:spAutoFit/>
          </a:bodyPr>
          <a:lstStyle/>
          <a:p>
            <a:pPr algn="ctr"/>
            <a:r>
              <a:rPr lang="en-US" sz="1800" dirty="0"/>
              <a:t>Kerstun Norman</a:t>
            </a:r>
          </a:p>
          <a:p>
            <a:pPr algn="ctr"/>
            <a:r>
              <a:rPr lang="en-US" sz="1800" dirty="0"/>
              <a:t>RAMP Team</a:t>
            </a:r>
          </a:p>
        </p:txBody>
      </p:sp>
      <p:pic>
        <p:nvPicPr>
          <p:cNvPr id="26" name="Picture 25" descr="A person with red beard and glasses&#10;&#10;Description automatically generated">
            <a:extLst>
              <a:ext uri="{FF2B5EF4-FFF2-40B4-BE49-F238E27FC236}">
                <a16:creationId xmlns:a16="http://schemas.microsoft.com/office/drawing/2014/main" id="{7D436882-530B-F5C4-0C56-E51865E94EF5}"/>
              </a:ext>
            </a:extLst>
          </p:cNvPr>
          <p:cNvPicPr>
            <a:picLocks noChangeAspect="1"/>
          </p:cNvPicPr>
          <p:nvPr/>
        </p:nvPicPr>
        <p:blipFill>
          <a:blip r:embed="rId2"/>
          <a:stretch>
            <a:fillRect/>
          </a:stretch>
        </p:blipFill>
        <p:spPr>
          <a:xfrm>
            <a:off x="1076042" y="2075470"/>
            <a:ext cx="1828800" cy="1828800"/>
          </a:xfrm>
          <a:prstGeom prst="rect">
            <a:avLst/>
          </a:prstGeom>
        </p:spPr>
      </p:pic>
      <p:pic>
        <p:nvPicPr>
          <p:cNvPr id="28" name="Picture 27">
            <a:extLst>
              <a:ext uri="{FF2B5EF4-FFF2-40B4-BE49-F238E27FC236}">
                <a16:creationId xmlns:a16="http://schemas.microsoft.com/office/drawing/2014/main" id="{07B3D2FB-1446-512E-F9D9-37C3F9CC99D9}"/>
              </a:ext>
            </a:extLst>
          </p:cNvPr>
          <p:cNvPicPr>
            <a:picLocks noChangeAspect="1"/>
          </p:cNvPicPr>
          <p:nvPr/>
        </p:nvPicPr>
        <p:blipFill>
          <a:blip r:embed="rId3"/>
          <a:srcRect/>
          <a:stretch/>
        </p:blipFill>
        <p:spPr>
          <a:xfrm>
            <a:off x="3639824" y="2075470"/>
            <a:ext cx="1828800" cy="1828800"/>
          </a:xfrm>
          <a:prstGeom prst="rect">
            <a:avLst/>
          </a:prstGeom>
        </p:spPr>
      </p:pic>
      <p:pic>
        <p:nvPicPr>
          <p:cNvPr id="29" name="Picture 28">
            <a:extLst>
              <a:ext uri="{FF2B5EF4-FFF2-40B4-BE49-F238E27FC236}">
                <a16:creationId xmlns:a16="http://schemas.microsoft.com/office/drawing/2014/main" id="{CA7F0CB3-B937-E3BD-95E5-5959B20A6F2A}"/>
              </a:ext>
            </a:extLst>
          </p:cNvPr>
          <p:cNvPicPr>
            <a:picLocks noChangeAspect="1"/>
          </p:cNvPicPr>
          <p:nvPr/>
        </p:nvPicPr>
        <p:blipFill>
          <a:blip r:embed="rId4"/>
          <a:srcRect/>
          <a:stretch/>
        </p:blipFill>
        <p:spPr>
          <a:xfrm>
            <a:off x="6203606" y="2075470"/>
            <a:ext cx="1828800" cy="1828800"/>
          </a:xfrm>
          <a:prstGeom prst="rect">
            <a:avLst/>
          </a:prstGeom>
        </p:spPr>
      </p:pic>
      <p:pic>
        <p:nvPicPr>
          <p:cNvPr id="30" name="Picture 29">
            <a:extLst>
              <a:ext uri="{FF2B5EF4-FFF2-40B4-BE49-F238E27FC236}">
                <a16:creationId xmlns:a16="http://schemas.microsoft.com/office/drawing/2014/main" id="{99ABA004-8C00-9828-2935-5A2E45A177B6}"/>
              </a:ext>
            </a:extLst>
          </p:cNvPr>
          <p:cNvPicPr>
            <a:picLocks noChangeAspect="1"/>
          </p:cNvPicPr>
          <p:nvPr/>
        </p:nvPicPr>
        <p:blipFill>
          <a:blip r:embed="rId5"/>
          <a:srcRect/>
          <a:stretch/>
        </p:blipFill>
        <p:spPr>
          <a:xfrm>
            <a:off x="8767388" y="2052075"/>
            <a:ext cx="1828800" cy="1828800"/>
          </a:xfrm>
          <a:prstGeom prst="rect">
            <a:avLst/>
          </a:prstGeom>
        </p:spPr>
      </p:pic>
      <p:pic>
        <p:nvPicPr>
          <p:cNvPr id="31" name="Picture 30">
            <a:extLst>
              <a:ext uri="{FF2B5EF4-FFF2-40B4-BE49-F238E27FC236}">
                <a16:creationId xmlns:a16="http://schemas.microsoft.com/office/drawing/2014/main" id="{535EC5B8-A79C-762C-AAFF-4CFB80C1DAA4}"/>
              </a:ext>
            </a:extLst>
          </p:cNvPr>
          <p:cNvPicPr>
            <a:picLocks noChangeAspect="1"/>
          </p:cNvPicPr>
          <p:nvPr/>
        </p:nvPicPr>
        <p:blipFill>
          <a:blip r:embed="rId6"/>
          <a:srcRect/>
          <a:stretch/>
        </p:blipFill>
        <p:spPr>
          <a:xfrm>
            <a:off x="11331170" y="2052075"/>
            <a:ext cx="1828800" cy="1828800"/>
          </a:xfrm>
          <a:prstGeom prst="rect">
            <a:avLst/>
          </a:prstGeom>
        </p:spPr>
      </p:pic>
      <p:pic>
        <p:nvPicPr>
          <p:cNvPr id="32" name="Picture 31">
            <a:extLst>
              <a:ext uri="{FF2B5EF4-FFF2-40B4-BE49-F238E27FC236}">
                <a16:creationId xmlns:a16="http://schemas.microsoft.com/office/drawing/2014/main" id="{4DD74698-5F19-2C5E-75D9-8FB0CCFAE433}"/>
              </a:ext>
            </a:extLst>
          </p:cNvPr>
          <p:cNvPicPr>
            <a:picLocks noChangeAspect="1"/>
          </p:cNvPicPr>
          <p:nvPr/>
        </p:nvPicPr>
        <p:blipFill>
          <a:blip r:embed="rId7"/>
          <a:srcRect/>
          <a:stretch/>
        </p:blipFill>
        <p:spPr>
          <a:xfrm>
            <a:off x="1144206" y="5132893"/>
            <a:ext cx="1676728" cy="1893716"/>
          </a:xfrm>
          <a:prstGeom prst="rect">
            <a:avLst/>
          </a:prstGeom>
        </p:spPr>
      </p:pic>
      <p:pic>
        <p:nvPicPr>
          <p:cNvPr id="33" name="Picture 32">
            <a:extLst>
              <a:ext uri="{FF2B5EF4-FFF2-40B4-BE49-F238E27FC236}">
                <a16:creationId xmlns:a16="http://schemas.microsoft.com/office/drawing/2014/main" id="{3014F1E1-5674-54E9-B2FE-AFF22B38C744}"/>
              </a:ext>
            </a:extLst>
          </p:cNvPr>
          <p:cNvPicPr>
            <a:picLocks noChangeAspect="1"/>
          </p:cNvPicPr>
          <p:nvPr/>
        </p:nvPicPr>
        <p:blipFill>
          <a:blip r:embed="rId8"/>
          <a:srcRect/>
          <a:stretch/>
        </p:blipFill>
        <p:spPr>
          <a:xfrm>
            <a:off x="3654437" y="5166563"/>
            <a:ext cx="1715666" cy="1873429"/>
          </a:xfrm>
          <a:prstGeom prst="rect">
            <a:avLst/>
          </a:prstGeom>
        </p:spPr>
      </p:pic>
      <p:pic>
        <p:nvPicPr>
          <p:cNvPr id="34" name="Picture 33">
            <a:extLst>
              <a:ext uri="{FF2B5EF4-FFF2-40B4-BE49-F238E27FC236}">
                <a16:creationId xmlns:a16="http://schemas.microsoft.com/office/drawing/2014/main" id="{63B3ED85-816C-C105-14FD-0F77557A1B4E}"/>
              </a:ext>
            </a:extLst>
          </p:cNvPr>
          <p:cNvPicPr>
            <a:picLocks noChangeAspect="1"/>
          </p:cNvPicPr>
          <p:nvPr/>
        </p:nvPicPr>
        <p:blipFill>
          <a:blip r:embed="rId9"/>
          <a:srcRect/>
          <a:stretch/>
        </p:blipFill>
        <p:spPr>
          <a:xfrm>
            <a:off x="6203606" y="5244814"/>
            <a:ext cx="1828800" cy="1828800"/>
          </a:xfrm>
          <a:prstGeom prst="rect">
            <a:avLst/>
          </a:prstGeom>
        </p:spPr>
      </p:pic>
      <p:pic>
        <p:nvPicPr>
          <p:cNvPr id="35" name="Picture 34">
            <a:extLst>
              <a:ext uri="{FF2B5EF4-FFF2-40B4-BE49-F238E27FC236}">
                <a16:creationId xmlns:a16="http://schemas.microsoft.com/office/drawing/2014/main" id="{7CE7D448-F983-CB64-D781-421F95BC1CD0}"/>
              </a:ext>
            </a:extLst>
          </p:cNvPr>
          <p:cNvPicPr>
            <a:picLocks noChangeAspect="1"/>
          </p:cNvPicPr>
          <p:nvPr/>
        </p:nvPicPr>
        <p:blipFill>
          <a:blip r:embed="rId10"/>
          <a:srcRect/>
          <a:stretch/>
        </p:blipFill>
        <p:spPr>
          <a:xfrm>
            <a:off x="8767388" y="5197809"/>
            <a:ext cx="1828800" cy="1828800"/>
          </a:xfrm>
          <a:prstGeom prst="rect">
            <a:avLst/>
          </a:prstGeom>
        </p:spPr>
      </p:pic>
      <p:pic>
        <p:nvPicPr>
          <p:cNvPr id="36" name="Picture 35">
            <a:extLst>
              <a:ext uri="{FF2B5EF4-FFF2-40B4-BE49-F238E27FC236}">
                <a16:creationId xmlns:a16="http://schemas.microsoft.com/office/drawing/2014/main" id="{BEA6AC43-5B80-1487-F259-C2BA5C4355C8}"/>
              </a:ext>
            </a:extLst>
          </p:cNvPr>
          <p:cNvPicPr>
            <a:picLocks noChangeAspect="1"/>
          </p:cNvPicPr>
          <p:nvPr/>
        </p:nvPicPr>
        <p:blipFill>
          <a:blip r:embed="rId11"/>
          <a:srcRect/>
          <a:stretch/>
        </p:blipFill>
        <p:spPr>
          <a:xfrm>
            <a:off x="11429691" y="5244814"/>
            <a:ext cx="1631757" cy="1828800"/>
          </a:xfrm>
          <a:prstGeom prst="rect">
            <a:avLst/>
          </a:prstGeom>
        </p:spPr>
      </p:pic>
    </p:spTree>
    <p:extLst>
      <p:ext uri="{BB962C8B-B14F-4D97-AF65-F5344CB8AC3E}">
        <p14:creationId xmlns:p14="http://schemas.microsoft.com/office/powerpoint/2010/main" val="24266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EARRTHREF-1375243986-33790</_dlc_DocId>
    <_dlc_DocIdUrl xmlns="dfe7fab5-ca36-4373-9e84-14533c573aad">
      <Url>https://pnnl.sharepoint.com/teams/EARRTH/_layouts/15/DocIdRedir.aspx?ID=EARRTHREF-1375243986-33790</Url>
      <Description>EARRTHREF-1375243986-33790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A17772E-944E-44A7-AF4B-D7017A704226}">
  <ds:schemaRefs>
    <ds:schemaRef ds:uri="88aa1e67-bf56-42a8-955c-ccd28d4dd807"/>
    <ds:schemaRef ds:uri="c31f235b-85d7-48ff-acc4-f339d7328c99"/>
    <ds:schemaRef ds:uri="dfe7fab5-ca36-4373-9e84-14533c573aad"/>
    <ds:schemaRef ds:uri="f7f9503f-814b-432a-91f5-9c13c51348b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D75F11A-3276-4DD7-A1E0-E063F54AFE84}"/>
</file>

<file path=customXml/itemProps3.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4.xml><?xml version="1.0" encoding="utf-8"?>
<ds:datastoreItem xmlns:ds="http://schemas.openxmlformats.org/officeDocument/2006/customXml" ds:itemID="{C05F1FF4-F0A5-4260-A2C4-60AA6309712B}"/>
</file>

<file path=docProps/app.xml><?xml version="1.0" encoding="utf-8"?>
<Properties xmlns="http://schemas.openxmlformats.org/officeDocument/2006/extended-properties" xmlns:vt="http://schemas.openxmlformats.org/officeDocument/2006/docPropsVTypes">
  <Template>PNNL_Option_4</Template>
  <TotalTime>660</TotalTime>
  <Words>559</Words>
  <Application>Microsoft Office PowerPoint</Application>
  <PresentationFormat>Custom</PresentationFormat>
  <Paragraphs>137</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PNNL_Option_4</vt:lpstr>
      <vt:lpstr>Welcome and Overview of the RAMP/MACCS User Group Meeting</vt:lpstr>
      <vt:lpstr>Auditorium and Evacuation Plan</vt:lpstr>
      <vt:lpstr>1st Floor Map and Evacuation Plan</vt:lpstr>
      <vt:lpstr>Emergency Evacuation Route and Assembly Location</vt:lpstr>
      <vt:lpstr>Ground Rules for Visitors at the NRC</vt:lpstr>
      <vt:lpstr>Hybrid Sessions</vt:lpstr>
      <vt:lpstr>Program Booklet</vt:lpstr>
      <vt:lpstr>Program Booklet Highlights</vt:lpstr>
      <vt:lpstr>NRC RAMP Team</vt:lpstr>
      <vt:lpstr>NRC MACCS Team</vt:lpstr>
      <vt:lpstr>PNNL Team</vt:lpstr>
      <vt:lpstr>Leidos Team</vt:lpstr>
      <vt:lpstr>Schedule at a Glance</vt:lpstr>
      <vt:lpstr>Agenda for Radiation Consequence Codes Used in a Regulatory Framework</vt:lpstr>
      <vt:lpstr>Agenda for MACCS Overview</vt:lpstr>
      <vt:lpstr>Agenda for RAMP Dosimetry Symposium</vt:lpstr>
      <vt:lpstr>1st Floor Map</vt:lpstr>
      <vt:lpstr>Program Overview</vt:lpstr>
      <vt:lpstr>Kimberly Webber,  Division Director of Systems Analysis,  Office of Nuclear Regulatory Research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Marcos Vicente</cp:lastModifiedBy>
  <cp:revision>1</cp:revision>
  <dcterms:created xsi:type="dcterms:W3CDTF">2022-09-08T04:47:07Z</dcterms:created>
  <dcterms:modified xsi:type="dcterms:W3CDTF">2024-10-17T18:20:38Z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ca045791-723b-4683-a669-5d0562b88da9</vt:lpwstr>
  </property>
  <property fmtid="{D5CDD505-2E9C-101B-9397-08002B2CF9AE}" pid="4" name="MediaServiceImageTags">
    <vt:lpwstr/>
  </property>
</Properties>
</file>