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5"/>
  </p:sldMasterIdLst>
  <p:notesMasterIdLst>
    <p:notesMasterId r:id="rId63"/>
  </p:notesMasterIdLst>
  <p:handoutMasterIdLst>
    <p:handoutMasterId r:id="rId64"/>
  </p:handoutMasterIdLst>
  <p:sldIdLst>
    <p:sldId id="256" r:id="rId6"/>
    <p:sldId id="299" r:id="rId7"/>
    <p:sldId id="2157" r:id="rId8"/>
    <p:sldId id="2169" r:id="rId9"/>
    <p:sldId id="2143" r:id="rId10"/>
    <p:sldId id="2159" r:id="rId11"/>
    <p:sldId id="302" r:id="rId12"/>
    <p:sldId id="2148" r:id="rId13"/>
    <p:sldId id="301" r:id="rId14"/>
    <p:sldId id="2161" r:id="rId15"/>
    <p:sldId id="2179" r:id="rId16"/>
    <p:sldId id="2196" r:id="rId17"/>
    <p:sldId id="2193" r:id="rId18"/>
    <p:sldId id="2205" r:id="rId19"/>
    <p:sldId id="2204" r:id="rId20"/>
    <p:sldId id="2180" r:id="rId21"/>
    <p:sldId id="2197" r:id="rId22"/>
    <p:sldId id="2195" r:id="rId23"/>
    <p:sldId id="2202" r:id="rId24"/>
    <p:sldId id="2200" r:id="rId25"/>
    <p:sldId id="2201" r:id="rId26"/>
    <p:sldId id="371" r:id="rId27"/>
    <p:sldId id="2168" r:id="rId28"/>
    <p:sldId id="2166" r:id="rId29"/>
    <p:sldId id="2167" r:id="rId30"/>
    <p:sldId id="340" r:id="rId31"/>
    <p:sldId id="342" r:id="rId32"/>
    <p:sldId id="341" r:id="rId33"/>
    <p:sldId id="368" r:id="rId34"/>
    <p:sldId id="347" r:id="rId35"/>
    <p:sldId id="349" r:id="rId36"/>
    <p:sldId id="303" r:id="rId37"/>
    <p:sldId id="361" r:id="rId38"/>
    <p:sldId id="366" r:id="rId39"/>
    <p:sldId id="353" r:id="rId40"/>
    <p:sldId id="317" r:id="rId41"/>
    <p:sldId id="354" r:id="rId42"/>
    <p:sldId id="365" r:id="rId43"/>
    <p:sldId id="2172" r:id="rId44"/>
    <p:sldId id="2173" r:id="rId45"/>
    <p:sldId id="2130" r:id="rId46"/>
    <p:sldId id="2129" r:id="rId47"/>
    <p:sldId id="2175" r:id="rId48"/>
    <p:sldId id="1832" r:id="rId49"/>
    <p:sldId id="1818" r:id="rId50"/>
    <p:sldId id="1820" r:id="rId51"/>
    <p:sldId id="2149" r:id="rId52"/>
    <p:sldId id="2154" r:id="rId53"/>
    <p:sldId id="2174" r:id="rId54"/>
    <p:sldId id="2142" r:id="rId55"/>
    <p:sldId id="1810" r:id="rId56"/>
    <p:sldId id="1811" r:id="rId57"/>
    <p:sldId id="1815" r:id="rId58"/>
    <p:sldId id="1816" r:id="rId59"/>
    <p:sldId id="1819" r:id="rId60"/>
    <p:sldId id="1821" r:id="rId61"/>
    <p:sldId id="1822" r:id="rId62"/>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9F4B3B-6E62-4404-9535-62DA6701D99B}">
          <p14:sldIdLst>
            <p14:sldId id="256"/>
            <p14:sldId id="299"/>
            <p14:sldId id="2157"/>
            <p14:sldId id="2169"/>
            <p14:sldId id="2143"/>
            <p14:sldId id="2159"/>
            <p14:sldId id="302"/>
            <p14:sldId id="2148"/>
            <p14:sldId id="301"/>
            <p14:sldId id="2161"/>
            <p14:sldId id="2179"/>
            <p14:sldId id="2196"/>
            <p14:sldId id="2193"/>
            <p14:sldId id="2205"/>
            <p14:sldId id="2204"/>
            <p14:sldId id="2180"/>
            <p14:sldId id="2197"/>
            <p14:sldId id="2195"/>
            <p14:sldId id="2202"/>
          </p14:sldIdLst>
        </p14:section>
        <p14:section name="Provide to Dan" id="{8815E59B-7F04-436C-85B6-5B47A4E4A5B6}">
          <p14:sldIdLst>
            <p14:sldId id="2200"/>
            <p14:sldId id="2201"/>
            <p14:sldId id="371"/>
            <p14:sldId id="2168"/>
            <p14:sldId id="2166"/>
            <p14:sldId id="2167"/>
            <p14:sldId id="340"/>
            <p14:sldId id="342"/>
            <p14:sldId id="341"/>
            <p14:sldId id="368"/>
            <p14:sldId id="347"/>
            <p14:sldId id="349"/>
            <p14:sldId id="303"/>
            <p14:sldId id="361"/>
            <p14:sldId id="366"/>
            <p14:sldId id="353"/>
            <p14:sldId id="317"/>
            <p14:sldId id="354"/>
            <p14:sldId id="365"/>
            <p14:sldId id="2172"/>
            <p14:sldId id="2173"/>
            <p14:sldId id="2130"/>
            <p14:sldId id="2129"/>
            <p14:sldId id="2175"/>
            <p14:sldId id="1832"/>
            <p14:sldId id="1818"/>
            <p14:sldId id="1820"/>
            <p14:sldId id="2149"/>
            <p14:sldId id="2154"/>
          </p14:sldIdLst>
        </p14:section>
        <p14:section name="Extra" id="{24AEA2BB-903B-41A7-B811-47496958C24A}">
          <p14:sldIdLst>
            <p14:sldId id="2174"/>
            <p14:sldId id="2142"/>
            <p14:sldId id="1810"/>
            <p14:sldId id="1811"/>
            <p14:sldId id="1815"/>
            <p14:sldId id="1816"/>
            <p14:sldId id="1819"/>
            <p14:sldId id="1821"/>
            <p14:sldId id="1822"/>
          </p14:sldIdLst>
        </p14:section>
      </p14:sectionLst>
    </p:ext>
    <p:ext uri="{EFAFB233-063F-42B5-8137-9DF3F51BA10A}">
      <p15:sldGuideLst xmlns:p15="http://schemas.microsoft.com/office/powerpoint/2012/main">
        <p15:guide id="1" orient="horz" pos="2592" userDrawn="1">
          <p15:clr>
            <a:srgbClr val="A4A3A4"/>
          </p15:clr>
        </p15:guide>
        <p15:guide id="2" pos="4608" userDrawn="1">
          <p15:clr>
            <a:srgbClr val="A4A3A4"/>
          </p15:clr>
        </p15:guide>
        <p15:guide id="3" pos="37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35A"/>
    <a:srgbClr val="6F64A8"/>
    <a:srgbClr val="140F23"/>
    <a:srgbClr val="6B5EA3"/>
    <a:srgbClr val="719500"/>
    <a:srgbClr val="80A430"/>
    <a:srgbClr val="685B94"/>
    <a:srgbClr val="493064"/>
    <a:srgbClr val="9C475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59B8E3-B909-4D93-8CEB-6E95791C27B2}" v="3" dt="2024-10-18T21:35:29.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0" autoAdjust="0"/>
    <p:restoredTop sz="89737" autoAdjust="0"/>
  </p:normalViewPr>
  <p:slideViewPr>
    <p:cSldViewPr snapToGrid="0" snapToObjects="1">
      <p:cViewPr varScale="1">
        <p:scale>
          <a:sx n="74" d="100"/>
          <a:sy n="74" d="100"/>
        </p:scale>
        <p:origin x="1072" y="68"/>
      </p:cViewPr>
      <p:guideLst>
        <p:guide orient="horz" pos="2592"/>
        <p:guide pos="4608"/>
        <p:guide pos="3768"/>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04" d="100"/>
          <a:sy n="104" d="100"/>
        </p:scale>
        <p:origin x="5176" y="2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69"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J Nosek" userId="a160b336-d863-4205-b6d8-698aa35ac2b5" providerId="ADAL" clId="{A059B8E3-B909-4D93-8CEB-6E95791C27B2}"/>
    <pc:docChg chg="custSel modSld">
      <pc:chgData name="AJ Nosek" userId="a160b336-d863-4205-b6d8-698aa35ac2b5" providerId="ADAL" clId="{A059B8E3-B909-4D93-8CEB-6E95791C27B2}" dt="2024-10-18T21:39:59.154" v="2" actId="478"/>
      <pc:docMkLst>
        <pc:docMk/>
      </pc:docMkLst>
      <pc:sldChg chg="delSp mod delAnim">
        <pc:chgData name="AJ Nosek" userId="a160b336-d863-4205-b6d8-698aa35ac2b5" providerId="ADAL" clId="{A059B8E3-B909-4D93-8CEB-6E95791C27B2}" dt="2024-10-18T21:39:57.613" v="1" actId="478"/>
        <pc:sldMkLst>
          <pc:docMk/>
          <pc:sldMk cId="3084129389" sldId="2166"/>
        </pc:sldMkLst>
        <pc:picChg chg="del">
          <ac:chgData name="AJ Nosek" userId="a160b336-d863-4205-b6d8-698aa35ac2b5" providerId="ADAL" clId="{A059B8E3-B909-4D93-8CEB-6E95791C27B2}" dt="2024-10-18T21:39:57.613" v="1" actId="478"/>
          <ac:picMkLst>
            <pc:docMk/>
            <pc:sldMk cId="3084129389" sldId="2166"/>
            <ac:picMk id="6" creationId="{0EBF89E6-CD93-EE00-F12C-E53C39C8A488}"/>
          </ac:picMkLst>
        </pc:picChg>
      </pc:sldChg>
      <pc:sldChg chg="delSp mod delAnim">
        <pc:chgData name="AJ Nosek" userId="a160b336-d863-4205-b6d8-698aa35ac2b5" providerId="ADAL" clId="{A059B8E3-B909-4D93-8CEB-6E95791C27B2}" dt="2024-10-18T21:39:59.154" v="2" actId="478"/>
        <pc:sldMkLst>
          <pc:docMk/>
          <pc:sldMk cId="3889677780" sldId="2167"/>
        </pc:sldMkLst>
        <pc:picChg chg="del">
          <ac:chgData name="AJ Nosek" userId="a160b336-d863-4205-b6d8-698aa35ac2b5" providerId="ADAL" clId="{A059B8E3-B909-4D93-8CEB-6E95791C27B2}" dt="2024-10-18T21:39:59.154" v="2" actId="478"/>
          <ac:picMkLst>
            <pc:docMk/>
            <pc:sldMk cId="3889677780" sldId="2167"/>
            <ac:picMk id="6" creationId="{3399090C-967C-B870-02ED-F23F3445C89D}"/>
          </ac:picMkLst>
        </pc:picChg>
      </pc:sldChg>
      <pc:sldChg chg="delSp mod delAnim">
        <pc:chgData name="AJ Nosek" userId="a160b336-d863-4205-b6d8-698aa35ac2b5" providerId="ADAL" clId="{A059B8E3-B909-4D93-8CEB-6E95791C27B2}" dt="2024-10-18T21:39:54.543" v="0" actId="478"/>
        <pc:sldMkLst>
          <pc:docMk/>
          <pc:sldMk cId="3120421159" sldId="2168"/>
        </pc:sldMkLst>
        <pc:picChg chg="del">
          <ac:chgData name="AJ Nosek" userId="a160b336-d863-4205-b6d8-698aa35ac2b5" providerId="ADAL" clId="{A059B8E3-B909-4D93-8CEB-6E95791C27B2}" dt="2024-10-18T21:39:54.543" v="0" actId="478"/>
          <ac:picMkLst>
            <pc:docMk/>
            <pc:sldMk cId="3120421159" sldId="2168"/>
            <ac:picMk id="8" creationId="{6311D59C-F201-3A39-50BA-C4E8A2DB37A5}"/>
          </ac:picMkLst>
        </pc:picChg>
      </pc:sldChg>
    </pc:docChg>
  </pc:docChgLst>
  <pc:docChgLst>
    <pc:chgData name="AJ Nosek" userId="a160b336-d863-4205-b6d8-698aa35ac2b5" providerId="ADAL" clId="{F6B83024-6C13-4EAC-B1AC-4922F50723C0}"/>
    <pc:docChg chg="undo redo custSel addSld delSld modSld sldOrd delMainMaster addSection delSection modSection">
      <pc:chgData name="AJ Nosek" userId="a160b336-d863-4205-b6d8-698aa35ac2b5" providerId="ADAL" clId="{F6B83024-6C13-4EAC-B1AC-4922F50723C0}" dt="2024-10-10T21:09:17.208" v="10647"/>
      <pc:docMkLst>
        <pc:docMk/>
      </pc:docMkLst>
      <pc:sldChg chg="delSp modSp new add del mod ord">
        <pc:chgData name="AJ Nosek" userId="a160b336-d863-4205-b6d8-698aa35ac2b5" providerId="ADAL" clId="{F6B83024-6C13-4EAC-B1AC-4922F50723C0}" dt="2024-10-04T19:46:12.066" v="7848" actId="14100"/>
        <pc:sldMkLst>
          <pc:docMk/>
          <pc:sldMk cId="1355343058" sldId="256"/>
        </pc:sldMkLst>
        <pc:spChg chg="mod">
          <ac:chgData name="AJ Nosek" userId="a160b336-d863-4205-b6d8-698aa35ac2b5" providerId="ADAL" clId="{F6B83024-6C13-4EAC-B1AC-4922F50723C0}" dt="2024-10-04T19:46:12.066" v="7848" actId="14100"/>
          <ac:spMkLst>
            <pc:docMk/>
            <pc:sldMk cId="1355343058" sldId="256"/>
            <ac:spMk id="2" creationId="{9F8541D9-A798-3321-58E5-639BD9BC5ECF}"/>
          </ac:spMkLst>
        </pc:spChg>
        <pc:spChg chg="mod">
          <ac:chgData name="AJ Nosek" userId="a160b336-d863-4205-b6d8-698aa35ac2b5" providerId="ADAL" clId="{F6B83024-6C13-4EAC-B1AC-4922F50723C0}" dt="2024-09-26T16:10:30.373" v="53" actId="20577"/>
          <ac:spMkLst>
            <pc:docMk/>
            <pc:sldMk cId="1355343058" sldId="256"/>
            <ac:spMk id="3" creationId="{90DCAC79-8881-6E90-E737-FF8A18568EEE}"/>
          </ac:spMkLst>
        </pc:spChg>
        <pc:spChg chg="del">
          <ac:chgData name="AJ Nosek" userId="a160b336-d863-4205-b6d8-698aa35ac2b5" providerId="ADAL" clId="{F6B83024-6C13-4EAC-B1AC-4922F50723C0}" dt="2024-09-26T16:10:41.346" v="54" actId="478"/>
          <ac:spMkLst>
            <pc:docMk/>
            <pc:sldMk cId="1355343058" sldId="256"/>
            <ac:spMk id="4" creationId="{82DFD66D-390F-1DD7-0FFB-A5A6604D099F}"/>
          </ac:spMkLst>
        </pc:spChg>
      </pc:sldChg>
      <pc:sldChg chg="new add del">
        <pc:chgData name="AJ Nosek" userId="a160b336-d863-4205-b6d8-698aa35ac2b5" providerId="ADAL" clId="{F6B83024-6C13-4EAC-B1AC-4922F50723C0}" dt="2024-09-26T16:09:26.737" v="33" actId="2696"/>
        <pc:sldMkLst>
          <pc:docMk/>
          <pc:sldMk cId="578945110" sldId="257"/>
        </pc:sldMkLst>
      </pc:sldChg>
      <pc:sldChg chg="modSp add del mod">
        <pc:chgData name="AJ Nosek" userId="a160b336-d863-4205-b6d8-698aa35ac2b5" providerId="ADAL" clId="{F6B83024-6C13-4EAC-B1AC-4922F50723C0}" dt="2024-09-26T16:11:57.133" v="60" actId="47"/>
        <pc:sldMkLst>
          <pc:docMk/>
          <pc:sldMk cId="1152154647" sldId="260"/>
        </pc:sldMkLst>
        <pc:spChg chg="mod">
          <ac:chgData name="AJ Nosek" userId="a160b336-d863-4205-b6d8-698aa35ac2b5" providerId="ADAL" clId="{F6B83024-6C13-4EAC-B1AC-4922F50723C0}" dt="2024-09-26T16:07:35.833" v="6" actId="27636"/>
          <ac:spMkLst>
            <pc:docMk/>
            <pc:sldMk cId="1152154647" sldId="260"/>
            <ac:spMk id="6" creationId="{E6AF8584-F7D3-43CB-B2DB-D1799F283016}"/>
          </ac:spMkLst>
        </pc:spChg>
      </pc:sldChg>
      <pc:sldChg chg="del">
        <pc:chgData name="AJ Nosek" userId="a160b336-d863-4205-b6d8-698aa35ac2b5" providerId="ADAL" clId="{F6B83024-6C13-4EAC-B1AC-4922F50723C0}" dt="2024-09-26T16:00:46.863" v="0" actId="47"/>
        <pc:sldMkLst>
          <pc:docMk/>
          <pc:sldMk cId="2809933273" sldId="261"/>
        </pc:sldMkLst>
      </pc:sldChg>
      <pc:sldChg chg="del">
        <pc:chgData name="AJ Nosek" userId="a160b336-d863-4205-b6d8-698aa35ac2b5" providerId="ADAL" clId="{F6B83024-6C13-4EAC-B1AC-4922F50723C0}" dt="2024-09-26T16:00:46.863" v="0" actId="47"/>
        <pc:sldMkLst>
          <pc:docMk/>
          <pc:sldMk cId="703962136" sldId="262"/>
        </pc:sldMkLst>
      </pc:sldChg>
      <pc:sldChg chg="del">
        <pc:chgData name="AJ Nosek" userId="a160b336-d863-4205-b6d8-698aa35ac2b5" providerId="ADAL" clId="{F6B83024-6C13-4EAC-B1AC-4922F50723C0}" dt="2024-09-26T16:00:46.863" v="0" actId="47"/>
        <pc:sldMkLst>
          <pc:docMk/>
          <pc:sldMk cId="1501307514" sldId="263"/>
        </pc:sldMkLst>
      </pc:sldChg>
      <pc:sldChg chg="del">
        <pc:chgData name="AJ Nosek" userId="a160b336-d863-4205-b6d8-698aa35ac2b5" providerId="ADAL" clId="{F6B83024-6C13-4EAC-B1AC-4922F50723C0}" dt="2024-09-26T16:00:46.863" v="0" actId="47"/>
        <pc:sldMkLst>
          <pc:docMk/>
          <pc:sldMk cId="1651502204" sldId="264"/>
        </pc:sldMkLst>
      </pc:sldChg>
      <pc:sldChg chg="del">
        <pc:chgData name="AJ Nosek" userId="a160b336-d863-4205-b6d8-698aa35ac2b5" providerId="ADAL" clId="{F6B83024-6C13-4EAC-B1AC-4922F50723C0}" dt="2024-09-26T16:00:46.863" v="0" actId="47"/>
        <pc:sldMkLst>
          <pc:docMk/>
          <pc:sldMk cId="960278265" sldId="265"/>
        </pc:sldMkLst>
      </pc:sldChg>
      <pc:sldChg chg="del">
        <pc:chgData name="AJ Nosek" userId="a160b336-d863-4205-b6d8-698aa35ac2b5" providerId="ADAL" clId="{F6B83024-6C13-4EAC-B1AC-4922F50723C0}" dt="2024-09-26T16:00:46.863" v="0" actId="47"/>
        <pc:sldMkLst>
          <pc:docMk/>
          <pc:sldMk cId="1390762311" sldId="266"/>
        </pc:sldMkLst>
      </pc:sldChg>
      <pc:sldChg chg="del">
        <pc:chgData name="AJ Nosek" userId="a160b336-d863-4205-b6d8-698aa35ac2b5" providerId="ADAL" clId="{F6B83024-6C13-4EAC-B1AC-4922F50723C0}" dt="2024-09-26T16:00:46.863" v="0" actId="47"/>
        <pc:sldMkLst>
          <pc:docMk/>
          <pc:sldMk cId="1594230762" sldId="267"/>
        </pc:sldMkLst>
      </pc:sldChg>
      <pc:sldChg chg="del">
        <pc:chgData name="AJ Nosek" userId="a160b336-d863-4205-b6d8-698aa35ac2b5" providerId="ADAL" clId="{F6B83024-6C13-4EAC-B1AC-4922F50723C0}" dt="2024-09-26T16:00:46.863" v="0" actId="47"/>
        <pc:sldMkLst>
          <pc:docMk/>
          <pc:sldMk cId="1499401763" sldId="268"/>
        </pc:sldMkLst>
      </pc:sldChg>
      <pc:sldChg chg="addSp delSp modSp add del mod modNotesTx">
        <pc:chgData name="AJ Nosek" userId="a160b336-d863-4205-b6d8-698aa35ac2b5" providerId="ADAL" clId="{F6B83024-6C13-4EAC-B1AC-4922F50723C0}" dt="2024-09-27T20:24:36.337" v="880" actId="47"/>
        <pc:sldMkLst>
          <pc:docMk/>
          <pc:sldMk cId="1616679743" sldId="269"/>
        </pc:sldMkLst>
        <pc:spChg chg="add mod">
          <ac:chgData name="AJ Nosek" userId="a160b336-d863-4205-b6d8-698aa35ac2b5" providerId="ADAL" clId="{F6B83024-6C13-4EAC-B1AC-4922F50723C0}" dt="2024-09-26T16:33:00.632" v="285" actId="164"/>
          <ac:spMkLst>
            <pc:docMk/>
            <pc:sldMk cId="1616679743" sldId="269"/>
            <ac:spMk id="6" creationId="{39133A5E-7BC3-2F55-26A1-4D773EDBB631}"/>
          </ac:spMkLst>
        </pc:spChg>
        <pc:spChg chg="mod">
          <ac:chgData name="AJ Nosek" userId="a160b336-d863-4205-b6d8-698aa35ac2b5" providerId="ADAL" clId="{F6B83024-6C13-4EAC-B1AC-4922F50723C0}" dt="2024-09-27T14:23:14.363" v="574" actId="14100"/>
          <ac:spMkLst>
            <pc:docMk/>
            <pc:sldMk cId="1616679743" sldId="269"/>
            <ac:spMk id="12" creationId="{0971CC8C-3EB4-7A97-0D87-4C9136F77685}"/>
          </ac:spMkLst>
        </pc:spChg>
        <pc:spChg chg="mod">
          <ac:chgData name="AJ Nosek" userId="a160b336-d863-4205-b6d8-698aa35ac2b5" providerId="ADAL" clId="{F6B83024-6C13-4EAC-B1AC-4922F50723C0}" dt="2024-09-26T16:35:06.595" v="344" actId="20577"/>
          <ac:spMkLst>
            <pc:docMk/>
            <pc:sldMk cId="1616679743" sldId="269"/>
            <ac:spMk id="16" creationId="{BF1FFBC1-5FFF-564A-6C9B-85045124D445}"/>
          </ac:spMkLst>
        </pc:spChg>
        <pc:spChg chg="mod">
          <ac:chgData name="AJ Nosek" userId="a160b336-d863-4205-b6d8-698aa35ac2b5" providerId="ADAL" clId="{F6B83024-6C13-4EAC-B1AC-4922F50723C0}" dt="2024-09-26T17:11:06.619" v="457" actId="14100"/>
          <ac:spMkLst>
            <pc:docMk/>
            <pc:sldMk cId="1616679743" sldId="269"/>
            <ac:spMk id="19" creationId="{7255D573-6787-3172-2DC8-535AAA11C52F}"/>
          </ac:spMkLst>
        </pc:spChg>
        <pc:spChg chg="mod">
          <ac:chgData name="AJ Nosek" userId="a160b336-d863-4205-b6d8-698aa35ac2b5" providerId="ADAL" clId="{F6B83024-6C13-4EAC-B1AC-4922F50723C0}" dt="2024-09-27T14:20:27.912" v="486" actId="6549"/>
          <ac:spMkLst>
            <pc:docMk/>
            <pc:sldMk cId="1616679743" sldId="269"/>
            <ac:spMk id="22" creationId="{B8ED5628-B607-F13E-7B83-91411A8BC63D}"/>
          </ac:spMkLst>
        </pc:spChg>
        <pc:spChg chg="mod">
          <ac:chgData name="AJ Nosek" userId="a160b336-d863-4205-b6d8-698aa35ac2b5" providerId="ADAL" clId="{F6B83024-6C13-4EAC-B1AC-4922F50723C0}" dt="2024-09-27T15:09:24.586" v="783" actId="20577"/>
          <ac:spMkLst>
            <pc:docMk/>
            <pc:sldMk cId="1616679743" sldId="269"/>
            <ac:spMk id="25" creationId="{32080AAB-9AB0-D45F-9DF2-092EDC27C9EB}"/>
          </ac:spMkLst>
        </pc:spChg>
        <pc:spChg chg="mod">
          <ac:chgData name="AJ Nosek" userId="a160b336-d863-4205-b6d8-698aa35ac2b5" providerId="ADAL" clId="{F6B83024-6C13-4EAC-B1AC-4922F50723C0}" dt="2024-09-26T16:44:01.006" v="430" actId="20577"/>
          <ac:spMkLst>
            <pc:docMk/>
            <pc:sldMk cId="1616679743" sldId="269"/>
            <ac:spMk id="28" creationId="{00664779-DA2E-09B9-E002-5D096C463969}"/>
          </ac:spMkLst>
        </pc:spChg>
        <pc:spChg chg="add del">
          <ac:chgData name="AJ Nosek" userId="a160b336-d863-4205-b6d8-698aa35ac2b5" providerId="ADAL" clId="{F6B83024-6C13-4EAC-B1AC-4922F50723C0}" dt="2024-09-27T15:22:42.615" v="785" actId="22"/>
          <ac:spMkLst>
            <pc:docMk/>
            <pc:sldMk cId="1616679743" sldId="269"/>
            <ac:spMk id="35" creationId="{6EEA0044-3E8B-9A4C-9AC9-A8457211EBBB}"/>
          </ac:spMkLst>
        </pc:spChg>
        <pc:grpChg chg="add mod">
          <ac:chgData name="AJ Nosek" userId="a160b336-d863-4205-b6d8-698aa35ac2b5" providerId="ADAL" clId="{F6B83024-6C13-4EAC-B1AC-4922F50723C0}" dt="2024-09-26T16:33:18.251" v="286" actId="1076"/>
          <ac:grpSpMkLst>
            <pc:docMk/>
            <pc:sldMk cId="1616679743" sldId="269"/>
            <ac:grpSpMk id="9" creationId="{A7BBE63C-7DC2-E756-6670-5795DF871A24}"/>
          </ac:grpSpMkLst>
        </pc:grpChg>
        <pc:grpChg chg="add mod">
          <ac:chgData name="AJ Nosek" userId="a160b336-d863-4205-b6d8-698aa35ac2b5" providerId="ADAL" clId="{F6B83024-6C13-4EAC-B1AC-4922F50723C0}" dt="2024-09-27T14:18:46.185" v="463" actId="1076"/>
          <ac:grpSpMkLst>
            <pc:docMk/>
            <pc:sldMk cId="1616679743" sldId="269"/>
            <ac:grpSpMk id="10" creationId="{B9788AD9-B672-F761-31A7-3E73D46E4916}"/>
          </ac:grpSpMkLst>
        </pc:grpChg>
        <pc:grpChg chg="add mod">
          <ac:chgData name="AJ Nosek" userId="a160b336-d863-4205-b6d8-698aa35ac2b5" providerId="ADAL" clId="{F6B83024-6C13-4EAC-B1AC-4922F50723C0}" dt="2024-09-26T16:34:53.887" v="313" actId="1076"/>
          <ac:grpSpMkLst>
            <pc:docMk/>
            <pc:sldMk cId="1616679743" sldId="269"/>
            <ac:grpSpMk id="14" creationId="{55D841A0-5170-DF7A-125E-8F03A25B69BF}"/>
          </ac:grpSpMkLst>
        </pc:grpChg>
        <pc:grpChg chg="add mod">
          <ac:chgData name="AJ Nosek" userId="a160b336-d863-4205-b6d8-698aa35ac2b5" providerId="ADAL" clId="{F6B83024-6C13-4EAC-B1AC-4922F50723C0}" dt="2024-09-26T16:35:21.763" v="346" actId="1076"/>
          <ac:grpSpMkLst>
            <pc:docMk/>
            <pc:sldMk cId="1616679743" sldId="269"/>
            <ac:grpSpMk id="17" creationId="{104821C6-DA61-7F78-0740-753A1C0830DF}"/>
          </ac:grpSpMkLst>
        </pc:grpChg>
        <pc:grpChg chg="add mod">
          <ac:chgData name="AJ Nosek" userId="a160b336-d863-4205-b6d8-698aa35ac2b5" providerId="ADAL" clId="{F6B83024-6C13-4EAC-B1AC-4922F50723C0}" dt="2024-09-26T16:40:47.342" v="374" actId="1076"/>
          <ac:grpSpMkLst>
            <pc:docMk/>
            <pc:sldMk cId="1616679743" sldId="269"/>
            <ac:grpSpMk id="20" creationId="{F2C0E9F5-67F0-4CCE-509D-411860AB1575}"/>
          </ac:grpSpMkLst>
        </pc:grpChg>
        <pc:grpChg chg="add mod">
          <ac:chgData name="AJ Nosek" userId="a160b336-d863-4205-b6d8-698aa35ac2b5" providerId="ADAL" clId="{F6B83024-6C13-4EAC-B1AC-4922F50723C0}" dt="2024-09-26T16:42:16.448" v="386" actId="1076"/>
          <ac:grpSpMkLst>
            <pc:docMk/>
            <pc:sldMk cId="1616679743" sldId="269"/>
            <ac:grpSpMk id="23" creationId="{BB0F970F-1037-859B-99FE-65107F143D35}"/>
          </ac:grpSpMkLst>
        </pc:grpChg>
        <pc:grpChg chg="add mod">
          <ac:chgData name="AJ Nosek" userId="a160b336-d863-4205-b6d8-698aa35ac2b5" providerId="ADAL" clId="{F6B83024-6C13-4EAC-B1AC-4922F50723C0}" dt="2024-09-26T16:43:08.699" v="412" actId="1076"/>
          <ac:grpSpMkLst>
            <pc:docMk/>
            <pc:sldMk cId="1616679743" sldId="269"/>
            <ac:grpSpMk id="26" creationId="{ACD17B0A-17CC-282C-EAA0-B9CA96B2AA6C}"/>
          </ac:grpSpMkLst>
        </pc:grpChg>
        <pc:graphicFrameChg chg="mod modGraphic">
          <ac:chgData name="AJ Nosek" userId="a160b336-d863-4205-b6d8-698aa35ac2b5" providerId="ADAL" clId="{F6B83024-6C13-4EAC-B1AC-4922F50723C0}" dt="2024-09-26T16:26:59.085" v="243" actId="1076"/>
          <ac:graphicFrameMkLst>
            <pc:docMk/>
            <pc:sldMk cId="1616679743" sldId="269"/>
            <ac:graphicFrameMk id="4" creationId="{23733591-23FA-4FEA-9764-0AFB68E169C9}"/>
          </ac:graphicFrameMkLst>
        </pc:graphicFrameChg>
        <pc:cxnChg chg="add mod">
          <ac:chgData name="AJ Nosek" userId="a160b336-d863-4205-b6d8-698aa35ac2b5" providerId="ADAL" clId="{F6B83024-6C13-4EAC-B1AC-4922F50723C0}" dt="2024-09-26T16:33:00.632" v="285" actId="164"/>
          <ac:cxnSpMkLst>
            <pc:docMk/>
            <pc:sldMk cId="1616679743" sldId="269"/>
            <ac:cxnSpMk id="5" creationId="{152988F3-6F87-14FA-2A89-ECD14C4AB582}"/>
          </ac:cxnSpMkLst>
        </pc:cxnChg>
        <pc:cxnChg chg="mod">
          <ac:chgData name="AJ Nosek" userId="a160b336-d863-4205-b6d8-698aa35ac2b5" providerId="ADAL" clId="{F6B83024-6C13-4EAC-B1AC-4922F50723C0}" dt="2024-09-27T14:23:14.363" v="574" actId="14100"/>
          <ac:cxnSpMkLst>
            <pc:docMk/>
            <pc:sldMk cId="1616679743" sldId="269"/>
            <ac:cxnSpMk id="11" creationId="{C1815619-4ABC-D419-036C-A238E21F4AA1}"/>
          </ac:cxnSpMkLst>
        </pc:cxnChg>
        <pc:cxnChg chg="add mod">
          <ac:chgData name="AJ Nosek" userId="a160b336-d863-4205-b6d8-698aa35ac2b5" providerId="ADAL" clId="{F6B83024-6C13-4EAC-B1AC-4922F50723C0}" dt="2024-09-26T16:34:23.217" v="311"/>
          <ac:cxnSpMkLst>
            <pc:docMk/>
            <pc:sldMk cId="1616679743" sldId="269"/>
            <ac:cxnSpMk id="13" creationId="{E802BC75-9E53-741E-5FA3-AE297D5D8D2E}"/>
          </ac:cxnSpMkLst>
        </pc:cxnChg>
        <pc:cxnChg chg="mod">
          <ac:chgData name="AJ Nosek" userId="a160b336-d863-4205-b6d8-698aa35ac2b5" providerId="ADAL" clId="{F6B83024-6C13-4EAC-B1AC-4922F50723C0}" dt="2024-09-26T16:35:04.904" v="337" actId="20577"/>
          <ac:cxnSpMkLst>
            <pc:docMk/>
            <pc:sldMk cId="1616679743" sldId="269"/>
            <ac:cxnSpMk id="15" creationId="{356FE2F1-8887-836D-68C1-017AD68BA993}"/>
          </ac:cxnSpMkLst>
        </pc:cxnChg>
        <pc:cxnChg chg="mod">
          <ac:chgData name="AJ Nosek" userId="a160b336-d863-4205-b6d8-698aa35ac2b5" providerId="ADAL" clId="{F6B83024-6C13-4EAC-B1AC-4922F50723C0}" dt="2024-09-26T17:11:06.619" v="457" actId="14100"/>
          <ac:cxnSpMkLst>
            <pc:docMk/>
            <pc:sldMk cId="1616679743" sldId="269"/>
            <ac:cxnSpMk id="18" creationId="{2308F1E2-D135-5A1C-2D98-839411C77C17}"/>
          </ac:cxnSpMkLst>
        </pc:cxnChg>
        <pc:cxnChg chg="mod">
          <ac:chgData name="AJ Nosek" userId="a160b336-d863-4205-b6d8-698aa35ac2b5" providerId="ADAL" clId="{F6B83024-6C13-4EAC-B1AC-4922F50723C0}" dt="2024-09-27T14:20:27.912" v="486" actId="6549"/>
          <ac:cxnSpMkLst>
            <pc:docMk/>
            <pc:sldMk cId="1616679743" sldId="269"/>
            <ac:cxnSpMk id="21" creationId="{A7E6F584-3276-54FA-7E8D-90C80D0CE6C3}"/>
          </ac:cxnSpMkLst>
        </pc:cxnChg>
        <pc:cxnChg chg="mod">
          <ac:chgData name="AJ Nosek" userId="a160b336-d863-4205-b6d8-698aa35ac2b5" providerId="ADAL" clId="{F6B83024-6C13-4EAC-B1AC-4922F50723C0}" dt="2024-09-26T16:42:26.308" v="409" actId="20577"/>
          <ac:cxnSpMkLst>
            <pc:docMk/>
            <pc:sldMk cId="1616679743" sldId="269"/>
            <ac:cxnSpMk id="24" creationId="{C22A9AC8-3851-C776-5109-6E9B2020D400}"/>
          </ac:cxnSpMkLst>
        </pc:cxnChg>
        <pc:cxnChg chg="mod">
          <ac:chgData name="AJ Nosek" userId="a160b336-d863-4205-b6d8-698aa35ac2b5" providerId="ADAL" clId="{F6B83024-6C13-4EAC-B1AC-4922F50723C0}" dt="2024-09-26T16:43:04.944" v="411"/>
          <ac:cxnSpMkLst>
            <pc:docMk/>
            <pc:sldMk cId="1616679743" sldId="269"/>
            <ac:cxnSpMk id="27" creationId="{2E8BAF13-9CC3-BE3E-5CEC-DA4DB509DB6C}"/>
          </ac:cxnSpMkLst>
        </pc:cxnChg>
      </pc:sldChg>
      <pc:sldChg chg="modSp add mod">
        <pc:chgData name="AJ Nosek" userId="a160b336-d863-4205-b6d8-698aa35ac2b5" providerId="ADAL" clId="{F6B83024-6C13-4EAC-B1AC-4922F50723C0}" dt="2024-10-04T19:50:11.510" v="7850" actId="27636"/>
        <pc:sldMkLst>
          <pc:docMk/>
          <pc:sldMk cId="1659340346" sldId="299"/>
        </pc:sldMkLst>
        <pc:spChg chg="mod">
          <ac:chgData name="AJ Nosek" userId="a160b336-d863-4205-b6d8-698aa35ac2b5" providerId="ADAL" clId="{F6B83024-6C13-4EAC-B1AC-4922F50723C0}" dt="2024-10-04T19:50:11.510" v="7850" actId="27636"/>
          <ac:spMkLst>
            <pc:docMk/>
            <pc:sldMk cId="1659340346" sldId="299"/>
            <ac:spMk id="3" creationId="{CE7DFE00-6731-4316-942C-BBA0F741D69F}"/>
          </ac:spMkLst>
        </pc:spChg>
      </pc:sldChg>
      <pc:sldChg chg="add">
        <pc:chgData name="AJ Nosek" userId="a160b336-d863-4205-b6d8-698aa35ac2b5" providerId="ADAL" clId="{F6B83024-6C13-4EAC-B1AC-4922F50723C0}" dt="2024-09-26T16:07:35.749" v="5"/>
        <pc:sldMkLst>
          <pc:docMk/>
          <pc:sldMk cId="3268471362" sldId="301"/>
        </pc:sldMkLst>
      </pc:sldChg>
      <pc:sldChg chg="modSp add mod">
        <pc:chgData name="AJ Nosek" userId="a160b336-d863-4205-b6d8-698aa35ac2b5" providerId="ADAL" clId="{F6B83024-6C13-4EAC-B1AC-4922F50723C0}" dt="2024-10-04T19:50:28.201" v="7852" actId="14100"/>
        <pc:sldMkLst>
          <pc:docMk/>
          <pc:sldMk cId="1177220447" sldId="302"/>
        </pc:sldMkLst>
        <pc:spChg chg="mod">
          <ac:chgData name="AJ Nosek" userId="a160b336-d863-4205-b6d8-698aa35ac2b5" providerId="ADAL" clId="{F6B83024-6C13-4EAC-B1AC-4922F50723C0}" dt="2024-10-04T19:50:28.201" v="7852" actId="14100"/>
          <ac:spMkLst>
            <pc:docMk/>
            <pc:sldMk cId="1177220447" sldId="302"/>
            <ac:spMk id="6" creationId="{740CD773-F8C4-46B8-A785-F6C388D70562}"/>
          </ac:spMkLst>
        </pc:spChg>
      </pc:sldChg>
      <pc:sldChg chg="modSp add del mod">
        <pc:chgData name="AJ Nosek" userId="a160b336-d863-4205-b6d8-698aa35ac2b5" providerId="ADAL" clId="{F6B83024-6C13-4EAC-B1AC-4922F50723C0}" dt="2024-10-04T14:48:58.592" v="6922" actId="2696"/>
        <pc:sldMkLst>
          <pc:docMk/>
          <pc:sldMk cId="2881863686" sldId="302"/>
        </pc:sldMkLst>
        <pc:spChg chg="mod">
          <ac:chgData name="AJ Nosek" userId="a160b336-d863-4205-b6d8-698aa35ac2b5" providerId="ADAL" clId="{F6B83024-6C13-4EAC-B1AC-4922F50723C0}" dt="2024-10-03T22:40:03.508" v="6881" actId="14100"/>
          <ac:spMkLst>
            <pc:docMk/>
            <pc:sldMk cId="2881863686" sldId="302"/>
            <ac:spMk id="2" creationId="{F1CBE545-A396-8116-ED8E-CB049BC7D888}"/>
          </ac:spMkLst>
        </pc:spChg>
      </pc:sldChg>
      <pc:sldChg chg="add">
        <pc:chgData name="AJ Nosek" userId="a160b336-d863-4205-b6d8-698aa35ac2b5" providerId="ADAL" clId="{F6B83024-6C13-4EAC-B1AC-4922F50723C0}" dt="2024-09-26T16:07:35.749" v="5"/>
        <pc:sldMkLst>
          <pc:docMk/>
          <pc:sldMk cId="3545491164" sldId="303"/>
        </pc:sldMkLst>
      </pc:sldChg>
      <pc:sldChg chg="modSp add mod">
        <pc:chgData name="AJ Nosek" userId="a160b336-d863-4205-b6d8-698aa35ac2b5" providerId="ADAL" clId="{F6B83024-6C13-4EAC-B1AC-4922F50723C0}" dt="2024-09-26T16:07:36.291" v="16" actId="27636"/>
        <pc:sldMkLst>
          <pc:docMk/>
          <pc:sldMk cId="3931838538" sldId="317"/>
        </pc:sldMkLst>
        <pc:spChg chg="mod">
          <ac:chgData name="AJ Nosek" userId="a160b336-d863-4205-b6d8-698aa35ac2b5" providerId="ADAL" clId="{F6B83024-6C13-4EAC-B1AC-4922F50723C0}" dt="2024-09-26T16:07:36.291" v="16" actId="27636"/>
          <ac:spMkLst>
            <pc:docMk/>
            <pc:sldMk cId="3931838538" sldId="317"/>
            <ac:spMk id="3" creationId="{00000000-0000-0000-0000-000000000000}"/>
          </ac:spMkLst>
        </pc:spChg>
      </pc:sldChg>
      <pc:sldChg chg="addSp delSp modSp add del mod modClrScheme chgLayout">
        <pc:chgData name="AJ Nosek" userId="a160b336-d863-4205-b6d8-698aa35ac2b5" providerId="ADAL" clId="{F6B83024-6C13-4EAC-B1AC-4922F50723C0}" dt="2024-10-04T17:21:43.700" v="7684" actId="47"/>
        <pc:sldMkLst>
          <pc:docMk/>
          <pc:sldMk cId="2864973175" sldId="324"/>
        </pc:sldMkLst>
        <pc:spChg chg="mod ord">
          <ac:chgData name="AJ Nosek" userId="a160b336-d863-4205-b6d8-698aa35ac2b5" providerId="ADAL" clId="{F6B83024-6C13-4EAC-B1AC-4922F50723C0}" dt="2024-09-27T15:24:57.433" v="787" actId="700"/>
          <ac:spMkLst>
            <pc:docMk/>
            <pc:sldMk cId="2864973175" sldId="324"/>
            <ac:spMk id="2" creationId="{00000000-0000-0000-0000-000000000000}"/>
          </ac:spMkLst>
        </pc:spChg>
        <pc:spChg chg="mod ord">
          <ac:chgData name="AJ Nosek" userId="a160b336-d863-4205-b6d8-698aa35ac2b5" providerId="ADAL" clId="{F6B83024-6C13-4EAC-B1AC-4922F50723C0}" dt="2024-09-27T15:24:57.433" v="787" actId="700"/>
          <ac:spMkLst>
            <pc:docMk/>
            <pc:sldMk cId="2864973175" sldId="324"/>
            <ac:spMk id="3" creationId="{00000000-0000-0000-0000-000000000000}"/>
          </ac:spMkLst>
        </pc:spChg>
        <pc:spChg chg="mod ord">
          <ac:chgData name="AJ Nosek" userId="a160b336-d863-4205-b6d8-698aa35ac2b5" providerId="ADAL" clId="{F6B83024-6C13-4EAC-B1AC-4922F50723C0}" dt="2024-09-27T15:24:57.433" v="787" actId="700"/>
          <ac:spMkLst>
            <pc:docMk/>
            <pc:sldMk cId="2864973175" sldId="324"/>
            <ac:spMk id="4" creationId="{00000000-0000-0000-0000-000000000000}"/>
          </ac:spMkLst>
        </pc:spChg>
        <pc:graphicFrameChg chg="del">
          <ac:chgData name="AJ Nosek" userId="a160b336-d863-4205-b6d8-698aa35ac2b5" providerId="ADAL" clId="{F6B83024-6C13-4EAC-B1AC-4922F50723C0}" dt="2024-09-27T15:26:01.160" v="788" actId="478"/>
          <ac:graphicFrameMkLst>
            <pc:docMk/>
            <pc:sldMk cId="2864973175" sldId="324"/>
            <ac:graphicFrameMk id="5" creationId="{00000000-0000-0000-0000-000000000000}"/>
          </ac:graphicFrameMkLst>
        </pc:graphicFrameChg>
        <pc:graphicFrameChg chg="add mod modGraphic">
          <ac:chgData name="AJ Nosek" userId="a160b336-d863-4205-b6d8-698aa35ac2b5" providerId="ADAL" clId="{F6B83024-6C13-4EAC-B1AC-4922F50723C0}" dt="2024-09-27T15:31:46.321" v="800"/>
          <ac:graphicFrameMkLst>
            <pc:docMk/>
            <pc:sldMk cId="2864973175" sldId="324"/>
            <ac:graphicFrameMk id="6" creationId="{C55E02B6-FC72-86DC-68BC-9E966301EF5D}"/>
          </ac:graphicFrameMkLst>
        </pc:graphicFrameChg>
      </pc:sldChg>
      <pc:sldChg chg="modSp add mod">
        <pc:chgData name="AJ Nosek" userId="a160b336-d863-4205-b6d8-698aa35ac2b5" providerId="ADAL" clId="{F6B83024-6C13-4EAC-B1AC-4922F50723C0}" dt="2024-10-03T22:40:34.246" v="6892" actId="14100"/>
        <pc:sldMkLst>
          <pc:docMk/>
          <pc:sldMk cId="4267701606" sldId="340"/>
        </pc:sldMkLst>
        <pc:spChg chg="mod">
          <ac:chgData name="AJ Nosek" userId="a160b336-d863-4205-b6d8-698aa35ac2b5" providerId="ADAL" clId="{F6B83024-6C13-4EAC-B1AC-4922F50723C0}" dt="2024-10-03T22:40:34.246" v="6892" actId="14100"/>
          <ac:spMkLst>
            <pc:docMk/>
            <pc:sldMk cId="4267701606" sldId="340"/>
            <ac:spMk id="3" creationId="{00000000-0000-0000-0000-000000000000}"/>
          </ac:spMkLst>
        </pc:spChg>
      </pc:sldChg>
      <pc:sldChg chg="modSp add mod">
        <pc:chgData name="AJ Nosek" userId="a160b336-d863-4205-b6d8-698aa35ac2b5" providerId="ADAL" clId="{F6B83024-6C13-4EAC-B1AC-4922F50723C0}" dt="2024-09-26T16:07:36.261" v="13" actId="27636"/>
        <pc:sldMkLst>
          <pc:docMk/>
          <pc:sldMk cId="3597507622" sldId="341"/>
        </pc:sldMkLst>
        <pc:spChg chg="mod">
          <ac:chgData name="AJ Nosek" userId="a160b336-d863-4205-b6d8-698aa35ac2b5" providerId="ADAL" clId="{F6B83024-6C13-4EAC-B1AC-4922F50723C0}" dt="2024-09-26T16:07:36.261" v="13" actId="27636"/>
          <ac:spMkLst>
            <pc:docMk/>
            <pc:sldMk cId="3597507622" sldId="341"/>
            <ac:spMk id="6" creationId="{04C0E777-DA12-4303-BB02-6FCCB1DE6844}"/>
          </ac:spMkLst>
        </pc:spChg>
      </pc:sldChg>
      <pc:sldChg chg="add">
        <pc:chgData name="AJ Nosek" userId="a160b336-d863-4205-b6d8-698aa35ac2b5" providerId="ADAL" clId="{F6B83024-6C13-4EAC-B1AC-4922F50723C0}" dt="2024-09-26T16:07:35.749" v="5"/>
        <pc:sldMkLst>
          <pc:docMk/>
          <pc:sldMk cId="1995488098" sldId="342"/>
        </pc:sldMkLst>
      </pc:sldChg>
      <pc:sldChg chg="add">
        <pc:chgData name="AJ Nosek" userId="a160b336-d863-4205-b6d8-698aa35ac2b5" providerId="ADAL" clId="{F6B83024-6C13-4EAC-B1AC-4922F50723C0}" dt="2024-09-26T16:07:35.749" v="5"/>
        <pc:sldMkLst>
          <pc:docMk/>
          <pc:sldMk cId="3360244672" sldId="347"/>
        </pc:sldMkLst>
      </pc:sldChg>
      <pc:sldChg chg="modSp add mod">
        <pc:chgData name="AJ Nosek" userId="a160b336-d863-4205-b6d8-698aa35ac2b5" providerId="ADAL" clId="{F6B83024-6C13-4EAC-B1AC-4922F50723C0}" dt="2024-10-03T22:40:51.041" v="6893" actId="14100"/>
        <pc:sldMkLst>
          <pc:docMk/>
          <pc:sldMk cId="4121633727" sldId="349"/>
        </pc:sldMkLst>
        <pc:spChg chg="mod">
          <ac:chgData name="AJ Nosek" userId="a160b336-d863-4205-b6d8-698aa35ac2b5" providerId="ADAL" clId="{F6B83024-6C13-4EAC-B1AC-4922F50723C0}" dt="2024-10-03T22:40:51.041" v="6893" actId="14100"/>
          <ac:spMkLst>
            <pc:docMk/>
            <pc:sldMk cId="4121633727" sldId="349"/>
            <ac:spMk id="3" creationId="{00000000-0000-0000-0000-000000000000}"/>
          </ac:spMkLst>
        </pc:spChg>
      </pc:sldChg>
      <pc:sldChg chg="add">
        <pc:chgData name="AJ Nosek" userId="a160b336-d863-4205-b6d8-698aa35ac2b5" providerId="ADAL" clId="{F6B83024-6C13-4EAC-B1AC-4922F50723C0}" dt="2024-09-26T16:07:35.749" v="5"/>
        <pc:sldMkLst>
          <pc:docMk/>
          <pc:sldMk cId="1160792908" sldId="353"/>
        </pc:sldMkLst>
      </pc:sldChg>
      <pc:sldChg chg="add">
        <pc:chgData name="AJ Nosek" userId="a160b336-d863-4205-b6d8-698aa35ac2b5" providerId="ADAL" clId="{F6B83024-6C13-4EAC-B1AC-4922F50723C0}" dt="2024-09-26T16:07:35.749" v="5"/>
        <pc:sldMkLst>
          <pc:docMk/>
          <pc:sldMk cId="3784636292" sldId="354"/>
        </pc:sldMkLst>
      </pc:sldChg>
      <pc:sldChg chg="modSp add mod">
        <pc:chgData name="AJ Nosek" userId="a160b336-d863-4205-b6d8-698aa35ac2b5" providerId="ADAL" clId="{F6B83024-6C13-4EAC-B1AC-4922F50723C0}" dt="2024-09-26T16:07:36.279" v="15" actId="27636"/>
        <pc:sldMkLst>
          <pc:docMk/>
          <pc:sldMk cId="352795397" sldId="361"/>
        </pc:sldMkLst>
        <pc:spChg chg="mod">
          <ac:chgData name="AJ Nosek" userId="a160b336-d863-4205-b6d8-698aa35ac2b5" providerId="ADAL" clId="{F6B83024-6C13-4EAC-B1AC-4922F50723C0}" dt="2024-09-26T16:07:36.271" v="14" actId="27636"/>
          <ac:spMkLst>
            <pc:docMk/>
            <pc:sldMk cId="352795397" sldId="361"/>
            <ac:spMk id="2" creationId="{00000000-0000-0000-0000-000000000000}"/>
          </ac:spMkLst>
        </pc:spChg>
        <pc:spChg chg="mod">
          <ac:chgData name="AJ Nosek" userId="a160b336-d863-4205-b6d8-698aa35ac2b5" providerId="ADAL" clId="{F6B83024-6C13-4EAC-B1AC-4922F50723C0}" dt="2024-09-26T16:07:36.279" v="15" actId="27636"/>
          <ac:spMkLst>
            <pc:docMk/>
            <pc:sldMk cId="352795397" sldId="361"/>
            <ac:spMk id="3" creationId="{00000000-0000-0000-0000-000000000000}"/>
          </ac:spMkLst>
        </pc:spChg>
      </pc:sldChg>
      <pc:sldChg chg="add">
        <pc:chgData name="AJ Nosek" userId="a160b336-d863-4205-b6d8-698aa35ac2b5" providerId="ADAL" clId="{F6B83024-6C13-4EAC-B1AC-4922F50723C0}" dt="2024-09-26T16:07:35.749" v="5"/>
        <pc:sldMkLst>
          <pc:docMk/>
          <pc:sldMk cId="442065068" sldId="365"/>
        </pc:sldMkLst>
      </pc:sldChg>
      <pc:sldChg chg="add">
        <pc:chgData name="AJ Nosek" userId="a160b336-d863-4205-b6d8-698aa35ac2b5" providerId="ADAL" clId="{F6B83024-6C13-4EAC-B1AC-4922F50723C0}" dt="2024-09-26T16:07:35.749" v="5"/>
        <pc:sldMkLst>
          <pc:docMk/>
          <pc:sldMk cId="1525508324" sldId="366"/>
        </pc:sldMkLst>
      </pc:sldChg>
      <pc:sldChg chg="add">
        <pc:chgData name="AJ Nosek" userId="a160b336-d863-4205-b6d8-698aa35ac2b5" providerId="ADAL" clId="{F6B83024-6C13-4EAC-B1AC-4922F50723C0}" dt="2024-09-26T16:07:35.749" v="5"/>
        <pc:sldMkLst>
          <pc:docMk/>
          <pc:sldMk cId="3782679773" sldId="368"/>
        </pc:sldMkLst>
      </pc:sldChg>
      <pc:sldChg chg="modSp add mod">
        <pc:chgData name="AJ Nosek" userId="a160b336-d863-4205-b6d8-698aa35ac2b5" providerId="ADAL" clId="{F6B83024-6C13-4EAC-B1AC-4922F50723C0}" dt="2024-10-03T22:40:14.095" v="6883" actId="27636"/>
        <pc:sldMkLst>
          <pc:docMk/>
          <pc:sldMk cId="3865360678" sldId="371"/>
        </pc:sldMkLst>
        <pc:spChg chg="mod">
          <ac:chgData name="AJ Nosek" userId="a160b336-d863-4205-b6d8-698aa35ac2b5" providerId="ADAL" clId="{F6B83024-6C13-4EAC-B1AC-4922F50723C0}" dt="2024-10-03T22:40:14.095" v="6883" actId="27636"/>
          <ac:spMkLst>
            <pc:docMk/>
            <pc:sldMk cId="3865360678" sldId="371"/>
            <ac:spMk id="3" creationId="{2AC277C9-B233-4F7B-A976-121D004AD98F}"/>
          </ac:spMkLst>
        </pc:spChg>
      </pc:sldChg>
      <pc:sldChg chg="modSp add mod">
        <pc:chgData name="AJ Nosek" userId="a160b336-d863-4205-b6d8-698aa35ac2b5" providerId="ADAL" clId="{F6B83024-6C13-4EAC-B1AC-4922F50723C0}" dt="2024-09-26T16:07:36.402" v="20" actId="27636"/>
        <pc:sldMkLst>
          <pc:docMk/>
          <pc:sldMk cId="3402895013" sldId="1810"/>
        </pc:sldMkLst>
        <pc:spChg chg="mod">
          <ac:chgData name="AJ Nosek" userId="a160b336-d863-4205-b6d8-698aa35ac2b5" providerId="ADAL" clId="{F6B83024-6C13-4EAC-B1AC-4922F50723C0}" dt="2024-09-26T16:07:36.402" v="20" actId="27636"/>
          <ac:spMkLst>
            <pc:docMk/>
            <pc:sldMk cId="3402895013" sldId="1810"/>
            <ac:spMk id="2" creationId="{85ECB299-D676-23D3-EACE-4E05B436BF8A}"/>
          </ac:spMkLst>
        </pc:spChg>
      </pc:sldChg>
      <pc:sldChg chg="modSp add mod">
        <pc:chgData name="AJ Nosek" userId="a160b336-d863-4205-b6d8-698aa35ac2b5" providerId="ADAL" clId="{F6B83024-6C13-4EAC-B1AC-4922F50723C0}" dt="2024-09-26T16:07:36.402" v="21" actId="27636"/>
        <pc:sldMkLst>
          <pc:docMk/>
          <pc:sldMk cId="1460081140" sldId="1811"/>
        </pc:sldMkLst>
        <pc:spChg chg="mod">
          <ac:chgData name="AJ Nosek" userId="a160b336-d863-4205-b6d8-698aa35ac2b5" providerId="ADAL" clId="{F6B83024-6C13-4EAC-B1AC-4922F50723C0}" dt="2024-09-26T16:07:36.402" v="21" actId="27636"/>
          <ac:spMkLst>
            <pc:docMk/>
            <pc:sldMk cId="1460081140" sldId="1811"/>
            <ac:spMk id="2" creationId="{D09BEEED-99C3-AB47-9EFA-23AF9274A6AF}"/>
          </ac:spMkLst>
        </pc:spChg>
      </pc:sldChg>
      <pc:sldChg chg="modSp add mod">
        <pc:chgData name="AJ Nosek" userId="a160b336-d863-4205-b6d8-698aa35ac2b5" providerId="ADAL" clId="{F6B83024-6C13-4EAC-B1AC-4922F50723C0}" dt="2024-09-26T16:07:36.432" v="23" actId="27636"/>
        <pc:sldMkLst>
          <pc:docMk/>
          <pc:sldMk cId="574239586" sldId="1815"/>
        </pc:sldMkLst>
        <pc:spChg chg="mod">
          <ac:chgData name="AJ Nosek" userId="a160b336-d863-4205-b6d8-698aa35ac2b5" providerId="ADAL" clId="{F6B83024-6C13-4EAC-B1AC-4922F50723C0}" dt="2024-09-26T16:07:36.410" v="22" actId="27636"/>
          <ac:spMkLst>
            <pc:docMk/>
            <pc:sldMk cId="574239586" sldId="1815"/>
            <ac:spMk id="2" creationId="{32F384D7-9627-3678-7BD6-59D2662E329D}"/>
          </ac:spMkLst>
        </pc:spChg>
        <pc:spChg chg="mod">
          <ac:chgData name="AJ Nosek" userId="a160b336-d863-4205-b6d8-698aa35ac2b5" providerId="ADAL" clId="{F6B83024-6C13-4EAC-B1AC-4922F50723C0}" dt="2024-09-26T16:07:36.432" v="23" actId="27636"/>
          <ac:spMkLst>
            <pc:docMk/>
            <pc:sldMk cId="574239586" sldId="1815"/>
            <ac:spMk id="3" creationId="{878F48B0-E0D5-0903-C8A2-34DE9A487ADF}"/>
          </ac:spMkLst>
        </pc:spChg>
      </pc:sldChg>
      <pc:sldChg chg="modSp add mod">
        <pc:chgData name="AJ Nosek" userId="a160b336-d863-4205-b6d8-698aa35ac2b5" providerId="ADAL" clId="{F6B83024-6C13-4EAC-B1AC-4922F50723C0}" dt="2024-09-26T16:07:36.432" v="24" actId="27636"/>
        <pc:sldMkLst>
          <pc:docMk/>
          <pc:sldMk cId="1185637266" sldId="1816"/>
        </pc:sldMkLst>
        <pc:spChg chg="mod">
          <ac:chgData name="AJ Nosek" userId="a160b336-d863-4205-b6d8-698aa35ac2b5" providerId="ADAL" clId="{F6B83024-6C13-4EAC-B1AC-4922F50723C0}" dt="2024-09-26T16:07:36.432" v="24" actId="27636"/>
          <ac:spMkLst>
            <pc:docMk/>
            <pc:sldMk cId="1185637266" sldId="1816"/>
            <ac:spMk id="2" creationId="{46643A8A-7C14-C3C0-9239-46E379A877AE}"/>
          </ac:spMkLst>
        </pc:spChg>
      </pc:sldChg>
      <pc:sldChg chg="modSp add mod">
        <pc:chgData name="AJ Nosek" userId="a160b336-d863-4205-b6d8-698aa35ac2b5" providerId="ADAL" clId="{F6B83024-6C13-4EAC-B1AC-4922F50723C0}" dt="2024-09-26T16:07:36.341" v="18" actId="27636"/>
        <pc:sldMkLst>
          <pc:docMk/>
          <pc:sldMk cId="763200466" sldId="1818"/>
        </pc:sldMkLst>
        <pc:spChg chg="mod">
          <ac:chgData name="AJ Nosek" userId="a160b336-d863-4205-b6d8-698aa35ac2b5" providerId="ADAL" clId="{F6B83024-6C13-4EAC-B1AC-4922F50723C0}" dt="2024-09-26T16:07:36.341" v="18" actId="27636"/>
          <ac:spMkLst>
            <pc:docMk/>
            <pc:sldMk cId="763200466" sldId="1818"/>
            <ac:spMk id="3" creationId="{2312CE8E-F604-00BA-2059-AD4CFD224C7F}"/>
          </ac:spMkLst>
        </pc:spChg>
      </pc:sldChg>
      <pc:sldChg chg="add">
        <pc:chgData name="AJ Nosek" userId="a160b336-d863-4205-b6d8-698aa35ac2b5" providerId="ADAL" clId="{F6B83024-6C13-4EAC-B1AC-4922F50723C0}" dt="2024-09-26T16:07:35.749" v="5"/>
        <pc:sldMkLst>
          <pc:docMk/>
          <pc:sldMk cId="2159255660" sldId="1819"/>
        </pc:sldMkLst>
      </pc:sldChg>
      <pc:sldChg chg="modSp add mod modClrScheme chgLayout">
        <pc:chgData name="AJ Nosek" userId="a160b336-d863-4205-b6d8-698aa35ac2b5" providerId="ADAL" clId="{F6B83024-6C13-4EAC-B1AC-4922F50723C0}" dt="2024-10-03T22:42:11.788" v="6915" actId="27636"/>
        <pc:sldMkLst>
          <pc:docMk/>
          <pc:sldMk cId="2334413697" sldId="1820"/>
        </pc:sldMkLst>
        <pc:spChg chg="mod ord">
          <ac:chgData name="AJ Nosek" userId="a160b336-d863-4205-b6d8-698aa35ac2b5" providerId="ADAL" clId="{F6B83024-6C13-4EAC-B1AC-4922F50723C0}" dt="2024-10-03T22:41:40.043" v="6897" actId="27636"/>
          <ac:spMkLst>
            <pc:docMk/>
            <pc:sldMk cId="2334413697" sldId="1820"/>
            <ac:spMk id="2" creationId="{664012A4-49D4-4AB9-A0CB-468CBC1F6C0E}"/>
          </ac:spMkLst>
        </pc:spChg>
        <pc:spChg chg="mod ord">
          <ac:chgData name="AJ Nosek" userId="a160b336-d863-4205-b6d8-698aa35ac2b5" providerId="ADAL" clId="{F6B83024-6C13-4EAC-B1AC-4922F50723C0}" dt="2024-10-03T22:41:55.179" v="6913" actId="1035"/>
          <ac:spMkLst>
            <pc:docMk/>
            <pc:sldMk cId="2334413697" sldId="1820"/>
            <ac:spMk id="3" creationId="{AF0E4CE1-0C42-8878-3B5F-0A3843F35B90}"/>
          </ac:spMkLst>
        </pc:spChg>
        <pc:spChg chg="mod ord">
          <ac:chgData name="AJ Nosek" userId="a160b336-d863-4205-b6d8-698aa35ac2b5" providerId="ADAL" clId="{F6B83024-6C13-4EAC-B1AC-4922F50723C0}" dt="2024-10-03T22:41:40.027" v="6896" actId="700"/>
          <ac:spMkLst>
            <pc:docMk/>
            <pc:sldMk cId="2334413697" sldId="1820"/>
            <ac:spMk id="4" creationId="{5F4B6173-EC08-E2A5-3040-51DF0FA42A70}"/>
          </ac:spMkLst>
        </pc:spChg>
        <pc:spChg chg="mod ord">
          <ac:chgData name="AJ Nosek" userId="a160b336-d863-4205-b6d8-698aa35ac2b5" providerId="ADAL" clId="{F6B83024-6C13-4EAC-B1AC-4922F50723C0}" dt="2024-10-03T22:42:11.788" v="6915" actId="27636"/>
          <ac:spMkLst>
            <pc:docMk/>
            <pc:sldMk cId="2334413697" sldId="1820"/>
            <ac:spMk id="5" creationId="{BF885500-A8F2-0045-88C7-69809B94B904}"/>
          </ac:spMkLst>
        </pc:spChg>
      </pc:sldChg>
      <pc:sldChg chg="add">
        <pc:chgData name="AJ Nosek" userId="a160b336-d863-4205-b6d8-698aa35ac2b5" providerId="ADAL" clId="{F6B83024-6C13-4EAC-B1AC-4922F50723C0}" dt="2024-09-26T16:07:35.749" v="5"/>
        <pc:sldMkLst>
          <pc:docMk/>
          <pc:sldMk cId="601703656" sldId="1821"/>
        </pc:sldMkLst>
      </pc:sldChg>
      <pc:sldChg chg="modSp add mod">
        <pc:chgData name="AJ Nosek" userId="a160b336-d863-4205-b6d8-698aa35ac2b5" providerId="ADAL" clId="{F6B83024-6C13-4EAC-B1AC-4922F50723C0}" dt="2024-09-26T16:07:36.452" v="25" actId="27636"/>
        <pc:sldMkLst>
          <pc:docMk/>
          <pc:sldMk cId="2593538591" sldId="1822"/>
        </pc:sldMkLst>
        <pc:spChg chg="mod">
          <ac:chgData name="AJ Nosek" userId="a160b336-d863-4205-b6d8-698aa35ac2b5" providerId="ADAL" clId="{F6B83024-6C13-4EAC-B1AC-4922F50723C0}" dt="2024-09-26T16:07:36.452" v="25" actId="27636"/>
          <ac:spMkLst>
            <pc:docMk/>
            <pc:sldMk cId="2593538591" sldId="1822"/>
            <ac:spMk id="7" creationId="{48812314-CDED-1639-0E6A-CB63EBAAF3FE}"/>
          </ac:spMkLst>
        </pc:spChg>
      </pc:sldChg>
      <pc:sldChg chg="add">
        <pc:chgData name="AJ Nosek" userId="a160b336-d863-4205-b6d8-698aa35ac2b5" providerId="ADAL" clId="{F6B83024-6C13-4EAC-B1AC-4922F50723C0}" dt="2024-09-26T16:07:35.749" v="5"/>
        <pc:sldMkLst>
          <pc:docMk/>
          <pc:sldMk cId="3192383690" sldId="1832"/>
        </pc:sldMkLst>
      </pc:sldChg>
      <pc:sldChg chg="modSp add mod">
        <pc:chgData name="AJ Nosek" userId="a160b336-d863-4205-b6d8-698aa35ac2b5" providerId="ADAL" clId="{F6B83024-6C13-4EAC-B1AC-4922F50723C0}" dt="2024-09-26T16:07:36.319" v="17" actId="27636"/>
        <pc:sldMkLst>
          <pc:docMk/>
          <pc:sldMk cId="3561511080" sldId="2129"/>
        </pc:sldMkLst>
        <pc:spChg chg="mod">
          <ac:chgData name="AJ Nosek" userId="a160b336-d863-4205-b6d8-698aa35ac2b5" providerId="ADAL" clId="{F6B83024-6C13-4EAC-B1AC-4922F50723C0}" dt="2024-09-26T16:07:36.319" v="17" actId="27636"/>
          <ac:spMkLst>
            <pc:docMk/>
            <pc:sldMk cId="3561511080" sldId="2129"/>
            <ac:spMk id="3" creationId="{DA39EF7A-6D07-41BD-91CE-48366748F9CC}"/>
          </ac:spMkLst>
        </pc:spChg>
      </pc:sldChg>
      <pc:sldChg chg="add">
        <pc:chgData name="AJ Nosek" userId="a160b336-d863-4205-b6d8-698aa35ac2b5" providerId="ADAL" clId="{F6B83024-6C13-4EAC-B1AC-4922F50723C0}" dt="2024-09-26T16:07:35.749" v="5"/>
        <pc:sldMkLst>
          <pc:docMk/>
          <pc:sldMk cId="188273611" sldId="2130"/>
        </pc:sldMkLst>
      </pc:sldChg>
      <pc:sldChg chg="add">
        <pc:chgData name="AJ Nosek" userId="a160b336-d863-4205-b6d8-698aa35ac2b5" providerId="ADAL" clId="{F6B83024-6C13-4EAC-B1AC-4922F50723C0}" dt="2024-09-26T16:07:35.749" v="5"/>
        <pc:sldMkLst>
          <pc:docMk/>
          <pc:sldMk cId="2387376916" sldId="2142"/>
        </pc:sldMkLst>
      </pc:sldChg>
      <pc:sldChg chg="modSp add mod modClrScheme chgLayout">
        <pc:chgData name="AJ Nosek" userId="a160b336-d863-4205-b6d8-698aa35ac2b5" providerId="ADAL" clId="{F6B83024-6C13-4EAC-B1AC-4922F50723C0}" dt="2024-09-26T16:17:57.346" v="176" actId="1076"/>
        <pc:sldMkLst>
          <pc:docMk/>
          <pc:sldMk cId="1524392193" sldId="2143"/>
        </pc:sldMkLst>
        <pc:spChg chg="mod ord">
          <ac:chgData name="AJ Nosek" userId="a160b336-d863-4205-b6d8-698aa35ac2b5" providerId="ADAL" clId="{F6B83024-6C13-4EAC-B1AC-4922F50723C0}" dt="2024-09-26T16:17:25.034" v="111" actId="27636"/>
          <ac:spMkLst>
            <pc:docMk/>
            <pc:sldMk cId="1524392193" sldId="2143"/>
            <ac:spMk id="2" creationId="{851122EB-5F0F-E244-38C9-F73BFC672454}"/>
          </ac:spMkLst>
        </pc:spChg>
        <pc:spChg chg="mod ord">
          <ac:chgData name="AJ Nosek" userId="a160b336-d863-4205-b6d8-698aa35ac2b5" providerId="ADAL" clId="{F6B83024-6C13-4EAC-B1AC-4922F50723C0}" dt="2024-09-26T16:17:43.379" v="151" actId="1036"/>
          <ac:spMkLst>
            <pc:docMk/>
            <pc:sldMk cId="1524392193" sldId="2143"/>
            <ac:spMk id="3" creationId="{944344C6-3E43-672A-EBE7-7821D0BAB775}"/>
          </ac:spMkLst>
        </pc:spChg>
        <pc:spChg chg="mod ord">
          <ac:chgData name="AJ Nosek" userId="a160b336-d863-4205-b6d8-698aa35ac2b5" providerId="ADAL" clId="{F6B83024-6C13-4EAC-B1AC-4922F50723C0}" dt="2024-09-26T16:17:50.388" v="175" actId="1035"/>
          <ac:spMkLst>
            <pc:docMk/>
            <pc:sldMk cId="1524392193" sldId="2143"/>
            <ac:spMk id="4" creationId="{9F4192C2-F4EF-D080-5167-DD8DDBB388C6}"/>
          </ac:spMkLst>
        </pc:spChg>
        <pc:spChg chg="mod ord">
          <ac:chgData name="AJ Nosek" userId="a160b336-d863-4205-b6d8-698aa35ac2b5" providerId="ADAL" clId="{F6B83024-6C13-4EAC-B1AC-4922F50723C0}" dt="2024-09-26T16:17:24.951" v="110" actId="700"/>
          <ac:spMkLst>
            <pc:docMk/>
            <pc:sldMk cId="1524392193" sldId="2143"/>
            <ac:spMk id="5" creationId="{4C61E9AF-3682-9B74-9820-A51B1FFAD01A}"/>
          </ac:spMkLst>
        </pc:spChg>
        <pc:picChg chg="mod">
          <ac:chgData name="AJ Nosek" userId="a160b336-d863-4205-b6d8-698aa35ac2b5" providerId="ADAL" clId="{F6B83024-6C13-4EAC-B1AC-4922F50723C0}" dt="2024-09-26T16:17:57.346" v="176" actId="1076"/>
          <ac:picMkLst>
            <pc:docMk/>
            <pc:sldMk cId="1524392193" sldId="2143"/>
            <ac:picMk id="7" creationId="{D03F8033-D260-CB6F-736D-850FA24A5202}"/>
          </ac:picMkLst>
        </pc:picChg>
      </pc:sldChg>
      <pc:sldChg chg="add del">
        <pc:chgData name="AJ Nosek" userId="a160b336-d863-4205-b6d8-698aa35ac2b5" providerId="ADAL" clId="{F6B83024-6C13-4EAC-B1AC-4922F50723C0}" dt="2024-10-04T14:48:58.592" v="6922" actId="2696"/>
        <pc:sldMkLst>
          <pc:docMk/>
          <pc:sldMk cId="1270579266" sldId="2148"/>
        </pc:sldMkLst>
      </pc:sldChg>
      <pc:sldChg chg="add">
        <pc:chgData name="AJ Nosek" userId="a160b336-d863-4205-b6d8-698aa35ac2b5" providerId="ADAL" clId="{F6B83024-6C13-4EAC-B1AC-4922F50723C0}" dt="2024-10-04T14:49:09.353" v="6923"/>
        <pc:sldMkLst>
          <pc:docMk/>
          <pc:sldMk cId="2935790748" sldId="2148"/>
        </pc:sldMkLst>
      </pc:sldChg>
      <pc:sldChg chg="add">
        <pc:chgData name="AJ Nosek" userId="a160b336-d863-4205-b6d8-698aa35ac2b5" providerId="ADAL" clId="{F6B83024-6C13-4EAC-B1AC-4922F50723C0}" dt="2024-09-26T16:07:35.749" v="5"/>
        <pc:sldMkLst>
          <pc:docMk/>
          <pc:sldMk cId="1948576534" sldId="2149"/>
        </pc:sldMkLst>
      </pc:sldChg>
      <pc:sldChg chg="add">
        <pc:chgData name="AJ Nosek" userId="a160b336-d863-4205-b6d8-698aa35ac2b5" providerId="ADAL" clId="{F6B83024-6C13-4EAC-B1AC-4922F50723C0}" dt="2024-09-26T16:07:35.749" v="5"/>
        <pc:sldMkLst>
          <pc:docMk/>
          <pc:sldMk cId="86278967" sldId="2154"/>
        </pc:sldMkLst>
      </pc:sldChg>
      <pc:sldChg chg="modSp add mod">
        <pc:chgData name="AJ Nosek" userId="a160b336-d863-4205-b6d8-698aa35ac2b5" providerId="ADAL" clId="{F6B83024-6C13-4EAC-B1AC-4922F50723C0}" dt="2024-10-04T14:55:39.767" v="6956" actId="20577"/>
        <pc:sldMkLst>
          <pc:docMk/>
          <pc:sldMk cId="1975937574" sldId="2157"/>
        </pc:sldMkLst>
        <pc:spChg chg="mod">
          <ac:chgData name="AJ Nosek" userId="a160b336-d863-4205-b6d8-698aa35ac2b5" providerId="ADAL" clId="{F6B83024-6C13-4EAC-B1AC-4922F50723C0}" dt="2024-10-04T14:55:39.767" v="6956" actId="20577"/>
          <ac:spMkLst>
            <pc:docMk/>
            <pc:sldMk cId="1975937574" sldId="2157"/>
            <ac:spMk id="3" creationId="{34C0C594-7B28-12D6-942E-1E7B7468CED0}"/>
          </ac:spMkLst>
        </pc:spChg>
      </pc:sldChg>
      <pc:sldChg chg="modSp add mod ord">
        <pc:chgData name="AJ Nosek" userId="a160b336-d863-4205-b6d8-698aa35ac2b5" providerId="ADAL" clId="{F6B83024-6C13-4EAC-B1AC-4922F50723C0}" dt="2024-10-04T17:08:24.867" v="7436" actId="20577"/>
        <pc:sldMkLst>
          <pc:docMk/>
          <pc:sldMk cId="2179484361" sldId="2159"/>
        </pc:sldMkLst>
        <pc:spChg chg="mod">
          <ac:chgData name="AJ Nosek" userId="a160b336-d863-4205-b6d8-698aa35ac2b5" providerId="ADAL" clId="{F6B83024-6C13-4EAC-B1AC-4922F50723C0}" dt="2024-10-04T17:08:24.867" v="7436" actId="20577"/>
          <ac:spMkLst>
            <pc:docMk/>
            <pc:sldMk cId="2179484361" sldId="2159"/>
            <ac:spMk id="2" creationId="{5F3AD73A-4974-DD65-7FBD-7A18308AC1A3}"/>
          </ac:spMkLst>
        </pc:spChg>
        <pc:graphicFrameChg chg="mod">
          <ac:chgData name="AJ Nosek" userId="a160b336-d863-4205-b6d8-698aa35ac2b5" providerId="ADAL" clId="{F6B83024-6C13-4EAC-B1AC-4922F50723C0}" dt="2024-10-04T17:07:34.397" v="7395" actId="1035"/>
          <ac:graphicFrameMkLst>
            <pc:docMk/>
            <pc:sldMk cId="2179484361" sldId="2159"/>
            <ac:graphicFrameMk id="4" creationId="{5ED2E89B-5BBA-0ED4-3497-8B3C3D38601A}"/>
          </ac:graphicFrameMkLst>
        </pc:graphicFrameChg>
      </pc:sldChg>
      <pc:sldChg chg="modSp add mod">
        <pc:chgData name="AJ Nosek" userId="a160b336-d863-4205-b6d8-698aa35ac2b5" providerId="ADAL" clId="{F6B83024-6C13-4EAC-B1AC-4922F50723C0}" dt="2024-09-26T16:07:36.221" v="11" actId="27636"/>
        <pc:sldMkLst>
          <pc:docMk/>
          <pc:sldMk cId="653096547" sldId="2161"/>
        </pc:sldMkLst>
        <pc:spChg chg="mod">
          <ac:chgData name="AJ Nosek" userId="a160b336-d863-4205-b6d8-698aa35ac2b5" providerId="ADAL" clId="{F6B83024-6C13-4EAC-B1AC-4922F50723C0}" dt="2024-09-26T16:07:36.221" v="11" actId="27636"/>
          <ac:spMkLst>
            <pc:docMk/>
            <pc:sldMk cId="653096547" sldId="2161"/>
            <ac:spMk id="4" creationId="{81A90F27-6F72-0093-488D-E1BA8F371E68}"/>
          </ac:spMkLst>
        </pc:spChg>
      </pc:sldChg>
      <pc:sldChg chg="add">
        <pc:chgData name="AJ Nosek" userId="a160b336-d863-4205-b6d8-698aa35ac2b5" providerId="ADAL" clId="{F6B83024-6C13-4EAC-B1AC-4922F50723C0}" dt="2024-09-26T16:07:35.749" v="5"/>
        <pc:sldMkLst>
          <pc:docMk/>
          <pc:sldMk cId="3084129389" sldId="2166"/>
        </pc:sldMkLst>
      </pc:sldChg>
      <pc:sldChg chg="add">
        <pc:chgData name="AJ Nosek" userId="a160b336-d863-4205-b6d8-698aa35ac2b5" providerId="ADAL" clId="{F6B83024-6C13-4EAC-B1AC-4922F50723C0}" dt="2024-09-26T16:07:35.749" v="5"/>
        <pc:sldMkLst>
          <pc:docMk/>
          <pc:sldMk cId="3889677780" sldId="2167"/>
        </pc:sldMkLst>
      </pc:sldChg>
      <pc:sldChg chg="modSp add mod">
        <pc:chgData name="AJ Nosek" userId="a160b336-d863-4205-b6d8-698aa35ac2b5" providerId="ADAL" clId="{F6B83024-6C13-4EAC-B1AC-4922F50723C0}" dt="2024-10-03T22:40:24.926" v="6891" actId="1038"/>
        <pc:sldMkLst>
          <pc:docMk/>
          <pc:sldMk cId="3120421159" sldId="2168"/>
        </pc:sldMkLst>
        <pc:spChg chg="mod">
          <ac:chgData name="AJ Nosek" userId="a160b336-d863-4205-b6d8-698aa35ac2b5" providerId="ADAL" clId="{F6B83024-6C13-4EAC-B1AC-4922F50723C0}" dt="2024-10-03T22:40:24.926" v="6891" actId="1038"/>
          <ac:spMkLst>
            <pc:docMk/>
            <pc:sldMk cId="3120421159" sldId="2168"/>
            <ac:spMk id="4" creationId="{F3133F75-C79D-8622-E541-65905B34F90E}"/>
          </ac:spMkLst>
        </pc:spChg>
      </pc:sldChg>
      <pc:sldChg chg="modSp add mod">
        <pc:chgData name="AJ Nosek" userId="a160b336-d863-4205-b6d8-698aa35ac2b5" providerId="ADAL" clId="{F6B83024-6C13-4EAC-B1AC-4922F50723C0}" dt="2024-09-26T16:14:51.676" v="108" actId="20577"/>
        <pc:sldMkLst>
          <pc:docMk/>
          <pc:sldMk cId="3891585169" sldId="2169"/>
        </pc:sldMkLst>
        <pc:spChg chg="mod">
          <ac:chgData name="AJ Nosek" userId="a160b336-d863-4205-b6d8-698aa35ac2b5" providerId="ADAL" clId="{F6B83024-6C13-4EAC-B1AC-4922F50723C0}" dt="2024-09-26T16:14:51.676" v="108" actId="20577"/>
          <ac:spMkLst>
            <pc:docMk/>
            <pc:sldMk cId="3891585169" sldId="2169"/>
            <ac:spMk id="4" creationId="{DE303CB8-A141-26E0-5799-55EB3A1384D3}"/>
          </ac:spMkLst>
        </pc:spChg>
        <pc:picChg chg="mod">
          <ac:chgData name="AJ Nosek" userId="a160b336-d863-4205-b6d8-698aa35ac2b5" providerId="ADAL" clId="{F6B83024-6C13-4EAC-B1AC-4922F50723C0}" dt="2024-09-26T16:14:06.263" v="97" actId="1076"/>
          <ac:picMkLst>
            <pc:docMk/>
            <pc:sldMk cId="3891585169" sldId="2169"/>
            <ac:picMk id="160" creationId="{A4F9ABCF-5A94-F2C0-CF78-BDAE75A11ED1}"/>
          </ac:picMkLst>
        </pc:picChg>
      </pc:sldChg>
      <pc:sldChg chg="modSp add mod">
        <pc:chgData name="AJ Nosek" userId="a160b336-d863-4205-b6d8-698aa35ac2b5" providerId="ADAL" clId="{F6B83024-6C13-4EAC-B1AC-4922F50723C0}" dt="2024-10-03T22:41:11.234" v="6894" actId="14100"/>
        <pc:sldMkLst>
          <pc:docMk/>
          <pc:sldMk cId="1716814280" sldId="2172"/>
        </pc:sldMkLst>
        <pc:spChg chg="mod">
          <ac:chgData name="AJ Nosek" userId="a160b336-d863-4205-b6d8-698aa35ac2b5" providerId="ADAL" clId="{F6B83024-6C13-4EAC-B1AC-4922F50723C0}" dt="2024-10-03T22:41:11.234" v="6894" actId="14100"/>
          <ac:spMkLst>
            <pc:docMk/>
            <pc:sldMk cId="1716814280" sldId="2172"/>
            <ac:spMk id="4" creationId="{72FB1F79-C8D7-D937-D705-CF2301BD4E86}"/>
          </ac:spMkLst>
        </pc:spChg>
      </pc:sldChg>
      <pc:sldChg chg="modSp add mod">
        <pc:chgData name="AJ Nosek" userId="a160b336-d863-4205-b6d8-698aa35ac2b5" providerId="ADAL" clId="{F6B83024-6C13-4EAC-B1AC-4922F50723C0}" dt="2024-10-03T22:41:17.294" v="6895" actId="14100"/>
        <pc:sldMkLst>
          <pc:docMk/>
          <pc:sldMk cId="2834926676" sldId="2173"/>
        </pc:sldMkLst>
        <pc:spChg chg="mod">
          <ac:chgData name="AJ Nosek" userId="a160b336-d863-4205-b6d8-698aa35ac2b5" providerId="ADAL" clId="{F6B83024-6C13-4EAC-B1AC-4922F50723C0}" dt="2024-10-03T22:41:17.294" v="6895" actId="14100"/>
          <ac:spMkLst>
            <pc:docMk/>
            <pc:sldMk cId="2834926676" sldId="2173"/>
            <ac:spMk id="4" creationId="{87F7AB21-314E-131B-F097-077F5E54689A}"/>
          </ac:spMkLst>
        </pc:spChg>
      </pc:sldChg>
      <pc:sldChg chg="modSp add mod">
        <pc:chgData name="AJ Nosek" userId="a160b336-d863-4205-b6d8-698aa35ac2b5" providerId="ADAL" clId="{F6B83024-6C13-4EAC-B1AC-4922F50723C0}" dt="2024-10-03T22:42:26.406" v="6916" actId="14100"/>
        <pc:sldMkLst>
          <pc:docMk/>
          <pc:sldMk cId="2600757287" sldId="2174"/>
        </pc:sldMkLst>
        <pc:spChg chg="mod">
          <ac:chgData name="AJ Nosek" userId="a160b336-d863-4205-b6d8-698aa35ac2b5" providerId="ADAL" clId="{F6B83024-6C13-4EAC-B1AC-4922F50723C0}" dt="2024-10-03T22:42:26.406" v="6916" actId="14100"/>
          <ac:spMkLst>
            <pc:docMk/>
            <pc:sldMk cId="2600757287" sldId="2174"/>
            <ac:spMk id="9" creationId="{C20FE7BF-DA54-0E9E-ED49-19AD3E46A207}"/>
          </ac:spMkLst>
        </pc:spChg>
      </pc:sldChg>
      <pc:sldChg chg="add">
        <pc:chgData name="AJ Nosek" userId="a160b336-d863-4205-b6d8-698aa35ac2b5" providerId="ADAL" clId="{F6B83024-6C13-4EAC-B1AC-4922F50723C0}" dt="2024-09-26T16:07:35.749" v="5"/>
        <pc:sldMkLst>
          <pc:docMk/>
          <pc:sldMk cId="3389549309" sldId="2175"/>
        </pc:sldMkLst>
      </pc:sldChg>
      <pc:sldChg chg="del">
        <pc:chgData name="AJ Nosek" userId="a160b336-d863-4205-b6d8-698aa35ac2b5" providerId="ADAL" clId="{F6B83024-6C13-4EAC-B1AC-4922F50723C0}" dt="2024-10-03T22:39:55.042" v="6880" actId="47"/>
        <pc:sldMkLst>
          <pc:docMk/>
          <pc:sldMk cId="738256550" sldId="2176"/>
        </pc:sldMkLst>
      </pc:sldChg>
      <pc:sldChg chg="add del">
        <pc:chgData name="AJ Nosek" userId="a160b336-d863-4205-b6d8-698aa35ac2b5" providerId="ADAL" clId="{F6B83024-6C13-4EAC-B1AC-4922F50723C0}" dt="2024-09-26T16:17:12.487" v="109" actId="47"/>
        <pc:sldMkLst>
          <pc:docMk/>
          <pc:sldMk cId="3716787947" sldId="2176"/>
        </pc:sldMkLst>
      </pc:sldChg>
      <pc:sldChg chg="add del">
        <pc:chgData name="AJ Nosek" userId="a160b336-d863-4205-b6d8-698aa35ac2b5" providerId="ADAL" clId="{F6B83024-6C13-4EAC-B1AC-4922F50723C0}" dt="2024-09-27T20:24:19.224" v="877" actId="47"/>
        <pc:sldMkLst>
          <pc:docMk/>
          <pc:sldMk cId="2193494873" sldId="2177"/>
        </pc:sldMkLst>
      </pc:sldChg>
      <pc:sldChg chg="modSp new del mod">
        <pc:chgData name="AJ Nosek" userId="a160b336-d863-4205-b6d8-698aa35ac2b5" providerId="ADAL" clId="{F6B83024-6C13-4EAC-B1AC-4922F50723C0}" dt="2024-10-04T17:19:34.709" v="7683" actId="47"/>
        <pc:sldMkLst>
          <pc:docMk/>
          <pc:sldMk cId="1506020949" sldId="2178"/>
        </pc:sldMkLst>
        <pc:spChg chg="mod">
          <ac:chgData name="AJ Nosek" userId="a160b336-d863-4205-b6d8-698aa35ac2b5" providerId="ADAL" clId="{F6B83024-6C13-4EAC-B1AC-4922F50723C0}" dt="2024-10-03T21:46:48.290" v="5681" actId="21"/>
          <ac:spMkLst>
            <pc:docMk/>
            <pc:sldMk cId="1506020949" sldId="2178"/>
            <ac:spMk id="4" creationId="{0946EDB6-D624-7827-6C71-008E04F6F9A0}"/>
          </ac:spMkLst>
        </pc:spChg>
      </pc:sldChg>
      <pc:sldChg chg="addSp delSp modSp add mod ord modNotesTx">
        <pc:chgData name="AJ Nosek" userId="a160b336-d863-4205-b6d8-698aa35ac2b5" providerId="ADAL" clId="{F6B83024-6C13-4EAC-B1AC-4922F50723C0}" dt="2024-10-04T19:33:45.992" v="7768" actId="6549"/>
        <pc:sldMkLst>
          <pc:docMk/>
          <pc:sldMk cId="1497532900" sldId="2179"/>
        </pc:sldMkLst>
        <pc:grpChg chg="del">
          <ac:chgData name="AJ Nosek" userId="a160b336-d863-4205-b6d8-698aa35ac2b5" providerId="ADAL" clId="{F6B83024-6C13-4EAC-B1AC-4922F50723C0}" dt="2024-09-27T23:04:09.798" v="1168" actId="478"/>
          <ac:grpSpMkLst>
            <pc:docMk/>
            <pc:sldMk cId="1497532900" sldId="2179"/>
            <ac:grpSpMk id="9" creationId="{A7BBE63C-7DC2-E756-6670-5795DF871A24}"/>
          </ac:grpSpMkLst>
        </pc:grpChg>
        <pc:grpChg chg="del">
          <ac:chgData name="AJ Nosek" userId="a160b336-d863-4205-b6d8-698aa35ac2b5" providerId="ADAL" clId="{F6B83024-6C13-4EAC-B1AC-4922F50723C0}" dt="2024-09-27T23:04:09.798" v="1168" actId="478"/>
          <ac:grpSpMkLst>
            <pc:docMk/>
            <pc:sldMk cId="1497532900" sldId="2179"/>
            <ac:grpSpMk id="10" creationId="{B9788AD9-B672-F761-31A7-3E73D46E4916}"/>
          </ac:grpSpMkLst>
        </pc:grpChg>
        <pc:grpChg chg="del">
          <ac:chgData name="AJ Nosek" userId="a160b336-d863-4205-b6d8-698aa35ac2b5" providerId="ADAL" clId="{F6B83024-6C13-4EAC-B1AC-4922F50723C0}" dt="2024-09-27T23:04:09.798" v="1168" actId="478"/>
          <ac:grpSpMkLst>
            <pc:docMk/>
            <pc:sldMk cId="1497532900" sldId="2179"/>
            <ac:grpSpMk id="14" creationId="{55D841A0-5170-DF7A-125E-8F03A25B69BF}"/>
          </ac:grpSpMkLst>
        </pc:grpChg>
        <pc:grpChg chg="del">
          <ac:chgData name="AJ Nosek" userId="a160b336-d863-4205-b6d8-698aa35ac2b5" providerId="ADAL" clId="{F6B83024-6C13-4EAC-B1AC-4922F50723C0}" dt="2024-09-27T23:04:09.798" v="1168" actId="478"/>
          <ac:grpSpMkLst>
            <pc:docMk/>
            <pc:sldMk cId="1497532900" sldId="2179"/>
            <ac:grpSpMk id="17" creationId="{104821C6-DA61-7F78-0740-753A1C0830DF}"/>
          </ac:grpSpMkLst>
        </pc:grpChg>
        <pc:grpChg chg="del">
          <ac:chgData name="AJ Nosek" userId="a160b336-d863-4205-b6d8-698aa35ac2b5" providerId="ADAL" clId="{F6B83024-6C13-4EAC-B1AC-4922F50723C0}" dt="2024-09-27T23:04:09.798" v="1168" actId="478"/>
          <ac:grpSpMkLst>
            <pc:docMk/>
            <pc:sldMk cId="1497532900" sldId="2179"/>
            <ac:grpSpMk id="20" creationId="{F2C0E9F5-67F0-4CCE-509D-411860AB1575}"/>
          </ac:grpSpMkLst>
        </pc:grpChg>
        <pc:grpChg chg="del">
          <ac:chgData name="AJ Nosek" userId="a160b336-d863-4205-b6d8-698aa35ac2b5" providerId="ADAL" clId="{F6B83024-6C13-4EAC-B1AC-4922F50723C0}" dt="2024-09-27T23:04:09.798" v="1168" actId="478"/>
          <ac:grpSpMkLst>
            <pc:docMk/>
            <pc:sldMk cId="1497532900" sldId="2179"/>
            <ac:grpSpMk id="23" creationId="{BB0F970F-1037-859B-99FE-65107F143D35}"/>
          </ac:grpSpMkLst>
        </pc:grpChg>
        <pc:grpChg chg="del">
          <ac:chgData name="AJ Nosek" userId="a160b336-d863-4205-b6d8-698aa35ac2b5" providerId="ADAL" clId="{F6B83024-6C13-4EAC-B1AC-4922F50723C0}" dt="2024-09-27T23:04:09.798" v="1168" actId="478"/>
          <ac:grpSpMkLst>
            <pc:docMk/>
            <pc:sldMk cId="1497532900" sldId="2179"/>
            <ac:grpSpMk id="26" creationId="{ACD17B0A-17CC-282C-EAA0-B9CA96B2AA6C}"/>
          </ac:grpSpMkLst>
        </pc:grpChg>
        <pc:graphicFrameChg chg="add mod modGraphic">
          <ac:chgData name="AJ Nosek" userId="a160b336-d863-4205-b6d8-698aa35ac2b5" providerId="ADAL" clId="{F6B83024-6C13-4EAC-B1AC-4922F50723C0}" dt="2024-10-03T22:35:15.566" v="6877" actId="1076"/>
          <ac:graphicFrameMkLst>
            <pc:docMk/>
            <pc:sldMk cId="1497532900" sldId="2179"/>
            <ac:graphicFrameMk id="3" creationId="{526B940E-7EC6-72A9-95CA-8E1CF2FD8F2E}"/>
          </ac:graphicFrameMkLst>
        </pc:graphicFrameChg>
        <pc:graphicFrameChg chg="modGraphic">
          <ac:chgData name="AJ Nosek" userId="a160b336-d863-4205-b6d8-698aa35ac2b5" providerId="ADAL" clId="{F6B83024-6C13-4EAC-B1AC-4922F50723C0}" dt="2024-09-27T23:03:59.346" v="1167" actId="20577"/>
          <ac:graphicFrameMkLst>
            <pc:docMk/>
            <pc:sldMk cId="1497532900" sldId="2179"/>
            <ac:graphicFrameMk id="4" creationId="{23733591-23FA-4FEA-9764-0AFB68E169C9}"/>
          </ac:graphicFrameMkLst>
        </pc:graphicFrameChg>
        <pc:cxnChg chg="mod">
          <ac:chgData name="AJ Nosek" userId="a160b336-d863-4205-b6d8-698aa35ac2b5" providerId="ADAL" clId="{F6B83024-6C13-4EAC-B1AC-4922F50723C0}" dt="2024-09-27T23:04:09.798" v="1168" actId="478"/>
          <ac:cxnSpMkLst>
            <pc:docMk/>
            <pc:sldMk cId="1497532900" sldId="2179"/>
            <ac:cxnSpMk id="5" creationId="{152988F3-6F87-14FA-2A89-ECD14C4AB582}"/>
          </ac:cxnSpMkLst>
        </pc:cxnChg>
        <pc:cxnChg chg="mod">
          <ac:chgData name="AJ Nosek" userId="a160b336-d863-4205-b6d8-698aa35ac2b5" providerId="ADAL" clId="{F6B83024-6C13-4EAC-B1AC-4922F50723C0}" dt="2024-09-27T23:04:09.798" v="1168" actId="478"/>
          <ac:cxnSpMkLst>
            <pc:docMk/>
            <pc:sldMk cId="1497532900" sldId="2179"/>
            <ac:cxnSpMk id="11" creationId="{C1815619-4ABC-D419-036C-A238E21F4AA1}"/>
          </ac:cxnSpMkLst>
        </pc:cxnChg>
        <pc:cxnChg chg="mod">
          <ac:chgData name="AJ Nosek" userId="a160b336-d863-4205-b6d8-698aa35ac2b5" providerId="ADAL" clId="{F6B83024-6C13-4EAC-B1AC-4922F50723C0}" dt="2024-09-27T23:04:09.798" v="1168" actId="478"/>
          <ac:cxnSpMkLst>
            <pc:docMk/>
            <pc:sldMk cId="1497532900" sldId="2179"/>
            <ac:cxnSpMk id="15" creationId="{356FE2F1-8887-836D-68C1-017AD68BA993}"/>
          </ac:cxnSpMkLst>
        </pc:cxnChg>
        <pc:cxnChg chg="mod">
          <ac:chgData name="AJ Nosek" userId="a160b336-d863-4205-b6d8-698aa35ac2b5" providerId="ADAL" clId="{F6B83024-6C13-4EAC-B1AC-4922F50723C0}" dt="2024-09-27T23:04:09.798" v="1168" actId="478"/>
          <ac:cxnSpMkLst>
            <pc:docMk/>
            <pc:sldMk cId="1497532900" sldId="2179"/>
            <ac:cxnSpMk id="18" creationId="{2308F1E2-D135-5A1C-2D98-839411C77C17}"/>
          </ac:cxnSpMkLst>
        </pc:cxnChg>
        <pc:cxnChg chg="mod">
          <ac:chgData name="AJ Nosek" userId="a160b336-d863-4205-b6d8-698aa35ac2b5" providerId="ADAL" clId="{F6B83024-6C13-4EAC-B1AC-4922F50723C0}" dt="2024-09-27T23:04:09.798" v="1168" actId="478"/>
          <ac:cxnSpMkLst>
            <pc:docMk/>
            <pc:sldMk cId="1497532900" sldId="2179"/>
            <ac:cxnSpMk id="21" creationId="{A7E6F584-3276-54FA-7E8D-90C80D0CE6C3}"/>
          </ac:cxnSpMkLst>
        </pc:cxnChg>
        <pc:cxnChg chg="mod">
          <ac:chgData name="AJ Nosek" userId="a160b336-d863-4205-b6d8-698aa35ac2b5" providerId="ADAL" clId="{F6B83024-6C13-4EAC-B1AC-4922F50723C0}" dt="2024-09-27T23:04:09.798" v="1168" actId="478"/>
          <ac:cxnSpMkLst>
            <pc:docMk/>
            <pc:sldMk cId="1497532900" sldId="2179"/>
            <ac:cxnSpMk id="24" creationId="{C22A9AC8-3851-C776-5109-6E9B2020D400}"/>
          </ac:cxnSpMkLst>
        </pc:cxnChg>
        <pc:cxnChg chg="mod">
          <ac:chgData name="AJ Nosek" userId="a160b336-d863-4205-b6d8-698aa35ac2b5" providerId="ADAL" clId="{F6B83024-6C13-4EAC-B1AC-4922F50723C0}" dt="2024-09-27T23:04:09.798" v="1168" actId="478"/>
          <ac:cxnSpMkLst>
            <pc:docMk/>
            <pc:sldMk cId="1497532900" sldId="2179"/>
            <ac:cxnSpMk id="27" creationId="{2E8BAF13-9CC3-BE3E-5CEC-DA4DB509DB6C}"/>
          </ac:cxnSpMkLst>
        </pc:cxnChg>
      </pc:sldChg>
      <pc:sldChg chg="addSp delSp modSp add mod ord chgLayout modNotesTx">
        <pc:chgData name="AJ Nosek" userId="a160b336-d863-4205-b6d8-698aa35ac2b5" providerId="ADAL" clId="{F6B83024-6C13-4EAC-B1AC-4922F50723C0}" dt="2024-10-10T21:09:17.208" v="10647"/>
        <pc:sldMkLst>
          <pc:docMk/>
          <pc:sldMk cId="2652578041" sldId="2180"/>
        </pc:sldMkLst>
        <pc:spChg chg="mod ord">
          <ac:chgData name="AJ Nosek" userId="a160b336-d863-4205-b6d8-698aa35ac2b5" providerId="ADAL" clId="{F6B83024-6C13-4EAC-B1AC-4922F50723C0}" dt="2024-09-28T00:05:47.058" v="1440" actId="700"/>
          <ac:spMkLst>
            <pc:docMk/>
            <pc:sldMk cId="2652578041" sldId="2180"/>
            <ac:spMk id="2" creationId="{2BB712FA-2E7E-43D8-A9A7-FCAC1025E876}"/>
          </ac:spMkLst>
        </pc:spChg>
        <pc:spChg chg="mod ord">
          <ac:chgData name="AJ Nosek" userId="a160b336-d863-4205-b6d8-698aa35ac2b5" providerId="ADAL" clId="{F6B83024-6C13-4EAC-B1AC-4922F50723C0}" dt="2024-09-28T00:05:47.058" v="1440" actId="700"/>
          <ac:spMkLst>
            <pc:docMk/>
            <pc:sldMk cId="2652578041" sldId="2180"/>
            <ac:spMk id="7" creationId="{F7D2C95D-CDFF-42AA-B7C3-35C1C758056B}"/>
          </ac:spMkLst>
        </pc:spChg>
        <pc:spChg chg="add mod ord">
          <ac:chgData name="AJ Nosek" userId="a160b336-d863-4205-b6d8-698aa35ac2b5" providerId="ADAL" clId="{F6B83024-6C13-4EAC-B1AC-4922F50723C0}" dt="2024-10-10T21:07:42.340" v="10645" actId="20577"/>
          <ac:spMkLst>
            <pc:docMk/>
            <pc:sldMk cId="2652578041" sldId="2180"/>
            <ac:spMk id="8" creationId="{A643A073-9224-28CC-3F79-C393D0380C86}"/>
          </ac:spMkLst>
        </pc:spChg>
        <pc:grpChg chg="del mod">
          <ac:chgData name="AJ Nosek" userId="a160b336-d863-4205-b6d8-698aa35ac2b5" providerId="ADAL" clId="{F6B83024-6C13-4EAC-B1AC-4922F50723C0}" dt="2024-09-28T01:07:20.386" v="1582" actId="478"/>
          <ac:grpSpMkLst>
            <pc:docMk/>
            <pc:sldMk cId="2652578041" sldId="2180"/>
            <ac:grpSpMk id="9" creationId="{A7BBE63C-7DC2-E756-6670-5795DF871A24}"/>
          </ac:grpSpMkLst>
        </pc:grpChg>
        <pc:grpChg chg="del mod">
          <ac:chgData name="AJ Nosek" userId="a160b336-d863-4205-b6d8-698aa35ac2b5" providerId="ADAL" clId="{F6B83024-6C13-4EAC-B1AC-4922F50723C0}" dt="2024-09-28T01:07:20.386" v="1582" actId="478"/>
          <ac:grpSpMkLst>
            <pc:docMk/>
            <pc:sldMk cId="2652578041" sldId="2180"/>
            <ac:grpSpMk id="10" creationId="{B9788AD9-B672-F761-31A7-3E73D46E4916}"/>
          </ac:grpSpMkLst>
        </pc:grpChg>
        <pc:grpChg chg="del mod">
          <ac:chgData name="AJ Nosek" userId="a160b336-d863-4205-b6d8-698aa35ac2b5" providerId="ADAL" clId="{F6B83024-6C13-4EAC-B1AC-4922F50723C0}" dt="2024-09-28T01:07:20.386" v="1582" actId="478"/>
          <ac:grpSpMkLst>
            <pc:docMk/>
            <pc:sldMk cId="2652578041" sldId="2180"/>
            <ac:grpSpMk id="14" creationId="{55D841A0-5170-DF7A-125E-8F03A25B69BF}"/>
          </ac:grpSpMkLst>
        </pc:grpChg>
        <pc:grpChg chg="del mod">
          <ac:chgData name="AJ Nosek" userId="a160b336-d863-4205-b6d8-698aa35ac2b5" providerId="ADAL" clId="{F6B83024-6C13-4EAC-B1AC-4922F50723C0}" dt="2024-09-28T01:07:20.386" v="1582" actId="478"/>
          <ac:grpSpMkLst>
            <pc:docMk/>
            <pc:sldMk cId="2652578041" sldId="2180"/>
            <ac:grpSpMk id="17" creationId="{104821C6-DA61-7F78-0740-753A1C0830DF}"/>
          </ac:grpSpMkLst>
        </pc:grpChg>
        <pc:grpChg chg="del mod">
          <ac:chgData name="AJ Nosek" userId="a160b336-d863-4205-b6d8-698aa35ac2b5" providerId="ADAL" clId="{F6B83024-6C13-4EAC-B1AC-4922F50723C0}" dt="2024-09-28T01:07:20.386" v="1582" actId="478"/>
          <ac:grpSpMkLst>
            <pc:docMk/>
            <pc:sldMk cId="2652578041" sldId="2180"/>
            <ac:grpSpMk id="20" creationId="{F2C0E9F5-67F0-4CCE-509D-411860AB1575}"/>
          </ac:grpSpMkLst>
        </pc:grpChg>
        <pc:grpChg chg="del mod">
          <ac:chgData name="AJ Nosek" userId="a160b336-d863-4205-b6d8-698aa35ac2b5" providerId="ADAL" clId="{F6B83024-6C13-4EAC-B1AC-4922F50723C0}" dt="2024-09-28T01:07:20.386" v="1582" actId="478"/>
          <ac:grpSpMkLst>
            <pc:docMk/>
            <pc:sldMk cId="2652578041" sldId="2180"/>
            <ac:grpSpMk id="23" creationId="{BB0F970F-1037-859B-99FE-65107F143D35}"/>
          </ac:grpSpMkLst>
        </pc:grpChg>
        <pc:grpChg chg="del mod">
          <ac:chgData name="AJ Nosek" userId="a160b336-d863-4205-b6d8-698aa35ac2b5" providerId="ADAL" clId="{F6B83024-6C13-4EAC-B1AC-4922F50723C0}" dt="2024-09-28T01:07:20.386" v="1582" actId="478"/>
          <ac:grpSpMkLst>
            <pc:docMk/>
            <pc:sldMk cId="2652578041" sldId="2180"/>
            <ac:grpSpMk id="26" creationId="{ACD17B0A-17CC-282C-EAA0-B9CA96B2AA6C}"/>
          </ac:grpSpMkLst>
        </pc:grpChg>
        <pc:graphicFrameChg chg="add mod modGraphic">
          <ac:chgData name="AJ Nosek" userId="a160b336-d863-4205-b6d8-698aa35ac2b5" providerId="ADAL" clId="{F6B83024-6C13-4EAC-B1AC-4922F50723C0}" dt="2024-09-28T00:06:42.775" v="1461" actId="14100"/>
          <ac:graphicFrameMkLst>
            <pc:docMk/>
            <pc:sldMk cId="2652578041" sldId="2180"/>
            <ac:graphicFrameMk id="3" creationId="{A677D459-83FD-204B-3156-39F441A58ED5}"/>
          </ac:graphicFrameMkLst>
        </pc:graphicFrameChg>
        <pc:graphicFrameChg chg="mod modGraphic">
          <ac:chgData name="AJ Nosek" userId="a160b336-d863-4205-b6d8-698aa35ac2b5" providerId="ADAL" clId="{F6B83024-6C13-4EAC-B1AC-4922F50723C0}" dt="2024-09-28T01:07:59.760" v="1592" actId="14100"/>
          <ac:graphicFrameMkLst>
            <pc:docMk/>
            <pc:sldMk cId="2652578041" sldId="2180"/>
            <ac:graphicFrameMk id="4" creationId="{23733591-23FA-4FEA-9764-0AFB68E169C9}"/>
          </ac:graphicFrameMkLst>
        </pc:graphicFrameChg>
        <pc:cxnChg chg="mod">
          <ac:chgData name="AJ Nosek" userId="a160b336-d863-4205-b6d8-698aa35ac2b5" providerId="ADAL" clId="{F6B83024-6C13-4EAC-B1AC-4922F50723C0}" dt="2024-09-28T01:07:20.386" v="1582" actId="478"/>
          <ac:cxnSpMkLst>
            <pc:docMk/>
            <pc:sldMk cId="2652578041" sldId="2180"/>
            <ac:cxnSpMk id="5" creationId="{152988F3-6F87-14FA-2A89-ECD14C4AB582}"/>
          </ac:cxnSpMkLst>
        </pc:cxnChg>
        <pc:cxnChg chg="mod">
          <ac:chgData name="AJ Nosek" userId="a160b336-d863-4205-b6d8-698aa35ac2b5" providerId="ADAL" clId="{F6B83024-6C13-4EAC-B1AC-4922F50723C0}" dt="2024-09-28T01:07:20.386" v="1582" actId="478"/>
          <ac:cxnSpMkLst>
            <pc:docMk/>
            <pc:sldMk cId="2652578041" sldId="2180"/>
            <ac:cxnSpMk id="11" creationId="{C1815619-4ABC-D419-036C-A238E21F4AA1}"/>
          </ac:cxnSpMkLst>
        </pc:cxnChg>
        <pc:cxnChg chg="add mod">
          <ac:chgData name="AJ Nosek" userId="a160b336-d863-4205-b6d8-698aa35ac2b5" providerId="ADAL" clId="{F6B83024-6C13-4EAC-B1AC-4922F50723C0}" dt="2024-09-28T01:09:00.654" v="1597" actId="1076"/>
          <ac:cxnSpMkLst>
            <pc:docMk/>
            <pc:sldMk cId="2652578041" sldId="2180"/>
            <ac:cxnSpMk id="13" creationId="{E455FEA4-B2BF-2C11-059D-8B41BB23AAAA}"/>
          </ac:cxnSpMkLst>
        </pc:cxnChg>
        <pc:cxnChg chg="mod">
          <ac:chgData name="AJ Nosek" userId="a160b336-d863-4205-b6d8-698aa35ac2b5" providerId="ADAL" clId="{F6B83024-6C13-4EAC-B1AC-4922F50723C0}" dt="2024-09-28T01:07:20.386" v="1582" actId="478"/>
          <ac:cxnSpMkLst>
            <pc:docMk/>
            <pc:sldMk cId="2652578041" sldId="2180"/>
            <ac:cxnSpMk id="15" creationId="{356FE2F1-8887-836D-68C1-017AD68BA993}"/>
          </ac:cxnSpMkLst>
        </pc:cxnChg>
        <pc:cxnChg chg="mod">
          <ac:chgData name="AJ Nosek" userId="a160b336-d863-4205-b6d8-698aa35ac2b5" providerId="ADAL" clId="{F6B83024-6C13-4EAC-B1AC-4922F50723C0}" dt="2024-09-28T01:07:20.386" v="1582" actId="478"/>
          <ac:cxnSpMkLst>
            <pc:docMk/>
            <pc:sldMk cId="2652578041" sldId="2180"/>
            <ac:cxnSpMk id="18" creationId="{2308F1E2-D135-5A1C-2D98-839411C77C17}"/>
          </ac:cxnSpMkLst>
        </pc:cxnChg>
        <pc:cxnChg chg="mod">
          <ac:chgData name="AJ Nosek" userId="a160b336-d863-4205-b6d8-698aa35ac2b5" providerId="ADAL" clId="{F6B83024-6C13-4EAC-B1AC-4922F50723C0}" dt="2024-09-28T01:07:20.386" v="1582" actId="478"/>
          <ac:cxnSpMkLst>
            <pc:docMk/>
            <pc:sldMk cId="2652578041" sldId="2180"/>
            <ac:cxnSpMk id="21" creationId="{A7E6F584-3276-54FA-7E8D-90C80D0CE6C3}"/>
          </ac:cxnSpMkLst>
        </pc:cxnChg>
        <pc:cxnChg chg="mod">
          <ac:chgData name="AJ Nosek" userId="a160b336-d863-4205-b6d8-698aa35ac2b5" providerId="ADAL" clId="{F6B83024-6C13-4EAC-B1AC-4922F50723C0}" dt="2024-09-28T01:07:20.386" v="1582" actId="478"/>
          <ac:cxnSpMkLst>
            <pc:docMk/>
            <pc:sldMk cId="2652578041" sldId="2180"/>
            <ac:cxnSpMk id="24" creationId="{C22A9AC8-3851-C776-5109-6E9B2020D400}"/>
          </ac:cxnSpMkLst>
        </pc:cxnChg>
        <pc:cxnChg chg="mod">
          <ac:chgData name="AJ Nosek" userId="a160b336-d863-4205-b6d8-698aa35ac2b5" providerId="ADAL" clId="{F6B83024-6C13-4EAC-B1AC-4922F50723C0}" dt="2024-09-28T01:07:20.386" v="1582" actId="478"/>
          <ac:cxnSpMkLst>
            <pc:docMk/>
            <pc:sldMk cId="2652578041" sldId="2180"/>
            <ac:cxnSpMk id="27" creationId="{2E8BAF13-9CC3-BE3E-5CEC-DA4DB509DB6C}"/>
          </ac:cxnSpMkLst>
        </pc:cxnChg>
        <pc:cxnChg chg="add mod">
          <ac:chgData name="AJ Nosek" userId="a160b336-d863-4205-b6d8-698aa35ac2b5" providerId="ADAL" clId="{F6B83024-6C13-4EAC-B1AC-4922F50723C0}" dt="2024-09-28T01:09:27.611" v="1598" actId="1076"/>
          <ac:cxnSpMkLst>
            <pc:docMk/>
            <pc:sldMk cId="2652578041" sldId="2180"/>
            <ac:cxnSpMk id="30" creationId="{316D3394-323F-2D9D-FC35-20FEDFC69B7A}"/>
          </ac:cxnSpMkLst>
        </pc:cxnChg>
        <pc:cxnChg chg="add mod">
          <ac:chgData name="AJ Nosek" userId="a160b336-d863-4205-b6d8-698aa35ac2b5" providerId="ADAL" clId="{F6B83024-6C13-4EAC-B1AC-4922F50723C0}" dt="2024-09-28T01:10:18.609" v="1600" actId="1076"/>
          <ac:cxnSpMkLst>
            <pc:docMk/>
            <pc:sldMk cId="2652578041" sldId="2180"/>
            <ac:cxnSpMk id="31" creationId="{36E566BD-5803-2597-6176-733F15EB0B66}"/>
          </ac:cxnSpMkLst>
        </pc:cxnChg>
        <pc:cxnChg chg="add mod">
          <ac:chgData name="AJ Nosek" userId="a160b336-d863-4205-b6d8-698aa35ac2b5" providerId="ADAL" clId="{F6B83024-6C13-4EAC-B1AC-4922F50723C0}" dt="2024-09-28T01:10:44.505" v="1602" actId="1076"/>
          <ac:cxnSpMkLst>
            <pc:docMk/>
            <pc:sldMk cId="2652578041" sldId="2180"/>
            <ac:cxnSpMk id="32" creationId="{A834626C-F64D-9F7D-F1B0-0A4ADC42EEA3}"/>
          </ac:cxnSpMkLst>
        </pc:cxnChg>
      </pc:sldChg>
      <pc:sldChg chg="add del">
        <pc:chgData name="AJ Nosek" userId="a160b336-d863-4205-b6d8-698aa35ac2b5" providerId="ADAL" clId="{F6B83024-6C13-4EAC-B1AC-4922F50723C0}" dt="2024-10-03T22:35:01.578" v="6876" actId="47"/>
        <pc:sldMkLst>
          <pc:docMk/>
          <pc:sldMk cId="2866582604" sldId="2181"/>
        </pc:sldMkLst>
      </pc:sldChg>
      <pc:sldChg chg="add del modNotesTx">
        <pc:chgData name="AJ Nosek" userId="a160b336-d863-4205-b6d8-698aa35ac2b5" providerId="ADAL" clId="{F6B83024-6C13-4EAC-B1AC-4922F50723C0}" dt="2024-09-28T00:08:19.909" v="1480" actId="47"/>
        <pc:sldMkLst>
          <pc:docMk/>
          <pc:sldMk cId="29620944" sldId="2182"/>
        </pc:sldMkLst>
      </pc:sldChg>
      <pc:sldChg chg="add del">
        <pc:chgData name="AJ Nosek" userId="a160b336-d863-4205-b6d8-698aa35ac2b5" providerId="ADAL" clId="{F6B83024-6C13-4EAC-B1AC-4922F50723C0}" dt="2024-09-28T00:08:19.909" v="1480" actId="47"/>
        <pc:sldMkLst>
          <pc:docMk/>
          <pc:sldMk cId="3163357948" sldId="2183"/>
        </pc:sldMkLst>
      </pc:sldChg>
      <pc:sldChg chg="add del">
        <pc:chgData name="AJ Nosek" userId="a160b336-d863-4205-b6d8-698aa35ac2b5" providerId="ADAL" clId="{F6B83024-6C13-4EAC-B1AC-4922F50723C0}" dt="2024-09-28T00:08:19.909" v="1480" actId="47"/>
        <pc:sldMkLst>
          <pc:docMk/>
          <pc:sldMk cId="690079885" sldId="2184"/>
        </pc:sldMkLst>
      </pc:sldChg>
      <pc:sldChg chg="add del">
        <pc:chgData name="AJ Nosek" userId="a160b336-d863-4205-b6d8-698aa35ac2b5" providerId="ADAL" clId="{F6B83024-6C13-4EAC-B1AC-4922F50723C0}" dt="2024-09-28T00:08:19.909" v="1480" actId="47"/>
        <pc:sldMkLst>
          <pc:docMk/>
          <pc:sldMk cId="2524316752" sldId="2185"/>
        </pc:sldMkLst>
      </pc:sldChg>
      <pc:sldChg chg="add del">
        <pc:chgData name="AJ Nosek" userId="a160b336-d863-4205-b6d8-698aa35ac2b5" providerId="ADAL" clId="{F6B83024-6C13-4EAC-B1AC-4922F50723C0}" dt="2024-09-28T00:08:19.909" v="1480" actId="47"/>
        <pc:sldMkLst>
          <pc:docMk/>
          <pc:sldMk cId="1342659677" sldId="2186"/>
        </pc:sldMkLst>
      </pc:sldChg>
      <pc:sldChg chg="add del modNotesTx">
        <pc:chgData name="AJ Nosek" userId="a160b336-d863-4205-b6d8-698aa35ac2b5" providerId="ADAL" clId="{F6B83024-6C13-4EAC-B1AC-4922F50723C0}" dt="2024-10-03T22:20:13.576" v="6498" actId="47"/>
        <pc:sldMkLst>
          <pc:docMk/>
          <pc:sldMk cId="4248511815" sldId="2187"/>
        </pc:sldMkLst>
      </pc:sldChg>
      <pc:sldChg chg="add del">
        <pc:chgData name="AJ Nosek" userId="a160b336-d863-4205-b6d8-698aa35ac2b5" providerId="ADAL" clId="{F6B83024-6C13-4EAC-B1AC-4922F50723C0}" dt="2024-10-03T22:20:13.576" v="6498" actId="47"/>
        <pc:sldMkLst>
          <pc:docMk/>
          <pc:sldMk cId="2793527951" sldId="2188"/>
        </pc:sldMkLst>
      </pc:sldChg>
      <pc:sldChg chg="add del">
        <pc:chgData name="AJ Nosek" userId="a160b336-d863-4205-b6d8-698aa35ac2b5" providerId="ADAL" clId="{F6B83024-6C13-4EAC-B1AC-4922F50723C0}" dt="2024-10-03T22:20:13.576" v="6498" actId="47"/>
        <pc:sldMkLst>
          <pc:docMk/>
          <pc:sldMk cId="2156835224" sldId="2189"/>
        </pc:sldMkLst>
      </pc:sldChg>
      <pc:sldChg chg="add del">
        <pc:chgData name="AJ Nosek" userId="a160b336-d863-4205-b6d8-698aa35ac2b5" providerId="ADAL" clId="{F6B83024-6C13-4EAC-B1AC-4922F50723C0}" dt="2024-10-03T22:20:13.576" v="6498" actId="47"/>
        <pc:sldMkLst>
          <pc:docMk/>
          <pc:sldMk cId="2659485157" sldId="2190"/>
        </pc:sldMkLst>
      </pc:sldChg>
      <pc:sldChg chg="add del">
        <pc:chgData name="AJ Nosek" userId="a160b336-d863-4205-b6d8-698aa35ac2b5" providerId="ADAL" clId="{F6B83024-6C13-4EAC-B1AC-4922F50723C0}" dt="2024-10-03T22:20:13.576" v="6498" actId="47"/>
        <pc:sldMkLst>
          <pc:docMk/>
          <pc:sldMk cId="4196031677" sldId="2191"/>
        </pc:sldMkLst>
      </pc:sldChg>
      <pc:sldChg chg="modSp add del mod ord">
        <pc:chgData name="AJ Nosek" userId="a160b336-d863-4205-b6d8-698aa35ac2b5" providerId="ADAL" clId="{F6B83024-6C13-4EAC-B1AC-4922F50723C0}" dt="2024-10-03T22:39:46.392" v="6879" actId="47"/>
        <pc:sldMkLst>
          <pc:docMk/>
          <pc:sldMk cId="246179058" sldId="2192"/>
        </pc:sldMkLst>
        <pc:spChg chg="mod">
          <ac:chgData name="AJ Nosek" userId="a160b336-d863-4205-b6d8-698aa35ac2b5" providerId="ADAL" clId="{F6B83024-6C13-4EAC-B1AC-4922F50723C0}" dt="2024-09-28T01:15:24.037" v="1605" actId="14100"/>
          <ac:spMkLst>
            <pc:docMk/>
            <pc:sldMk cId="246179058" sldId="2192"/>
            <ac:spMk id="3" creationId="{00000000-0000-0000-0000-000000000000}"/>
          </ac:spMkLst>
        </pc:spChg>
      </pc:sldChg>
      <pc:sldChg chg="delSp modSp add mod ord modNotesTx">
        <pc:chgData name="AJ Nosek" userId="a160b336-d863-4205-b6d8-698aa35ac2b5" providerId="ADAL" clId="{F6B83024-6C13-4EAC-B1AC-4922F50723C0}" dt="2024-10-09T20:08:47.288" v="10146" actId="14100"/>
        <pc:sldMkLst>
          <pc:docMk/>
          <pc:sldMk cId="1295840783" sldId="2193"/>
        </pc:sldMkLst>
        <pc:spChg chg="mod">
          <ac:chgData name="AJ Nosek" userId="a160b336-d863-4205-b6d8-698aa35ac2b5" providerId="ADAL" clId="{F6B83024-6C13-4EAC-B1AC-4922F50723C0}" dt="2024-10-09T20:08:47.288" v="10146" actId="14100"/>
          <ac:spMkLst>
            <pc:docMk/>
            <pc:sldMk cId="1295840783" sldId="2193"/>
            <ac:spMk id="8" creationId="{A643A073-9224-28CC-3F79-C393D0380C86}"/>
          </ac:spMkLst>
        </pc:spChg>
        <pc:cxnChg chg="del">
          <ac:chgData name="AJ Nosek" userId="a160b336-d863-4205-b6d8-698aa35ac2b5" providerId="ADAL" clId="{F6B83024-6C13-4EAC-B1AC-4922F50723C0}" dt="2024-09-28T01:54:32.215" v="2011" actId="478"/>
          <ac:cxnSpMkLst>
            <pc:docMk/>
            <pc:sldMk cId="1295840783" sldId="2193"/>
            <ac:cxnSpMk id="13" creationId="{E455FEA4-B2BF-2C11-059D-8B41BB23AAAA}"/>
          </ac:cxnSpMkLst>
        </pc:cxnChg>
        <pc:cxnChg chg="del">
          <ac:chgData name="AJ Nosek" userId="a160b336-d863-4205-b6d8-698aa35ac2b5" providerId="ADAL" clId="{F6B83024-6C13-4EAC-B1AC-4922F50723C0}" dt="2024-09-28T01:54:34.615" v="2012" actId="478"/>
          <ac:cxnSpMkLst>
            <pc:docMk/>
            <pc:sldMk cId="1295840783" sldId="2193"/>
            <ac:cxnSpMk id="32" creationId="{A834626C-F64D-9F7D-F1B0-0A4ADC42EEA3}"/>
          </ac:cxnSpMkLst>
        </pc:cxnChg>
      </pc:sldChg>
      <pc:sldChg chg="add del">
        <pc:chgData name="AJ Nosek" userId="a160b336-d863-4205-b6d8-698aa35ac2b5" providerId="ADAL" clId="{F6B83024-6C13-4EAC-B1AC-4922F50723C0}" dt="2024-10-03T22:39:34.781" v="6878" actId="47"/>
        <pc:sldMkLst>
          <pc:docMk/>
          <pc:sldMk cId="1055952696" sldId="2194"/>
        </pc:sldMkLst>
      </pc:sldChg>
      <pc:sldChg chg="addSp delSp modSp add mod modNotesTx">
        <pc:chgData name="AJ Nosek" userId="a160b336-d863-4205-b6d8-698aa35ac2b5" providerId="ADAL" clId="{F6B83024-6C13-4EAC-B1AC-4922F50723C0}" dt="2024-10-04T19:42:03.018" v="7796" actId="20577"/>
        <pc:sldMkLst>
          <pc:docMk/>
          <pc:sldMk cId="3916011148" sldId="2195"/>
        </pc:sldMkLst>
        <pc:spChg chg="add mod">
          <ac:chgData name="AJ Nosek" userId="a160b336-d863-4205-b6d8-698aa35ac2b5" providerId="ADAL" clId="{F6B83024-6C13-4EAC-B1AC-4922F50723C0}" dt="2024-10-04T19:36:38.355" v="7779" actId="208"/>
          <ac:spMkLst>
            <pc:docMk/>
            <pc:sldMk cId="3916011148" sldId="2195"/>
            <ac:spMk id="5" creationId="{408E70B7-3DCC-751B-0589-4368C624DBCE}"/>
          </ac:spMkLst>
        </pc:spChg>
        <pc:spChg chg="mod">
          <ac:chgData name="AJ Nosek" userId="a160b336-d863-4205-b6d8-698aa35ac2b5" providerId="ADAL" clId="{F6B83024-6C13-4EAC-B1AC-4922F50723C0}" dt="2024-10-04T19:39:22.457" v="7792" actId="6549"/>
          <ac:spMkLst>
            <pc:docMk/>
            <pc:sldMk cId="3916011148" sldId="2195"/>
            <ac:spMk id="8" creationId="{A643A073-9224-28CC-3F79-C393D0380C86}"/>
          </ac:spMkLst>
        </pc:spChg>
        <pc:cxnChg chg="del">
          <ac:chgData name="AJ Nosek" userId="a160b336-d863-4205-b6d8-698aa35ac2b5" providerId="ADAL" clId="{F6B83024-6C13-4EAC-B1AC-4922F50723C0}" dt="2024-10-03T21:49:08.189" v="5813" actId="478"/>
          <ac:cxnSpMkLst>
            <pc:docMk/>
            <pc:sldMk cId="3916011148" sldId="2195"/>
            <ac:cxnSpMk id="30" creationId="{316D3394-323F-2D9D-FC35-20FEDFC69B7A}"/>
          </ac:cxnSpMkLst>
        </pc:cxnChg>
        <pc:cxnChg chg="del">
          <ac:chgData name="AJ Nosek" userId="a160b336-d863-4205-b6d8-698aa35ac2b5" providerId="ADAL" clId="{F6B83024-6C13-4EAC-B1AC-4922F50723C0}" dt="2024-10-03T21:49:08.874" v="5814" actId="478"/>
          <ac:cxnSpMkLst>
            <pc:docMk/>
            <pc:sldMk cId="3916011148" sldId="2195"/>
            <ac:cxnSpMk id="31" creationId="{36E566BD-5803-2597-6176-733F15EB0B66}"/>
          </ac:cxnSpMkLst>
        </pc:cxnChg>
      </pc:sldChg>
      <pc:sldChg chg="delSp modSp add mod ord modNotesTx">
        <pc:chgData name="AJ Nosek" userId="a160b336-d863-4205-b6d8-698aa35ac2b5" providerId="ADAL" clId="{F6B83024-6C13-4EAC-B1AC-4922F50723C0}" dt="2024-10-09T17:31:27.996" v="8660"/>
        <pc:sldMkLst>
          <pc:docMk/>
          <pc:sldMk cId="3809337605" sldId="2196"/>
        </pc:sldMkLst>
        <pc:spChg chg="mod">
          <ac:chgData name="AJ Nosek" userId="a160b336-d863-4205-b6d8-698aa35ac2b5" providerId="ADAL" clId="{F6B83024-6C13-4EAC-B1AC-4922F50723C0}" dt="2024-10-04T19:38:14.744" v="7781" actId="14100"/>
          <ac:spMkLst>
            <pc:docMk/>
            <pc:sldMk cId="3809337605" sldId="2196"/>
            <ac:spMk id="8" creationId="{A643A073-9224-28CC-3F79-C393D0380C86}"/>
          </ac:spMkLst>
        </pc:spChg>
        <pc:cxnChg chg="mod">
          <ac:chgData name="AJ Nosek" userId="a160b336-d863-4205-b6d8-698aa35ac2b5" providerId="ADAL" clId="{F6B83024-6C13-4EAC-B1AC-4922F50723C0}" dt="2024-10-01T20:30:40.996" v="2630" actId="1076"/>
          <ac:cxnSpMkLst>
            <pc:docMk/>
            <pc:sldMk cId="3809337605" sldId="2196"/>
            <ac:cxnSpMk id="30" creationId="{316D3394-323F-2D9D-FC35-20FEDFC69B7A}"/>
          </ac:cxnSpMkLst>
        </pc:cxnChg>
        <pc:cxnChg chg="del mod">
          <ac:chgData name="AJ Nosek" userId="a160b336-d863-4205-b6d8-698aa35ac2b5" providerId="ADAL" clId="{F6B83024-6C13-4EAC-B1AC-4922F50723C0}" dt="2024-10-01T21:43:09.330" v="3033" actId="478"/>
          <ac:cxnSpMkLst>
            <pc:docMk/>
            <pc:sldMk cId="3809337605" sldId="2196"/>
            <ac:cxnSpMk id="31" creationId="{36E566BD-5803-2597-6176-733F15EB0B66}"/>
          </ac:cxnSpMkLst>
        </pc:cxnChg>
      </pc:sldChg>
      <pc:sldChg chg="addSp modSp add mod modNotesTx">
        <pc:chgData name="AJ Nosek" userId="a160b336-d863-4205-b6d8-698aa35ac2b5" providerId="ADAL" clId="{F6B83024-6C13-4EAC-B1AC-4922F50723C0}" dt="2024-10-04T17:12:34.125" v="7627" actId="20577"/>
        <pc:sldMkLst>
          <pc:docMk/>
          <pc:sldMk cId="1481372745" sldId="2197"/>
        </pc:sldMkLst>
        <pc:spChg chg="mod">
          <ac:chgData name="AJ Nosek" userId="a160b336-d863-4205-b6d8-698aa35ac2b5" providerId="ADAL" clId="{F6B83024-6C13-4EAC-B1AC-4922F50723C0}" dt="2024-10-04T17:12:34.125" v="7627" actId="20577"/>
          <ac:spMkLst>
            <pc:docMk/>
            <pc:sldMk cId="1481372745" sldId="2197"/>
            <ac:spMk id="8" creationId="{A643A073-9224-28CC-3F79-C393D0380C86}"/>
          </ac:spMkLst>
        </pc:spChg>
        <pc:picChg chg="add mod">
          <ac:chgData name="AJ Nosek" userId="a160b336-d863-4205-b6d8-698aa35ac2b5" providerId="ADAL" clId="{F6B83024-6C13-4EAC-B1AC-4922F50723C0}" dt="2024-10-02T18:21:55.007" v="4024" actId="14100"/>
          <ac:picMkLst>
            <pc:docMk/>
            <pc:sldMk cId="1481372745" sldId="2197"/>
            <ac:picMk id="11" creationId="{155DBE74-FDD8-D443-E26B-27410EC69B85}"/>
          </ac:picMkLst>
        </pc:picChg>
        <pc:cxnChg chg="add mod">
          <ac:chgData name="AJ Nosek" userId="a160b336-d863-4205-b6d8-698aa35ac2b5" providerId="ADAL" clId="{F6B83024-6C13-4EAC-B1AC-4922F50723C0}" dt="2024-10-02T15:56:05.588" v="3512" actId="1076"/>
          <ac:cxnSpMkLst>
            <pc:docMk/>
            <pc:sldMk cId="1481372745" sldId="2197"/>
            <ac:cxnSpMk id="5" creationId="{D2958142-AB7D-17F1-BD4E-643CEB3A9010}"/>
          </ac:cxnSpMkLst>
        </pc:cxnChg>
        <pc:cxnChg chg="add mod">
          <ac:chgData name="AJ Nosek" userId="a160b336-d863-4205-b6d8-698aa35ac2b5" providerId="ADAL" clId="{F6B83024-6C13-4EAC-B1AC-4922F50723C0}" dt="2024-10-02T15:56:33.522" v="3514" actId="1076"/>
          <ac:cxnSpMkLst>
            <pc:docMk/>
            <pc:sldMk cId="1481372745" sldId="2197"/>
            <ac:cxnSpMk id="6" creationId="{A41AD3E0-84B5-BE51-6E27-BA8FD2E55E28}"/>
          </ac:cxnSpMkLst>
        </pc:cxnChg>
        <pc:cxnChg chg="add mod">
          <ac:chgData name="AJ Nosek" userId="a160b336-d863-4205-b6d8-698aa35ac2b5" providerId="ADAL" clId="{F6B83024-6C13-4EAC-B1AC-4922F50723C0}" dt="2024-10-02T15:57:31.721" v="3516" actId="1076"/>
          <ac:cxnSpMkLst>
            <pc:docMk/>
            <pc:sldMk cId="1481372745" sldId="2197"/>
            <ac:cxnSpMk id="9" creationId="{C488AA85-FAE6-1C13-E97F-60EF1ABD899F}"/>
          </ac:cxnSpMkLst>
        </pc:cxnChg>
        <pc:cxnChg chg="add mod">
          <ac:chgData name="AJ Nosek" userId="a160b336-d863-4205-b6d8-698aa35ac2b5" providerId="ADAL" clId="{F6B83024-6C13-4EAC-B1AC-4922F50723C0}" dt="2024-10-02T15:57:41.991" v="3518" actId="1076"/>
          <ac:cxnSpMkLst>
            <pc:docMk/>
            <pc:sldMk cId="1481372745" sldId="2197"/>
            <ac:cxnSpMk id="10" creationId="{DBB89F49-8304-3971-D8E5-F12C3C24B943}"/>
          </ac:cxnSpMkLst>
        </pc:cxnChg>
      </pc:sldChg>
      <pc:sldChg chg="addSp modSp add del mod ord modNotesTx">
        <pc:chgData name="AJ Nosek" userId="a160b336-d863-4205-b6d8-698aa35ac2b5" providerId="ADAL" clId="{F6B83024-6C13-4EAC-B1AC-4922F50723C0}" dt="2024-10-09T17:12:42.137" v="8652" actId="47"/>
        <pc:sldMkLst>
          <pc:docMk/>
          <pc:sldMk cId="2209340223" sldId="2198"/>
        </pc:sldMkLst>
        <pc:spChg chg="mod">
          <ac:chgData name="AJ Nosek" userId="a160b336-d863-4205-b6d8-698aa35ac2b5" providerId="ADAL" clId="{F6B83024-6C13-4EAC-B1AC-4922F50723C0}" dt="2024-10-09T15:59:22.070" v="8289" actId="6549"/>
          <ac:spMkLst>
            <pc:docMk/>
            <pc:sldMk cId="2209340223" sldId="2198"/>
            <ac:spMk id="8" creationId="{A643A073-9224-28CC-3F79-C393D0380C86}"/>
          </ac:spMkLst>
        </pc:spChg>
        <pc:picChg chg="add mod">
          <ac:chgData name="AJ Nosek" userId="a160b336-d863-4205-b6d8-698aa35ac2b5" providerId="ADAL" clId="{F6B83024-6C13-4EAC-B1AC-4922F50723C0}" dt="2024-10-03T20:03:51.022" v="5631" actId="14100"/>
          <ac:picMkLst>
            <pc:docMk/>
            <pc:sldMk cId="2209340223" sldId="2198"/>
            <ac:picMk id="6" creationId="{A826D828-82E3-9B60-D5AE-044075126D86}"/>
          </ac:picMkLst>
        </pc:picChg>
        <pc:cxnChg chg="add mod">
          <ac:chgData name="AJ Nosek" userId="a160b336-d863-4205-b6d8-698aa35ac2b5" providerId="ADAL" clId="{F6B83024-6C13-4EAC-B1AC-4922F50723C0}" dt="2024-10-08T22:00:17.130" v="7902" actId="1076"/>
          <ac:cxnSpMkLst>
            <pc:docMk/>
            <pc:sldMk cId="2209340223" sldId="2198"/>
            <ac:cxnSpMk id="5" creationId="{C10103FC-27BC-867D-DFFB-6C1936D809B4}"/>
          </ac:cxnSpMkLst>
        </pc:cxnChg>
      </pc:sldChg>
      <pc:sldChg chg="modSp new del mod ord">
        <pc:chgData name="AJ Nosek" userId="a160b336-d863-4205-b6d8-698aa35ac2b5" providerId="ADAL" clId="{F6B83024-6C13-4EAC-B1AC-4922F50723C0}" dt="2024-10-04T19:29:42.126" v="7756" actId="47"/>
        <pc:sldMkLst>
          <pc:docMk/>
          <pc:sldMk cId="2473087707" sldId="2199"/>
        </pc:sldMkLst>
        <pc:spChg chg="mod">
          <ac:chgData name="AJ Nosek" userId="a160b336-d863-4205-b6d8-698aa35ac2b5" providerId="ADAL" clId="{F6B83024-6C13-4EAC-B1AC-4922F50723C0}" dt="2024-10-04T19:28:07.427" v="7754" actId="20577"/>
          <ac:spMkLst>
            <pc:docMk/>
            <pc:sldMk cId="2473087707" sldId="2199"/>
            <ac:spMk id="3" creationId="{1E8588FF-016F-0BD7-7114-48D55BEA975A}"/>
          </ac:spMkLst>
        </pc:spChg>
      </pc:sldChg>
      <pc:sldChg chg="add del modNotesTx">
        <pc:chgData name="AJ Nosek" userId="a160b336-d863-4205-b6d8-698aa35ac2b5" providerId="ADAL" clId="{F6B83024-6C13-4EAC-B1AC-4922F50723C0}" dt="2024-10-04T17:19:25.040" v="7682" actId="47"/>
        <pc:sldMkLst>
          <pc:docMk/>
          <pc:sldMk cId="2578749633" sldId="2199"/>
        </pc:sldMkLst>
      </pc:sldChg>
      <pc:sldChg chg="new del">
        <pc:chgData name="AJ Nosek" userId="a160b336-d863-4205-b6d8-698aa35ac2b5" providerId="ADAL" clId="{F6B83024-6C13-4EAC-B1AC-4922F50723C0}" dt="2024-10-03T20:15:07.742" v="5677" actId="680"/>
        <pc:sldMkLst>
          <pc:docMk/>
          <pc:sldMk cId="3881617827" sldId="2199"/>
        </pc:sldMkLst>
      </pc:sldChg>
      <pc:sldChg chg="add">
        <pc:chgData name="AJ Nosek" userId="a160b336-d863-4205-b6d8-698aa35ac2b5" providerId="ADAL" clId="{F6B83024-6C13-4EAC-B1AC-4922F50723C0}" dt="2024-10-04T17:41:00.209" v="7731"/>
        <pc:sldMkLst>
          <pc:docMk/>
          <pc:sldMk cId="3456362388" sldId="2200"/>
        </pc:sldMkLst>
      </pc:sldChg>
      <pc:sldChg chg="modSp add mod">
        <pc:chgData name="AJ Nosek" userId="a160b336-d863-4205-b6d8-698aa35ac2b5" providerId="ADAL" clId="{F6B83024-6C13-4EAC-B1AC-4922F50723C0}" dt="2024-10-04T17:42:29.528" v="7736" actId="6549"/>
        <pc:sldMkLst>
          <pc:docMk/>
          <pc:sldMk cId="1080873272" sldId="2201"/>
        </pc:sldMkLst>
        <pc:spChg chg="mod">
          <ac:chgData name="AJ Nosek" userId="a160b336-d863-4205-b6d8-698aa35ac2b5" providerId="ADAL" clId="{F6B83024-6C13-4EAC-B1AC-4922F50723C0}" dt="2024-10-04T17:42:29.528" v="7736" actId="6549"/>
          <ac:spMkLst>
            <pc:docMk/>
            <pc:sldMk cId="1080873272" sldId="2201"/>
            <ac:spMk id="3" creationId="{CE7DFE00-6731-4316-942C-BBA0F741D69F}"/>
          </ac:spMkLst>
        </pc:spChg>
      </pc:sldChg>
      <pc:sldChg chg="modSp add mod">
        <pc:chgData name="AJ Nosek" userId="a160b336-d863-4205-b6d8-698aa35ac2b5" providerId="ADAL" clId="{F6B83024-6C13-4EAC-B1AC-4922F50723C0}" dt="2024-10-04T19:29:46.726" v="7757" actId="6549"/>
        <pc:sldMkLst>
          <pc:docMk/>
          <pc:sldMk cId="50994526" sldId="2202"/>
        </pc:sldMkLst>
        <pc:spChg chg="mod">
          <ac:chgData name="AJ Nosek" userId="a160b336-d863-4205-b6d8-698aa35ac2b5" providerId="ADAL" clId="{F6B83024-6C13-4EAC-B1AC-4922F50723C0}" dt="2024-10-04T19:29:46.726" v="7757" actId="6549"/>
          <ac:spMkLst>
            <pc:docMk/>
            <pc:sldMk cId="50994526" sldId="2202"/>
            <ac:spMk id="3" creationId="{694CEBB6-49FD-4516-2DBF-A33272862F46}"/>
          </ac:spMkLst>
        </pc:spChg>
      </pc:sldChg>
      <pc:sldChg chg="modSp add del mod ord">
        <pc:chgData name="AJ Nosek" userId="a160b336-d863-4205-b6d8-698aa35ac2b5" providerId="ADAL" clId="{F6B83024-6C13-4EAC-B1AC-4922F50723C0}" dt="2024-10-09T20:02:50.168" v="10040" actId="47"/>
        <pc:sldMkLst>
          <pc:docMk/>
          <pc:sldMk cId="3415898569" sldId="2203"/>
        </pc:sldMkLst>
        <pc:spChg chg="mod">
          <ac:chgData name="AJ Nosek" userId="a160b336-d863-4205-b6d8-698aa35ac2b5" providerId="ADAL" clId="{F6B83024-6C13-4EAC-B1AC-4922F50723C0}" dt="2024-10-09T19:59:26.161" v="10033" actId="21"/>
          <ac:spMkLst>
            <pc:docMk/>
            <pc:sldMk cId="3415898569" sldId="2203"/>
            <ac:spMk id="8" creationId="{A643A073-9224-28CC-3F79-C393D0380C86}"/>
          </ac:spMkLst>
        </pc:spChg>
      </pc:sldChg>
      <pc:sldChg chg="addSp delSp modSp add mod ord">
        <pc:chgData name="AJ Nosek" userId="a160b336-d863-4205-b6d8-698aa35ac2b5" providerId="ADAL" clId="{F6B83024-6C13-4EAC-B1AC-4922F50723C0}" dt="2024-10-09T20:14:34.448" v="10212" actId="14100"/>
        <pc:sldMkLst>
          <pc:docMk/>
          <pc:sldMk cId="485134312" sldId="2204"/>
        </pc:sldMkLst>
        <pc:spChg chg="mod">
          <ac:chgData name="AJ Nosek" userId="a160b336-d863-4205-b6d8-698aa35ac2b5" providerId="ADAL" clId="{F6B83024-6C13-4EAC-B1AC-4922F50723C0}" dt="2024-10-09T20:14:34.448" v="10212" actId="14100"/>
          <ac:spMkLst>
            <pc:docMk/>
            <pc:sldMk cId="485134312" sldId="2204"/>
            <ac:spMk id="8" creationId="{A643A073-9224-28CC-3F79-C393D0380C86}"/>
          </ac:spMkLst>
        </pc:spChg>
        <pc:spChg chg="add del">
          <ac:chgData name="AJ Nosek" userId="a160b336-d863-4205-b6d8-698aa35ac2b5" providerId="ADAL" clId="{F6B83024-6C13-4EAC-B1AC-4922F50723C0}" dt="2024-10-09T20:02:37.894" v="10039" actId="22"/>
          <ac:spMkLst>
            <pc:docMk/>
            <pc:sldMk cId="485134312" sldId="2204"/>
            <ac:spMk id="10" creationId="{7311FA87-2EF5-FE91-6764-F2CCC30E03E4}"/>
          </ac:spMkLst>
        </pc:spChg>
        <pc:picChg chg="add del mod">
          <ac:chgData name="AJ Nosek" userId="a160b336-d863-4205-b6d8-698aa35ac2b5" providerId="ADAL" clId="{F6B83024-6C13-4EAC-B1AC-4922F50723C0}" dt="2024-10-09T20:08:03.392" v="10142" actId="478"/>
          <ac:picMkLst>
            <pc:docMk/>
            <pc:sldMk cId="485134312" sldId="2204"/>
            <ac:picMk id="6" creationId="{A826D828-82E3-9B60-D5AE-044075126D86}"/>
          </ac:picMkLst>
        </pc:picChg>
      </pc:sldChg>
      <pc:sldChg chg="modSp add mod ord">
        <pc:chgData name="AJ Nosek" userId="a160b336-d863-4205-b6d8-698aa35ac2b5" providerId="ADAL" clId="{F6B83024-6C13-4EAC-B1AC-4922F50723C0}" dt="2024-10-10T18:08:35.360" v="10521" actId="20577"/>
        <pc:sldMkLst>
          <pc:docMk/>
          <pc:sldMk cId="2938760058" sldId="2205"/>
        </pc:sldMkLst>
        <pc:spChg chg="mod">
          <ac:chgData name="AJ Nosek" userId="a160b336-d863-4205-b6d8-698aa35ac2b5" providerId="ADAL" clId="{F6B83024-6C13-4EAC-B1AC-4922F50723C0}" dt="2024-10-10T18:08:35.360" v="10521" actId="20577"/>
          <ac:spMkLst>
            <pc:docMk/>
            <pc:sldMk cId="2938760058" sldId="2205"/>
            <ac:spMk id="8" creationId="{A643A073-9224-28CC-3F79-C393D0380C86}"/>
          </ac:spMkLst>
        </pc:spChg>
        <pc:picChg chg="mod">
          <ac:chgData name="AJ Nosek" userId="a160b336-d863-4205-b6d8-698aa35ac2b5" providerId="ADAL" clId="{F6B83024-6C13-4EAC-B1AC-4922F50723C0}" dt="2024-10-09T20:16:01.950" v="10214" actId="1076"/>
          <ac:picMkLst>
            <pc:docMk/>
            <pc:sldMk cId="2938760058" sldId="2205"/>
            <ac:picMk id="6" creationId="{A826D828-82E3-9B60-D5AE-044075126D86}"/>
          </ac:picMkLst>
        </pc:picChg>
      </pc:sldChg>
      <pc:sldMasterChg chg="delSldLayout">
        <pc:chgData name="AJ Nosek" userId="a160b336-d863-4205-b6d8-698aa35ac2b5" providerId="ADAL" clId="{F6B83024-6C13-4EAC-B1AC-4922F50723C0}" dt="2024-09-26T16:11:57.133" v="60" actId="47"/>
        <pc:sldMasterMkLst>
          <pc:docMk/>
          <pc:sldMasterMk cId="647107024" sldId="2147483723"/>
        </pc:sldMasterMkLst>
        <pc:sldLayoutChg chg="del">
          <pc:chgData name="AJ Nosek" userId="a160b336-d863-4205-b6d8-698aa35ac2b5" providerId="ADAL" clId="{F6B83024-6C13-4EAC-B1AC-4922F50723C0}" dt="2024-09-26T16:11:57.133" v="60" actId="47"/>
          <pc:sldLayoutMkLst>
            <pc:docMk/>
            <pc:sldMasterMk cId="647107024" sldId="2147483723"/>
            <pc:sldLayoutMk cId="3522925148" sldId="2147483733"/>
          </pc:sldLayoutMkLst>
        </pc:sldLayoutChg>
      </pc:sldMasterChg>
      <pc:sldMasterChg chg="del delSldLayout">
        <pc:chgData name="AJ Nosek" userId="a160b336-d863-4205-b6d8-698aa35ac2b5" providerId="ADAL" clId="{F6B83024-6C13-4EAC-B1AC-4922F50723C0}" dt="2024-10-03T22:39:55.042" v="6880" actId="47"/>
        <pc:sldMasterMkLst>
          <pc:docMk/>
          <pc:sldMasterMk cId="183628736" sldId="2147483736"/>
        </pc:sldMasterMkLst>
        <pc:sldLayoutChg chg="del">
          <pc:chgData name="AJ Nosek" userId="a160b336-d863-4205-b6d8-698aa35ac2b5" providerId="ADAL" clId="{F6B83024-6C13-4EAC-B1AC-4922F50723C0}" dt="2024-10-03T22:39:55.042" v="6880" actId="47"/>
          <pc:sldLayoutMkLst>
            <pc:docMk/>
            <pc:sldMasterMk cId="183628736" sldId="2147483736"/>
            <pc:sldLayoutMk cId="3277957780" sldId="2147483737"/>
          </pc:sldLayoutMkLst>
        </pc:sldLayoutChg>
        <pc:sldLayoutChg chg="del">
          <pc:chgData name="AJ Nosek" userId="a160b336-d863-4205-b6d8-698aa35ac2b5" providerId="ADAL" clId="{F6B83024-6C13-4EAC-B1AC-4922F50723C0}" dt="2024-10-03T22:39:55.042" v="6880" actId="47"/>
          <pc:sldLayoutMkLst>
            <pc:docMk/>
            <pc:sldMasterMk cId="183628736" sldId="2147483736"/>
            <pc:sldLayoutMk cId="2989730582" sldId="2147483738"/>
          </pc:sldLayoutMkLst>
        </pc:sldLayoutChg>
        <pc:sldLayoutChg chg="del">
          <pc:chgData name="AJ Nosek" userId="a160b336-d863-4205-b6d8-698aa35ac2b5" providerId="ADAL" clId="{F6B83024-6C13-4EAC-B1AC-4922F50723C0}" dt="2024-10-03T22:39:55.042" v="6880" actId="47"/>
          <pc:sldLayoutMkLst>
            <pc:docMk/>
            <pc:sldMasterMk cId="183628736" sldId="2147483736"/>
            <pc:sldLayoutMk cId="2304226480" sldId="2147483739"/>
          </pc:sldLayoutMkLst>
        </pc:sldLayoutChg>
        <pc:sldLayoutChg chg="del">
          <pc:chgData name="AJ Nosek" userId="a160b336-d863-4205-b6d8-698aa35ac2b5" providerId="ADAL" clId="{F6B83024-6C13-4EAC-B1AC-4922F50723C0}" dt="2024-10-03T22:39:55.042" v="6880" actId="47"/>
          <pc:sldLayoutMkLst>
            <pc:docMk/>
            <pc:sldMasterMk cId="183628736" sldId="2147483736"/>
            <pc:sldLayoutMk cId="610774644" sldId="2147483740"/>
          </pc:sldLayoutMkLst>
        </pc:sldLayoutChg>
        <pc:sldLayoutChg chg="del">
          <pc:chgData name="AJ Nosek" userId="a160b336-d863-4205-b6d8-698aa35ac2b5" providerId="ADAL" clId="{F6B83024-6C13-4EAC-B1AC-4922F50723C0}" dt="2024-10-03T22:39:55.042" v="6880" actId="47"/>
          <pc:sldLayoutMkLst>
            <pc:docMk/>
            <pc:sldMasterMk cId="183628736" sldId="2147483736"/>
            <pc:sldLayoutMk cId="860877347" sldId="2147483741"/>
          </pc:sldLayoutMkLst>
        </pc:sldLayoutChg>
        <pc:sldLayoutChg chg="del">
          <pc:chgData name="AJ Nosek" userId="a160b336-d863-4205-b6d8-698aa35ac2b5" providerId="ADAL" clId="{F6B83024-6C13-4EAC-B1AC-4922F50723C0}" dt="2024-10-03T22:39:55.042" v="6880" actId="47"/>
          <pc:sldLayoutMkLst>
            <pc:docMk/>
            <pc:sldMasterMk cId="183628736" sldId="2147483736"/>
            <pc:sldLayoutMk cId="4038562519" sldId="2147483742"/>
          </pc:sldLayoutMkLst>
        </pc:sldLayoutChg>
        <pc:sldLayoutChg chg="del">
          <pc:chgData name="AJ Nosek" userId="a160b336-d863-4205-b6d8-698aa35ac2b5" providerId="ADAL" clId="{F6B83024-6C13-4EAC-B1AC-4922F50723C0}" dt="2024-10-03T22:39:55.042" v="6880" actId="47"/>
          <pc:sldLayoutMkLst>
            <pc:docMk/>
            <pc:sldMasterMk cId="183628736" sldId="2147483736"/>
            <pc:sldLayoutMk cId="830914257" sldId="2147483743"/>
          </pc:sldLayoutMkLst>
        </pc:sldLayoutChg>
        <pc:sldLayoutChg chg="del">
          <pc:chgData name="AJ Nosek" userId="a160b336-d863-4205-b6d8-698aa35ac2b5" providerId="ADAL" clId="{F6B83024-6C13-4EAC-B1AC-4922F50723C0}" dt="2024-10-03T22:39:55.042" v="6880" actId="47"/>
          <pc:sldLayoutMkLst>
            <pc:docMk/>
            <pc:sldMasterMk cId="183628736" sldId="2147483736"/>
            <pc:sldLayoutMk cId="925951564" sldId="2147483744"/>
          </pc:sldLayoutMkLst>
        </pc:sldLayoutChg>
        <pc:sldLayoutChg chg="del">
          <pc:chgData name="AJ Nosek" userId="a160b336-d863-4205-b6d8-698aa35ac2b5" providerId="ADAL" clId="{F6B83024-6C13-4EAC-B1AC-4922F50723C0}" dt="2024-10-03T22:39:55.042" v="6880" actId="47"/>
          <pc:sldLayoutMkLst>
            <pc:docMk/>
            <pc:sldMasterMk cId="183628736" sldId="2147483736"/>
            <pc:sldLayoutMk cId="3290922570" sldId="2147483745"/>
          </pc:sldLayoutMkLst>
        </pc:sldLayoutChg>
        <pc:sldLayoutChg chg="del">
          <pc:chgData name="AJ Nosek" userId="a160b336-d863-4205-b6d8-698aa35ac2b5" providerId="ADAL" clId="{F6B83024-6C13-4EAC-B1AC-4922F50723C0}" dt="2024-10-03T22:39:55.042" v="6880" actId="47"/>
          <pc:sldLayoutMkLst>
            <pc:docMk/>
            <pc:sldMasterMk cId="183628736" sldId="2147483736"/>
            <pc:sldLayoutMk cId="268985786" sldId="2147483746"/>
          </pc:sldLayoutMkLst>
        </pc:sldLayoutChg>
        <pc:sldLayoutChg chg="del">
          <pc:chgData name="AJ Nosek" userId="a160b336-d863-4205-b6d8-698aa35ac2b5" providerId="ADAL" clId="{F6B83024-6C13-4EAC-B1AC-4922F50723C0}" dt="2024-10-03T22:39:55.042" v="6880" actId="47"/>
          <pc:sldLayoutMkLst>
            <pc:docMk/>
            <pc:sldMasterMk cId="183628736" sldId="2147483736"/>
            <pc:sldLayoutMk cId="655496563" sldId="214748374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10/18/2024</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10/18/2024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7D932D-95DC-462D-BB12-956DBEE962C1}" type="slidenum">
              <a:rPr lang="en-US" smtClean="0"/>
              <a:t>2</a:t>
            </a:fld>
            <a:endParaRPr lang="en-US"/>
          </a:p>
        </p:txBody>
      </p:sp>
    </p:spTree>
    <p:extLst>
      <p:ext uri="{BB962C8B-B14F-4D97-AF65-F5344CB8AC3E}">
        <p14:creationId xmlns:p14="http://schemas.microsoft.com/office/powerpoint/2010/main" val="87845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7D932D-95DC-462D-BB12-956DBEE962C1}" type="slidenum">
              <a:rPr lang="en-US" smtClean="0"/>
              <a:t>12</a:t>
            </a:fld>
            <a:endParaRPr lang="en-US"/>
          </a:p>
        </p:txBody>
      </p:sp>
    </p:spTree>
    <p:extLst>
      <p:ext uri="{BB962C8B-B14F-4D97-AF65-F5344CB8AC3E}">
        <p14:creationId xmlns:p14="http://schemas.microsoft.com/office/powerpoint/2010/main" val="3884535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7D932D-95DC-462D-BB12-956DBEE962C1}" type="slidenum">
              <a:rPr lang="en-US" smtClean="0"/>
              <a:t>13</a:t>
            </a:fld>
            <a:endParaRPr lang="en-US"/>
          </a:p>
        </p:txBody>
      </p:sp>
    </p:spTree>
    <p:extLst>
      <p:ext uri="{BB962C8B-B14F-4D97-AF65-F5344CB8AC3E}">
        <p14:creationId xmlns:p14="http://schemas.microsoft.com/office/powerpoint/2010/main" val="2843273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cs typeface="Aptos" panose="020B0004020202020204" pitchFamily="34" charset="0"/>
              </a:rPr>
              <a:t>In addition to the comparison to the frequency-consequence target (TEDE to individual at EAB from 30-day exposure, reported as 5</a:t>
            </a:r>
            <a:r>
              <a:rPr lang="en-US" sz="1800" baseline="30000" dirty="0">
                <a:effectLst/>
                <a:latin typeface="Arial" panose="020B0604020202020204" pitchFamily="34" charset="0"/>
                <a:ea typeface="Times New Roman" panose="02020603050405020304" pitchFamily="18" charset="0"/>
                <a:cs typeface="Aptos" panose="020B0004020202020204" pitchFamily="34" charset="0"/>
              </a:rPr>
              <a:t>th</a:t>
            </a:r>
            <a:r>
              <a:rPr lang="en-US" sz="1800" dirty="0">
                <a:effectLst/>
                <a:latin typeface="Arial" panose="020B0604020202020204" pitchFamily="34" charset="0"/>
                <a:ea typeface="Times New Roman" panose="02020603050405020304" pitchFamily="18" charset="0"/>
                <a:cs typeface="Aptos" panose="020B0004020202020204" pitchFamily="34" charset="0"/>
              </a:rPr>
              <a:t>, mean, and 95</a:t>
            </a:r>
            <a:r>
              <a:rPr lang="en-US" sz="1800" baseline="30000" dirty="0">
                <a:effectLst/>
                <a:latin typeface="Arial" panose="020B0604020202020204" pitchFamily="34" charset="0"/>
                <a:ea typeface="Times New Roman" panose="02020603050405020304" pitchFamily="18" charset="0"/>
                <a:cs typeface="Aptos" panose="020B0004020202020204" pitchFamily="34" charset="0"/>
              </a:rPr>
              <a:t>th</a:t>
            </a:r>
            <a:r>
              <a:rPr lang="en-US" sz="1800" dirty="0">
                <a:effectLst/>
                <a:latin typeface="Arial" panose="020B0604020202020204" pitchFamily="34" charset="0"/>
                <a:ea typeface="Times New Roman" panose="02020603050405020304" pitchFamily="18" charset="0"/>
                <a:cs typeface="Aptos" panose="020B0004020202020204" pitchFamily="34" charset="0"/>
              </a:rPr>
              <a:t> percentile dose) for the licensing basis events, there is also a comparison of the peak 95</a:t>
            </a:r>
            <a:r>
              <a:rPr lang="en-US" sz="1800" baseline="30000" dirty="0">
                <a:effectLst/>
                <a:latin typeface="Arial" panose="020B0604020202020204" pitchFamily="34" charset="0"/>
                <a:ea typeface="Times New Roman" panose="02020603050405020304" pitchFamily="18" charset="0"/>
                <a:cs typeface="Aptos" panose="020B0004020202020204" pitchFamily="34" charset="0"/>
              </a:rPr>
              <a:t>th</a:t>
            </a:r>
            <a:r>
              <a:rPr lang="en-US" sz="1800" dirty="0">
                <a:effectLst/>
                <a:latin typeface="Arial" panose="020B0604020202020204" pitchFamily="34" charset="0"/>
                <a:ea typeface="Times New Roman" panose="02020603050405020304" pitchFamily="18" charset="0"/>
                <a:cs typeface="Aptos" panose="020B0004020202020204" pitchFamily="34" charset="0"/>
              </a:rPr>
              <a:t> individual dose to the offsite (siting) 25 rem TEDE dose criteria at the EAB (worst 2-hr exposure) and LPZ (30-day exposure) for DBAs, and an evaluation of cumulative risk (QHOs and probability of exceeding Part 20 public dose limit offsite). </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C7D932D-95DC-462D-BB12-956DBEE962C1}" type="slidenum">
              <a:rPr lang="en-US" smtClean="0"/>
              <a:t>14</a:t>
            </a:fld>
            <a:endParaRPr lang="en-US"/>
          </a:p>
        </p:txBody>
      </p:sp>
    </p:spTree>
    <p:extLst>
      <p:ext uri="{BB962C8B-B14F-4D97-AF65-F5344CB8AC3E}">
        <p14:creationId xmlns:p14="http://schemas.microsoft.com/office/powerpoint/2010/main" val="613095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cs typeface="Aptos" panose="020B0004020202020204" pitchFamily="34" charset="0"/>
              </a:rPr>
              <a:t>In addition to the comparison to the frequency-consequence target (TEDE to individual at EAB from 30-day exposure, reported as 5</a:t>
            </a:r>
            <a:r>
              <a:rPr lang="en-US" sz="1800" baseline="30000" dirty="0">
                <a:effectLst/>
                <a:latin typeface="Arial" panose="020B0604020202020204" pitchFamily="34" charset="0"/>
                <a:ea typeface="Times New Roman" panose="02020603050405020304" pitchFamily="18" charset="0"/>
                <a:cs typeface="Aptos" panose="020B0004020202020204" pitchFamily="34" charset="0"/>
              </a:rPr>
              <a:t>th</a:t>
            </a:r>
            <a:r>
              <a:rPr lang="en-US" sz="1800" dirty="0">
                <a:effectLst/>
                <a:latin typeface="Arial" panose="020B0604020202020204" pitchFamily="34" charset="0"/>
                <a:ea typeface="Times New Roman" panose="02020603050405020304" pitchFamily="18" charset="0"/>
                <a:cs typeface="Aptos" panose="020B0004020202020204" pitchFamily="34" charset="0"/>
              </a:rPr>
              <a:t>, mean, and 95</a:t>
            </a:r>
            <a:r>
              <a:rPr lang="en-US" sz="1800" baseline="30000" dirty="0">
                <a:effectLst/>
                <a:latin typeface="Arial" panose="020B0604020202020204" pitchFamily="34" charset="0"/>
                <a:ea typeface="Times New Roman" panose="02020603050405020304" pitchFamily="18" charset="0"/>
                <a:cs typeface="Aptos" panose="020B0004020202020204" pitchFamily="34" charset="0"/>
              </a:rPr>
              <a:t>th</a:t>
            </a:r>
            <a:r>
              <a:rPr lang="en-US" sz="1800" dirty="0">
                <a:effectLst/>
                <a:latin typeface="Arial" panose="020B0604020202020204" pitchFamily="34" charset="0"/>
                <a:ea typeface="Times New Roman" panose="02020603050405020304" pitchFamily="18" charset="0"/>
                <a:cs typeface="Aptos" panose="020B0004020202020204" pitchFamily="34" charset="0"/>
              </a:rPr>
              <a:t> percentile dose) for the licensing basis events, there is also a comparison of the peak 95</a:t>
            </a:r>
            <a:r>
              <a:rPr lang="en-US" sz="1800" baseline="30000" dirty="0">
                <a:effectLst/>
                <a:latin typeface="Arial" panose="020B0604020202020204" pitchFamily="34" charset="0"/>
                <a:ea typeface="Times New Roman" panose="02020603050405020304" pitchFamily="18" charset="0"/>
                <a:cs typeface="Aptos" panose="020B0004020202020204" pitchFamily="34" charset="0"/>
              </a:rPr>
              <a:t>th</a:t>
            </a:r>
            <a:r>
              <a:rPr lang="en-US" sz="1800" dirty="0">
                <a:effectLst/>
                <a:latin typeface="Arial" panose="020B0604020202020204" pitchFamily="34" charset="0"/>
                <a:ea typeface="Times New Roman" panose="02020603050405020304" pitchFamily="18" charset="0"/>
                <a:cs typeface="Aptos" panose="020B0004020202020204" pitchFamily="34" charset="0"/>
              </a:rPr>
              <a:t> individual dose to the offsite (siting) 25 rem TEDE dose criteria at the EAB (worst 2-hr exposure) and LPZ (30-day exposure) for DBAs, and an evaluation of cumulative risk (QHOs and probability of exceeding Part 20 public dose limit offsite). </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C7D932D-95DC-462D-BB12-956DBEE962C1}" type="slidenum">
              <a:rPr lang="en-US" smtClean="0"/>
              <a:t>15</a:t>
            </a:fld>
            <a:endParaRPr lang="en-US"/>
          </a:p>
        </p:txBody>
      </p:sp>
    </p:spTree>
    <p:extLst>
      <p:ext uri="{BB962C8B-B14F-4D97-AF65-F5344CB8AC3E}">
        <p14:creationId xmlns:p14="http://schemas.microsoft.com/office/powerpoint/2010/main" val="2359452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SAMDA / SAMA analyses typically calculate a potential maximum benefit to screen out </a:t>
            </a:r>
          </a:p>
          <a:p>
            <a:r>
              <a:rPr lang="en-US" sz="1800">
                <a:effectLst/>
                <a:latin typeface="Aptos" panose="020B0004020202020204" pitchFamily="34" charset="0"/>
                <a:ea typeface="Aptos" panose="020B0004020202020204" pitchFamily="34" charset="0"/>
                <a:cs typeface="Aptos" panose="020B0004020202020204" pitchFamily="34" charset="0"/>
              </a:rPr>
              <a:t>SAMDA is a subset of SAMAs without consideration of procedures and training which have not been developed at the new reactor licensing stage.</a:t>
            </a:r>
            <a:endParaRPr lang="en-US" dirty="0"/>
          </a:p>
        </p:txBody>
      </p:sp>
      <p:sp>
        <p:nvSpPr>
          <p:cNvPr id="4" name="Slide Number Placeholder 3"/>
          <p:cNvSpPr>
            <a:spLocks noGrp="1"/>
          </p:cNvSpPr>
          <p:nvPr>
            <p:ph type="sldNum" sz="quarter" idx="5"/>
          </p:nvPr>
        </p:nvSpPr>
        <p:spPr/>
        <p:txBody>
          <a:bodyPr/>
          <a:lstStyle/>
          <a:p>
            <a:fld id="{0C7D932D-95DC-462D-BB12-956DBEE962C1}" type="slidenum">
              <a:rPr lang="en-US" smtClean="0"/>
              <a:t>16</a:t>
            </a:fld>
            <a:endParaRPr lang="en-US"/>
          </a:p>
        </p:txBody>
      </p:sp>
    </p:spTree>
    <p:extLst>
      <p:ext uri="{BB962C8B-B14F-4D97-AF65-F5344CB8AC3E}">
        <p14:creationId xmlns:p14="http://schemas.microsoft.com/office/powerpoint/2010/main" val="3267826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protective action strategies that were identified and evaluated include:</a:t>
            </a:r>
          </a:p>
          <a:p>
            <a:pPr lvl="1"/>
            <a:r>
              <a:rPr lang="en-US" dirty="0"/>
              <a:t>Different types of evacuation (e.g., radial, lateral, staged)</a:t>
            </a:r>
          </a:p>
          <a:p>
            <a:pPr lvl="1"/>
            <a:r>
              <a:rPr lang="en-US" dirty="0"/>
              <a:t>Different types of sheltering (e.g., typical housing vs preferential shelters)</a:t>
            </a:r>
          </a:p>
          <a:p>
            <a:pPr lvl="1"/>
            <a:r>
              <a:rPr lang="en-US" dirty="0"/>
              <a:t>Various combinations of both sheltering and evacuation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Recovery planning</a:t>
            </a:r>
          </a:p>
          <a:p>
            <a:endParaRPr lang="en-US" dirty="0"/>
          </a:p>
        </p:txBody>
      </p:sp>
      <p:sp>
        <p:nvSpPr>
          <p:cNvPr id="4" name="Slide Number Placeholder 3"/>
          <p:cNvSpPr>
            <a:spLocks noGrp="1"/>
          </p:cNvSpPr>
          <p:nvPr>
            <p:ph type="sldNum" sz="quarter" idx="5"/>
          </p:nvPr>
        </p:nvSpPr>
        <p:spPr/>
        <p:txBody>
          <a:bodyPr/>
          <a:lstStyle/>
          <a:p>
            <a:fld id="{0C7D932D-95DC-462D-BB12-956DBEE962C1}" type="slidenum">
              <a:rPr lang="en-US" smtClean="0"/>
              <a:t>17</a:t>
            </a:fld>
            <a:endParaRPr lang="en-US"/>
          </a:p>
        </p:txBody>
      </p:sp>
    </p:spTree>
    <p:extLst>
      <p:ext uri="{BB962C8B-B14F-4D97-AF65-F5344CB8AC3E}">
        <p14:creationId xmlns:p14="http://schemas.microsoft.com/office/powerpoint/2010/main" val="3996032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hasn’t been a complete list,</a:t>
            </a:r>
          </a:p>
          <a:p>
            <a:endParaRPr lang="en-US" dirty="0"/>
          </a:p>
          <a:p>
            <a:r>
              <a:rPr lang="en-US" dirty="0"/>
              <a:t>There are a number of other uses:</a:t>
            </a:r>
          </a:p>
          <a:p>
            <a:r>
              <a:rPr lang="en-US" dirty="0"/>
              <a:t>The atmospheric results in MACCS could be used in control room habitability and exclusion area boundary and siting calculations, but these are generally done with RAMP codes. </a:t>
            </a:r>
          </a:p>
          <a:p>
            <a:r>
              <a:rPr lang="en-US" dirty="0"/>
              <a:t>There is new guidance for how close new and advanced reactors can be sited near population centers (similar to EPZ sizing)</a:t>
            </a:r>
          </a:p>
          <a:p>
            <a:r>
              <a:rPr lang="en-US" dirty="0"/>
              <a:t>Another example is that new reactor designs have to address large aircraft impact, but there are exclusions for RTRs. </a:t>
            </a:r>
          </a:p>
          <a:p>
            <a:endParaRPr lang="en-US" dirty="0"/>
          </a:p>
          <a:p>
            <a:endParaRPr lang="en-US" dirty="0"/>
          </a:p>
        </p:txBody>
      </p:sp>
      <p:sp>
        <p:nvSpPr>
          <p:cNvPr id="4" name="Slide Number Placeholder 3"/>
          <p:cNvSpPr>
            <a:spLocks noGrp="1"/>
          </p:cNvSpPr>
          <p:nvPr>
            <p:ph type="sldNum" sz="quarter" idx="5"/>
          </p:nvPr>
        </p:nvSpPr>
        <p:spPr/>
        <p:txBody>
          <a:bodyPr/>
          <a:lstStyle/>
          <a:p>
            <a:fld id="{0C7D932D-95DC-462D-BB12-956DBEE962C1}" type="slidenum">
              <a:rPr lang="en-US" smtClean="0"/>
              <a:t>18</a:t>
            </a:fld>
            <a:endParaRPr lang="en-US"/>
          </a:p>
        </p:txBody>
      </p:sp>
    </p:spTree>
    <p:extLst>
      <p:ext uri="{BB962C8B-B14F-4D97-AF65-F5344CB8AC3E}">
        <p14:creationId xmlns:p14="http://schemas.microsoft.com/office/powerpoint/2010/main" val="1733931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19</a:t>
            </a:fld>
            <a:endParaRPr lang="en-US"/>
          </a:p>
        </p:txBody>
      </p:sp>
    </p:spTree>
    <p:extLst>
      <p:ext uri="{BB962C8B-B14F-4D97-AF65-F5344CB8AC3E}">
        <p14:creationId xmlns:p14="http://schemas.microsoft.com/office/powerpoint/2010/main" val="2398062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7D932D-95DC-462D-BB12-956DBEE962C1}" type="slidenum">
              <a:rPr lang="en-US" smtClean="0"/>
              <a:t>21</a:t>
            </a:fld>
            <a:endParaRPr lang="en-US"/>
          </a:p>
        </p:txBody>
      </p:sp>
    </p:spTree>
    <p:extLst>
      <p:ext uri="{BB962C8B-B14F-4D97-AF65-F5344CB8AC3E}">
        <p14:creationId xmlns:p14="http://schemas.microsoft.com/office/powerpoint/2010/main" val="1289370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ATD to calculate air and ground concentrations</a:t>
            </a:r>
          </a:p>
        </p:txBody>
      </p:sp>
      <p:sp>
        <p:nvSpPr>
          <p:cNvPr id="4" name="Slide Number Placeholder 3"/>
          <p:cNvSpPr>
            <a:spLocks noGrp="1"/>
          </p:cNvSpPr>
          <p:nvPr>
            <p:ph type="sldNum" sz="quarter" idx="5"/>
          </p:nvPr>
        </p:nvSpPr>
        <p:spPr/>
        <p:txBody>
          <a:bodyPr/>
          <a:lstStyle/>
          <a:p>
            <a:fld id="{0C7D932D-95DC-462D-BB12-956DBEE962C1}" type="slidenum">
              <a:rPr lang="en-US" smtClean="0"/>
              <a:t>22</a:t>
            </a:fld>
            <a:endParaRPr lang="en-US"/>
          </a:p>
        </p:txBody>
      </p:sp>
    </p:spTree>
    <p:extLst>
      <p:ext uri="{BB962C8B-B14F-4D97-AF65-F5344CB8AC3E}">
        <p14:creationId xmlns:p14="http://schemas.microsoft.com/office/powerpoint/2010/main" val="404349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7D932D-95DC-462D-BB12-956DBEE962C1}" type="slidenum">
              <a:rPr lang="en-US" smtClean="0"/>
              <a:t>3</a:t>
            </a:fld>
            <a:endParaRPr lang="en-US"/>
          </a:p>
        </p:txBody>
      </p:sp>
    </p:spTree>
    <p:extLst>
      <p:ext uri="{BB962C8B-B14F-4D97-AF65-F5344CB8AC3E}">
        <p14:creationId xmlns:p14="http://schemas.microsoft.com/office/powerpoint/2010/main" val="33357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 sample problem – but a animation for Fukushima using MACCS coupled with HYSPLIT</a:t>
            </a:r>
          </a:p>
          <a:p>
            <a:r>
              <a:rPr lang="en-US" dirty="0"/>
              <a:t>Also ground concentration, also Cs-137, map legend and units are different.  </a:t>
            </a:r>
          </a:p>
          <a:p>
            <a:endParaRPr lang="en-US" dirty="0"/>
          </a:p>
        </p:txBody>
      </p:sp>
      <p:sp>
        <p:nvSpPr>
          <p:cNvPr id="4" name="Slide Number Placeholder 3"/>
          <p:cNvSpPr>
            <a:spLocks noGrp="1"/>
          </p:cNvSpPr>
          <p:nvPr>
            <p:ph type="sldNum" sz="quarter" idx="5"/>
          </p:nvPr>
        </p:nvSpPr>
        <p:spPr/>
        <p:txBody>
          <a:bodyPr/>
          <a:lstStyle/>
          <a:p>
            <a:fld id="{0C7D932D-95DC-462D-BB12-956DBEE962C1}" type="slidenum">
              <a:rPr lang="en-US" smtClean="0"/>
              <a:t>25</a:t>
            </a:fld>
            <a:endParaRPr lang="en-US"/>
          </a:p>
        </p:txBody>
      </p:sp>
    </p:spTree>
    <p:extLst>
      <p:ext uri="{BB962C8B-B14F-4D97-AF65-F5344CB8AC3E}">
        <p14:creationId xmlns:p14="http://schemas.microsoft.com/office/powerpoint/2010/main" val="420345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MACCS does not model incidental soil ingestion, ingestion of food that comes from gardens or foraged in non-farm areas, or ingestion of fish or other aquatic food.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If users are interested in all calculated pathways, they first need to run both EARLY and CHRONC. Additionally, users need to consider the correct MACCS outputs. </a:t>
            </a:r>
          </a:p>
          <a:p>
            <a:pPr marL="171450" indent="-171450">
              <a:buFont typeface="Arial" panose="020B0604020202020204" pitchFamily="34" charset="0"/>
              <a:buChar char="•"/>
            </a:pPr>
            <a:r>
              <a:rPr lang="en-US" sz="1200" kern="1200">
                <a:solidFill>
                  <a:schemeClr val="tx1"/>
                </a:solidFill>
                <a:effectLst/>
                <a:latin typeface="+mn-lt"/>
                <a:ea typeface="+mn-ea"/>
                <a:cs typeface="+mn-cs"/>
              </a:rPr>
              <a:t>Individual dose and cancer risk outputs do not include ingestion doses. </a:t>
            </a:r>
          </a:p>
          <a:p>
            <a:pPr marL="171450" indent="-171450">
              <a:buFont typeface="Arial" panose="020B0604020202020204" pitchFamily="34" charset="0"/>
              <a:buChar char="•"/>
            </a:pPr>
            <a:r>
              <a:rPr lang="en-US" sz="1200" kern="1200">
                <a:solidFill>
                  <a:schemeClr val="tx1"/>
                </a:solidFill>
                <a:effectLst/>
                <a:latin typeface="+mn-lt"/>
                <a:ea typeface="+mn-ea"/>
                <a:cs typeface="+mn-cs"/>
              </a:rPr>
              <a:t>Population dose and health effect cases) provide are more complete measures of accident consequence.</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Depends on your analysis. Late doses are not relevant to early health effects, for instance.</a:t>
            </a:r>
          </a:p>
          <a:p>
            <a:endParaRPr lang="en-US"/>
          </a:p>
        </p:txBody>
      </p:sp>
      <p:sp>
        <p:nvSpPr>
          <p:cNvPr id="4" name="Slide Number Placeholder 3"/>
          <p:cNvSpPr>
            <a:spLocks noGrp="1"/>
          </p:cNvSpPr>
          <p:nvPr>
            <p:ph type="sldNum" sz="quarter" idx="5"/>
          </p:nvPr>
        </p:nvSpPr>
        <p:spPr/>
        <p:txBody>
          <a:bodyPr/>
          <a:lstStyle/>
          <a:p>
            <a:fld id="{0C7D932D-95DC-462D-BB12-956DBEE962C1}" type="slidenum">
              <a:rPr lang="en-US" smtClean="0"/>
              <a:t>26</a:t>
            </a:fld>
            <a:endParaRPr lang="en-US"/>
          </a:p>
        </p:txBody>
      </p:sp>
    </p:spTree>
    <p:extLst>
      <p:ext uri="{BB962C8B-B14F-4D97-AF65-F5344CB8AC3E}">
        <p14:creationId xmlns:p14="http://schemas.microsoft.com/office/powerpoint/2010/main" val="1902018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7D932D-95DC-462D-BB12-956DBEE962C1}" type="slidenum">
              <a:rPr lang="en-US" smtClean="0"/>
              <a:t>27</a:t>
            </a:fld>
            <a:endParaRPr lang="en-US"/>
          </a:p>
        </p:txBody>
      </p:sp>
    </p:spTree>
    <p:extLst>
      <p:ext uri="{BB962C8B-B14F-4D97-AF65-F5344CB8AC3E}">
        <p14:creationId xmlns:p14="http://schemas.microsoft.com/office/powerpoint/2010/main" val="218651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7D932D-95DC-462D-BB12-956DBEE962C1}" type="slidenum">
              <a:rPr lang="en-US" smtClean="0"/>
              <a:t>28</a:t>
            </a:fld>
            <a:endParaRPr lang="en-US"/>
          </a:p>
        </p:txBody>
      </p:sp>
    </p:spTree>
    <p:extLst>
      <p:ext uri="{BB962C8B-B14F-4D97-AF65-F5344CB8AC3E}">
        <p14:creationId xmlns:p14="http://schemas.microsoft.com/office/powerpoint/2010/main" val="184608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Projected dose: a dose assuming no protective actions</a:t>
            </a:r>
          </a:p>
          <a:p>
            <a:endParaRPr lang="en-US"/>
          </a:p>
          <a:p>
            <a:r>
              <a:rPr lang="en-US"/>
              <a:t>Certain portions of the population (e.g., outdoor workers) tend to have much less shielding than an average individual. To conservatively ensure that everyone is protected, protective action guides commonly use simplifying assumptions regarding shielding, such as assuming people are unprotected. Users should recognize that because of this, actual decisions for protective actions may be more extensive than what MACCS predicts.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Protective actions based on a dose rate (</a:t>
            </a:r>
            <a:r>
              <a:rPr lang="en-US" i="1"/>
              <a:t>mSv/</a:t>
            </a:r>
            <a:r>
              <a:rPr lang="en-US" i="1" err="1"/>
              <a:t>hr</a:t>
            </a:r>
            <a:r>
              <a:rPr lang="en-US"/>
              <a:t>) rather than a projected dose (</a:t>
            </a:r>
            <a:r>
              <a:rPr lang="en-US" i="1" err="1"/>
              <a:t>Sv</a:t>
            </a:r>
            <a:r>
              <a:rPr lang="en-US" i="0"/>
              <a:t>)</a:t>
            </a:r>
            <a:r>
              <a:rPr lang="en-US" i="1"/>
              <a:t> </a:t>
            </a:r>
            <a:r>
              <a:rPr lang="en-US"/>
              <a:t>is not supported.</a:t>
            </a: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0C7D932D-95DC-462D-BB12-956DBEE962C1}" type="slidenum">
              <a:rPr lang="en-US" smtClean="0"/>
              <a:t>29</a:t>
            </a:fld>
            <a:endParaRPr lang="en-US"/>
          </a:p>
        </p:txBody>
      </p:sp>
    </p:spTree>
    <p:extLst>
      <p:ext uri="{BB962C8B-B14F-4D97-AF65-F5344CB8AC3E}">
        <p14:creationId xmlns:p14="http://schemas.microsoft.com/office/powerpoint/2010/main" val="3986891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7D932D-95DC-462D-BB12-956DBEE962C1}" type="slidenum">
              <a:rPr lang="en-US" smtClean="0"/>
              <a:t>30</a:t>
            </a:fld>
            <a:endParaRPr lang="en-US"/>
          </a:p>
        </p:txBody>
      </p:sp>
    </p:spTree>
    <p:extLst>
      <p:ext uri="{BB962C8B-B14F-4D97-AF65-F5344CB8AC3E}">
        <p14:creationId xmlns:p14="http://schemas.microsoft.com/office/powerpoint/2010/main" val="3560711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Dosimetry uses a simplified tophat profile of the plume. Spatial element midpoints are inside the plume or they are not.</a:t>
            </a:r>
          </a:p>
          <a:p>
            <a:endParaRPr lang="en-US"/>
          </a:p>
          <a:p>
            <a:r>
              <a:rPr lang="en-US"/>
              <a:t>3 Travel phases: initial, middle, and late</a:t>
            </a:r>
          </a:p>
          <a:p>
            <a:endParaRPr lang="en-US"/>
          </a:p>
          <a:p>
            <a:endParaRPr lang="en-US"/>
          </a:p>
        </p:txBody>
      </p:sp>
      <p:sp>
        <p:nvSpPr>
          <p:cNvPr id="4" name="Slide Number Placeholder 3"/>
          <p:cNvSpPr>
            <a:spLocks noGrp="1"/>
          </p:cNvSpPr>
          <p:nvPr>
            <p:ph type="sldNum" sz="quarter" idx="5"/>
          </p:nvPr>
        </p:nvSpPr>
        <p:spPr/>
        <p:txBody>
          <a:bodyPr/>
          <a:lstStyle/>
          <a:p>
            <a:fld id="{0C7D932D-95DC-462D-BB12-956DBEE962C1}" type="slidenum">
              <a:rPr lang="en-US" smtClean="0"/>
              <a:t>31</a:t>
            </a:fld>
            <a:endParaRPr lang="en-US"/>
          </a:p>
        </p:txBody>
      </p:sp>
    </p:spTree>
    <p:extLst>
      <p:ext uri="{BB962C8B-B14F-4D97-AF65-F5344CB8AC3E}">
        <p14:creationId xmlns:p14="http://schemas.microsoft.com/office/powerpoint/2010/main" val="4167084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Cohorts can represent populations that:</a:t>
            </a:r>
          </a:p>
          <a:p>
            <a:pPr marL="171450" indent="-171450">
              <a:buFont typeface="Arial" panose="020B0604020202020204" pitchFamily="34" charset="0"/>
              <a:buChar char="•"/>
            </a:pPr>
            <a:r>
              <a:rPr lang="en-US"/>
              <a:t>evacuate early, </a:t>
            </a:r>
          </a:p>
          <a:p>
            <a:pPr marL="171450" indent="-171450">
              <a:buFont typeface="Arial" panose="020B0604020202020204" pitchFamily="34" charset="0"/>
              <a:buChar char="•"/>
            </a:pPr>
            <a:r>
              <a:rPr lang="en-US"/>
              <a:t>evacuate late, </a:t>
            </a:r>
          </a:p>
          <a:p>
            <a:pPr marL="171450" indent="-171450">
              <a:buFont typeface="Arial" panose="020B0604020202020204" pitchFamily="34" charset="0"/>
              <a:buChar char="•"/>
            </a:pPr>
            <a:r>
              <a:rPr lang="en-US"/>
              <a:t>refuse to evacuate, </a:t>
            </a:r>
          </a:p>
          <a:p>
            <a:pPr marL="171450" indent="-171450">
              <a:buFont typeface="Arial" panose="020B0604020202020204" pitchFamily="34" charset="0"/>
              <a:buChar char="•"/>
            </a:pPr>
            <a:r>
              <a:rPr lang="en-US"/>
              <a:t>those who evacuate from areas not under an evacuation order (i.e., a shadow evacuation), or </a:t>
            </a:r>
          </a:p>
          <a:p>
            <a:pPr marL="171450" indent="-171450">
              <a:buFont typeface="Arial" panose="020B0604020202020204" pitchFamily="34" charset="0"/>
              <a:buChar char="•"/>
            </a:pPr>
            <a:r>
              <a:rPr lang="en-US"/>
              <a:t>those who represent special groups such as schools, hospitals, or other institutions that may respond differently than the general public</a:t>
            </a:r>
          </a:p>
          <a:p>
            <a:endParaRPr lang="en-US"/>
          </a:p>
        </p:txBody>
      </p:sp>
      <p:sp>
        <p:nvSpPr>
          <p:cNvPr id="4" name="Slide Number Placeholder 3"/>
          <p:cNvSpPr>
            <a:spLocks noGrp="1"/>
          </p:cNvSpPr>
          <p:nvPr>
            <p:ph type="sldNum" sz="quarter" idx="5"/>
          </p:nvPr>
        </p:nvSpPr>
        <p:spPr/>
        <p:txBody>
          <a:bodyPr/>
          <a:lstStyle/>
          <a:p>
            <a:fld id="{0C7D932D-95DC-462D-BB12-956DBEE962C1}" type="slidenum">
              <a:rPr lang="en-US" smtClean="0"/>
              <a:t>32</a:t>
            </a:fld>
            <a:endParaRPr lang="en-US"/>
          </a:p>
        </p:txBody>
      </p:sp>
    </p:spTree>
    <p:extLst>
      <p:ext uri="{BB962C8B-B14F-4D97-AF65-F5344CB8AC3E}">
        <p14:creationId xmlns:p14="http://schemas.microsoft.com/office/powerpoint/2010/main" val="2564391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Early relocation, which can be thought of as a deferred evacuation, is an emergency response to displace individuals from at-risk areas outside the evacuation and sheltering boundary (NUMEVA).</a:t>
            </a:r>
          </a:p>
          <a:p>
            <a:endParaRPr lang="en-US"/>
          </a:p>
          <a:p>
            <a:r>
              <a:rPr lang="en-US"/>
              <a:t>Limitations:</a:t>
            </a:r>
          </a:p>
          <a:p>
            <a:pPr marL="171450" indent="-171450">
              <a:buFont typeface="Arial" panose="020B0604020202020204" pitchFamily="34" charset="0"/>
              <a:buChar char="•"/>
            </a:pPr>
            <a:r>
              <a:rPr lang="en-US"/>
              <a:t>Early relocation does not consider doses that may occur after the projection period.</a:t>
            </a:r>
          </a:p>
          <a:p>
            <a:pPr marL="171450" indent="-171450">
              <a:buFont typeface="Arial" panose="020B0604020202020204" pitchFamily="34" charset="0"/>
              <a:buChar char="•"/>
            </a:pPr>
            <a:r>
              <a:rPr lang="en-US"/>
              <a:t>The projection period assumes perfect knowledge of future plume segments</a:t>
            </a:r>
          </a:p>
        </p:txBody>
      </p:sp>
      <p:sp>
        <p:nvSpPr>
          <p:cNvPr id="4" name="Slide Number Placeholder 3"/>
          <p:cNvSpPr>
            <a:spLocks noGrp="1"/>
          </p:cNvSpPr>
          <p:nvPr>
            <p:ph type="sldNum" sz="quarter" idx="5"/>
          </p:nvPr>
        </p:nvSpPr>
        <p:spPr/>
        <p:txBody>
          <a:bodyPr/>
          <a:lstStyle/>
          <a:p>
            <a:fld id="{0C7D932D-95DC-462D-BB12-956DBEE962C1}" type="slidenum">
              <a:rPr lang="en-US" smtClean="0"/>
              <a:t>33</a:t>
            </a:fld>
            <a:endParaRPr lang="en-US"/>
          </a:p>
        </p:txBody>
      </p:sp>
    </p:spTree>
    <p:extLst>
      <p:ext uri="{BB962C8B-B14F-4D97-AF65-F5344CB8AC3E}">
        <p14:creationId xmlns:p14="http://schemas.microsoft.com/office/powerpoint/2010/main" val="1228355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When habitation restrictions are in place, people receive no doses (apart from worker doses during decontamination) and interdiction costs occur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Farm areas: There are two food ingestion models, those being the original MACCS food-chain model and the COMIDA2 food-chain model. Protective actions in farm areas depend on food chain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C7D932D-95DC-462D-BB12-956DBEE962C1}" type="slidenum">
              <a:rPr lang="en-US" smtClean="0"/>
              <a:t>34</a:t>
            </a:fld>
            <a:endParaRPr lang="en-US"/>
          </a:p>
        </p:txBody>
      </p:sp>
    </p:spTree>
    <p:extLst>
      <p:ext uri="{BB962C8B-B14F-4D97-AF65-F5344CB8AC3E}">
        <p14:creationId xmlns:p14="http://schemas.microsoft.com/office/powerpoint/2010/main" val="4138387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a:t>
            </a:fld>
            <a:endParaRPr lang="en-US"/>
          </a:p>
        </p:txBody>
      </p:sp>
    </p:spTree>
    <p:extLst>
      <p:ext uri="{BB962C8B-B14F-4D97-AF65-F5344CB8AC3E}">
        <p14:creationId xmlns:p14="http://schemas.microsoft.com/office/powerpoint/2010/main" val="2819130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Protective action levels for habitation restrictions can result in four possible outcomes: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kern="1200">
                <a:solidFill>
                  <a:schemeClr val="tx1"/>
                </a:solidFill>
                <a:effectLst/>
                <a:latin typeface="+mn-lt"/>
                <a:ea typeface="+mn-ea"/>
                <a:cs typeface="+mn-cs"/>
              </a:rPr>
              <a:t>land is immediately habitable, represented by the purple region,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kern="1200">
                <a:solidFill>
                  <a:schemeClr val="tx1"/>
                </a:solidFill>
                <a:effectLst/>
                <a:latin typeface="+mn-lt"/>
                <a:ea typeface="+mn-ea"/>
                <a:cs typeface="+mn-cs"/>
              </a:rPr>
              <a:t>land is habitable immediately after decontamination, represented by the blue and green regions,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kern="1200">
                <a:solidFill>
                  <a:schemeClr val="tx1"/>
                </a:solidFill>
                <a:effectLst/>
                <a:latin typeface="+mn-lt"/>
                <a:ea typeface="+mn-ea"/>
                <a:cs typeface="+mn-cs"/>
              </a:rPr>
              <a:t>land is habitable after decontamination and an additional period of interdiction, represented by the yellow region, and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kern="1200">
                <a:solidFill>
                  <a:schemeClr val="tx1"/>
                </a:solidFill>
                <a:effectLst/>
                <a:latin typeface="+mn-lt"/>
                <a:ea typeface="+mn-ea"/>
                <a:cs typeface="+mn-cs"/>
              </a:rPr>
              <a:t>land is condemned with removal and resettling of the population, represented by the red region.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Areas represented by the orange, green, and two blue areas can also become condemned if it is not cost effective to decontaminate. In this case, the dose in these areas is zero (the red line).</a:t>
            </a:r>
          </a:p>
          <a:p>
            <a:endParaRPr lang="en-US"/>
          </a:p>
        </p:txBody>
      </p:sp>
      <p:sp>
        <p:nvSpPr>
          <p:cNvPr id="4" name="Slide Number Placeholder 3"/>
          <p:cNvSpPr>
            <a:spLocks noGrp="1"/>
          </p:cNvSpPr>
          <p:nvPr>
            <p:ph type="sldNum" sz="quarter" idx="5"/>
          </p:nvPr>
        </p:nvSpPr>
        <p:spPr/>
        <p:txBody>
          <a:bodyPr/>
          <a:lstStyle/>
          <a:p>
            <a:fld id="{0C7D932D-95DC-462D-BB12-956DBEE962C1}" type="slidenum">
              <a:rPr lang="en-US" smtClean="0"/>
              <a:t>35</a:t>
            </a:fld>
            <a:endParaRPr lang="en-US"/>
          </a:p>
        </p:txBody>
      </p:sp>
    </p:spTree>
    <p:extLst>
      <p:ext uri="{BB962C8B-B14F-4D97-AF65-F5344CB8AC3E}">
        <p14:creationId xmlns:p14="http://schemas.microsoft.com/office/powerpoint/2010/main" val="17234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Health effects fall into two categories: radiological and non-radiological health effects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lvl="0"/>
            <a:r>
              <a:rPr lang="en-US"/>
              <a:t>Societal disruptions include: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Psychological distress – PTSD, depression, anxiety</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Behavior and lifestyle changes – neglect for personal health, poor diet, and substance abuse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Loss of livelihood – displaced individuals lose their homes and jobs.  Say they feel they have lost control of their lives, lose their sense of purpose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Dysfunction in families and communities – Displacement causes splits within families. Stigma towards evacuees. Disagreement about risk and compensation</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Diminished standard of living - Displaced individuals tend to live in worse living conditions. In Japan, degraded living and social conditions from displacement created severe healthcare issues, particularly for the sick and elderly.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Environmental damage includes: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radiological effects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impacts from heavy decontamination / demolition</a:t>
            </a:r>
          </a:p>
        </p:txBody>
      </p:sp>
      <p:sp>
        <p:nvSpPr>
          <p:cNvPr id="4" name="Slide Number Placeholder 3"/>
          <p:cNvSpPr>
            <a:spLocks noGrp="1"/>
          </p:cNvSpPr>
          <p:nvPr>
            <p:ph type="sldNum" sz="quarter" idx="5"/>
          </p:nvPr>
        </p:nvSpPr>
        <p:spPr/>
        <p:txBody>
          <a:bodyPr/>
          <a:lstStyle/>
          <a:p>
            <a:fld id="{0C7D932D-95DC-462D-BB12-956DBEE962C1}" type="slidenum">
              <a:rPr lang="en-US" smtClean="0"/>
              <a:t>36</a:t>
            </a:fld>
            <a:endParaRPr lang="en-US"/>
          </a:p>
        </p:txBody>
      </p:sp>
    </p:spTree>
    <p:extLst>
      <p:ext uri="{BB962C8B-B14F-4D97-AF65-F5344CB8AC3E}">
        <p14:creationId xmlns:p14="http://schemas.microsoft.com/office/powerpoint/2010/main" val="962917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All modelled cost estimates are triggered based on a protective 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a:spcBef>
                <a:spcPts val="0"/>
              </a:spcBef>
              <a:defRPr/>
            </a:pPr>
            <a:r>
              <a:rPr lang="en-US"/>
              <a:t>MACCS does evaluate important metrics related to non-market impacts, including:</a:t>
            </a:r>
          </a:p>
          <a:p>
            <a:pPr lvl="1">
              <a:spcBef>
                <a:spcPts val="0"/>
              </a:spcBef>
              <a:defRPr/>
            </a:pPr>
            <a:r>
              <a:rPr lang="en-US"/>
              <a:t>the number of cancer fatalities and other health effects </a:t>
            </a:r>
          </a:p>
          <a:p>
            <a:pPr lvl="1">
              <a:spcBef>
                <a:spcPts val="0"/>
              </a:spcBef>
              <a:defRPr/>
            </a:pPr>
            <a:r>
              <a:rPr lang="en-US"/>
              <a:t>the number of displaced individuals</a:t>
            </a:r>
          </a:p>
          <a:p>
            <a:pPr lvl="1">
              <a:spcBef>
                <a:spcPts val="0"/>
              </a:spcBef>
              <a:defRPr/>
            </a:pPr>
            <a:r>
              <a:rPr lang="en-US"/>
              <a:t>the amount of land contamination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C7D932D-95DC-462D-BB12-956DBEE962C1}" type="slidenum">
              <a:rPr lang="en-US" smtClean="0"/>
              <a:t>37</a:t>
            </a:fld>
            <a:endParaRPr lang="en-US"/>
          </a:p>
        </p:txBody>
      </p:sp>
    </p:spTree>
    <p:extLst>
      <p:ext uri="{BB962C8B-B14F-4D97-AF65-F5344CB8AC3E}">
        <p14:creationId xmlns:p14="http://schemas.microsoft.com/office/powerpoint/2010/main" val="467021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a:t>MACCS analyses do not typically model heritable effects, but MACCS is capable of modeling them assuming heritable risk coefficients are available. </a:t>
            </a:r>
          </a:p>
          <a:p>
            <a:pPr marL="171450" lvl="0" indent="-171450">
              <a:buFont typeface="Arial" panose="020B0604020202020204" pitchFamily="34" charset="0"/>
              <a:buChar char="•"/>
            </a:pPr>
            <a:r>
              <a:rPr lang="en-US"/>
              <a:t>Scientific understanding of how best to model late effects of tissue reactions is still developing.</a:t>
            </a:r>
          </a:p>
          <a:p>
            <a:pPr marL="171450" lvl="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C7D932D-95DC-462D-BB12-956DBEE962C1}" type="slidenum">
              <a:rPr lang="en-US" smtClean="0"/>
              <a:t>38</a:t>
            </a:fld>
            <a:endParaRPr lang="en-US"/>
          </a:p>
        </p:txBody>
      </p:sp>
    </p:spTree>
    <p:extLst>
      <p:ext uri="{BB962C8B-B14F-4D97-AF65-F5344CB8AC3E}">
        <p14:creationId xmlns:p14="http://schemas.microsoft.com/office/powerpoint/2010/main" val="306421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Early health effects have a sparing effect when doses are protracted over time. </a:t>
            </a:r>
          </a:p>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39</a:t>
            </a:fld>
            <a:endParaRPr lang="en-US"/>
          </a:p>
        </p:txBody>
      </p:sp>
    </p:spTree>
    <p:extLst>
      <p:ext uri="{BB962C8B-B14F-4D97-AF65-F5344CB8AC3E}">
        <p14:creationId xmlns:p14="http://schemas.microsoft.com/office/powerpoint/2010/main" val="18859657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41</a:t>
            </a:fld>
            <a:endParaRPr lang="en-US"/>
          </a:p>
        </p:txBody>
      </p:sp>
    </p:spTree>
    <p:extLst>
      <p:ext uri="{BB962C8B-B14F-4D97-AF65-F5344CB8AC3E}">
        <p14:creationId xmlns:p14="http://schemas.microsoft.com/office/powerpoint/2010/main" val="3513533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45</a:t>
            </a:fld>
            <a:endParaRPr lang="en-US"/>
          </a:p>
        </p:txBody>
      </p:sp>
    </p:spTree>
    <p:extLst>
      <p:ext uri="{BB962C8B-B14F-4D97-AF65-F5344CB8AC3E}">
        <p14:creationId xmlns:p14="http://schemas.microsoft.com/office/powerpoint/2010/main" val="3895929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47</a:t>
            </a:fld>
            <a:endParaRPr lang="en-US"/>
          </a:p>
        </p:txBody>
      </p:sp>
    </p:spTree>
    <p:extLst>
      <p:ext uri="{BB962C8B-B14F-4D97-AF65-F5344CB8AC3E}">
        <p14:creationId xmlns:p14="http://schemas.microsoft.com/office/powerpoint/2010/main" val="39540959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48</a:t>
            </a:fld>
            <a:endParaRPr lang="en-US"/>
          </a:p>
        </p:txBody>
      </p:sp>
    </p:spTree>
    <p:extLst>
      <p:ext uri="{BB962C8B-B14F-4D97-AF65-F5344CB8AC3E}">
        <p14:creationId xmlns:p14="http://schemas.microsoft.com/office/powerpoint/2010/main" val="636139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term – imported as a file from MELCOR or similar application, or input directly into MACCS itself by specifying the release characteristics.  Magnitude and timing, to include buoyancy (heat), height, initial timing, release rate by radionuclide by chemical group, particle size distribution by chemical group…items like that to characterize your release.   </a:t>
            </a:r>
          </a:p>
          <a:p>
            <a:endParaRPr lang="en-US"/>
          </a:p>
          <a:p>
            <a:r>
              <a:rPr lang="en-US"/>
              <a:t>Models Atmospheric transport and dispersion – weather is a key part of that – options for statistical sampling of your weather data</a:t>
            </a:r>
          </a:p>
          <a:p>
            <a:r>
              <a:rPr lang="en-US"/>
              <a:t>(120 hour, bin sampling)</a:t>
            </a:r>
          </a:p>
          <a:p>
            <a:endParaRPr lang="en-US"/>
          </a:p>
          <a:p>
            <a:r>
              <a:rPr lang="en-US"/>
              <a:t>Deposition – deposited on the ground, or washed out by interactions with clouds or rain.</a:t>
            </a:r>
          </a:p>
          <a:p>
            <a:endParaRPr lang="en-US"/>
          </a:p>
          <a:p>
            <a:r>
              <a:rPr lang="en-US"/>
              <a:t>Exposure pathways – and ultimately the biological impacts and resulting risks</a:t>
            </a:r>
          </a:p>
          <a:p>
            <a:endParaRPr lang="en-US"/>
          </a:p>
          <a:p>
            <a:r>
              <a:rPr lang="en-US"/>
              <a:t>Broken down into multiple time domains:</a:t>
            </a:r>
          </a:p>
          <a:p>
            <a:r>
              <a:rPr lang="en-US"/>
              <a:t>Emergency – sheltering, biological impacts and potential shielding effects</a:t>
            </a:r>
          </a:p>
          <a:p>
            <a:r>
              <a:rPr lang="en-US"/>
              <a:t>Evacuation – speed and timing of evacuation for example.  You can also modify this for certain groups of people, or modify speeds (weather)</a:t>
            </a:r>
          </a:p>
          <a:p>
            <a:r>
              <a:rPr lang="en-US"/>
              <a:t>Potassium Iodine Ingestion – </a:t>
            </a:r>
          </a:p>
          <a:p>
            <a:r>
              <a:rPr lang="en-US"/>
              <a:t>Relocation</a:t>
            </a:r>
          </a:p>
          <a:p>
            <a:endParaRPr lang="en-US"/>
          </a:p>
          <a:p>
            <a:r>
              <a:rPr lang="en-US"/>
              <a:t>Long Term effects:</a:t>
            </a:r>
          </a:p>
          <a:p>
            <a:r>
              <a:rPr lang="en-US"/>
              <a:t>Impacts on the land – work associated with decontaminating land, possible </a:t>
            </a:r>
            <a:r>
              <a:rPr lang="en-US" err="1"/>
              <a:t>interdition</a:t>
            </a:r>
            <a:r>
              <a:rPr lang="en-US"/>
              <a:t>, and crop disposal</a:t>
            </a:r>
          </a:p>
          <a:p>
            <a:endParaRPr lang="en-US"/>
          </a:p>
          <a:p>
            <a:r>
              <a:rPr lang="en-US"/>
              <a:t>Economic Losses:</a:t>
            </a:r>
          </a:p>
          <a:p>
            <a:r>
              <a:rPr lang="en-US"/>
              <a:t>Mentioned biological impacts, but a key part of MACCS is also calculating economic impacts to have a full picture of the risk.   </a:t>
            </a:r>
          </a:p>
          <a:p>
            <a:endParaRPr lang="en-US"/>
          </a:p>
        </p:txBody>
      </p:sp>
      <p:sp>
        <p:nvSpPr>
          <p:cNvPr id="4" name="Slide Number Placeholder 3"/>
          <p:cNvSpPr>
            <a:spLocks noGrp="1"/>
          </p:cNvSpPr>
          <p:nvPr>
            <p:ph type="sldNum" sz="quarter" idx="5"/>
          </p:nvPr>
        </p:nvSpPr>
        <p:spPr/>
        <p:txBody>
          <a:bodyPr/>
          <a:lstStyle/>
          <a:p>
            <a:fld id="{0C7D932D-95DC-462D-BB12-956DBEE962C1}" type="slidenum">
              <a:rPr lang="en-US" smtClean="0"/>
              <a:t>5</a:t>
            </a:fld>
            <a:endParaRPr lang="en-US"/>
          </a:p>
        </p:txBody>
      </p:sp>
    </p:spTree>
    <p:extLst>
      <p:ext uri="{BB962C8B-B14F-4D97-AF65-F5344CB8AC3E}">
        <p14:creationId xmlns:p14="http://schemas.microsoft.com/office/powerpoint/2010/main" val="2289360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1BEE92-0EA9-474A-B362-8DB93EF340B8}" type="slidenum">
              <a:rPr lang="en-US" smtClean="0"/>
              <a:t>6</a:t>
            </a:fld>
            <a:endParaRPr lang="en-US"/>
          </a:p>
        </p:txBody>
      </p:sp>
    </p:spTree>
    <p:extLst>
      <p:ext uri="{BB962C8B-B14F-4D97-AF65-F5344CB8AC3E}">
        <p14:creationId xmlns:p14="http://schemas.microsoft.com/office/powerpoint/2010/main" val="2282202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7D932D-95DC-462D-BB12-956DBEE962C1}" type="slidenum">
              <a:rPr lang="en-US" smtClean="0"/>
              <a:t>7</a:t>
            </a:fld>
            <a:endParaRPr lang="en-US"/>
          </a:p>
        </p:txBody>
      </p:sp>
    </p:spTree>
    <p:extLst>
      <p:ext uri="{BB962C8B-B14F-4D97-AF65-F5344CB8AC3E}">
        <p14:creationId xmlns:p14="http://schemas.microsoft.com/office/powerpoint/2010/main" val="3229645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7D932D-95DC-462D-BB12-956DBEE962C1}" type="slidenum">
              <a:rPr lang="en-US" smtClean="0"/>
              <a:t>8</a:t>
            </a:fld>
            <a:endParaRPr lang="en-US"/>
          </a:p>
        </p:txBody>
      </p:sp>
    </p:spTree>
    <p:extLst>
      <p:ext uri="{BB962C8B-B14F-4D97-AF65-F5344CB8AC3E}">
        <p14:creationId xmlns:p14="http://schemas.microsoft.com/office/powerpoint/2010/main" val="389426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ATMOS: Atmospheric transport in early phase</a:t>
            </a:r>
          </a:p>
          <a:p>
            <a:endParaRPr lang="en-US" dirty="0"/>
          </a:p>
          <a:p>
            <a:r>
              <a:rPr lang="en-US" dirty="0"/>
              <a:t>EARLY: Dosimetry, protective actions, and health effects from early phase.</a:t>
            </a:r>
          </a:p>
          <a:p>
            <a:r>
              <a:rPr lang="en-US" dirty="0"/>
              <a:t>	- Early phase: Up to 40 days, usually one week.</a:t>
            </a:r>
          </a:p>
          <a:p>
            <a:endParaRPr lang="en-US" dirty="0"/>
          </a:p>
          <a:p>
            <a:r>
              <a:rPr lang="en-US" dirty="0"/>
              <a:t>CHRONC: Dosimetry, protective actions, and health effects from intermediate and long-term phases; Costs in all phases</a:t>
            </a:r>
          </a:p>
          <a:p>
            <a:r>
              <a:rPr lang="en-US" dirty="0"/>
              <a:t>	- Intermediate phase: 0 to 30 years, usually zero or one year.</a:t>
            </a:r>
          </a:p>
          <a:p>
            <a:r>
              <a:rPr lang="en-US" dirty="0"/>
              <a:t>	- Long-term phase: Exposure period depends on the pathway.  EXPTIM up to 317 years, usually 30 or 50 years.</a:t>
            </a:r>
          </a:p>
          <a:p>
            <a:r>
              <a:rPr lang="en-US" dirty="0"/>
              <a:t>	</a:t>
            </a:r>
          </a:p>
        </p:txBody>
      </p:sp>
      <p:sp>
        <p:nvSpPr>
          <p:cNvPr id="4" name="Slide Number Placeholder 3"/>
          <p:cNvSpPr>
            <a:spLocks noGrp="1"/>
          </p:cNvSpPr>
          <p:nvPr>
            <p:ph type="sldNum" sz="quarter" idx="5"/>
          </p:nvPr>
        </p:nvSpPr>
        <p:spPr/>
        <p:txBody>
          <a:bodyPr/>
          <a:lstStyle/>
          <a:p>
            <a:fld id="{2B4697AC-46E6-4BDE-A7BB-017B354DE2BC}" type="slidenum">
              <a:rPr lang="en-US" smtClean="0"/>
              <a:t>9</a:t>
            </a:fld>
            <a:endParaRPr lang="en-US"/>
          </a:p>
        </p:txBody>
      </p:sp>
    </p:spTree>
    <p:extLst>
      <p:ext uri="{BB962C8B-B14F-4D97-AF65-F5344CB8AC3E}">
        <p14:creationId xmlns:p14="http://schemas.microsoft.com/office/powerpoint/2010/main" val="3922162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run CHRONC, the outputs only contain early phase results.  Also, even when you do run CHRONC, certain outputs do not include food and water ingestion. To include all MACCS dose exposure pathways, use Type 1 and 5 outputs.</a:t>
            </a:r>
          </a:p>
        </p:txBody>
      </p:sp>
      <p:sp>
        <p:nvSpPr>
          <p:cNvPr id="4" name="Slide Number Placeholder 3"/>
          <p:cNvSpPr>
            <a:spLocks noGrp="1"/>
          </p:cNvSpPr>
          <p:nvPr>
            <p:ph type="sldNum" sz="quarter" idx="5"/>
          </p:nvPr>
        </p:nvSpPr>
        <p:spPr/>
        <p:txBody>
          <a:bodyPr/>
          <a:lstStyle/>
          <a:p>
            <a:fld id="{0C7D932D-95DC-462D-BB12-956DBEE962C1}" type="slidenum">
              <a:rPr lang="en-US" smtClean="0"/>
              <a:t>11</a:t>
            </a:fld>
            <a:endParaRPr lang="en-US"/>
          </a:p>
        </p:txBody>
      </p:sp>
    </p:spTree>
    <p:extLst>
      <p:ext uri="{BB962C8B-B14F-4D97-AF65-F5344CB8AC3E}">
        <p14:creationId xmlns:p14="http://schemas.microsoft.com/office/powerpoint/2010/main" val="2879397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chemeClr val="bg1"/>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chemeClr val="bg1"/>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a:p>
        </p:txBody>
      </p:sp>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bg1"/>
                </a:solidFill>
              </a:defRPr>
            </a:lvl1pPr>
          </a:lstStyle>
          <a:p>
            <a:fld id="{ABD4F8E3-4ED9-44B4-99E6-8A3D2CF8D415}" type="datetime4">
              <a:rPr lang="en-US" smtClean="0"/>
              <a:pPr/>
              <a:t>October 18, 2024</a:t>
            </a:fld>
            <a:endParaRPr lang="en-US" dirty="0"/>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88442"/>
            <a:ext cx="4963110" cy="44115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userDrawn="1">
          <p15:clr>
            <a:srgbClr val="FBAE40"/>
          </p15:clr>
        </p15:guide>
        <p15:guide id="2" pos="46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731520" y="1920242"/>
            <a:ext cx="646176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920242"/>
            <a:ext cx="646176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E30ADE-F360-433E-91F6-EA29360B108E}" type="datetime1">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725861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0" y="365760"/>
            <a:ext cx="9022080" cy="82296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B86E23C8-784F-4537-8E0D-D3C12ED535FE}" type="slidenum">
              <a:rPr lang="en-US"/>
              <a:pPr>
                <a:defRPr/>
              </a:pPr>
              <a:t>‹#›</a:t>
            </a:fld>
            <a:endParaRPr lang="en-US"/>
          </a:p>
        </p:txBody>
      </p:sp>
    </p:spTree>
    <p:extLst>
      <p:ext uri="{BB962C8B-B14F-4D97-AF65-F5344CB8AC3E}">
        <p14:creationId xmlns:p14="http://schemas.microsoft.com/office/powerpoint/2010/main" val="3428040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1BC267-6301-D647-5DD0-B5814043AC79}"/>
              </a:ext>
            </a:extLst>
          </p:cNvPr>
          <p:cNvSpPr/>
          <p:nvPr userDrawn="1"/>
        </p:nvSpPr>
        <p:spPr>
          <a:xfrm>
            <a:off x="6413500" y="0"/>
            <a:ext cx="8216899"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898104" y="457200"/>
            <a:ext cx="7275095"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898104" y="6858000"/>
            <a:ext cx="7275095"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bg1"/>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buClr>
                <a:srgbClr val="F37421"/>
              </a:buClr>
              <a:defRPr sz="2800">
                <a:solidFill>
                  <a:schemeClr val="bg1"/>
                </a:solidFill>
              </a:defRPr>
            </a:lvl1pPr>
            <a:lvl2pPr marL="822960" indent="-274320">
              <a:buClr>
                <a:srgbClr val="F37421"/>
              </a:buClr>
              <a:buFont typeface="Wingdings" panose="05000000000000000000" pitchFamily="2" charset="2"/>
              <a:buChar char="§"/>
              <a:defRPr sz="2400">
                <a:solidFill>
                  <a:schemeClr val="bg1"/>
                </a:solidFill>
              </a:defRPr>
            </a:lvl2pPr>
            <a:lvl3pPr marL="1371600" indent="-274320">
              <a:buClr>
                <a:srgbClr val="F37421"/>
              </a:buClr>
              <a:buFont typeface="Wingdings" panose="05000000000000000000" pitchFamily="2" charset="2"/>
              <a:buChar char="ü"/>
              <a:defRPr sz="2000">
                <a:solidFill>
                  <a:schemeClr val="bg1"/>
                </a:solidFill>
              </a:defRPr>
            </a:lvl3pPr>
            <a:lvl4pPr>
              <a:buClr>
                <a:srgbClr val="F37421"/>
              </a:buClr>
              <a:defRPr sz="1800">
                <a:solidFill>
                  <a:schemeClr val="bg1"/>
                </a:solidFill>
              </a:defRPr>
            </a:lvl4pPr>
            <a:lvl5pPr marL="2468880" indent="-274320">
              <a:buClr>
                <a:srgbClr val="F37421"/>
              </a:buClr>
              <a:buFont typeface="Wingdings" panose="05000000000000000000" pitchFamily="2" charset="2"/>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10/18/2024</a:t>
            </a:fld>
            <a:endParaRPr lang="en-US" dirty="0"/>
          </a:p>
        </p:txBody>
      </p:sp>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7D4F36-2E6C-C7E6-87C9-625F06B5EBE7}"/>
              </a:ext>
            </a:extLst>
          </p:cNvPr>
          <p:cNvSpPr/>
          <p:nvPr userDrawn="1"/>
        </p:nvSpPr>
        <p:spPr>
          <a:xfrm>
            <a:off x="6413500" y="0"/>
            <a:ext cx="8216899"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829168" y="457199"/>
            <a:ext cx="7373874"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buClr>
                <a:srgbClr val="F37421"/>
              </a:buClr>
              <a:defRPr sz="2800">
                <a:solidFill>
                  <a:schemeClr val="bg1"/>
                </a:solidFill>
              </a:defRPr>
            </a:lvl1pPr>
            <a:lvl2pPr marL="822960" indent="-274320">
              <a:buClr>
                <a:srgbClr val="F37421"/>
              </a:buClr>
              <a:buFont typeface="Wingdings" panose="05000000000000000000" pitchFamily="2" charset="2"/>
              <a:buChar char="§"/>
              <a:defRPr sz="2400">
                <a:solidFill>
                  <a:schemeClr val="bg1"/>
                </a:solidFill>
              </a:defRPr>
            </a:lvl2pPr>
            <a:lvl3pPr marL="1371600" indent="-274320">
              <a:buClr>
                <a:srgbClr val="F37421"/>
              </a:buClr>
              <a:buFont typeface="Wingdings" panose="05000000000000000000" pitchFamily="2" charset="2"/>
              <a:buChar char="ü"/>
              <a:defRPr sz="2000">
                <a:solidFill>
                  <a:schemeClr val="bg1"/>
                </a:solidFill>
              </a:defRPr>
            </a:lvl3pPr>
            <a:lvl4pPr>
              <a:buClr>
                <a:srgbClr val="F37421"/>
              </a:buClr>
              <a:defRPr sz="1800">
                <a:solidFill>
                  <a:schemeClr val="bg1"/>
                </a:solidFill>
              </a:defRPr>
            </a:lvl4pPr>
            <a:lvl5pPr marL="2468880" indent="-274320">
              <a:buClr>
                <a:srgbClr val="F37421"/>
              </a:buClr>
              <a:buFont typeface="Wingdings" panose="05000000000000000000" pitchFamily="2" charset="2"/>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10/18/2024</a:t>
            </a:fld>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bg1"/>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13BF88-4B5C-CE2F-FEDD-F1368C822FC5}"/>
              </a:ext>
            </a:extLst>
          </p:cNvPr>
          <p:cNvSpPr/>
          <p:nvPr userDrawn="1"/>
        </p:nvSpPr>
        <p:spPr>
          <a:xfrm>
            <a:off x="783771" y="1080655"/>
            <a:ext cx="145475" cy="451262"/>
          </a:xfrm>
          <a:prstGeom prst="rect">
            <a:avLst/>
          </a:prstGeom>
          <a:solidFill>
            <a:srgbClr val="1833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D96EEDE-6486-774B-B0E3-751BBA42CE35}"/>
              </a:ext>
            </a:extLst>
          </p:cNvPr>
          <p:cNvSpPr/>
          <p:nvPr userDrawn="1"/>
        </p:nvSpPr>
        <p:spPr>
          <a:xfrm>
            <a:off x="929246" y="0"/>
            <a:ext cx="13701154"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18335A"/>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12801600" cy="5486401"/>
          </a:xfrm>
          <a:prstGeom prst="rect">
            <a:avLst/>
          </a:prstGeom>
        </p:spPr>
        <p:txBody>
          <a:bodyPr/>
          <a:lstStyle>
            <a:lvl1pPr>
              <a:buClr>
                <a:srgbClr val="18335A"/>
              </a:buClr>
              <a:defRPr sz="2800">
                <a:latin typeface="Arial" panose="020B0604020202020204" pitchFamily="34" charset="0"/>
                <a:cs typeface="Arial" panose="020B0604020202020204" pitchFamily="34" charset="0"/>
              </a:defRPr>
            </a:lvl1pPr>
            <a:lvl2pPr marL="822960" indent="-274320">
              <a:buClr>
                <a:srgbClr val="18335A"/>
              </a:buClr>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Clr>
                <a:srgbClr val="18335A"/>
              </a:buClr>
              <a:buFont typeface="Wingdings" panose="05000000000000000000" pitchFamily="2" charset="2"/>
              <a:buChar char="ü"/>
              <a:defRPr sz="2000">
                <a:latin typeface="Arial" panose="020B0604020202020204" pitchFamily="34" charset="0"/>
                <a:cs typeface="Arial" panose="020B0604020202020204" pitchFamily="34" charset="0"/>
              </a:defRPr>
            </a:lvl3pPr>
            <a:lvl4pPr>
              <a:buClr>
                <a:srgbClr val="18335A"/>
              </a:buClr>
              <a:defRPr sz="1800">
                <a:latin typeface="Arial" panose="020B0604020202020204" pitchFamily="34" charset="0"/>
                <a:cs typeface="Arial" panose="020B0604020202020204" pitchFamily="34" charset="0"/>
              </a:defRPr>
            </a:lvl4pPr>
            <a:lvl5pPr marL="2468880" indent="-274320">
              <a:buClr>
                <a:srgbClr val="18335A"/>
              </a:buClr>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10/18/2024</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a:extLst>
              <a:ext uri="{FF2B5EF4-FFF2-40B4-BE49-F238E27FC236}">
                <a16:creationId xmlns:a16="http://schemas.microsoft.com/office/drawing/2014/main" id="{786CD40E-4F18-75F7-79A8-011C7628FB8F}"/>
              </a:ext>
            </a:extLst>
          </p:cNvPr>
          <p:cNvPicPr>
            <a:picLocks noChangeAspect="1"/>
          </p:cNvPicPr>
          <p:nvPr userDrawn="1"/>
        </p:nvPicPr>
        <p:blipFill>
          <a:blip r:embed="rId2"/>
          <a:srcRect/>
          <a:stretch/>
        </p:blipFill>
        <p:spPr>
          <a:xfrm>
            <a:off x="10204338" y="741197"/>
            <a:ext cx="3972560" cy="552704"/>
          </a:xfrm>
          <a:prstGeom prst="rect">
            <a:avLst/>
          </a:prstGeom>
        </p:spPr>
      </p:pic>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54" userDrawn="1">
          <p15:clr>
            <a:srgbClr val="FBAE40"/>
          </p15:clr>
        </p15:guide>
        <p15:guide id="2" pos="460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317672" y="0"/>
            <a:ext cx="8312727"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582036"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696836"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582036"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696836"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582036"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582036"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696836"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696836"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bg1"/>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buClr>
                <a:srgbClr val="F37421"/>
              </a:buClr>
              <a:defRPr sz="2800">
                <a:solidFill>
                  <a:schemeClr val="bg1"/>
                </a:solidFill>
              </a:defRPr>
            </a:lvl1pPr>
            <a:lvl2pPr marL="822960" indent="-274320">
              <a:buClr>
                <a:srgbClr val="F37421"/>
              </a:buClr>
              <a:buFont typeface="Wingdings" panose="05000000000000000000" pitchFamily="2" charset="2"/>
              <a:buChar char="§"/>
              <a:defRPr sz="2400">
                <a:solidFill>
                  <a:schemeClr val="bg1"/>
                </a:solidFill>
              </a:defRPr>
            </a:lvl2pPr>
            <a:lvl3pPr marL="1371600" indent="-274320">
              <a:buClr>
                <a:srgbClr val="F37421"/>
              </a:buClr>
              <a:buFont typeface="Wingdings" panose="05000000000000000000" pitchFamily="2" charset="2"/>
              <a:buChar char="ü"/>
              <a:defRPr sz="2000">
                <a:solidFill>
                  <a:schemeClr val="bg1"/>
                </a:solidFill>
              </a:defRPr>
            </a:lvl3pPr>
            <a:lvl4pPr>
              <a:buClr>
                <a:srgbClr val="F37421"/>
              </a:buClr>
              <a:defRPr sz="1800">
                <a:solidFill>
                  <a:schemeClr val="bg1"/>
                </a:solidFill>
              </a:defRPr>
            </a:lvl4pPr>
            <a:lvl5pPr marL="2468880" indent="-274320">
              <a:buClr>
                <a:srgbClr val="F37421"/>
              </a:buClr>
              <a:buFont typeface="Wingdings" panose="05000000000000000000" pitchFamily="2" charset="2"/>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10/18/2024</a:t>
            </a:fld>
            <a:endParaRPr lang="en-US" dirty="0"/>
          </a:p>
        </p:txBody>
      </p:sp>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929246" y="0"/>
            <a:ext cx="13701154"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10/18/2024</a:t>
            </a:fld>
            <a:endParaRPr lang="en-US" dirty="0"/>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buClr>
                <a:srgbClr val="18335A"/>
              </a:buCl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Title 1">
            <a:extLst>
              <a:ext uri="{FF2B5EF4-FFF2-40B4-BE49-F238E27FC236}">
                <a16:creationId xmlns:a16="http://schemas.microsoft.com/office/drawing/2014/main" id="{A99476DF-EB14-B0C0-F260-BEAA5736EAD5}"/>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18335A"/>
                </a:solidFill>
                <a:latin typeface="Arial" panose="020B0604020202020204" pitchFamily="34" charset="0"/>
                <a:ea typeface="+mn-ea"/>
                <a:cs typeface="Arial" panose="020B0604020202020204" pitchFamily="34" charset="0"/>
              </a:defRPr>
            </a:lvl1pPr>
          </a:lstStyle>
          <a:p>
            <a:r>
              <a:rPr lang="en-US" dirty="0"/>
              <a:t>Click to edit slide title</a:t>
            </a:r>
          </a:p>
        </p:txBody>
      </p:sp>
      <p:pic>
        <p:nvPicPr>
          <p:cNvPr id="6" name="Picture 5">
            <a:extLst>
              <a:ext uri="{FF2B5EF4-FFF2-40B4-BE49-F238E27FC236}">
                <a16:creationId xmlns:a16="http://schemas.microsoft.com/office/drawing/2014/main" id="{65911E96-319D-E54E-3054-B139FB69C4FF}"/>
              </a:ext>
            </a:extLst>
          </p:cNvPr>
          <p:cNvPicPr>
            <a:picLocks noChangeAspect="1"/>
          </p:cNvPicPr>
          <p:nvPr userDrawn="1"/>
        </p:nvPicPr>
        <p:blipFill>
          <a:blip r:embed="rId2"/>
          <a:srcRect/>
          <a:stretch/>
        </p:blipFill>
        <p:spPr>
          <a:xfrm>
            <a:off x="10204338" y="741197"/>
            <a:ext cx="3972560" cy="552704"/>
          </a:xfrm>
          <a:prstGeom prst="rect">
            <a:avLst/>
          </a:prstGeom>
        </p:spPr>
      </p:pic>
      <p:sp>
        <p:nvSpPr>
          <p:cNvPr id="7" name="Rectangle 6">
            <a:extLst>
              <a:ext uri="{FF2B5EF4-FFF2-40B4-BE49-F238E27FC236}">
                <a16:creationId xmlns:a16="http://schemas.microsoft.com/office/drawing/2014/main" id="{2D83FBA5-A5BE-F192-583D-AC15D31E1339}"/>
              </a:ext>
            </a:extLst>
          </p:cNvPr>
          <p:cNvSpPr/>
          <p:nvPr userDrawn="1"/>
        </p:nvSpPr>
        <p:spPr>
          <a:xfrm>
            <a:off x="783771" y="1080655"/>
            <a:ext cx="145475" cy="451262"/>
          </a:xfrm>
          <a:prstGeom prst="rect">
            <a:avLst/>
          </a:prstGeom>
          <a:solidFill>
            <a:srgbClr val="1833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929246" y="0"/>
            <a:ext cx="13701154"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10/18/2024</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4" name="Title 1">
            <a:extLst>
              <a:ext uri="{FF2B5EF4-FFF2-40B4-BE49-F238E27FC236}">
                <a16:creationId xmlns:a16="http://schemas.microsoft.com/office/drawing/2014/main" id="{D4E24851-2E35-F5FE-EAAC-B1980208F5F4}"/>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18335A"/>
                </a:solidFill>
                <a:latin typeface="Arial" panose="020B0604020202020204" pitchFamily="34" charset="0"/>
                <a:ea typeface="+mn-ea"/>
                <a:cs typeface="Arial" panose="020B0604020202020204" pitchFamily="34" charset="0"/>
              </a:defRPr>
            </a:lvl1pPr>
          </a:lstStyle>
          <a:p>
            <a:r>
              <a:rPr lang="en-US" dirty="0"/>
              <a:t>Click to edit slide title</a:t>
            </a:r>
          </a:p>
        </p:txBody>
      </p:sp>
      <p:pic>
        <p:nvPicPr>
          <p:cNvPr id="2" name="Picture 1">
            <a:extLst>
              <a:ext uri="{FF2B5EF4-FFF2-40B4-BE49-F238E27FC236}">
                <a16:creationId xmlns:a16="http://schemas.microsoft.com/office/drawing/2014/main" id="{DA7F0AFD-0325-7A75-CDDA-A1B836F49814}"/>
              </a:ext>
            </a:extLst>
          </p:cNvPr>
          <p:cNvPicPr>
            <a:picLocks noChangeAspect="1"/>
          </p:cNvPicPr>
          <p:nvPr userDrawn="1"/>
        </p:nvPicPr>
        <p:blipFill>
          <a:blip r:embed="rId2"/>
          <a:srcRect/>
          <a:stretch/>
        </p:blipFill>
        <p:spPr>
          <a:xfrm>
            <a:off x="10204338" y="741197"/>
            <a:ext cx="3972560" cy="552704"/>
          </a:xfrm>
          <a:prstGeom prst="rect">
            <a:avLst/>
          </a:prstGeom>
        </p:spPr>
      </p:pic>
      <p:sp>
        <p:nvSpPr>
          <p:cNvPr id="6" name="Rectangle 5">
            <a:extLst>
              <a:ext uri="{FF2B5EF4-FFF2-40B4-BE49-F238E27FC236}">
                <a16:creationId xmlns:a16="http://schemas.microsoft.com/office/drawing/2014/main" id="{1B3116B4-D4E8-8879-429C-EFBCA12F5EE1}"/>
              </a:ext>
            </a:extLst>
          </p:cNvPr>
          <p:cNvSpPr/>
          <p:nvPr userDrawn="1"/>
        </p:nvSpPr>
        <p:spPr>
          <a:xfrm>
            <a:off x="783771" y="1080655"/>
            <a:ext cx="145475" cy="451262"/>
          </a:xfrm>
          <a:prstGeom prst="rect">
            <a:avLst/>
          </a:prstGeom>
          <a:solidFill>
            <a:srgbClr val="1833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929246" y="0"/>
            <a:ext cx="13701153"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10/18/2024</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 name="Rectangle 1">
            <a:extLst>
              <a:ext uri="{FF2B5EF4-FFF2-40B4-BE49-F238E27FC236}">
                <a16:creationId xmlns:a16="http://schemas.microsoft.com/office/drawing/2014/main" id="{2B4FD0CB-C49B-F182-311C-3122FE6C5C99}"/>
              </a:ext>
            </a:extLst>
          </p:cNvPr>
          <p:cNvSpPr/>
          <p:nvPr userDrawn="1"/>
        </p:nvSpPr>
        <p:spPr>
          <a:xfrm>
            <a:off x="783771" y="1080655"/>
            <a:ext cx="145475" cy="451262"/>
          </a:xfrm>
          <a:prstGeom prst="rect">
            <a:avLst/>
          </a:prstGeom>
          <a:solidFill>
            <a:srgbClr val="1833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4343400"/>
          </a:xfrm>
          <a:prstGeom prst="rect">
            <a:avLst/>
          </a:prstGeom>
          <a:noFill/>
        </p:spPr>
        <p:txBody>
          <a:bodyPr wrap="square" lIns="0" tIns="0" rIns="0" bIns="0" rtlCol="0" anchor="ctr" anchorCtr="0">
            <a:noAutofit/>
          </a:bodyPr>
          <a:lstStyle/>
          <a:p>
            <a:pPr>
              <a:lnSpc>
                <a:spcPct val="90000"/>
              </a:lnSpc>
            </a:pPr>
            <a:r>
              <a:rPr lang="en-US" sz="4800" b="1" dirty="0">
                <a:solidFill>
                  <a:schemeClr val="bg1"/>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772400"/>
            <a:ext cx="4937125" cy="4572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4" r:id="rId10"/>
    <p:sldLayoutId id="214748373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40" userDrawn="1">
          <p15:clr>
            <a:srgbClr val="F26B43"/>
          </p15:clr>
        </p15:guide>
        <p15:guide id="2" pos="8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maccs.sandia.gov/"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maccs.sandia.gov/"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ersdt.fogbugz.com/"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maccs.sandia.gov/"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hyperlink" Target="mailto:wg-maccs-entity@sandia.gov"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541D9-A798-3321-58E5-639BD9BC5ECF}"/>
              </a:ext>
            </a:extLst>
          </p:cNvPr>
          <p:cNvSpPr>
            <a:spLocks noGrp="1"/>
          </p:cNvSpPr>
          <p:nvPr>
            <p:ph type="ctrTitle"/>
          </p:nvPr>
        </p:nvSpPr>
        <p:spPr>
          <a:xfrm>
            <a:off x="965771" y="2116477"/>
            <a:ext cx="5322013" cy="3061698"/>
          </a:xfrm>
        </p:spPr>
        <p:txBody>
          <a:bodyPr>
            <a:normAutofit fontScale="90000"/>
          </a:bodyPr>
          <a:lstStyle/>
          <a:p>
            <a:r>
              <a:rPr lang="en-US" sz="4800" dirty="0"/>
              <a:t>Overview of the MACCS Code and Its Regulatory Applications, </a:t>
            </a:r>
            <a:br>
              <a:rPr lang="en-US" sz="4800" dirty="0"/>
            </a:br>
            <a:r>
              <a:rPr lang="en-US" sz="4800" dirty="0"/>
              <a:t>Oct 2024</a:t>
            </a:r>
            <a:endParaRPr lang="en-US" dirty="0"/>
          </a:p>
        </p:txBody>
      </p:sp>
      <p:sp>
        <p:nvSpPr>
          <p:cNvPr id="3" name="Text Placeholder 2">
            <a:extLst>
              <a:ext uri="{FF2B5EF4-FFF2-40B4-BE49-F238E27FC236}">
                <a16:creationId xmlns:a16="http://schemas.microsoft.com/office/drawing/2014/main" id="{90DCAC79-8881-6E90-E737-FF8A18568EEE}"/>
              </a:ext>
            </a:extLst>
          </p:cNvPr>
          <p:cNvSpPr>
            <a:spLocks noGrp="1"/>
          </p:cNvSpPr>
          <p:nvPr>
            <p:ph type="body" sz="quarter" idx="10"/>
          </p:nvPr>
        </p:nvSpPr>
        <p:spPr/>
        <p:txBody>
          <a:bodyPr/>
          <a:lstStyle/>
          <a:p>
            <a:r>
              <a:rPr lang="en-US" dirty="0"/>
              <a:t>AJ Nosek, PhD</a:t>
            </a:r>
          </a:p>
          <a:p>
            <a:r>
              <a:rPr lang="en-US" dirty="0"/>
              <a:t>US Nuclear Regulatory Commission</a:t>
            </a:r>
          </a:p>
          <a:p>
            <a:r>
              <a:rPr lang="en-US" dirty="0"/>
              <a:t>2024 RAMP and MACCS Users Group Meeting</a:t>
            </a:r>
          </a:p>
          <a:p>
            <a:endParaRPr lang="en-US" dirty="0"/>
          </a:p>
        </p:txBody>
      </p:sp>
    </p:spTree>
    <p:extLst>
      <p:ext uri="{BB962C8B-B14F-4D97-AF65-F5344CB8AC3E}">
        <p14:creationId xmlns:p14="http://schemas.microsoft.com/office/powerpoint/2010/main" val="135534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0A8E78-34A9-DF4B-C23A-BC55A907831C}"/>
              </a:ext>
            </a:extLst>
          </p:cNvPr>
          <p:cNvSpPr>
            <a:spLocks noGrp="1"/>
          </p:cNvSpPr>
          <p:nvPr>
            <p:ph type="sldNum" sz="quarter" idx="12"/>
          </p:nvPr>
        </p:nvSpPr>
        <p:spPr/>
        <p:txBody>
          <a:bodyPr/>
          <a:lstStyle/>
          <a:p>
            <a:fld id="{FE7A4BB3-E848-5A44-82DF-322201952CD8}" type="slidenum">
              <a:rPr lang="en-US" smtClean="0"/>
              <a:pPr/>
              <a:t>10</a:t>
            </a:fld>
            <a:endParaRPr lang="en-US"/>
          </a:p>
        </p:txBody>
      </p:sp>
      <p:sp>
        <p:nvSpPr>
          <p:cNvPr id="3" name="Title 2">
            <a:extLst>
              <a:ext uri="{FF2B5EF4-FFF2-40B4-BE49-F238E27FC236}">
                <a16:creationId xmlns:a16="http://schemas.microsoft.com/office/drawing/2014/main" id="{31135B97-0737-93B0-3F26-DF87D1F2AFA2}"/>
              </a:ext>
            </a:extLst>
          </p:cNvPr>
          <p:cNvSpPr>
            <a:spLocks noGrp="1"/>
          </p:cNvSpPr>
          <p:nvPr>
            <p:ph type="title"/>
          </p:nvPr>
        </p:nvSpPr>
        <p:spPr/>
        <p:txBody>
          <a:bodyPr>
            <a:normAutofit/>
          </a:bodyPr>
          <a:lstStyle/>
          <a:p>
            <a:r>
              <a:rPr lang="en-US" dirty="0"/>
              <a:t>MACCS Code Modules</a:t>
            </a:r>
          </a:p>
        </p:txBody>
      </p:sp>
      <p:sp>
        <p:nvSpPr>
          <p:cNvPr id="4" name="Content Placeholder 3">
            <a:extLst>
              <a:ext uri="{FF2B5EF4-FFF2-40B4-BE49-F238E27FC236}">
                <a16:creationId xmlns:a16="http://schemas.microsoft.com/office/drawing/2014/main" id="{81A90F27-6F72-0093-488D-E1BA8F371E68}"/>
              </a:ext>
            </a:extLst>
          </p:cNvPr>
          <p:cNvSpPr>
            <a:spLocks noGrp="1"/>
          </p:cNvSpPr>
          <p:nvPr>
            <p:ph sz="quarter" idx="20"/>
          </p:nvPr>
        </p:nvSpPr>
        <p:spPr/>
        <p:txBody>
          <a:bodyPr>
            <a:normAutofit fontScale="92500" lnSpcReduction="20000"/>
          </a:bodyPr>
          <a:lstStyle/>
          <a:p>
            <a:r>
              <a:rPr lang="en-US" dirty="0"/>
              <a:t>ATMOS</a:t>
            </a:r>
          </a:p>
          <a:p>
            <a:pPr lvl="1"/>
            <a:r>
              <a:rPr lang="en-US" dirty="0"/>
              <a:t>Estimates transient air and ground concentrations </a:t>
            </a:r>
          </a:p>
          <a:p>
            <a:pPr lvl="1"/>
            <a:r>
              <a:rPr lang="en-US" dirty="0"/>
              <a:t>Option for Gaussian Plume Segment or </a:t>
            </a:r>
            <a:r>
              <a:rPr lang="en-US" dirty="0" err="1"/>
              <a:t>Lagrangian</a:t>
            </a:r>
            <a:r>
              <a:rPr lang="en-US" dirty="0"/>
              <a:t> Particle models</a:t>
            </a:r>
          </a:p>
          <a:p>
            <a:r>
              <a:rPr lang="en-US" dirty="0"/>
              <a:t>EARLY</a:t>
            </a:r>
          </a:p>
          <a:p>
            <a:pPr lvl="1"/>
            <a:r>
              <a:rPr lang="en-US" dirty="0"/>
              <a:t>Treats emergency phase (up to 40 days, usually one week)</a:t>
            </a:r>
          </a:p>
          <a:p>
            <a:pPr lvl="1"/>
            <a:r>
              <a:rPr lang="en-US" dirty="0"/>
              <a:t>Estimates projected doses from plume passage and ground contamination</a:t>
            </a:r>
          </a:p>
          <a:p>
            <a:pPr lvl="1"/>
            <a:r>
              <a:rPr lang="en-US" dirty="0"/>
              <a:t>Models cohort-specific emergency response actions</a:t>
            </a:r>
          </a:p>
          <a:p>
            <a:pPr lvl="1"/>
            <a:r>
              <a:rPr lang="en-US" dirty="0"/>
              <a:t>Estimates accumulated doses and health effects to cohorts</a:t>
            </a:r>
          </a:p>
          <a:p>
            <a:r>
              <a:rPr lang="en-US" dirty="0"/>
              <a:t>CHRONC</a:t>
            </a:r>
          </a:p>
          <a:p>
            <a:pPr lvl="1"/>
            <a:r>
              <a:rPr lang="en-US" dirty="0"/>
              <a:t>Treats intermediate phase (up to 30 years, usually zero or one year) </a:t>
            </a:r>
          </a:p>
          <a:p>
            <a:pPr lvl="1"/>
            <a:r>
              <a:rPr lang="en-US" dirty="0"/>
              <a:t>Treats long-term phase (up to 300 years, usually 50 years) </a:t>
            </a:r>
          </a:p>
          <a:p>
            <a:pPr lvl="1"/>
            <a:r>
              <a:rPr lang="en-US" dirty="0"/>
              <a:t>Estimates projected doses from ground contamination</a:t>
            </a:r>
          </a:p>
          <a:p>
            <a:pPr lvl="1"/>
            <a:r>
              <a:rPr lang="en-US" dirty="0"/>
              <a:t>Models long-term protective actions (i.e., relocation / property interdiction, food interdiction, decontamination, and condemnation)</a:t>
            </a:r>
          </a:p>
          <a:p>
            <a:pPr lvl="1"/>
            <a:r>
              <a:rPr lang="en-US" dirty="0"/>
              <a:t>Estimates accumulated doses and health effects</a:t>
            </a:r>
          </a:p>
          <a:p>
            <a:pPr lvl="1"/>
            <a:r>
              <a:rPr lang="en-US" dirty="0"/>
              <a:t>Estimates economic losses, land contamination, displaced individuals, and other societal impacts.</a:t>
            </a:r>
          </a:p>
          <a:p>
            <a:endParaRPr lang="en-US" dirty="0"/>
          </a:p>
        </p:txBody>
      </p:sp>
    </p:spTree>
    <p:extLst>
      <p:ext uri="{BB962C8B-B14F-4D97-AF65-F5344CB8AC3E}">
        <p14:creationId xmlns:p14="http://schemas.microsoft.com/office/powerpoint/2010/main" val="65309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3733591-23FA-4FEA-9764-0AFB68E169C9}"/>
              </a:ext>
            </a:extLst>
          </p:cNvPr>
          <p:cNvGraphicFramePr>
            <a:graphicFrameLocks noGrp="1"/>
          </p:cNvGraphicFramePr>
          <p:nvPr>
            <p:extLst>
              <p:ext uri="{D42A27DB-BD31-4B8C-83A1-F6EECF244321}">
                <p14:modId xmlns:p14="http://schemas.microsoft.com/office/powerpoint/2010/main" val="3350785622"/>
              </p:ext>
            </p:extLst>
          </p:nvPr>
        </p:nvGraphicFramePr>
        <p:xfrm>
          <a:off x="1060057" y="1425566"/>
          <a:ext cx="9540510" cy="6331061"/>
        </p:xfrm>
        <a:graphic>
          <a:graphicData uri="http://schemas.openxmlformats.org/drawingml/2006/table">
            <a:tbl>
              <a:tblPr firstRow="1" firstCol="1" bandRow="1"/>
              <a:tblGrid>
                <a:gridCol w="6198499">
                  <a:extLst>
                    <a:ext uri="{9D8B030D-6E8A-4147-A177-3AD203B41FA5}">
                      <a16:colId xmlns:a16="http://schemas.microsoft.com/office/drawing/2014/main" val="1674467353"/>
                    </a:ext>
                  </a:extLst>
                </a:gridCol>
                <a:gridCol w="1132885">
                  <a:extLst>
                    <a:ext uri="{9D8B030D-6E8A-4147-A177-3AD203B41FA5}">
                      <a16:colId xmlns:a16="http://schemas.microsoft.com/office/drawing/2014/main" val="374432872"/>
                    </a:ext>
                  </a:extLst>
                </a:gridCol>
                <a:gridCol w="1051965">
                  <a:extLst>
                    <a:ext uri="{9D8B030D-6E8A-4147-A177-3AD203B41FA5}">
                      <a16:colId xmlns:a16="http://schemas.microsoft.com/office/drawing/2014/main" val="1874446921"/>
                    </a:ext>
                  </a:extLst>
                </a:gridCol>
                <a:gridCol w="1157161">
                  <a:extLst>
                    <a:ext uri="{9D8B030D-6E8A-4147-A177-3AD203B41FA5}">
                      <a16:colId xmlns:a16="http://schemas.microsoft.com/office/drawing/2014/main" val="3749521777"/>
                    </a:ext>
                  </a:extLst>
                </a:gridCol>
              </a:tblGrid>
              <a:tr h="318561">
                <a:tc>
                  <a:txBody>
                    <a:bodyPr/>
                    <a:lstStyle/>
                    <a:p>
                      <a:pPr marL="0" marR="0" algn="ctr" fontAlgn="ctr">
                        <a:spcBef>
                          <a:spcPts val="0"/>
                        </a:spcBef>
                        <a:spcAft>
                          <a:spcPts val="0"/>
                        </a:spcAft>
                      </a:pPr>
                      <a:r>
                        <a:rPr lang="en-US" sz="1700" b="1" i="0" u="none" strike="noStrike" dirty="0">
                          <a:effectLst/>
                          <a:latin typeface="Times New Roman" panose="02020603050405020304" pitchFamily="18" charset="0"/>
                          <a:ea typeface="Times New Roman" panose="02020603050405020304" pitchFamily="18" charset="0"/>
                        </a:rPr>
                        <a:t>Output Name</a:t>
                      </a:r>
                      <a:endParaRPr lang="en-US" sz="2400" b="1"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700" b="1" i="0" u="none" strike="noStrike">
                          <a:effectLst/>
                          <a:latin typeface="Times New Roman" panose="02020603050405020304" pitchFamily="18" charset="0"/>
                          <a:ea typeface="Times New Roman" panose="02020603050405020304" pitchFamily="18" charset="0"/>
                        </a:rPr>
                        <a:t>ATMOS</a:t>
                      </a:r>
                      <a:endParaRPr lang="en-US" sz="2400" b="1" i="0" u="none" strike="noStrike">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700" b="1" i="0" u="none" strike="noStrike">
                          <a:effectLst/>
                          <a:latin typeface="Times New Roman" panose="02020603050405020304" pitchFamily="18" charset="0"/>
                          <a:ea typeface="Times New Roman" panose="02020603050405020304" pitchFamily="18" charset="0"/>
                        </a:rPr>
                        <a:t>EARLY</a:t>
                      </a:r>
                      <a:endParaRPr lang="en-US" sz="2400" b="1" i="0" u="none" strike="noStrike">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700" b="1" i="0" u="none" strike="noStrike" dirty="0">
                          <a:effectLst/>
                          <a:latin typeface="Times New Roman" panose="02020603050405020304" pitchFamily="18" charset="0"/>
                          <a:ea typeface="Times New Roman" panose="02020603050405020304" pitchFamily="18" charset="0"/>
                        </a:rPr>
                        <a:t>CHRONC</a:t>
                      </a:r>
                      <a:endParaRPr lang="en-US" sz="2400" b="1"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358163"/>
                  </a:ext>
                </a:extLst>
              </a:tr>
              <a:tr h="300625">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0: Atmospheric Results for Specified Downwind Distances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fontAlgn="ctr">
                        <a:spcBef>
                          <a:spcPts val="0"/>
                        </a:spcBef>
                        <a:spcAft>
                          <a:spcPts val="0"/>
                        </a:spcAft>
                      </a:pPr>
                      <a:r>
                        <a:rPr lang="en-US" sz="1800" b="0" i="0" u="none" strike="noStrike">
                          <a:effectLst/>
                          <a:latin typeface="Times New Roman" panose="02020603050405020304" pitchFamily="18" charset="0"/>
                          <a:ea typeface="Times New Roman" panose="02020603050405020304" pitchFamily="18" charset="0"/>
                        </a:rPr>
                        <a:t>X</a:t>
                      </a:r>
                      <a:endParaRPr lang="en-US" sz="1800" b="0" i="0" u="none" strike="noStrike">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fontAlgn="ctr">
                        <a:spcBef>
                          <a:spcPts val="0"/>
                        </a:spcBef>
                        <a:spcAft>
                          <a:spcPts val="0"/>
                        </a:spcAft>
                      </a:pPr>
                      <a:r>
                        <a:rPr lang="en-US" sz="1800" b="0" i="0" u="none" strike="noStrike">
                          <a:effectLst/>
                          <a:latin typeface="Times New Roman" panose="02020603050405020304" pitchFamily="18" charset="0"/>
                          <a:ea typeface="Times New Roman" panose="02020603050405020304" pitchFamily="18" charset="0"/>
                        </a:rPr>
                        <a:t> </a:t>
                      </a:r>
                      <a:endParaRPr lang="en-US" sz="1800" b="0" i="0" u="none" strike="noStrike">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53793125"/>
                  </a:ext>
                </a:extLst>
              </a:tr>
              <a:tr h="300625">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 Health Effect Cases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X</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X</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6195758"/>
                  </a:ext>
                </a:extLst>
              </a:tr>
              <a:tr h="300625">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2: Early Fatality Distance</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X</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97687210"/>
                  </a:ext>
                </a:extLst>
              </a:tr>
              <a:tr h="300625">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3: Population Exceeding Early Dose Threshold</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X</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41768616"/>
                  </a:ext>
                </a:extLst>
              </a:tr>
              <a:tr h="300625">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4: Average Individual Risk</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X</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X</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49534253"/>
                  </a:ext>
                </a:extLst>
              </a:tr>
              <a:tr h="300625">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5: Population Dose</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fontAlgn="ctr">
                        <a:spcBef>
                          <a:spcPts val="0"/>
                        </a:spcBef>
                        <a:spcAft>
                          <a:spcPts val="0"/>
                        </a:spcAft>
                      </a:pPr>
                      <a:r>
                        <a:rPr lang="en-US" sz="1800" b="0" i="0" u="none" strike="noStrike">
                          <a:effectLst/>
                          <a:latin typeface="Times New Roman" panose="02020603050405020304" pitchFamily="18" charset="0"/>
                          <a:ea typeface="Times New Roman" panose="02020603050405020304" pitchFamily="18" charset="0"/>
                        </a:rPr>
                        <a:t> </a:t>
                      </a:r>
                      <a:endParaRPr lang="en-US" sz="1800" b="0" i="0" u="none" strike="noStrike">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fontAlgn="ctr">
                        <a:spcBef>
                          <a:spcPts val="0"/>
                        </a:spcBef>
                        <a:spcAft>
                          <a:spcPts val="0"/>
                        </a:spcAft>
                      </a:pPr>
                      <a:r>
                        <a:rPr lang="en-US" sz="1800" b="0" i="0" u="none" strike="noStrike">
                          <a:effectLst/>
                          <a:latin typeface="Times New Roman" panose="02020603050405020304" pitchFamily="18" charset="0"/>
                          <a:ea typeface="Times New Roman" panose="02020603050405020304" pitchFamily="18" charset="0"/>
                        </a:rPr>
                        <a:t>X</a:t>
                      </a:r>
                      <a:endParaRPr lang="en-US" sz="1800" b="0" i="0" u="none" strike="noStrike">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X</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06688312"/>
                  </a:ext>
                </a:extLst>
              </a:tr>
              <a:tr h="300625">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6: Centerline Dose</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X</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X</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84703140"/>
                  </a:ext>
                </a:extLst>
              </a:tr>
              <a:tr h="300625">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7: Centerline Risk</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fontAlgn="ctr">
                        <a:spcBef>
                          <a:spcPts val="0"/>
                        </a:spcBef>
                        <a:spcAft>
                          <a:spcPts val="0"/>
                        </a:spcAft>
                      </a:pPr>
                      <a:r>
                        <a:rPr lang="en-US" sz="1800" b="0" i="0" u="none" strike="noStrike">
                          <a:effectLst/>
                          <a:latin typeface="Times New Roman" panose="02020603050405020304" pitchFamily="18" charset="0"/>
                          <a:ea typeface="Times New Roman" panose="02020603050405020304" pitchFamily="18" charset="0"/>
                        </a:rPr>
                        <a:t> </a:t>
                      </a:r>
                      <a:endParaRPr lang="en-US" sz="1800" b="0" i="0" u="none" strike="noStrike">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fontAlgn="ctr">
                        <a:spcBef>
                          <a:spcPts val="0"/>
                        </a:spcBef>
                        <a:spcAft>
                          <a:spcPts val="0"/>
                        </a:spcAft>
                      </a:pPr>
                      <a:r>
                        <a:rPr lang="en-US" sz="1800" b="0" i="0" u="none" strike="noStrike">
                          <a:effectLst/>
                          <a:latin typeface="Times New Roman" panose="02020603050405020304" pitchFamily="18" charset="0"/>
                          <a:ea typeface="Times New Roman" panose="02020603050405020304" pitchFamily="18" charset="0"/>
                        </a:rPr>
                        <a:t>X</a:t>
                      </a:r>
                      <a:endParaRPr lang="en-US" sz="1800" b="0" i="0" u="none" strike="noStrike">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X</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72733330"/>
                  </a:ext>
                </a:extLst>
              </a:tr>
              <a:tr h="300625">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8: Population-Weighted Individual Risk</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X</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X</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90079407"/>
                  </a:ext>
                </a:extLst>
              </a:tr>
              <a:tr h="300625">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A: Peak Dose for Specified Distances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fontAlgn="ctr">
                        <a:spcBef>
                          <a:spcPts val="0"/>
                        </a:spcBef>
                        <a:spcAft>
                          <a:spcPts val="0"/>
                        </a:spcAft>
                      </a:pPr>
                      <a:r>
                        <a:rPr lang="en-US" sz="1800" b="0" i="0" u="none" strike="noStrike">
                          <a:effectLst/>
                          <a:latin typeface="Times New Roman" panose="02020603050405020304" pitchFamily="18" charset="0"/>
                          <a:ea typeface="Times New Roman" panose="02020603050405020304" pitchFamily="18" charset="0"/>
                        </a:rPr>
                        <a:t> </a:t>
                      </a:r>
                      <a:endParaRPr lang="en-US" sz="1800" b="0" i="0" u="none" strike="noStrike">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fontAlgn="ctr">
                        <a:spcBef>
                          <a:spcPts val="0"/>
                        </a:spcBef>
                        <a:spcAft>
                          <a:spcPts val="0"/>
                        </a:spcAft>
                      </a:pPr>
                      <a:r>
                        <a:rPr lang="en-US" sz="1800" b="0" i="0" u="none" strike="noStrike">
                          <a:effectLst/>
                          <a:latin typeface="Times New Roman" panose="02020603050405020304" pitchFamily="18" charset="0"/>
                          <a:ea typeface="Times New Roman" panose="02020603050405020304" pitchFamily="18" charset="0"/>
                        </a:rPr>
                        <a:t>X</a:t>
                      </a:r>
                      <a:endParaRPr lang="en-US" sz="1800" b="0" i="0" u="none" strike="noStrike">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X</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62481362"/>
                  </a:ext>
                </a:extLst>
              </a:tr>
              <a:tr h="300625">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B: Peak Dose for Specified Spatial Elements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X</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X</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09656683"/>
                  </a:ext>
                </a:extLst>
              </a:tr>
              <a:tr h="300625">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C: Land Area Exceeding Dose</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fontAlgn="ctr">
                        <a:spcBef>
                          <a:spcPts val="0"/>
                        </a:spcBef>
                        <a:spcAft>
                          <a:spcPts val="0"/>
                        </a:spcAft>
                      </a:pPr>
                      <a:r>
                        <a:rPr lang="en-US" sz="1800" b="0" i="0" u="none" strike="noStrike">
                          <a:effectLst/>
                          <a:latin typeface="Times New Roman" panose="02020603050405020304" pitchFamily="18" charset="0"/>
                          <a:ea typeface="Times New Roman" panose="02020603050405020304" pitchFamily="18" charset="0"/>
                        </a:rPr>
                        <a:t> </a:t>
                      </a:r>
                      <a:endParaRPr lang="en-US" sz="1800" b="0" i="0" u="none" strike="noStrike">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fontAlgn="ctr">
                        <a:spcBef>
                          <a:spcPts val="0"/>
                        </a:spcBef>
                        <a:spcAft>
                          <a:spcPts val="0"/>
                        </a:spcAft>
                      </a:pPr>
                      <a:r>
                        <a:rPr lang="en-US" sz="1800" b="0" i="0" u="none" strike="noStrike">
                          <a:effectLst/>
                          <a:latin typeface="Times New Roman" panose="02020603050405020304" pitchFamily="18" charset="0"/>
                          <a:ea typeface="Times New Roman" panose="02020603050405020304" pitchFamily="18" charset="0"/>
                        </a:rPr>
                        <a:t>X</a:t>
                      </a:r>
                      <a:endParaRPr lang="en-US" sz="1800" b="0" i="0" u="none" strike="noStrike">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404404528"/>
                  </a:ext>
                </a:extLst>
              </a:tr>
              <a:tr h="300625">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D: Land Area Exceeding Concentration</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fontAlgn="ctr">
                        <a:spcBef>
                          <a:spcPts val="0"/>
                        </a:spcBef>
                        <a:spcAft>
                          <a:spcPts val="0"/>
                        </a:spcAft>
                      </a:pPr>
                      <a:r>
                        <a:rPr lang="en-US" sz="1800" b="0" i="0" u="none" strike="noStrike">
                          <a:effectLst/>
                          <a:latin typeface="Times New Roman" panose="02020603050405020304" pitchFamily="18" charset="0"/>
                          <a:ea typeface="Times New Roman" panose="02020603050405020304" pitchFamily="18" charset="0"/>
                        </a:rPr>
                        <a:t>X</a:t>
                      </a:r>
                      <a:endParaRPr lang="en-US" sz="1800" b="0" i="0" u="none" strike="noStrike">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87039992"/>
                  </a:ext>
                </a:extLst>
              </a:tr>
              <a:tr h="300625">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E: Population Movement Across Radius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X</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56697463"/>
                  </a:ext>
                </a:extLst>
              </a:tr>
              <a:tr h="300625">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9: Breakdown of Long-term Population Dose</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X</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46624199"/>
                  </a:ext>
                </a:extLst>
              </a:tr>
              <a:tr h="300625">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10: Economic Cost Measures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fontAlgn="ctr">
                        <a:spcBef>
                          <a:spcPts val="0"/>
                        </a:spcBef>
                        <a:spcAft>
                          <a:spcPts val="0"/>
                        </a:spcAft>
                      </a:pPr>
                      <a:r>
                        <a:rPr lang="en-US" sz="1800" b="0" i="0" u="none" strike="noStrike">
                          <a:effectLst/>
                          <a:latin typeface="Times New Roman" panose="02020603050405020304" pitchFamily="18" charset="0"/>
                          <a:ea typeface="Times New Roman" panose="02020603050405020304" pitchFamily="18" charset="0"/>
                        </a:rPr>
                        <a:t> </a:t>
                      </a:r>
                      <a:endParaRPr lang="en-US" sz="1800" b="0" i="0" u="none" strike="noStrike">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X</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55511345"/>
                  </a:ext>
                </a:extLst>
              </a:tr>
              <a:tr h="300625">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11: Maximum Distance for Protective Actions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X</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93871899"/>
                  </a:ext>
                </a:extLst>
              </a:tr>
              <a:tr h="300625">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12: Impacted Area / Population</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X</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97546128"/>
                  </a:ext>
                </a:extLst>
              </a:tr>
              <a:tr h="300625">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13: Maximum Annual Food Ingestion Dose</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X</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82645577"/>
                  </a:ext>
                </a:extLst>
              </a:tr>
              <a:tr h="300625">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14: Evacuated and Relocated Population</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X</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46899841"/>
                  </a:ext>
                </a:extLst>
              </a:tr>
            </a:tbl>
          </a:graphicData>
        </a:graphic>
      </p:graphicFrame>
      <p:sp>
        <p:nvSpPr>
          <p:cNvPr id="2" name="Slide Number Placeholder 1">
            <a:extLst>
              <a:ext uri="{FF2B5EF4-FFF2-40B4-BE49-F238E27FC236}">
                <a16:creationId xmlns:a16="http://schemas.microsoft.com/office/drawing/2014/main" id="{2BB712FA-2E7E-43D8-A9A7-FCAC1025E876}"/>
              </a:ext>
            </a:extLst>
          </p:cNvPr>
          <p:cNvSpPr>
            <a:spLocks noGrp="1"/>
          </p:cNvSpPr>
          <p:nvPr>
            <p:ph type="sldNum" sz="quarter" idx="12"/>
          </p:nvPr>
        </p:nvSpPr>
        <p:spPr/>
        <p:txBody>
          <a:bodyPr/>
          <a:lstStyle/>
          <a:p>
            <a:fld id="{B980B012-4B4C-0D4B-9961-39BAA1B684BE}" type="slidenum">
              <a:rPr lang="en-US" smtClean="0"/>
              <a:pPr/>
              <a:t>11</a:t>
            </a:fld>
            <a:endParaRPr lang="en-US"/>
          </a:p>
        </p:txBody>
      </p:sp>
      <p:sp>
        <p:nvSpPr>
          <p:cNvPr id="7" name="Title 1">
            <a:extLst>
              <a:ext uri="{FF2B5EF4-FFF2-40B4-BE49-F238E27FC236}">
                <a16:creationId xmlns:a16="http://schemas.microsoft.com/office/drawing/2014/main" id="{F7D2C95D-CDFF-42AA-B7C3-35C1C758056B}"/>
              </a:ext>
            </a:extLst>
          </p:cNvPr>
          <p:cNvSpPr>
            <a:spLocks noGrp="1"/>
          </p:cNvSpPr>
          <p:nvPr>
            <p:ph type="title"/>
          </p:nvPr>
        </p:nvSpPr>
        <p:spPr/>
        <p:txBody>
          <a:bodyPr>
            <a:normAutofit/>
          </a:bodyPr>
          <a:lstStyle/>
          <a:p>
            <a:r>
              <a:rPr lang="en-US" dirty="0"/>
              <a:t>MACCS</a:t>
            </a:r>
            <a:r>
              <a:rPr lang="en-US" i="1" dirty="0"/>
              <a:t> </a:t>
            </a:r>
            <a:r>
              <a:rPr lang="en-US" dirty="0"/>
              <a:t>Outputs</a:t>
            </a:r>
          </a:p>
        </p:txBody>
      </p:sp>
      <p:graphicFrame>
        <p:nvGraphicFramePr>
          <p:cNvPr id="3" name="Table 2">
            <a:extLst>
              <a:ext uri="{FF2B5EF4-FFF2-40B4-BE49-F238E27FC236}">
                <a16:creationId xmlns:a16="http://schemas.microsoft.com/office/drawing/2014/main" id="{526B940E-7EC6-72A9-95CA-8E1CF2FD8F2E}"/>
              </a:ext>
            </a:extLst>
          </p:cNvPr>
          <p:cNvGraphicFramePr>
            <a:graphicFrameLocks noGrp="1"/>
          </p:cNvGraphicFramePr>
          <p:nvPr>
            <p:extLst>
              <p:ext uri="{D42A27DB-BD31-4B8C-83A1-F6EECF244321}">
                <p14:modId xmlns:p14="http://schemas.microsoft.com/office/powerpoint/2010/main" val="524735815"/>
              </p:ext>
            </p:extLst>
          </p:nvPr>
        </p:nvGraphicFramePr>
        <p:xfrm>
          <a:off x="11472550" y="2496601"/>
          <a:ext cx="1956667" cy="1618199"/>
        </p:xfrm>
        <a:graphic>
          <a:graphicData uri="http://schemas.openxmlformats.org/drawingml/2006/table">
            <a:tbl>
              <a:tblPr firstRow="1" firstCol="1" bandRow="1"/>
              <a:tblGrid>
                <a:gridCol w="1956667">
                  <a:extLst>
                    <a:ext uri="{9D8B030D-6E8A-4147-A177-3AD203B41FA5}">
                      <a16:colId xmlns:a16="http://schemas.microsoft.com/office/drawing/2014/main" val="1674467353"/>
                    </a:ext>
                  </a:extLst>
                </a:gridCol>
              </a:tblGrid>
              <a:tr h="347802">
                <a:tc>
                  <a:txBody>
                    <a:bodyPr/>
                    <a:lstStyle/>
                    <a:p>
                      <a:pPr marL="0" marR="0" algn="ctr" fontAlgn="ctr">
                        <a:spcBef>
                          <a:spcPts val="0"/>
                        </a:spcBef>
                        <a:spcAft>
                          <a:spcPts val="0"/>
                        </a:spcAft>
                      </a:pPr>
                      <a:r>
                        <a:rPr lang="en-US" sz="1700" b="1" i="0" u="none" strike="noStrike" dirty="0">
                          <a:effectLst/>
                          <a:latin typeface="Times New Roman" panose="02020603050405020304" pitchFamily="18" charset="0"/>
                          <a:ea typeface="Times New Roman" panose="02020603050405020304" pitchFamily="18" charset="0"/>
                        </a:rPr>
                        <a:t>Output Category</a:t>
                      </a:r>
                      <a:endParaRPr lang="en-US" sz="2400" b="1"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358163"/>
                  </a:ext>
                </a:extLst>
              </a:tr>
              <a:tr h="312984">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rPr>
                        <a:t>Atmospheric</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53793125"/>
                  </a:ext>
                </a:extLst>
              </a:tr>
              <a:tr h="300975">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Health Effects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6195758"/>
                  </a:ext>
                </a:extLst>
              </a:tr>
              <a:tr h="328219">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Dose</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06688312"/>
                  </a:ext>
                </a:extLst>
              </a:tr>
              <a:tr h="328219">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Socioeconomic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55511345"/>
                  </a:ext>
                </a:extLst>
              </a:tr>
            </a:tbl>
          </a:graphicData>
        </a:graphic>
      </p:graphicFrame>
    </p:spTree>
    <p:extLst>
      <p:ext uri="{BB962C8B-B14F-4D97-AF65-F5344CB8AC3E}">
        <p14:creationId xmlns:p14="http://schemas.microsoft.com/office/powerpoint/2010/main" val="149753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3733591-23FA-4FEA-9764-0AFB68E169C9}"/>
              </a:ext>
            </a:extLst>
          </p:cNvPr>
          <p:cNvGraphicFramePr>
            <a:graphicFrameLocks noGrp="1"/>
          </p:cNvGraphicFramePr>
          <p:nvPr/>
        </p:nvGraphicFramePr>
        <p:xfrm>
          <a:off x="1455577" y="1830118"/>
          <a:ext cx="4531338" cy="3386883"/>
        </p:xfrm>
        <a:graphic>
          <a:graphicData uri="http://schemas.openxmlformats.org/drawingml/2006/table">
            <a:tbl>
              <a:tblPr firstRow="1" firstCol="1" bandRow="1"/>
              <a:tblGrid>
                <a:gridCol w="4531338">
                  <a:extLst>
                    <a:ext uri="{9D8B030D-6E8A-4147-A177-3AD203B41FA5}">
                      <a16:colId xmlns:a16="http://schemas.microsoft.com/office/drawing/2014/main" val="1674467353"/>
                    </a:ext>
                  </a:extLst>
                </a:gridCol>
              </a:tblGrid>
              <a:tr h="354817">
                <a:tc>
                  <a:txBody>
                    <a:bodyPr/>
                    <a:lstStyle/>
                    <a:p>
                      <a:pPr marL="0" marR="0" algn="ctr" fontAlgn="ctr">
                        <a:spcBef>
                          <a:spcPts val="0"/>
                        </a:spcBef>
                        <a:spcAft>
                          <a:spcPts val="0"/>
                        </a:spcAft>
                      </a:pPr>
                      <a:r>
                        <a:rPr lang="en-US" sz="1700" b="1" i="0" u="none" strike="noStrike" dirty="0">
                          <a:effectLst/>
                          <a:latin typeface="Times New Roman" panose="02020603050405020304" pitchFamily="18" charset="0"/>
                          <a:ea typeface="Times New Roman" panose="02020603050405020304" pitchFamily="18" charset="0"/>
                        </a:rPr>
                        <a:t>MACCS Outputs (truncated list)</a:t>
                      </a:r>
                      <a:endParaRPr lang="en-US" sz="2400" b="1"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358163"/>
                  </a:ext>
                </a:extLst>
              </a:tr>
              <a:tr h="356134">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0: Atmospheric Results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53793125"/>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 Health Effect Cases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6195758"/>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5: Population Dose</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06688312"/>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8: Population-Weighted Individual Risk</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90079407"/>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A: Peak Dose for Specified Distances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06457775"/>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10: Economic Cost Measures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55511345"/>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12: Impacted Area / Population</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97546128"/>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14: Evacuated and Relocated Population</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46899841"/>
                  </a:ext>
                </a:extLst>
              </a:tr>
            </a:tbl>
          </a:graphicData>
        </a:graphic>
      </p:graphicFrame>
      <p:sp>
        <p:nvSpPr>
          <p:cNvPr id="2" name="Slide Number Placeholder 1">
            <a:extLst>
              <a:ext uri="{FF2B5EF4-FFF2-40B4-BE49-F238E27FC236}">
                <a16:creationId xmlns:a16="http://schemas.microsoft.com/office/drawing/2014/main" id="{2BB712FA-2E7E-43D8-A9A7-FCAC1025E876}"/>
              </a:ext>
            </a:extLst>
          </p:cNvPr>
          <p:cNvSpPr>
            <a:spLocks noGrp="1"/>
          </p:cNvSpPr>
          <p:nvPr>
            <p:ph type="sldNum" sz="quarter" idx="12"/>
          </p:nvPr>
        </p:nvSpPr>
        <p:spPr/>
        <p:txBody>
          <a:bodyPr/>
          <a:lstStyle/>
          <a:p>
            <a:fld id="{B980B012-4B4C-0D4B-9961-39BAA1B684BE}" type="slidenum">
              <a:rPr lang="en-US" smtClean="0"/>
              <a:pPr/>
              <a:t>12</a:t>
            </a:fld>
            <a:endParaRPr lang="en-US"/>
          </a:p>
        </p:txBody>
      </p:sp>
      <p:sp>
        <p:nvSpPr>
          <p:cNvPr id="7" name="Title 1">
            <a:extLst>
              <a:ext uri="{FF2B5EF4-FFF2-40B4-BE49-F238E27FC236}">
                <a16:creationId xmlns:a16="http://schemas.microsoft.com/office/drawing/2014/main" id="{F7D2C95D-CDFF-42AA-B7C3-35C1C758056B}"/>
              </a:ext>
            </a:extLst>
          </p:cNvPr>
          <p:cNvSpPr>
            <a:spLocks noGrp="1"/>
          </p:cNvSpPr>
          <p:nvPr>
            <p:ph type="title"/>
          </p:nvPr>
        </p:nvSpPr>
        <p:spPr/>
        <p:txBody>
          <a:bodyPr>
            <a:normAutofit fontScale="90000"/>
          </a:bodyPr>
          <a:lstStyle/>
          <a:p>
            <a:r>
              <a:rPr lang="en-US" dirty="0"/>
              <a:t>MACCS</a:t>
            </a:r>
            <a:r>
              <a:rPr lang="en-US" i="1" dirty="0"/>
              <a:t> </a:t>
            </a:r>
            <a:r>
              <a:rPr lang="en-US" dirty="0"/>
              <a:t>Outputs of Regulatory Interest</a:t>
            </a:r>
          </a:p>
        </p:txBody>
      </p:sp>
      <p:sp>
        <p:nvSpPr>
          <p:cNvPr id="8" name="Content Placeholder 7">
            <a:extLst>
              <a:ext uri="{FF2B5EF4-FFF2-40B4-BE49-F238E27FC236}">
                <a16:creationId xmlns:a16="http://schemas.microsoft.com/office/drawing/2014/main" id="{A643A073-9224-28CC-3F79-C393D0380C86}"/>
              </a:ext>
            </a:extLst>
          </p:cNvPr>
          <p:cNvSpPr>
            <a:spLocks noGrp="1"/>
          </p:cNvSpPr>
          <p:nvPr>
            <p:ph sz="quarter" idx="20"/>
          </p:nvPr>
        </p:nvSpPr>
        <p:spPr>
          <a:xfrm>
            <a:off x="7434076" y="1864894"/>
            <a:ext cx="6739124" cy="5917131"/>
          </a:xfrm>
        </p:spPr>
        <p:txBody>
          <a:bodyPr>
            <a:normAutofit fontScale="85000" lnSpcReduction="20000"/>
          </a:bodyPr>
          <a:lstStyle/>
          <a:p>
            <a:r>
              <a:rPr lang="en-US" dirty="0"/>
              <a:t>Safety goal evaluation</a:t>
            </a:r>
          </a:p>
          <a:p>
            <a:pPr lvl="1"/>
            <a:r>
              <a:rPr lang="en-US" dirty="0"/>
              <a:t>The safety goals are a level of protection from consequences of nuclear power plant operation at which members of the public bear no significant additional risk to life or health. (51 FR 30028)</a:t>
            </a:r>
          </a:p>
          <a:p>
            <a:r>
              <a:rPr lang="en-US" dirty="0"/>
              <a:t>The quantitative health objectives (QHOs) </a:t>
            </a:r>
          </a:p>
          <a:p>
            <a:pPr lvl="1"/>
            <a:r>
              <a:rPr lang="en-US" dirty="0"/>
              <a:t>The QHOs are a measure of meeting the NRC safety goals. </a:t>
            </a:r>
          </a:p>
          <a:p>
            <a:pPr lvl="1"/>
            <a:r>
              <a:rPr lang="en-US" dirty="0"/>
              <a:t>The QHO for early fatalities is ~ 5x10</a:t>
            </a:r>
            <a:r>
              <a:rPr lang="en-US" baseline="30000" dirty="0"/>
              <a:t>-7</a:t>
            </a:r>
            <a:r>
              <a:rPr lang="en-US" dirty="0"/>
              <a:t>/year. (NRC’s subsidiary goal for the QHO for early fatalities, LERF is 1x10</a:t>
            </a:r>
            <a:r>
              <a:rPr lang="en-US" baseline="30000" dirty="0"/>
              <a:t>-5</a:t>
            </a:r>
            <a:r>
              <a:rPr lang="en-US" dirty="0"/>
              <a:t>/year.)</a:t>
            </a:r>
          </a:p>
          <a:p>
            <a:pPr lvl="1"/>
            <a:r>
              <a:rPr lang="en-US" dirty="0"/>
              <a:t>The QHO for latent fatalities is ~ 2x10</a:t>
            </a:r>
            <a:r>
              <a:rPr lang="en-US" baseline="30000" dirty="0"/>
              <a:t>-6</a:t>
            </a:r>
            <a:r>
              <a:rPr lang="en-US" dirty="0"/>
              <a:t>/year. (NRC’s subsidiary goal for the QHO for latent fatalities, CDF, for operating and new reactors, is 1x10</a:t>
            </a:r>
            <a:r>
              <a:rPr lang="en-US" baseline="30000" dirty="0"/>
              <a:t>-4</a:t>
            </a:r>
            <a:r>
              <a:rPr lang="en-US" dirty="0"/>
              <a:t>/year.)</a:t>
            </a:r>
          </a:p>
          <a:p>
            <a:r>
              <a:rPr lang="en-US" dirty="0"/>
              <a:t>A QHO safety goal evaluation is a comparison of the early and latent fatality risk against the QHOs</a:t>
            </a:r>
          </a:p>
          <a:p>
            <a:r>
              <a:rPr lang="en-US" dirty="0"/>
              <a:t>Safety goal evaluations are used to inform regulatory analysis / backfit analysis and other efforts.</a:t>
            </a:r>
          </a:p>
        </p:txBody>
      </p:sp>
      <p:graphicFrame>
        <p:nvGraphicFramePr>
          <p:cNvPr id="3" name="Table 2">
            <a:extLst>
              <a:ext uri="{FF2B5EF4-FFF2-40B4-BE49-F238E27FC236}">
                <a16:creationId xmlns:a16="http://schemas.microsoft.com/office/drawing/2014/main" id="{A677D459-83FD-204B-3156-39F441A58ED5}"/>
              </a:ext>
            </a:extLst>
          </p:cNvPr>
          <p:cNvGraphicFramePr>
            <a:graphicFrameLocks noGrp="1"/>
          </p:cNvGraphicFramePr>
          <p:nvPr/>
        </p:nvGraphicFramePr>
        <p:xfrm>
          <a:off x="1555718" y="5913324"/>
          <a:ext cx="1842000" cy="1618199"/>
        </p:xfrm>
        <a:graphic>
          <a:graphicData uri="http://schemas.openxmlformats.org/drawingml/2006/table">
            <a:tbl>
              <a:tblPr firstRow="1" firstCol="1" bandRow="1"/>
              <a:tblGrid>
                <a:gridCol w="1842000">
                  <a:extLst>
                    <a:ext uri="{9D8B030D-6E8A-4147-A177-3AD203B41FA5}">
                      <a16:colId xmlns:a16="http://schemas.microsoft.com/office/drawing/2014/main" val="1674467353"/>
                    </a:ext>
                  </a:extLst>
                </a:gridCol>
              </a:tblGrid>
              <a:tr h="347802">
                <a:tc>
                  <a:txBody>
                    <a:bodyPr/>
                    <a:lstStyle/>
                    <a:p>
                      <a:pPr marL="0" marR="0" algn="ctr" fontAlgn="ctr">
                        <a:spcBef>
                          <a:spcPts val="0"/>
                        </a:spcBef>
                        <a:spcAft>
                          <a:spcPts val="0"/>
                        </a:spcAft>
                      </a:pPr>
                      <a:r>
                        <a:rPr lang="en-US" sz="1700" b="1" i="0" u="none" strike="noStrike" dirty="0">
                          <a:effectLst/>
                          <a:latin typeface="Times New Roman" panose="02020603050405020304" pitchFamily="18" charset="0"/>
                          <a:ea typeface="Times New Roman" panose="02020603050405020304" pitchFamily="18" charset="0"/>
                        </a:rPr>
                        <a:t>Output Category</a:t>
                      </a:r>
                      <a:endParaRPr lang="en-US" sz="2400" b="1"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358163"/>
                  </a:ext>
                </a:extLst>
              </a:tr>
              <a:tr h="312984">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rPr>
                        <a:t>Atmospheric</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53793125"/>
                  </a:ext>
                </a:extLst>
              </a:tr>
              <a:tr h="300975">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Health Effects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6195758"/>
                  </a:ext>
                </a:extLst>
              </a:tr>
              <a:tr h="328219">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Dose</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06688312"/>
                  </a:ext>
                </a:extLst>
              </a:tr>
              <a:tr h="328219">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Socioeconomic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55511345"/>
                  </a:ext>
                </a:extLst>
              </a:tr>
            </a:tbl>
          </a:graphicData>
        </a:graphic>
      </p:graphicFrame>
      <p:cxnSp>
        <p:nvCxnSpPr>
          <p:cNvPr id="30" name="Straight Arrow Connector 29">
            <a:extLst>
              <a:ext uri="{FF2B5EF4-FFF2-40B4-BE49-F238E27FC236}">
                <a16:creationId xmlns:a16="http://schemas.microsoft.com/office/drawing/2014/main" id="{316D3394-323F-2D9D-FC35-20FEDFC69B7A}"/>
              </a:ext>
            </a:extLst>
          </p:cNvPr>
          <p:cNvCxnSpPr>
            <a:cxnSpLocks/>
          </p:cNvCxnSpPr>
          <p:nvPr/>
        </p:nvCxnSpPr>
        <p:spPr>
          <a:xfrm flipH="1">
            <a:off x="6079625" y="3486472"/>
            <a:ext cx="1116701"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0933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3733591-23FA-4FEA-9764-0AFB68E169C9}"/>
              </a:ext>
            </a:extLst>
          </p:cNvPr>
          <p:cNvGraphicFramePr>
            <a:graphicFrameLocks noGrp="1"/>
          </p:cNvGraphicFramePr>
          <p:nvPr/>
        </p:nvGraphicFramePr>
        <p:xfrm>
          <a:off x="1455577" y="1830118"/>
          <a:ext cx="4531338" cy="3386883"/>
        </p:xfrm>
        <a:graphic>
          <a:graphicData uri="http://schemas.openxmlformats.org/drawingml/2006/table">
            <a:tbl>
              <a:tblPr firstRow="1" firstCol="1" bandRow="1"/>
              <a:tblGrid>
                <a:gridCol w="4531338">
                  <a:extLst>
                    <a:ext uri="{9D8B030D-6E8A-4147-A177-3AD203B41FA5}">
                      <a16:colId xmlns:a16="http://schemas.microsoft.com/office/drawing/2014/main" val="1674467353"/>
                    </a:ext>
                  </a:extLst>
                </a:gridCol>
              </a:tblGrid>
              <a:tr h="354817">
                <a:tc>
                  <a:txBody>
                    <a:bodyPr/>
                    <a:lstStyle/>
                    <a:p>
                      <a:pPr marL="0" marR="0" algn="ctr" fontAlgn="ctr">
                        <a:spcBef>
                          <a:spcPts val="0"/>
                        </a:spcBef>
                        <a:spcAft>
                          <a:spcPts val="0"/>
                        </a:spcAft>
                      </a:pPr>
                      <a:r>
                        <a:rPr lang="en-US" sz="1700" b="1" i="0" u="none" strike="noStrike" dirty="0">
                          <a:effectLst/>
                          <a:latin typeface="Times New Roman" panose="02020603050405020304" pitchFamily="18" charset="0"/>
                          <a:ea typeface="Times New Roman" panose="02020603050405020304" pitchFamily="18" charset="0"/>
                        </a:rPr>
                        <a:t>MACCS Outputs (truncated list)</a:t>
                      </a:r>
                      <a:endParaRPr lang="en-US" sz="2400" b="1"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358163"/>
                  </a:ext>
                </a:extLst>
              </a:tr>
              <a:tr h="356134">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0: Atmospheric Results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53793125"/>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 Health Effect Cases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6195758"/>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5: Population Dose</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06688312"/>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8: Population-Weighted Individual Risk</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90079407"/>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A: Peak Dose for Specified Distances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06457775"/>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10: Economic Cost Measures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55511345"/>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12: Impacted Area / Population</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97546128"/>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14: Evacuated and Relocated Population</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46899841"/>
                  </a:ext>
                </a:extLst>
              </a:tr>
            </a:tbl>
          </a:graphicData>
        </a:graphic>
      </p:graphicFrame>
      <p:sp>
        <p:nvSpPr>
          <p:cNvPr id="2" name="Slide Number Placeholder 1">
            <a:extLst>
              <a:ext uri="{FF2B5EF4-FFF2-40B4-BE49-F238E27FC236}">
                <a16:creationId xmlns:a16="http://schemas.microsoft.com/office/drawing/2014/main" id="{2BB712FA-2E7E-43D8-A9A7-FCAC1025E876}"/>
              </a:ext>
            </a:extLst>
          </p:cNvPr>
          <p:cNvSpPr>
            <a:spLocks noGrp="1"/>
          </p:cNvSpPr>
          <p:nvPr>
            <p:ph type="sldNum" sz="quarter" idx="12"/>
          </p:nvPr>
        </p:nvSpPr>
        <p:spPr/>
        <p:txBody>
          <a:bodyPr/>
          <a:lstStyle/>
          <a:p>
            <a:fld id="{B980B012-4B4C-0D4B-9961-39BAA1B684BE}" type="slidenum">
              <a:rPr lang="en-US" smtClean="0"/>
              <a:pPr/>
              <a:t>13</a:t>
            </a:fld>
            <a:endParaRPr lang="en-US"/>
          </a:p>
        </p:txBody>
      </p:sp>
      <p:sp>
        <p:nvSpPr>
          <p:cNvPr id="7" name="Title 1">
            <a:extLst>
              <a:ext uri="{FF2B5EF4-FFF2-40B4-BE49-F238E27FC236}">
                <a16:creationId xmlns:a16="http://schemas.microsoft.com/office/drawing/2014/main" id="{F7D2C95D-CDFF-42AA-B7C3-35C1C758056B}"/>
              </a:ext>
            </a:extLst>
          </p:cNvPr>
          <p:cNvSpPr>
            <a:spLocks noGrp="1"/>
          </p:cNvSpPr>
          <p:nvPr>
            <p:ph type="title"/>
          </p:nvPr>
        </p:nvSpPr>
        <p:spPr/>
        <p:txBody>
          <a:bodyPr>
            <a:normAutofit fontScale="90000"/>
          </a:bodyPr>
          <a:lstStyle/>
          <a:p>
            <a:r>
              <a:rPr lang="en-US" dirty="0"/>
              <a:t>MACCS</a:t>
            </a:r>
            <a:r>
              <a:rPr lang="en-US" i="1" dirty="0"/>
              <a:t> </a:t>
            </a:r>
            <a:r>
              <a:rPr lang="en-US" dirty="0"/>
              <a:t>Outputs of Regulatory Interest</a:t>
            </a:r>
          </a:p>
        </p:txBody>
      </p:sp>
      <p:sp>
        <p:nvSpPr>
          <p:cNvPr id="8" name="Content Placeholder 7">
            <a:extLst>
              <a:ext uri="{FF2B5EF4-FFF2-40B4-BE49-F238E27FC236}">
                <a16:creationId xmlns:a16="http://schemas.microsoft.com/office/drawing/2014/main" id="{A643A073-9224-28CC-3F79-C393D0380C86}"/>
              </a:ext>
            </a:extLst>
          </p:cNvPr>
          <p:cNvSpPr>
            <a:spLocks noGrp="1"/>
          </p:cNvSpPr>
          <p:nvPr>
            <p:ph sz="quarter" idx="20"/>
          </p:nvPr>
        </p:nvSpPr>
        <p:spPr>
          <a:xfrm>
            <a:off x="7434075" y="1864894"/>
            <a:ext cx="6739125" cy="5917131"/>
          </a:xfrm>
        </p:spPr>
        <p:txBody>
          <a:bodyPr>
            <a:normAutofit/>
          </a:bodyPr>
          <a:lstStyle/>
          <a:p>
            <a:r>
              <a:rPr lang="en-US" dirty="0"/>
              <a:t>Cost-benefit analysis (CBA)</a:t>
            </a:r>
          </a:p>
          <a:p>
            <a:pPr lvl="1"/>
            <a:r>
              <a:rPr lang="en-US" dirty="0"/>
              <a:t>CBA is a process used to measure the benefits of a decision or action minus its associated costs to determine whether it is worthwhile.</a:t>
            </a:r>
          </a:p>
          <a:p>
            <a:pPr lvl="1"/>
            <a:r>
              <a:rPr lang="en-US" dirty="0"/>
              <a:t>NRC uses CBA to evaluate potential regulatory actions. </a:t>
            </a:r>
          </a:p>
          <a:p>
            <a:pPr lvl="1"/>
            <a:r>
              <a:rPr lang="en-US" dirty="0"/>
              <a:t>MACCS provides the public health and economic costs from a nuclear facility accident as inputs to CBA.</a:t>
            </a:r>
          </a:p>
          <a:p>
            <a:r>
              <a:rPr lang="en-US" dirty="0"/>
              <a:t>NRC uses CBA in regulatory analyses (rulemaking).</a:t>
            </a:r>
          </a:p>
          <a:p>
            <a:r>
              <a:rPr lang="en-US" dirty="0"/>
              <a:t>NRC also uses CBA in environmental reviews.</a:t>
            </a:r>
          </a:p>
        </p:txBody>
      </p:sp>
      <p:graphicFrame>
        <p:nvGraphicFramePr>
          <p:cNvPr id="3" name="Table 2">
            <a:extLst>
              <a:ext uri="{FF2B5EF4-FFF2-40B4-BE49-F238E27FC236}">
                <a16:creationId xmlns:a16="http://schemas.microsoft.com/office/drawing/2014/main" id="{A677D459-83FD-204B-3156-39F441A58ED5}"/>
              </a:ext>
            </a:extLst>
          </p:cNvPr>
          <p:cNvGraphicFramePr>
            <a:graphicFrameLocks noGrp="1"/>
          </p:cNvGraphicFramePr>
          <p:nvPr/>
        </p:nvGraphicFramePr>
        <p:xfrm>
          <a:off x="1555718" y="5913324"/>
          <a:ext cx="1842000" cy="1618199"/>
        </p:xfrm>
        <a:graphic>
          <a:graphicData uri="http://schemas.openxmlformats.org/drawingml/2006/table">
            <a:tbl>
              <a:tblPr firstRow="1" firstCol="1" bandRow="1"/>
              <a:tblGrid>
                <a:gridCol w="1842000">
                  <a:extLst>
                    <a:ext uri="{9D8B030D-6E8A-4147-A177-3AD203B41FA5}">
                      <a16:colId xmlns:a16="http://schemas.microsoft.com/office/drawing/2014/main" val="1674467353"/>
                    </a:ext>
                  </a:extLst>
                </a:gridCol>
              </a:tblGrid>
              <a:tr h="347802">
                <a:tc>
                  <a:txBody>
                    <a:bodyPr/>
                    <a:lstStyle/>
                    <a:p>
                      <a:pPr marL="0" marR="0" algn="ctr" fontAlgn="ctr">
                        <a:spcBef>
                          <a:spcPts val="0"/>
                        </a:spcBef>
                        <a:spcAft>
                          <a:spcPts val="0"/>
                        </a:spcAft>
                      </a:pPr>
                      <a:r>
                        <a:rPr lang="en-US" sz="1700" b="1" i="0" u="none" strike="noStrike" dirty="0">
                          <a:effectLst/>
                          <a:latin typeface="Times New Roman" panose="02020603050405020304" pitchFamily="18" charset="0"/>
                          <a:ea typeface="Times New Roman" panose="02020603050405020304" pitchFamily="18" charset="0"/>
                        </a:rPr>
                        <a:t>Output Category</a:t>
                      </a:r>
                      <a:endParaRPr lang="en-US" sz="2400" b="1"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358163"/>
                  </a:ext>
                </a:extLst>
              </a:tr>
              <a:tr h="312984">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rPr>
                        <a:t>Atmospheric</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53793125"/>
                  </a:ext>
                </a:extLst>
              </a:tr>
              <a:tr h="300975">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Health Effects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6195758"/>
                  </a:ext>
                </a:extLst>
              </a:tr>
              <a:tr h="328219">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Dose</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06688312"/>
                  </a:ext>
                </a:extLst>
              </a:tr>
              <a:tr h="328219">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Socioeconomic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55511345"/>
                  </a:ext>
                </a:extLst>
              </a:tr>
            </a:tbl>
          </a:graphicData>
        </a:graphic>
      </p:graphicFrame>
      <p:cxnSp>
        <p:nvCxnSpPr>
          <p:cNvPr id="30" name="Straight Arrow Connector 29">
            <a:extLst>
              <a:ext uri="{FF2B5EF4-FFF2-40B4-BE49-F238E27FC236}">
                <a16:creationId xmlns:a16="http://schemas.microsoft.com/office/drawing/2014/main" id="{316D3394-323F-2D9D-FC35-20FEDFC69B7A}"/>
              </a:ext>
            </a:extLst>
          </p:cNvPr>
          <p:cNvCxnSpPr>
            <a:cxnSpLocks/>
          </p:cNvCxnSpPr>
          <p:nvPr/>
        </p:nvCxnSpPr>
        <p:spPr>
          <a:xfrm flipH="1">
            <a:off x="6079625" y="3139962"/>
            <a:ext cx="1116701"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Straight Arrow Connector 30">
            <a:extLst>
              <a:ext uri="{FF2B5EF4-FFF2-40B4-BE49-F238E27FC236}">
                <a16:creationId xmlns:a16="http://schemas.microsoft.com/office/drawing/2014/main" id="{36E566BD-5803-2597-6176-733F15EB0B66}"/>
              </a:ext>
            </a:extLst>
          </p:cNvPr>
          <p:cNvCxnSpPr>
            <a:cxnSpLocks/>
          </p:cNvCxnSpPr>
          <p:nvPr/>
        </p:nvCxnSpPr>
        <p:spPr>
          <a:xfrm flipH="1">
            <a:off x="6079626" y="4257384"/>
            <a:ext cx="1116701"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9584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3733591-23FA-4FEA-9764-0AFB68E169C9}"/>
              </a:ext>
            </a:extLst>
          </p:cNvPr>
          <p:cNvGraphicFramePr>
            <a:graphicFrameLocks noGrp="1"/>
          </p:cNvGraphicFramePr>
          <p:nvPr/>
        </p:nvGraphicFramePr>
        <p:xfrm>
          <a:off x="1455577" y="1830118"/>
          <a:ext cx="4531338" cy="3386883"/>
        </p:xfrm>
        <a:graphic>
          <a:graphicData uri="http://schemas.openxmlformats.org/drawingml/2006/table">
            <a:tbl>
              <a:tblPr firstRow="1" firstCol="1" bandRow="1"/>
              <a:tblGrid>
                <a:gridCol w="4531338">
                  <a:extLst>
                    <a:ext uri="{9D8B030D-6E8A-4147-A177-3AD203B41FA5}">
                      <a16:colId xmlns:a16="http://schemas.microsoft.com/office/drawing/2014/main" val="1674467353"/>
                    </a:ext>
                  </a:extLst>
                </a:gridCol>
              </a:tblGrid>
              <a:tr h="354817">
                <a:tc>
                  <a:txBody>
                    <a:bodyPr/>
                    <a:lstStyle/>
                    <a:p>
                      <a:pPr marL="0" marR="0" algn="ctr" fontAlgn="ctr">
                        <a:spcBef>
                          <a:spcPts val="0"/>
                        </a:spcBef>
                        <a:spcAft>
                          <a:spcPts val="0"/>
                        </a:spcAft>
                      </a:pPr>
                      <a:r>
                        <a:rPr lang="en-US" sz="1700" b="1" i="0" u="none" strike="noStrike" dirty="0">
                          <a:effectLst/>
                          <a:latin typeface="Times New Roman" panose="02020603050405020304" pitchFamily="18" charset="0"/>
                          <a:ea typeface="Times New Roman" panose="02020603050405020304" pitchFamily="18" charset="0"/>
                        </a:rPr>
                        <a:t>MACCS Outputs (truncated list)</a:t>
                      </a:r>
                      <a:endParaRPr lang="en-US" sz="2400" b="1"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358163"/>
                  </a:ext>
                </a:extLst>
              </a:tr>
              <a:tr h="356134">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0: Atmospheric Results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53793125"/>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 Health Effect Cases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6195758"/>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5: Population Dose</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06688312"/>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8: Population-Weighted Individual Risk</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90079407"/>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A: Peak Dose for Specified Distances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06457775"/>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10: Economic Cost Measures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55511345"/>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12: Impacted Area / Population</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97546128"/>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14: Evacuated and Relocated Population</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46899841"/>
                  </a:ext>
                </a:extLst>
              </a:tr>
            </a:tbl>
          </a:graphicData>
        </a:graphic>
      </p:graphicFrame>
      <p:sp>
        <p:nvSpPr>
          <p:cNvPr id="2" name="Slide Number Placeholder 1">
            <a:extLst>
              <a:ext uri="{FF2B5EF4-FFF2-40B4-BE49-F238E27FC236}">
                <a16:creationId xmlns:a16="http://schemas.microsoft.com/office/drawing/2014/main" id="{2BB712FA-2E7E-43D8-A9A7-FCAC1025E876}"/>
              </a:ext>
            </a:extLst>
          </p:cNvPr>
          <p:cNvSpPr>
            <a:spLocks noGrp="1"/>
          </p:cNvSpPr>
          <p:nvPr>
            <p:ph type="sldNum" sz="quarter" idx="12"/>
          </p:nvPr>
        </p:nvSpPr>
        <p:spPr/>
        <p:txBody>
          <a:bodyPr/>
          <a:lstStyle/>
          <a:p>
            <a:fld id="{B980B012-4B4C-0D4B-9961-39BAA1B684BE}" type="slidenum">
              <a:rPr lang="en-US" smtClean="0"/>
              <a:pPr/>
              <a:t>14</a:t>
            </a:fld>
            <a:endParaRPr lang="en-US"/>
          </a:p>
        </p:txBody>
      </p:sp>
      <p:sp>
        <p:nvSpPr>
          <p:cNvPr id="7" name="Title 1">
            <a:extLst>
              <a:ext uri="{FF2B5EF4-FFF2-40B4-BE49-F238E27FC236}">
                <a16:creationId xmlns:a16="http://schemas.microsoft.com/office/drawing/2014/main" id="{F7D2C95D-CDFF-42AA-B7C3-35C1C758056B}"/>
              </a:ext>
            </a:extLst>
          </p:cNvPr>
          <p:cNvSpPr>
            <a:spLocks noGrp="1"/>
          </p:cNvSpPr>
          <p:nvPr>
            <p:ph type="title"/>
          </p:nvPr>
        </p:nvSpPr>
        <p:spPr/>
        <p:txBody>
          <a:bodyPr>
            <a:normAutofit fontScale="90000"/>
          </a:bodyPr>
          <a:lstStyle/>
          <a:p>
            <a:r>
              <a:rPr lang="en-US" dirty="0"/>
              <a:t>MACCS</a:t>
            </a:r>
            <a:r>
              <a:rPr lang="en-US" i="1" dirty="0"/>
              <a:t> </a:t>
            </a:r>
            <a:r>
              <a:rPr lang="en-US" dirty="0"/>
              <a:t>Outputs of Regulatory Interest</a:t>
            </a:r>
          </a:p>
        </p:txBody>
      </p:sp>
      <p:sp>
        <p:nvSpPr>
          <p:cNvPr id="8" name="Content Placeholder 7">
            <a:extLst>
              <a:ext uri="{FF2B5EF4-FFF2-40B4-BE49-F238E27FC236}">
                <a16:creationId xmlns:a16="http://schemas.microsoft.com/office/drawing/2014/main" id="{A643A073-9224-28CC-3F79-C393D0380C86}"/>
              </a:ext>
            </a:extLst>
          </p:cNvPr>
          <p:cNvSpPr>
            <a:spLocks noGrp="1"/>
          </p:cNvSpPr>
          <p:nvPr>
            <p:ph sz="quarter" idx="20"/>
          </p:nvPr>
        </p:nvSpPr>
        <p:spPr>
          <a:xfrm>
            <a:off x="7434076" y="1678276"/>
            <a:ext cx="7196324" cy="3024564"/>
          </a:xfrm>
        </p:spPr>
        <p:txBody>
          <a:bodyPr>
            <a:normAutofit fontScale="77500" lnSpcReduction="20000"/>
          </a:bodyPr>
          <a:lstStyle/>
          <a:p>
            <a:r>
              <a:rPr lang="en-US" dirty="0"/>
              <a:t>Licensing modernization project (LMP)(NEI 18-04, Rev. 1) </a:t>
            </a:r>
          </a:p>
          <a:p>
            <a:pPr lvl="1"/>
            <a:r>
              <a:rPr lang="en-US" dirty="0"/>
              <a:t>LMP is a licensing approach to support new and advanced reactor designs. </a:t>
            </a:r>
          </a:p>
          <a:p>
            <a:pPr lvl="1"/>
            <a:r>
              <a:rPr lang="en-US" dirty="0"/>
              <a:t>LMP is technology-inclusive, risk-informed, and performance-based.</a:t>
            </a:r>
          </a:p>
          <a:p>
            <a:pPr lvl="1"/>
            <a:r>
              <a:rPr lang="en-US" dirty="0"/>
              <a:t>LMP uses a frequency-consequence curve for portions of the licensing basis.</a:t>
            </a:r>
          </a:p>
          <a:p>
            <a:pPr lvl="1"/>
            <a:r>
              <a:rPr lang="en-US" dirty="0"/>
              <a:t>LMP also requires assessments of cumulative risk (QHOs, public dose limits).</a:t>
            </a:r>
          </a:p>
          <a:p>
            <a:pPr lvl="1"/>
            <a:r>
              <a:rPr lang="en-US" dirty="0"/>
              <a:t>While not required, NRC anticipates MACCS to be used to evaluate licensing basis events. </a:t>
            </a:r>
          </a:p>
        </p:txBody>
      </p:sp>
      <p:graphicFrame>
        <p:nvGraphicFramePr>
          <p:cNvPr id="3" name="Table 2">
            <a:extLst>
              <a:ext uri="{FF2B5EF4-FFF2-40B4-BE49-F238E27FC236}">
                <a16:creationId xmlns:a16="http://schemas.microsoft.com/office/drawing/2014/main" id="{A677D459-83FD-204B-3156-39F441A58ED5}"/>
              </a:ext>
            </a:extLst>
          </p:cNvPr>
          <p:cNvGraphicFramePr>
            <a:graphicFrameLocks noGrp="1"/>
          </p:cNvGraphicFramePr>
          <p:nvPr/>
        </p:nvGraphicFramePr>
        <p:xfrm>
          <a:off x="1555718" y="5913324"/>
          <a:ext cx="1842000" cy="1618199"/>
        </p:xfrm>
        <a:graphic>
          <a:graphicData uri="http://schemas.openxmlformats.org/drawingml/2006/table">
            <a:tbl>
              <a:tblPr firstRow="1" firstCol="1" bandRow="1"/>
              <a:tblGrid>
                <a:gridCol w="1842000">
                  <a:extLst>
                    <a:ext uri="{9D8B030D-6E8A-4147-A177-3AD203B41FA5}">
                      <a16:colId xmlns:a16="http://schemas.microsoft.com/office/drawing/2014/main" val="1674467353"/>
                    </a:ext>
                  </a:extLst>
                </a:gridCol>
              </a:tblGrid>
              <a:tr h="347802">
                <a:tc>
                  <a:txBody>
                    <a:bodyPr/>
                    <a:lstStyle/>
                    <a:p>
                      <a:pPr marL="0" marR="0" algn="ctr" fontAlgn="ctr">
                        <a:spcBef>
                          <a:spcPts val="0"/>
                        </a:spcBef>
                        <a:spcAft>
                          <a:spcPts val="0"/>
                        </a:spcAft>
                      </a:pPr>
                      <a:r>
                        <a:rPr lang="en-US" sz="1700" b="1" i="0" u="none" strike="noStrike" dirty="0">
                          <a:effectLst/>
                          <a:latin typeface="Times New Roman" panose="02020603050405020304" pitchFamily="18" charset="0"/>
                          <a:ea typeface="Times New Roman" panose="02020603050405020304" pitchFamily="18" charset="0"/>
                        </a:rPr>
                        <a:t>Output Category</a:t>
                      </a:r>
                      <a:endParaRPr lang="en-US" sz="2400" b="1"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358163"/>
                  </a:ext>
                </a:extLst>
              </a:tr>
              <a:tr h="312984">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rPr>
                        <a:t>Atmospheric</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53793125"/>
                  </a:ext>
                </a:extLst>
              </a:tr>
              <a:tr h="300975">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Health Effects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6195758"/>
                  </a:ext>
                </a:extLst>
              </a:tr>
              <a:tr h="328219">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Dose</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06688312"/>
                  </a:ext>
                </a:extLst>
              </a:tr>
              <a:tr h="328219">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Socioeconomic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55511345"/>
                  </a:ext>
                </a:extLst>
              </a:tr>
            </a:tbl>
          </a:graphicData>
        </a:graphic>
      </p:graphicFrame>
      <p:cxnSp>
        <p:nvCxnSpPr>
          <p:cNvPr id="30" name="Straight Arrow Connector 29">
            <a:extLst>
              <a:ext uri="{FF2B5EF4-FFF2-40B4-BE49-F238E27FC236}">
                <a16:creationId xmlns:a16="http://schemas.microsoft.com/office/drawing/2014/main" id="{316D3394-323F-2D9D-FC35-20FEDFC69B7A}"/>
              </a:ext>
            </a:extLst>
          </p:cNvPr>
          <p:cNvCxnSpPr>
            <a:cxnSpLocks/>
          </p:cNvCxnSpPr>
          <p:nvPr/>
        </p:nvCxnSpPr>
        <p:spPr>
          <a:xfrm flipH="1">
            <a:off x="6079625" y="3486472"/>
            <a:ext cx="1116701"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6" name="Picture 5">
            <a:extLst>
              <a:ext uri="{FF2B5EF4-FFF2-40B4-BE49-F238E27FC236}">
                <a16:creationId xmlns:a16="http://schemas.microsoft.com/office/drawing/2014/main" id="{A826D828-82E3-9B60-D5AE-044075126D86}"/>
              </a:ext>
            </a:extLst>
          </p:cNvPr>
          <p:cNvPicPr>
            <a:picLocks noChangeAspect="1"/>
          </p:cNvPicPr>
          <p:nvPr/>
        </p:nvPicPr>
        <p:blipFill>
          <a:blip r:embed="rId3"/>
          <a:stretch>
            <a:fillRect/>
          </a:stretch>
        </p:blipFill>
        <p:spPr>
          <a:xfrm>
            <a:off x="7573993" y="4702840"/>
            <a:ext cx="6243231" cy="3386788"/>
          </a:xfrm>
          <a:prstGeom prst="rect">
            <a:avLst/>
          </a:prstGeom>
        </p:spPr>
      </p:pic>
      <p:cxnSp>
        <p:nvCxnSpPr>
          <p:cNvPr id="5" name="Straight Arrow Connector 4">
            <a:extLst>
              <a:ext uri="{FF2B5EF4-FFF2-40B4-BE49-F238E27FC236}">
                <a16:creationId xmlns:a16="http://schemas.microsoft.com/office/drawing/2014/main" id="{C10103FC-27BC-867D-DFFB-6C1936D809B4}"/>
              </a:ext>
            </a:extLst>
          </p:cNvPr>
          <p:cNvCxnSpPr>
            <a:cxnSpLocks/>
          </p:cNvCxnSpPr>
          <p:nvPr/>
        </p:nvCxnSpPr>
        <p:spPr>
          <a:xfrm flipH="1">
            <a:off x="6079625" y="3863159"/>
            <a:ext cx="1116701"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3876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3733591-23FA-4FEA-9764-0AFB68E169C9}"/>
              </a:ext>
            </a:extLst>
          </p:cNvPr>
          <p:cNvGraphicFramePr>
            <a:graphicFrameLocks noGrp="1"/>
          </p:cNvGraphicFramePr>
          <p:nvPr/>
        </p:nvGraphicFramePr>
        <p:xfrm>
          <a:off x="1455577" y="1830118"/>
          <a:ext cx="4531338" cy="3386883"/>
        </p:xfrm>
        <a:graphic>
          <a:graphicData uri="http://schemas.openxmlformats.org/drawingml/2006/table">
            <a:tbl>
              <a:tblPr firstRow="1" firstCol="1" bandRow="1"/>
              <a:tblGrid>
                <a:gridCol w="4531338">
                  <a:extLst>
                    <a:ext uri="{9D8B030D-6E8A-4147-A177-3AD203B41FA5}">
                      <a16:colId xmlns:a16="http://schemas.microsoft.com/office/drawing/2014/main" val="1674467353"/>
                    </a:ext>
                  </a:extLst>
                </a:gridCol>
              </a:tblGrid>
              <a:tr h="354817">
                <a:tc>
                  <a:txBody>
                    <a:bodyPr/>
                    <a:lstStyle/>
                    <a:p>
                      <a:pPr marL="0" marR="0" algn="ctr" fontAlgn="ctr">
                        <a:spcBef>
                          <a:spcPts val="0"/>
                        </a:spcBef>
                        <a:spcAft>
                          <a:spcPts val="0"/>
                        </a:spcAft>
                      </a:pPr>
                      <a:r>
                        <a:rPr lang="en-US" sz="1700" b="1" i="0" u="none" strike="noStrike" dirty="0">
                          <a:effectLst/>
                          <a:latin typeface="Times New Roman" panose="02020603050405020304" pitchFamily="18" charset="0"/>
                          <a:ea typeface="Times New Roman" panose="02020603050405020304" pitchFamily="18" charset="0"/>
                        </a:rPr>
                        <a:t>MACCS Outputs (truncated list)</a:t>
                      </a:r>
                      <a:endParaRPr lang="en-US" sz="2400" b="1"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358163"/>
                  </a:ext>
                </a:extLst>
              </a:tr>
              <a:tr h="356134">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0: Atmospheric Results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53793125"/>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 Health Effect Cases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6195758"/>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5: Population Dose</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06688312"/>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8: Population-Weighted Individual Risk</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90079407"/>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A: Peak Dose for Specified Distances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06457775"/>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10: Economic Cost Measures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55511345"/>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12: Impacted Area / Population</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97546128"/>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14: Evacuated and Relocated Population</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46899841"/>
                  </a:ext>
                </a:extLst>
              </a:tr>
            </a:tbl>
          </a:graphicData>
        </a:graphic>
      </p:graphicFrame>
      <p:sp>
        <p:nvSpPr>
          <p:cNvPr id="2" name="Slide Number Placeholder 1">
            <a:extLst>
              <a:ext uri="{FF2B5EF4-FFF2-40B4-BE49-F238E27FC236}">
                <a16:creationId xmlns:a16="http://schemas.microsoft.com/office/drawing/2014/main" id="{2BB712FA-2E7E-43D8-A9A7-FCAC1025E876}"/>
              </a:ext>
            </a:extLst>
          </p:cNvPr>
          <p:cNvSpPr>
            <a:spLocks noGrp="1"/>
          </p:cNvSpPr>
          <p:nvPr>
            <p:ph type="sldNum" sz="quarter" idx="12"/>
          </p:nvPr>
        </p:nvSpPr>
        <p:spPr/>
        <p:txBody>
          <a:bodyPr/>
          <a:lstStyle/>
          <a:p>
            <a:fld id="{B980B012-4B4C-0D4B-9961-39BAA1B684BE}" type="slidenum">
              <a:rPr lang="en-US" smtClean="0"/>
              <a:pPr/>
              <a:t>15</a:t>
            </a:fld>
            <a:endParaRPr lang="en-US"/>
          </a:p>
        </p:txBody>
      </p:sp>
      <p:sp>
        <p:nvSpPr>
          <p:cNvPr id="7" name="Title 1">
            <a:extLst>
              <a:ext uri="{FF2B5EF4-FFF2-40B4-BE49-F238E27FC236}">
                <a16:creationId xmlns:a16="http://schemas.microsoft.com/office/drawing/2014/main" id="{F7D2C95D-CDFF-42AA-B7C3-35C1C758056B}"/>
              </a:ext>
            </a:extLst>
          </p:cNvPr>
          <p:cNvSpPr>
            <a:spLocks noGrp="1"/>
          </p:cNvSpPr>
          <p:nvPr>
            <p:ph type="title"/>
          </p:nvPr>
        </p:nvSpPr>
        <p:spPr/>
        <p:txBody>
          <a:bodyPr>
            <a:normAutofit fontScale="90000"/>
          </a:bodyPr>
          <a:lstStyle/>
          <a:p>
            <a:r>
              <a:rPr lang="en-US" dirty="0"/>
              <a:t>MACCS</a:t>
            </a:r>
            <a:r>
              <a:rPr lang="en-US" i="1" dirty="0"/>
              <a:t> </a:t>
            </a:r>
            <a:r>
              <a:rPr lang="en-US" dirty="0"/>
              <a:t>Outputs of Regulatory Interest</a:t>
            </a:r>
          </a:p>
        </p:txBody>
      </p:sp>
      <p:sp>
        <p:nvSpPr>
          <p:cNvPr id="8" name="Content Placeholder 7">
            <a:extLst>
              <a:ext uri="{FF2B5EF4-FFF2-40B4-BE49-F238E27FC236}">
                <a16:creationId xmlns:a16="http://schemas.microsoft.com/office/drawing/2014/main" id="{A643A073-9224-28CC-3F79-C393D0380C86}"/>
              </a:ext>
            </a:extLst>
          </p:cNvPr>
          <p:cNvSpPr>
            <a:spLocks noGrp="1"/>
          </p:cNvSpPr>
          <p:nvPr>
            <p:ph sz="quarter" idx="20"/>
          </p:nvPr>
        </p:nvSpPr>
        <p:spPr>
          <a:xfrm>
            <a:off x="7434076" y="1678274"/>
            <a:ext cx="6560220" cy="6094125"/>
          </a:xfrm>
        </p:spPr>
        <p:txBody>
          <a:bodyPr>
            <a:normAutofit/>
          </a:bodyPr>
          <a:lstStyle/>
          <a:p>
            <a:r>
              <a:rPr lang="en-US" dirty="0"/>
              <a:t>Safety reviews</a:t>
            </a:r>
          </a:p>
          <a:p>
            <a:pPr lvl="1"/>
            <a:r>
              <a:rPr lang="en-US" dirty="0"/>
              <a:t>Applicants for reactor licenses can use the licensing framework from either 10 CFR Part 50 or Part 52. </a:t>
            </a:r>
          </a:p>
          <a:p>
            <a:pPr lvl="2"/>
            <a:r>
              <a:rPr lang="en-US" dirty="0"/>
              <a:t>MACCS has generally not been used.</a:t>
            </a:r>
          </a:p>
          <a:p>
            <a:pPr lvl="2"/>
            <a:r>
              <a:rPr lang="en-US" dirty="0"/>
              <a:t>Non-LWR applicants may choose to use LMP.</a:t>
            </a:r>
          </a:p>
          <a:p>
            <a:pPr lvl="1"/>
            <a:r>
              <a:rPr lang="en-US" dirty="0"/>
              <a:t>NRC is drafting an alternative PRA-forward licensing analysis framework (Part 53). </a:t>
            </a:r>
          </a:p>
          <a:p>
            <a:pPr lvl="2"/>
            <a:r>
              <a:rPr lang="en-US" dirty="0"/>
              <a:t>Applicants can use LMP in Part 53 as well.</a:t>
            </a:r>
          </a:p>
          <a:p>
            <a:pPr lvl="1"/>
            <a:r>
              <a:rPr lang="en-US" dirty="0"/>
              <a:t>MACCS can support other license requirements, e.g.,</a:t>
            </a:r>
          </a:p>
          <a:p>
            <a:pPr lvl="2"/>
            <a:r>
              <a:rPr lang="en-US" dirty="0"/>
              <a:t>A dose evaluation at the exclusion area boundary (worst 2-hour exposure)</a:t>
            </a:r>
          </a:p>
          <a:p>
            <a:pPr lvl="2"/>
            <a:r>
              <a:rPr lang="en-US" dirty="0"/>
              <a:t>A dose evaluation for the low population zone (30-day exposure)</a:t>
            </a:r>
          </a:p>
        </p:txBody>
      </p:sp>
      <p:graphicFrame>
        <p:nvGraphicFramePr>
          <p:cNvPr id="3" name="Table 2">
            <a:extLst>
              <a:ext uri="{FF2B5EF4-FFF2-40B4-BE49-F238E27FC236}">
                <a16:creationId xmlns:a16="http://schemas.microsoft.com/office/drawing/2014/main" id="{A677D459-83FD-204B-3156-39F441A58ED5}"/>
              </a:ext>
            </a:extLst>
          </p:cNvPr>
          <p:cNvGraphicFramePr>
            <a:graphicFrameLocks noGrp="1"/>
          </p:cNvGraphicFramePr>
          <p:nvPr/>
        </p:nvGraphicFramePr>
        <p:xfrm>
          <a:off x="1555718" y="5913324"/>
          <a:ext cx="1842000" cy="1618199"/>
        </p:xfrm>
        <a:graphic>
          <a:graphicData uri="http://schemas.openxmlformats.org/drawingml/2006/table">
            <a:tbl>
              <a:tblPr firstRow="1" firstCol="1" bandRow="1"/>
              <a:tblGrid>
                <a:gridCol w="1842000">
                  <a:extLst>
                    <a:ext uri="{9D8B030D-6E8A-4147-A177-3AD203B41FA5}">
                      <a16:colId xmlns:a16="http://schemas.microsoft.com/office/drawing/2014/main" val="1674467353"/>
                    </a:ext>
                  </a:extLst>
                </a:gridCol>
              </a:tblGrid>
              <a:tr h="347802">
                <a:tc>
                  <a:txBody>
                    <a:bodyPr/>
                    <a:lstStyle/>
                    <a:p>
                      <a:pPr marL="0" marR="0" algn="ctr" fontAlgn="ctr">
                        <a:spcBef>
                          <a:spcPts val="0"/>
                        </a:spcBef>
                        <a:spcAft>
                          <a:spcPts val="0"/>
                        </a:spcAft>
                      </a:pPr>
                      <a:r>
                        <a:rPr lang="en-US" sz="1700" b="1" i="0" u="none" strike="noStrike" dirty="0">
                          <a:effectLst/>
                          <a:latin typeface="Times New Roman" panose="02020603050405020304" pitchFamily="18" charset="0"/>
                          <a:ea typeface="Times New Roman" panose="02020603050405020304" pitchFamily="18" charset="0"/>
                        </a:rPr>
                        <a:t>Output Category</a:t>
                      </a:r>
                      <a:endParaRPr lang="en-US" sz="2400" b="1"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358163"/>
                  </a:ext>
                </a:extLst>
              </a:tr>
              <a:tr h="312984">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rPr>
                        <a:t>Atmospheric</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53793125"/>
                  </a:ext>
                </a:extLst>
              </a:tr>
              <a:tr h="300975">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Health Effects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6195758"/>
                  </a:ext>
                </a:extLst>
              </a:tr>
              <a:tr h="328219">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Dose</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06688312"/>
                  </a:ext>
                </a:extLst>
              </a:tr>
              <a:tr h="328219">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Socioeconomic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55511345"/>
                  </a:ext>
                </a:extLst>
              </a:tr>
            </a:tbl>
          </a:graphicData>
        </a:graphic>
      </p:graphicFrame>
      <p:cxnSp>
        <p:nvCxnSpPr>
          <p:cNvPr id="30" name="Straight Arrow Connector 29">
            <a:extLst>
              <a:ext uri="{FF2B5EF4-FFF2-40B4-BE49-F238E27FC236}">
                <a16:creationId xmlns:a16="http://schemas.microsoft.com/office/drawing/2014/main" id="{316D3394-323F-2D9D-FC35-20FEDFC69B7A}"/>
              </a:ext>
            </a:extLst>
          </p:cNvPr>
          <p:cNvCxnSpPr>
            <a:cxnSpLocks/>
          </p:cNvCxnSpPr>
          <p:nvPr/>
        </p:nvCxnSpPr>
        <p:spPr>
          <a:xfrm flipH="1">
            <a:off x="6079625" y="3486472"/>
            <a:ext cx="1116701"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 name="Straight Arrow Connector 4">
            <a:extLst>
              <a:ext uri="{FF2B5EF4-FFF2-40B4-BE49-F238E27FC236}">
                <a16:creationId xmlns:a16="http://schemas.microsoft.com/office/drawing/2014/main" id="{C10103FC-27BC-867D-DFFB-6C1936D809B4}"/>
              </a:ext>
            </a:extLst>
          </p:cNvPr>
          <p:cNvCxnSpPr>
            <a:cxnSpLocks/>
          </p:cNvCxnSpPr>
          <p:nvPr/>
        </p:nvCxnSpPr>
        <p:spPr>
          <a:xfrm flipH="1">
            <a:off x="6079625" y="3863159"/>
            <a:ext cx="1116701"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8513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3733591-23FA-4FEA-9764-0AFB68E169C9}"/>
              </a:ext>
            </a:extLst>
          </p:cNvPr>
          <p:cNvGraphicFramePr>
            <a:graphicFrameLocks noGrp="1"/>
          </p:cNvGraphicFramePr>
          <p:nvPr>
            <p:extLst>
              <p:ext uri="{D42A27DB-BD31-4B8C-83A1-F6EECF244321}">
                <p14:modId xmlns:p14="http://schemas.microsoft.com/office/powerpoint/2010/main" val="3991822037"/>
              </p:ext>
            </p:extLst>
          </p:nvPr>
        </p:nvGraphicFramePr>
        <p:xfrm>
          <a:off x="1455577" y="1830118"/>
          <a:ext cx="4531338" cy="3386883"/>
        </p:xfrm>
        <a:graphic>
          <a:graphicData uri="http://schemas.openxmlformats.org/drawingml/2006/table">
            <a:tbl>
              <a:tblPr firstRow="1" firstCol="1" bandRow="1"/>
              <a:tblGrid>
                <a:gridCol w="4531338">
                  <a:extLst>
                    <a:ext uri="{9D8B030D-6E8A-4147-A177-3AD203B41FA5}">
                      <a16:colId xmlns:a16="http://schemas.microsoft.com/office/drawing/2014/main" val="1674467353"/>
                    </a:ext>
                  </a:extLst>
                </a:gridCol>
              </a:tblGrid>
              <a:tr h="354817">
                <a:tc>
                  <a:txBody>
                    <a:bodyPr/>
                    <a:lstStyle/>
                    <a:p>
                      <a:pPr marL="0" marR="0" algn="ctr" fontAlgn="ctr">
                        <a:spcBef>
                          <a:spcPts val="0"/>
                        </a:spcBef>
                        <a:spcAft>
                          <a:spcPts val="0"/>
                        </a:spcAft>
                      </a:pPr>
                      <a:r>
                        <a:rPr lang="en-US" sz="1700" b="1" i="0" u="none" strike="noStrike" dirty="0">
                          <a:effectLst/>
                          <a:latin typeface="Times New Roman" panose="02020603050405020304" pitchFamily="18" charset="0"/>
                          <a:ea typeface="Times New Roman" panose="02020603050405020304" pitchFamily="18" charset="0"/>
                        </a:rPr>
                        <a:t>MACCS Outputs (truncated list)</a:t>
                      </a:r>
                      <a:endParaRPr lang="en-US" sz="2400" b="1"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358163"/>
                  </a:ext>
                </a:extLst>
              </a:tr>
              <a:tr h="356134">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0: Atmospheric Results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53793125"/>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 Health Effect Cases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6195758"/>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5: Population Dose</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06688312"/>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8: Population-Weighted Individual Risk</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90079407"/>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A: Peak Dose for Specified Distances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06457775"/>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10: Economic Cost Measures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55511345"/>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12: Impacted Area / Population</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97546128"/>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14: Evacuated and Relocated Population</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46899841"/>
                  </a:ext>
                </a:extLst>
              </a:tr>
            </a:tbl>
          </a:graphicData>
        </a:graphic>
      </p:graphicFrame>
      <p:sp>
        <p:nvSpPr>
          <p:cNvPr id="2" name="Slide Number Placeholder 1">
            <a:extLst>
              <a:ext uri="{FF2B5EF4-FFF2-40B4-BE49-F238E27FC236}">
                <a16:creationId xmlns:a16="http://schemas.microsoft.com/office/drawing/2014/main" id="{2BB712FA-2E7E-43D8-A9A7-FCAC1025E876}"/>
              </a:ext>
            </a:extLst>
          </p:cNvPr>
          <p:cNvSpPr>
            <a:spLocks noGrp="1"/>
          </p:cNvSpPr>
          <p:nvPr>
            <p:ph type="sldNum" sz="quarter" idx="12"/>
          </p:nvPr>
        </p:nvSpPr>
        <p:spPr/>
        <p:txBody>
          <a:bodyPr/>
          <a:lstStyle/>
          <a:p>
            <a:fld id="{B980B012-4B4C-0D4B-9961-39BAA1B684BE}" type="slidenum">
              <a:rPr lang="en-US" smtClean="0"/>
              <a:pPr/>
              <a:t>16</a:t>
            </a:fld>
            <a:endParaRPr lang="en-US"/>
          </a:p>
        </p:txBody>
      </p:sp>
      <p:sp>
        <p:nvSpPr>
          <p:cNvPr id="7" name="Title 1">
            <a:extLst>
              <a:ext uri="{FF2B5EF4-FFF2-40B4-BE49-F238E27FC236}">
                <a16:creationId xmlns:a16="http://schemas.microsoft.com/office/drawing/2014/main" id="{F7D2C95D-CDFF-42AA-B7C3-35C1C758056B}"/>
              </a:ext>
            </a:extLst>
          </p:cNvPr>
          <p:cNvSpPr>
            <a:spLocks noGrp="1"/>
          </p:cNvSpPr>
          <p:nvPr>
            <p:ph type="title"/>
          </p:nvPr>
        </p:nvSpPr>
        <p:spPr/>
        <p:txBody>
          <a:bodyPr>
            <a:normAutofit fontScale="90000"/>
          </a:bodyPr>
          <a:lstStyle/>
          <a:p>
            <a:r>
              <a:rPr lang="en-US" dirty="0"/>
              <a:t>MACCS</a:t>
            </a:r>
            <a:r>
              <a:rPr lang="en-US" i="1" dirty="0"/>
              <a:t> </a:t>
            </a:r>
            <a:r>
              <a:rPr lang="en-US" dirty="0"/>
              <a:t>Outputs of Regulatory Interest</a:t>
            </a:r>
          </a:p>
        </p:txBody>
      </p:sp>
      <p:sp>
        <p:nvSpPr>
          <p:cNvPr id="8" name="Content Placeholder 7">
            <a:extLst>
              <a:ext uri="{FF2B5EF4-FFF2-40B4-BE49-F238E27FC236}">
                <a16:creationId xmlns:a16="http://schemas.microsoft.com/office/drawing/2014/main" id="{A643A073-9224-28CC-3F79-C393D0380C86}"/>
              </a:ext>
            </a:extLst>
          </p:cNvPr>
          <p:cNvSpPr>
            <a:spLocks noGrp="1"/>
          </p:cNvSpPr>
          <p:nvPr>
            <p:ph sz="quarter" idx="20"/>
          </p:nvPr>
        </p:nvSpPr>
        <p:spPr>
          <a:xfrm>
            <a:off x="7434075" y="1864894"/>
            <a:ext cx="6739125" cy="5917131"/>
          </a:xfrm>
        </p:spPr>
        <p:txBody>
          <a:bodyPr>
            <a:normAutofit fontScale="92500" lnSpcReduction="20000"/>
          </a:bodyPr>
          <a:lstStyle/>
          <a:p>
            <a:r>
              <a:rPr lang="en-US" dirty="0"/>
              <a:t>Environmental reviews </a:t>
            </a:r>
          </a:p>
          <a:p>
            <a:pPr lvl="1"/>
            <a:r>
              <a:rPr lang="en-US" dirty="0"/>
              <a:t>National Environmental Policy Act (NEPA) requires an Environmental Impact Statement (EIS) for “major Federal actions,” as such reactor licensing for the NRC.</a:t>
            </a:r>
          </a:p>
          <a:p>
            <a:pPr lvl="1"/>
            <a:r>
              <a:rPr lang="en-US" dirty="0"/>
              <a:t>The EIS reports environmental risks of accident release categories.</a:t>
            </a:r>
          </a:p>
          <a:p>
            <a:pPr lvl="2"/>
            <a:r>
              <a:rPr lang="en-US" dirty="0"/>
              <a:t>The frequency and environmental release information (i.e., the Level 1 and Level 2 PRA) come from the safety analysis. </a:t>
            </a:r>
          </a:p>
          <a:p>
            <a:pPr lvl="2"/>
            <a:r>
              <a:rPr lang="en-US" dirty="0"/>
              <a:t>The consequence values come from MACCS outputs, such as population dose, early and latent fatalities, cost, and land requiring decontamination.</a:t>
            </a:r>
          </a:p>
          <a:p>
            <a:pPr lvl="1"/>
            <a:r>
              <a:rPr lang="en-US" dirty="0"/>
              <a:t>Environmental risk measures of population dose and cost risk are inputs to cost-benefit analyses (CBA)</a:t>
            </a:r>
          </a:p>
          <a:p>
            <a:pPr lvl="2"/>
            <a:r>
              <a:rPr lang="en-US" dirty="0"/>
              <a:t>The CBA for reactor licensing is known as a severe accident mitigation design alternative (SAMDA) analysis</a:t>
            </a:r>
          </a:p>
          <a:p>
            <a:pPr lvl="2"/>
            <a:r>
              <a:rPr lang="en-US" dirty="0"/>
              <a:t>The CBA for license renewal is known as a severe accident mitigation alternative (SAMA) analysis</a:t>
            </a:r>
          </a:p>
        </p:txBody>
      </p:sp>
      <p:graphicFrame>
        <p:nvGraphicFramePr>
          <p:cNvPr id="3" name="Table 2">
            <a:extLst>
              <a:ext uri="{FF2B5EF4-FFF2-40B4-BE49-F238E27FC236}">
                <a16:creationId xmlns:a16="http://schemas.microsoft.com/office/drawing/2014/main" id="{A677D459-83FD-204B-3156-39F441A58ED5}"/>
              </a:ext>
            </a:extLst>
          </p:cNvPr>
          <p:cNvGraphicFramePr>
            <a:graphicFrameLocks noGrp="1"/>
          </p:cNvGraphicFramePr>
          <p:nvPr>
            <p:extLst>
              <p:ext uri="{D42A27DB-BD31-4B8C-83A1-F6EECF244321}">
                <p14:modId xmlns:p14="http://schemas.microsoft.com/office/powerpoint/2010/main" val="735951712"/>
              </p:ext>
            </p:extLst>
          </p:nvPr>
        </p:nvGraphicFramePr>
        <p:xfrm>
          <a:off x="1555718" y="5913324"/>
          <a:ext cx="1842000" cy="1618199"/>
        </p:xfrm>
        <a:graphic>
          <a:graphicData uri="http://schemas.openxmlformats.org/drawingml/2006/table">
            <a:tbl>
              <a:tblPr firstRow="1" firstCol="1" bandRow="1"/>
              <a:tblGrid>
                <a:gridCol w="1842000">
                  <a:extLst>
                    <a:ext uri="{9D8B030D-6E8A-4147-A177-3AD203B41FA5}">
                      <a16:colId xmlns:a16="http://schemas.microsoft.com/office/drawing/2014/main" val="1674467353"/>
                    </a:ext>
                  </a:extLst>
                </a:gridCol>
              </a:tblGrid>
              <a:tr h="347802">
                <a:tc>
                  <a:txBody>
                    <a:bodyPr/>
                    <a:lstStyle/>
                    <a:p>
                      <a:pPr marL="0" marR="0" algn="ctr" fontAlgn="ctr">
                        <a:spcBef>
                          <a:spcPts val="0"/>
                        </a:spcBef>
                        <a:spcAft>
                          <a:spcPts val="0"/>
                        </a:spcAft>
                      </a:pPr>
                      <a:r>
                        <a:rPr lang="en-US" sz="1700" b="1" i="0" u="none" strike="noStrike" dirty="0">
                          <a:effectLst/>
                          <a:latin typeface="Times New Roman" panose="02020603050405020304" pitchFamily="18" charset="0"/>
                          <a:ea typeface="Times New Roman" panose="02020603050405020304" pitchFamily="18" charset="0"/>
                        </a:rPr>
                        <a:t>Output Category</a:t>
                      </a:r>
                      <a:endParaRPr lang="en-US" sz="2400" b="1"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358163"/>
                  </a:ext>
                </a:extLst>
              </a:tr>
              <a:tr h="312984">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rPr>
                        <a:t>Atmospheric</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53793125"/>
                  </a:ext>
                </a:extLst>
              </a:tr>
              <a:tr h="300975">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Health Effects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6195758"/>
                  </a:ext>
                </a:extLst>
              </a:tr>
              <a:tr h="328219">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Dose</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06688312"/>
                  </a:ext>
                </a:extLst>
              </a:tr>
              <a:tr h="328219">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Socioeconomic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55511345"/>
                  </a:ext>
                </a:extLst>
              </a:tr>
            </a:tbl>
          </a:graphicData>
        </a:graphic>
      </p:graphicFrame>
      <p:cxnSp>
        <p:nvCxnSpPr>
          <p:cNvPr id="13" name="Straight Arrow Connector 12">
            <a:extLst>
              <a:ext uri="{FF2B5EF4-FFF2-40B4-BE49-F238E27FC236}">
                <a16:creationId xmlns:a16="http://schemas.microsoft.com/office/drawing/2014/main" id="{E455FEA4-B2BF-2C11-059D-8B41BB23AAAA}"/>
              </a:ext>
            </a:extLst>
          </p:cNvPr>
          <p:cNvCxnSpPr>
            <a:cxnSpLocks/>
          </p:cNvCxnSpPr>
          <p:nvPr/>
        </p:nvCxnSpPr>
        <p:spPr>
          <a:xfrm flipH="1">
            <a:off x="6079626" y="2755843"/>
            <a:ext cx="1116701"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Straight Arrow Connector 29">
            <a:extLst>
              <a:ext uri="{FF2B5EF4-FFF2-40B4-BE49-F238E27FC236}">
                <a16:creationId xmlns:a16="http://schemas.microsoft.com/office/drawing/2014/main" id="{316D3394-323F-2D9D-FC35-20FEDFC69B7A}"/>
              </a:ext>
            </a:extLst>
          </p:cNvPr>
          <p:cNvCxnSpPr>
            <a:cxnSpLocks/>
          </p:cNvCxnSpPr>
          <p:nvPr/>
        </p:nvCxnSpPr>
        <p:spPr>
          <a:xfrm flipH="1">
            <a:off x="6079625" y="3139962"/>
            <a:ext cx="1116701"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Straight Arrow Connector 30">
            <a:extLst>
              <a:ext uri="{FF2B5EF4-FFF2-40B4-BE49-F238E27FC236}">
                <a16:creationId xmlns:a16="http://schemas.microsoft.com/office/drawing/2014/main" id="{36E566BD-5803-2597-6176-733F15EB0B66}"/>
              </a:ext>
            </a:extLst>
          </p:cNvPr>
          <p:cNvCxnSpPr>
            <a:cxnSpLocks/>
          </p:cNvCxnSpPr>
          <p:nvPr/>
        </p:nvCxnSpPr>
        <p:spPr>
          <a:xfrm flipH="1">
            <a:off x="6079626" y="4257384"/>
            <a:ext cx="1116701"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id="{A834626C-F64D-9F7D-F1B0-0A4ADC42EEA3}"/>
              </a:ext>
            </a:extLst>
          </p:cNvPr>
          <p:cNvCxnSpPr>
            <a:cxnSpLocks/>
          </p:cNvCxnSpPr>
          <p:nvPr/>
        </p:nvCxnSpPr>
        <p:spPr>
          <a:xfrm flipH="1">
            <a:off x="6079626" y="4661645"/>
            <a:ext cx="1116701"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5257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3733591-23FA-4FEA-9764-0AFB68E169C9}"/>
              </a:ext>
            </a:extLst>
          </p:cNvPr>
          <p:cNvGraphicFramePr>
            <a:graphicFrameLocks noGrp="1"/>
          </p:cNvGraphicFramePr>
          <p:nvPr/>
        </p:nvGraphicFramePr>
        <p:xfrm>
          <a:off x="1455577" y="1830118"/>
          <a:ext cx="4531338" cy="3386883"/>
        </p:xfrm>
        <a:graphic>
          <a:graphicData uri="http://schemas.openxmlformats.org/drawingml/2006/table">
            <a:tbl>
              <a:tblPr firstRow="1" firstCol="1" bandRow="1"/>
              <a:tblGrid>
                <a:gridCol w="4531338">
                  <a:extLst>
                    <a:ext uri="{9D8B030D-6E8A-4147-A177-3AD203B41FA5}">
                      <a16:colId xmlns:a16="http://schemas.microsoft.com/office/drawing/2014/main" val="1674467353"/>
                    </a:ext>
                  </a:extLst>
                </a:gridCol>
              </a:tblGrid>
              <a:tr h="354817">
                <a:tc>
                  <a:txBody>
                    <a:bodyPr/>
                    <a:lstStyle/>
                    <a:p>
                      <a:pPr marL="0" marR="0" algn="ctr" fontAlgn="ctr">
                        <a:spcBef>
                          <a:spcPts val="0"/>
                        </a:spcBef>
                        <a:spcAft>
                          <a:spcPts val="0"/>
                        </a:spcAft>
                      </a:pPr>
                      <a:r>
                        <a:rPr lang="en-US" sz="1700" b="1" i="0" u="none" strike="noStrike" dirty="0">
                          <a:effectLst/>
                          <a:latin typeface="Times New Roman" panose="02020603050405020304" pitchFamily="18" charset="0"/>
                          <a:ea typeface="Times New Roman" panose="02020603050405020304" pitchFamily="18" charset="0"/>
                        </a:rPr>
                        <a:t>MACCS Outputs (truncated list)</a:t>
                      </a:r>
                      <a:endParaRPr lang="en-US" sz="2400" b="1"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358163"/>
                  </a:ext>
                </a:extLst>
              </a:tr>
              <a:tr h="356134">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0: Atmospheric Results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53793125"/>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 Health Effect Cases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6195758"/>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5: Population Dose</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06688312"/>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8: Population-Weighted Individual Risk</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90079407"/>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A: Peak Dose for Specified Distances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06457775"/>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10: Economic Cost Measures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55511345"/>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12: Impacted Area / Population</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97546128"/>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14: Evacuated and Relocated Population</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46899841"/>
                  </a:ext>
                </a:extLst>
              </a:tr>
            </a:tbl>
          </a:graphicData>
        </a:graphic>
      </p:graphicFrame>
      <p:sp>
        <p:nvSpPr>
          <p:cNvPr id="2" name="Slide Number Placeholder 1">
            <a:extLst>
              <a:ext uri="{FF2B5EF4-FFF2-40B4-BE49-F238E27FC236}">
                <a16:creationId xmlns:a16="http://schemas.microsoft.com/office/drawing/2014/main" id="{2BB712FA-2E7E-43D8-A9A7-FCAC1025E876}"/>
              </a:ext>
            </a:extLst>
          </p:cNvPr>
          <p:cNvSpPr>
            <a:spLocks noGrp="1"/>
          </p:cNvSpPr>
          <p:nvPr>
            <p:ph type="sldNum" sz="quarter" idx="12"/>
          </p:nvPr>
        </p:nvSpPr>
        <p:spPr/>
        <p:txBody>
          <a:bodyPr/>
          <a:lstStyle/>
          <a:p>
            <a:fld id="{B980B012-4B4C-0D4B-9961-39BAA1B684BE}" type="slidenum">
              <a:rPr lang="en-US" smtClean="0"/>
              <a:pPr/>
              <a:t>17</a:t>
            </a:fld>
            <a:endParaRPr lang="en-US"/>
          </a:p>
        </p:txBody>
      </p:sp>
      <p:sp>
        <p:nvSpPr>
          <p:cNvPr id="7" name="Title 1">
            <a:extLst>
              <a:ext uri="{FF2B5EF4-FFF2-40B4-BE49-F238E27FC236}">
                <a16:creationId xmlns:a16="http://schemas.microsoft.com/office/drawing/2014/main" id="{F7D2C95D-CDFF-42AA-B7C3-35C1C758056B}"/>
              </a:ext>
            </a:extLst>
          </p:cNvPr>
          <p:cNvSpPr>
            <a:spLocks noGrp="1"/>
          </p:cNvSpPr>
          <p:nvPr>
            <p:ph type="title"/>
          </p:nvPr>
        </p:nvSpPr>
        <p:spPr/>
        <p:txBody>
          <a:bodyPr>
            <a:normAutofit fontScale="90000"/>
          </a:bodyPr>
          <a:lstStyle/>
          <a:p>
            <a:r>
              <a:rPr lang="en-US" dirty="0"/>
              <a:t>MACCS</a:t>
            </a:r>
            <a:r>
              <a:rPr lang="en-US" i="1" dirty="0"/>
              <a:t> </a:t>
            </a:r>
            <a:r>
              <a:rPr lang="en-US" dirty="0"/>
              <a:t>Outputs of Regulatory Interest</a:t>
            </a:r>
          </a:p>
        </p:txBody>
      </p:sp>
      <p:sp>
        <p:nvSpPr>
          <p:cNvPr id="8" name="Content Placeholder 7">
            <a:extLst>
              <a:ext uri="{FF2B5EF4-FFF2-40B4-BE49-F238E27FC236}">
                <a16:creationId xmlns:a16="http://schemas.microsoft.com/office/drawing/2014/main" id="{A643A073-9224-28CC-3F79-C393D0380C86}"/>
              </a:ext>
            </a:extLst>
          </p:cNvPr>
          <p:cNvSpPr>
            <a:spLocks noGrp="1"/>
          </p:cNvSpPr>
          <p:nvPr>
            <p:ph sz="quarter" idx="20"/>
          </p:nvPr>
        </p:nvSpPr>
        <p:spPr>
          <a:xfrm>
            <a:off x="7131716" y="1614392"/>
            <a:ext cx="4531337" cy="5917131"/>
          </a:xfrm>
        </p:spPr>
        <p:txBody>
          <a:bodyPr>
            <a:normAutofit fontScale="92500"/>
          </a:bodyPr>
          <a:lstStyle/>
          <a:p>
            <a:r>
              <a:rPr lang="en-US" dirty="0"/>
              <a:t>Emergency preparedness</a:t>
            </a:r>
          </a:p>
          <a:p>
            <a:pPr lvl="1"/>
            <a:r>
              <a:rPr lang="en-US" dirty="0"/>
              <a:t>Emergency planning zones (EPZs) </a:t>
            </a:r>
          </a:p>
          <a:p>
            <a:pPr lvl="2"/>
            <a:r>
              <a:rPr lang="en-US" dirty="0"/>
              <a:t>MACCS dose results can inform EPZ sizing</a:t>
            </a:r>
          </a:p>
          <a:p>
            <a:pPr lvl="1"/>
            <a:r>
              <a:rPr lang="en-US" dirty="0"/>
              <a:t>Protective action strategies</a:t>
            </a:r>
          </a:p>
          <a:p>
            <a:pPr lvl="2"/>
            <a:r>
              <a:rPr lang="en-US" dirty="0"/>
              <a:t>Response options include different types of evacuation and sheltering, and use of potassium iodide.</a:t>
            </a:r>
          </a:p>
          <a:p>
            <a:pPr lvl="2"/>
            <a:r>
              <a:rPr lang="en-US" dirty="0"/>
              <a:t>MACCS outputs related to dose, health risk, and size of displaced population can help inform protective action strategies</a:t>
            </a:r>
          </a:p>
          <a:p>
            <a:r>
              <a:rPr lang="en-US" dirty="0"/>
              <a:t>Risk communication</a:t>
            </a:r>
          </a:p>
          <a:p>
            <a:r>
              <a:rPr lang="en-US" dirty="0"/>
              <a:t>Recovery preparedness</a:t>
            </a:r>
          </a:p>
        </p:txBody>
      </p:sp>
      <p:graphicFrame>
        <p:nvGraphicFramePr>
          <p:cNvPr id="3" name="Table 2">
            <a:extLst>
              <a:ext uri="{FF2B5EF4-FFF2-40B4-BE49-F238E27FC236}">
                <a16:creationId xmlns:a16="http://schemas.microsoft.com/office/drawing/2014/main" id="{A677D459-83FD-204B-3156-39F441A58ED5}"/>
              </a:ext>
            </a:extLst>
          </p:cNvPr>
          <p:cNvGraphicFramePr>
            <a:graphicFrameLocks noGrp="1"/>
          </p:cNvGraphicFramePr>
          <p:nvPr/>
        </p:nvGraphicFramePr>
        <p:xfrm>
          <a:off x="1555718" y="5913324"/>
          <a:ext cx="1842000" cy="1618199"/>
        </p:xfrm>
        <a:graphic>
          <a:graphicData uri="http://schemas.openxmlformats.org/drawingml/2006/table">
            <a:tbl>
              <a:tblPr firstRow="1" firstCol="1" bandRow="1"/>
              <a:tblGrid>
                <a:gridCol w="1842000">
                  <a:extLst>
                    <a:ext uri="{9D8B030D-6E8A-4147-A177-3AD203B41FA5}">
                      <a16:colId xmlns:a16="http://schemas.microsoft.com/office/drawing/2014/main" val="1674467353"/>
                    </a:ext>
                  </a:extLst>
                </a:gridCol>
              </a:tblGrid>
              <a:tr h="347802">
                <a:tc>
                  <a:txBody>
                    <a:bodyPr/>
                    <a:lstStyle/>
                    <a:p>
                      <a:pPr marL="0" marR="0" algn="ctr" fontAlgn="ctr">
                        <a:spcBef>
                          <a:spcPts val="0"/>
                        </a:spcBef>
                        <a:spcAft>
                          <a:spcPts val="0"/>
                        </a:spcAft>
                      </a:pPr>
                      <a:r>
                        <a:rPr lang="en-US" sz="1700" b="1" i="0" u="none" strike="noStrike" dirty="0">
                          <a:effectLst/>
                          <a:latin typeface="Times New Roman" panose="02020603050405020304" pitchFamily="18" charset="0"/>
                          <a:ea typeface="Times New Roman" panose="02020603050405020304" pitchFamily="18" charset="0"/>
                        </a:rPr>
                        <a:t>Output Category</a:t>
                      </a:r>
                      <a:endParaRPr lang="en-US" sz="2400" b="1"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358163"/>
                  </a:ext>
                </a:extLst>
              </a:tr>
              <a:tr h="312984">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rPr>
                        <a:t>Atmospheric</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53793125"/>
                  </a:ext>
                </a:extLst>
              </a:tr>
              <a:tr h="300975">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Health Effects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6195758"/>
                  </a:ext>
                </a:extLst>
              </a:tr>
              <a:tr h="328219">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Dose</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06688312"/>
                  </a:ext>
                </a:extLst>
              </a:tr>
              <a:tr h="328219">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Socioeconomic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55511345"/>
                  </a:ext>
                </a:extLst>
              </a:tr>
            </a:tbl>
          </a:graphicData>
        </a:graphic>
      </p:graphicFrame>
      <p:cxnSp>
        <p:nvCxnSpPr>
          <p:cNvPr id="30" name="Straight Arrow Connector 29">
            <a:extLst>
              <a:ext uri="{FF2B5EF4-FFF2-40B4-BE49-F238E27FC236}">
                <a16:creationId xmlns:a16="http://schemas.microsoft.com/office/drawing/2014/main" id="{316D3394-323F-2D9D-FC35-20FEDFC69B7A}"/>
              </a:ext>
            </a:extLst>
          </p:cNvPr>
          <p:cNvCxnSpPr>
            <a:cxnSpLocks/>
          </p:cNvCxnSpPr>
          <p:nvPr/>
        </p:nvCxnSpPr>
        <p:spPr>
          <a:xfrm flipH="1">
            <a:off x="6079625" y="3486472"/>
            <a:ext cx="1116701"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 name="Straight Arrow Connector 4">
            <a:extLst>
              <a:ext uri="{FF2B5EF4-FFF2-40B4-BE49-F238E27FC236}">
                <a16:creationId xmlns:a16="http://schemas.microsoft.com/office/drawing/2014/main" id="{D2958142-AB7D-17F1-BD4E-643CEB3A9010}"/>
              </a:ext>
            </a:extLst>
          </p:cNvPr>
          <p:cNvCxnSpPr>
            <a:cxnSpLocks/>
          </p:cNvCxnSpPr>
          <p:nvPr/>
        </p:nvCxnSpPr>
        <p:spPr>
          <a:xfrm flipH="1">
            <a:off x="6079625" y="5005659"/>
            <a:ext cx="1116701"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 name="Straight Arrow Connector 5">
            <a:extLst>
              <a:ext uri="{FF2B5EF4-FFF2-40B4-BE49-F238E27FC236}">
                <a16:creationId xmlns:a16="http://schemas.microsoft.com/office/drawing/2014/main" id="{A41AD3E0-84B5-BE51-6E27-BA8FD2E55E28}"/>
              </a:ext>
            </a:extLst>
          </p:cNvPr>
          <p:cNvCxnSpPr>
            <a:cxnSpLocks/>
          </p:cNvCxnSpPr>
          <p:nvPr/>
        </p:nvCxnSpPr>
        <p:spPr>
          <a:xfrm flipH="1">
            <a:off x="6079625" y="2743723"/>
            <a:ext cx="1116701"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Arrow Connector 8">
            <a:extLst>
              <a:ext uri="{FF2B5EF4-FFF2-40B4-BE49-F238E27FC236}">
                <a16:creationId xmlns:a16="http://schemas.microsoft.com/office/drawing/2014/main" id="{C488AA85-FAE6-1C13-E97F-60EF1ABD899F}"/>
              </a:ext>
            </a:extLst>
          </p:cNvPr>
          <p:cNvCxnSpPr>
            <a:cxnSpLocks/>
          </p:cNvCxnSpPr>
          <p:nvPr/>
        </p:nvCxnSpPr>
        <p:spPr>
          <a:xfrm flipH="1">
            <a:off x="6079625" y="3117504"/>
            <a:ext cx="1116701"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DBB89F49-8304-3971-D8E5-F12C3C24B943}"/>
              </a:ext>
            </a:extLst>
          </p:cNvPr>
          <p:cNvCxnSpPr>
            <a:cxnSpLocks/>
          </p:cNvCxnSpPr>
          <p:nvPr/>
        </p:nvCxnSpPr>
        <p:spPr>
          <a:xfrm flipH="1">
            <a:off x="6079625" y="3885921"/>
            <a:ext cx="1116701"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1" name="Picture 5">
            <a:extLst>
              <a:ext uri="{FF2B5EF4-FFF2-40B4-BE49-F238E27FC236}">
                <a16:creationId xmlns:a16="http://schemas.microsoft.com/office/drawing/2014/main" id="{155DBE74-FDD8-D443-E26B-27410EC69B85}"/>
              </a:ext>
            </a:extLst>
          </p:cNvPr>
          <p:cNvPicPr>
            <a:picLocks noChangeAspect="1"/>
          </p:cNvPicPr>
          <p:nvPr/>
        </p:nvPicPr>
        <p:blipFill>
          <a:blip r:embed="rId3"/>
          <a:stretch>
            <a:fillRect/>
          </a:stretch>
        </p:blipFill>
        <p:spPr>
          <a:xfrm>
            <a:off x="11636885" y="1614391"/>
            <a:ext cx="2875593" cy="5816309"/>
          </a:xfrm>
          <a:prstGeom prst="rect">
            <a:avLst/>
          </a:prstGeom>
        </p:spPr>
      </p:pic>
    </p:spTree>
    <p:extLst>
      <p:ext uri="{BB962C8B-B14F-4D97-AF65-F5344CB8AC3E}">
        <p14:creationId xmlns:p14="http://schemas.microsoft.com/office/powerpoint/2010/main" val="148137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3733591-23FA-4FEA-9764-0AFB68E169C9}"/>
              </a:ext>
            </a:extLst>
          </p:cNvPr>
          <p:cNvGraphicFramePr>
            <a:graphicFrameLocks noGrp="1"/>
          </p:cNvGraphicFramePr>
          <p:nvPr/>
        </p:nvGraphicFramePr>
        <p:xfrm>
          <a:off x="1455577" y="1830118"/>
          <a:ext cx="4531338" cy="3386883"/>
        </p:xfrm>
        <a:graphic>
          <a:graphicData uri="http://schemas.openxmlformats.org/drawingml/2006/table">
            <a:tbl>
              <a:tblPr firstRow="1" firstCol="1" bandRow="1"/>
              <a:tblGrid>
                <a:gridCol w="4531338">
                  <a:extLst>
                    <a:ext uri="{9D8B030D-6E8A-4147-A177-3AD203B41FA5}">
                      <a16:colId xmlns:a16="http://schemas.microsoft.com/office/drawing/2014/main" val="1674467353"/>
                    </a:ext>
                  </a:extLst>
                </a:gridCol>
              </a:tblGrid>
              <a:tr h="354817">
                <a:tc>
                  <a:txBody>
                    <a:bodyPr/>
                    <a:lstStyle/>
                    <a:p>
                      <a:pPr marL="0" marR="0" algn="ctr" fontAlgn="ctr">
                        <a:spcBef>
                          <a:spcPts val="0"/>
                        </a:spcBef>
                        <a:spcAft>
                          <a:spcPts val="0"/>
                        </a:spcAft>
                      </a:pPr>
                      <a:r>
                        <a:rPr lang="en-US" sz="1700" b="1" i="0" u="none" strike="noStrike" dirty="0">
                          <a:effectLst/>
                          <a:latin typeface="Times New Roman" panose="02020603050405020304" pitchFamily="18" charset="0"/>
                          <a:ea typeface="Times New Roman" panose="02020603050405020304" pitchFamily="18" charset="0"/>
                        </a:rPr>
                        <a:t>MACCS Outputs (truncated list)</a:t>
                      </a:r>
                      <a:endParaRPr lang="en-US" sz="2400" b="1"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358163"/>
                  </a:ext>
                </a:extLst>
              </a:tr>
              <a:tr h="356134">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0: Atmospheric Results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53793125"/>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 Health Effect Cases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6195758"/>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5: Population Dose</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06688312"/>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8: Population-Weighted Individual Risk</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90079407"/>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A: Peak Dose for Specified Distances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06457775"/>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10: Economic Cost Measures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55511345"/>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12: Impacted Area / Population</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97546128"/>
                  </a:ext>
                </a:extLst>
              </a:tr>
              <a:tr h="382276">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Type 14: Evacuated and Relocated Population</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46899841"/>
                  </a:ext>
                </a:extLst>
              </a:tr>
            </a:tbl>
          </a:graphicData>
        </a:graphic>
      </p:graphicFrame>
      <p:sp>
        <p:nvSpPr>
          <p:cNvPr id="2" name="Slide Number Placeholder 1">
            <a:extLst>
              <a:ext uri="{FF2B5EF4-FFF2-40B4-BE49-F238E27FC236}">
                <a16:creationId xmlns:a16="http://schemas.microsoft.com/office/drawing/2014/main" id="{2BB712FA-2E7E-43D8-A9A7-FCAC1025E876}"/>
              </a:ext>
            </a:extLst>
          </p:cNvPr>
          <p:cNvSpPr>
            <a:spLocks noGrp="1"/>
          </p:cNvSpPr>
          <p:nvPr>
            <p:ph type="sldNum" sz="quarter" idx="12"/>
          </p:nvPr>
        </p:nvSpPr>
        <p:spPr/>
        <p:txBody>
          <a:bodyPr/>
          <a:lstStyle/>
          <a:p>
            <a:fld id="{B980B012-4B4C-0D4B-9961-39BAA1B684BE}" type="slidenum">
              <a:rPr lang="en-US" smtClean="0"/>
              <a:pPr/>
              <a:t>18</a:t>
            </a:fld>
            <a:endParaRPr lang="en-US"/>
          </a:p>
        </p:txBody>
      </p:sp>
      <p:sp>
        <p:nvSpPr>
          <p:cNvPr id="7" name="Title 1">
            <a:extLst>
              <a:ext uri="{FF2B5EF4-FFF2-40B4-BE49-F238E27FC236}">
                <a16:creationId xmlns:a16="http://schemas.microsoft.com/office/drawing/2014/main" id="{F7D2C95D-CDFF-42AA-B7C3-35C1C758056B}"/>
              </a:ext>
            </a:extLst>
          </p:cNvPr>
          <p:cNvSpPr>
            <a:spLocks noGrp="1"/>
          </p:cNvSpPr>
          <p:nvPr>
            <p:ph type="title"/>
          </p:nvPr>
        </p:nvSpPr>
        <p:spPr/>
        <p:txBody>
          <a:bodyPr>
            <a:normAutofit fontScale="90000"/>
          </a:bodyPr>
          <a:lstStyle/>
          <a:p>
            <a:r>
              <a:rPr lang="en-US" dirty="0"/>
              <a:t>MACCS</a:t>
            </a:r>
            <a:r>
              <a:rPr lang="en-US" i="1" dirty="0"/>
              <a:t> </a:t>
            </a:r>
            <a:r>
              <a:rPr lang="en-US" dirty="0"/>
              <a:t>Outputs of Regulatory Interest</a:t>
            </a:r>
          </a:p>
        </p:txBody>
      </p:sp>
      <p:sp>
        <p:nvSpPr>
          <p:cNvPr id="8" name="Content Placeholder 7">
            <a:extLst>
              <a:ext uri="{FF2B5EF4-FFF2-40B4-BE49-F238E27FC236}">
                <a16:creationId xmlns:a16="http://schemas.microsoft.com/office/drawing/2014/main" id="{A643A073-9224-28CC-3F79-C393D0380C86}"/>
              </a:ext>
            </a:extLst>
          </p:cNvPr>
          <p:cNvSpPr>
            <a:spLocks noGrp="1"/>
          </p:cNvSpPr>
          <p:nvPr>
            <p:ph sz="quarter" idx="20"/>
          </p:nvPr>
        </p:nvSpPr>
        <p:spPr>
          <a:xfrm>
            <a:off x="7423162" y="1864894"/>
            <a:ext cx="6750038" cy="5917131"/>
          </a:xfrm>
        </p:spPr>
        <p:txBody>
          <a:bodyPr>
            <a:normAutofit fontScale="85000" lnSpcReduction="20000"/>
          </a:bodyPr>
          <a:lstStyle/>
          <a:p>
            <a:r>
              <a:rPr lang="en-US" dirty="0"/>
              <a:t>Research Studies</a:t>
            </a:r>
          </a:p>
          <a:p>
            <a:pPr lvl="1"/>
            <a:r>
              <a:rPr lang="en-US" dirty="0"/>
              <a:t>1975: WASH-1400, Reactor Safety Study</a:t>
            </a:r>
          </a:p>
          <a:p>
            <a:pPr lvl="1"/>
            <a:r>
              <a:rPr lang="en-US" dirty="0"/>
              <a:t>1982: NUREG/CR-2239, Sandia Siting Study</a:t>
            </a:r>
          </a:p>
          <a:p>
            <a:pPr lvl="1"/>
            <a:r>
              <a:rPr lang="en-US" dirty="0"/>
              <a:t>1990: NUREG-1150, “Severe Accident Risks: An Assessment for Five U.S. Nuclear Power Plants”  </a:t>
            </a:r>
          </a:p>
          <a:p>
            <a:pPr lvl="1"/>
            <a:r>
              <a:rPr lang="en-US" dirty="0"/>
              <a:t>2005: Security studies for 6 nuclear power plants </a:t>
            </a:r>
          </a:p>
          <a:p>
            <a:pPr lvl="1"/>
            <a:r>
              <a:rPr lang="en-US" dirty="0"/>
              <a:t>2001: NUREG-1738, “Technical Study of Spent Fuel Pool Accident Risk at Decommissioning Nuclear Power Plants”</a:t>
            </a:r>
          </a:p>
          <a:p>
            <a:pPr lvl="1"/>
            <a:r>
              <a:rPr lang="en-US" dirty="0"/>
              <a:t>2007: NUREG/CR-6953, Protective Action Recommendation Study</a:t>
            </a:r>
          </a:p>
          <a:p>
            <a:pPr lvl="1"/>
            <a:r>
              <a:rPr lang="en-US" dirty="0"/>
              <a:t>2012-2013: NUREG-1935, NUREG/CR-7110 Vol. 1 &amp; 2, State-of-the-Art Reactor Consequence Analyses (SOARCA)</a:t>
            </a:r>
          </a:p>
          <a:p>
            <a:pPr lvl="1"/>
            <a:r>
              <a:rPr lang="en-US" dirty="0"/>
              <a:t>2013: NUREG-2161, Spent Fuel Pool Study</a:t>
            </a:r>
          </a:p>
          <a:p>
            <a:pPr lvl="1"/>
            <a:r>
              <a:rPr lang="en-US" dirty="0"/>
              <a:t>2015: NUREG-2206, Containment Protection and Release Reduction</a:t>
            </a:r>
          </a:p>
          <a:p>
            <a:pPr lvl="1"/>
            <a:r>
              <a:rPr lang="en-US" dirty="0"/>
              <a:t>2019: NUREG/CR-7245, SOARCA Sequoyah</a:t>
            </a:r>
          </a:p>
          <a:p>
            <a:pPr lvl="1"/>
            <a:r>
              <a:rPr lang="en-US" dirty="0"/>
              <a:t>2016-2022: NUREG/CR-7155, NUREG/CR-7262, NUREG-2254, SOARCA Uncertainty Analyses</a:t>
            </a:r>
          </a:p>
          <a:p>
            <a:pPr lvl="1"/>
            <a:r>
              <a:rPr lang="en-US" dirty="0"/>
              <a:t>2024+: NRC’s Level 3 PRA Project</a:t>
            </a:r>
          </a:p>
          <a:p>
            <a:pPr lvl="1"/>
            <a:endParaRPr lang="en-US" dirty="0"/>
          </a:p>
          <a:p>
            <a:pPr lvl="1"/>
            <a:endParaRPr lang="en-US" dirty="0"/>
          </a:p>
          <a:p>
            <a:pPr lvl="1"/>
            <a:endParaRPr lang="en-US" dirty="0"/>
          </a:p>
        </p:txBody>
      </p:sp>
      <p:graphicFrame>
        <p:nvGraphicFramePr>
          <p:cNvPr id="3" name="Table 2">
            <a:extLst>
              <a:ext uri="{FF2B5EF4-FFF2-40B4-BE49-F238E27FC236}">
                <a16:creationId xmlns:a16="http://schemas.microsoft.com/office/drawing/2014/main" id="{A677D459-83FD-204B-3156-39F441A58ED5}"/>
              </a:ext>
            </a:extLst>
          </p:cNvPr>
          <p:cNvGraphicFramePr>
            <a:graphicFrameLocks noGrp="1"/>
          </p:cNvGraphicFramePr>
          <p:nvPr/>
        </p:nvGraphicFramePr>
        <p:xfrm>
          <a:off x="1555718" y="5913324"/>
          <a:ext cx="1842000" cy="1618199"/>
        </p:xfrm>
        <a:graphic>
          <a:graphicData uri="http://schemas.openxmlformats.org/drawingml/2006/table">
            <a:tbl>
              <a:tblPr firstRow="1" firstCol="1" bandRow="1"/>
              <a:tblGrid>
                <a:gridCol w="1842000">
                  <a:extLst>
                    <a:ext uri="{9D8B030D-6E8A-4147-A177-3AD203B41FA5}">
                      <a16:colId xmlns:a16="http://schemas.microsoft.com/office/drawing/2014/main" val="1674467353"/>
                    </a:ext>
                  </a:extLst>
                </a:gridCol>
              </a:tblGrid>
              <a:tr h="347802">
                <a:tc>
                  <a:txBody>
                    <a:bodyPr/>
                    <a:lstStyle/>
                    <a:p>
                      <a:pPr marL="0" marR="0" algn="ctr" fontAlgn="ctr">
                        <a:spcBef>
                          <a:spcPts val="0"/>
                        </a:spcBef>
                        <a:spcAft>
                          <a:spcPts val="0"/>
                        </a:spcAft>
                      </a:pPr>
                      <a:r>
                        <a:rPr lang="en-US" sz="1700" b="1" i="0" u="none" strike="noStrike" dirty="0">
                          <a:effectLst/>
                          <a:latin typeface="Times New Roman" panose="02020603050405020304" pitchFamily="18" charset="0"/>
                          <a:ea typeface="Times New Roman" panose="02020603050405020304" pitchFamily="18" charset="0"/>
                        </a:rPr>
                        <a:t>Output Category</a:t>
                      </a:r>
                      <a:endParaRPr lang="en-US" sz="2400" b="1"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358163"/>
                  </a:ext>
                </a:extLst>
              </a:tr>
              <a:tr h="312984">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rPr>
                        <a:t>Atmospheric</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53793125"/>
                  </a:ext>
                </a:extLst>
              </a:tr>
              <a:tr h="300975">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Health Effects</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6195758"/>
                  </a:ext>
                </a:extLst>
              </a:tr>
              <a:tr h="328219">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Dose</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06688312"/>
                  </a:ext>
                </a:extLst>
              </a:tr>
              <a:tr h="328219">
                <a:tc>
                  <a:txBody>
                    <a:bodyPr/>
                    <a:lstStyle/>
                    <a:p>
                      <a:pPr marL="0" marR="0" algn="l" fontAlgn="ctr">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rPr>
                        <a:t>Socioeconomic </a:t>
                      </a:r>
                      <a:endParaRPr lang="en-US" sz="1800" b="0" i="0" u="none" strike="noStrike" dirty="0">
                        <a:effectLst/>
                        <a:latin typeface="Arial" panose="020B0604020202020204" pitchFamily="34" charset="0"/>
                      </a:endParaRPr>
                    </a:p>
                  </a:txBody>
                  <a:tcPr marL="83586" marR="83586" marT="11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55511345"/>
                  </a:ext>
                </a:extLst>
              </a:tr>
            </a:tbl>
          </a:graphicData>
        </a:graphic>
      </p:graphicFrame>
      <p:sp>
        <p:nvSpPr>
          <p:cNvPr id="5" name="Right Brace 4">
            <a:extLst>
              <a:ext uri="{FF2B5EF4-FFF2-40B4-BE49-F238E27FC236}">
                <a16:creationId xmlns:a16="http://schemas.microsoft.com/office/drawing/2014/main" id="{408E70B7-3DCC-751B-0589-4368C624DBCE}"/>
              </a:ext>
            </a:extLst>
          </p:cNvPr>
          <p:cNvSpPr/>
          <p:nvPr/>
        </p:nvSpPr>
        <p:spPr>
          <a:xfrm>
            <a:off x="6271645" y="1830118"/>
            <a:ext cx="1151517" cy="3563815"/>
          </a:xfrm>
          <a:prstGeom prst="rightBrace">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1601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6B43FD-7473-0634-FF8B-48986D10110D}"/>
              </a:ext>
            </a:extLst>
          </p:cNvPr>
          <p:cNvSpPr>
            <a:spLocks noGrp="1"/>
          </p:cNvSpPr>
          <p:nvPr>
            <p:ph type="sldNum" sz="quarter" idx="12"/>
          </p:nvPr>
        </p:nvSpPr>
        <p:spPr/>
        <p:txBody>
          <a:bodyPr/>
          <a:lstStyle/>
          <a:p>
            <a:fld id="{B980B012-4B4C-0D4B-9961-39BAA1B684BE}" type="slidenum">
              <a:rPr lang="en-US" smtClean="0"/>
              <a:pPr/>
              <a:t>19</a:t>
            </a:fld>
            <a:endParaRPr lang="en-US"/>
          </a:p>
        </p:txBody>
      </p:sp>
      <p:sp>
        <p:nvSpPr>
          <p:cNvPr id="2" name="Title 1">
            <a:extLst>
              <a:ext uri="{FF2B5EF4-FFF2-40B4-BE49-F238E27FC236}">
                <a16:creationId xmlns:a16="http://schemas.microsoft.com/office/drawing/2014/main" id="{919A4542-FDAC-13DF-A895-608A487AB680}"/>
              </a:ext>
            </a:extLst>
          </p:cNvPr>
          <p:cNvSpPr>
            <a:spLocks noGrp="1"/>
          </p:cNvSpPr>
          <p:nvPr>
            <p:ph type="title"/>
          </p:nvPr>
        </p:nvSpPr>
        <p:spPr/>
        <p:txBody>
          <a:bodyPr>
            <a:normAutofit/>
          </a:bodyPr>
          <a:lstStyle/>
          <a:p>
            <a:r>
              <a:rPr lang="en-US"/>
              <a:t>Any Questions?</a:t>
            </a:r>
          </a:p>
        </p:txBody>
      </p:sp>
      <p:sp>
        <p:nvSpPr>
          <p:cNvPr id="3" name="Content Placeholder 2">
            <a:extLst>
              <a:ext uri="{FF2B5EF4-FFF2-40B4-BE49-F238E27FC236}">
                <a16:creationId xmlns:a16="http://schemas.microsoft.com/office/drawing/2014/main" id="{694CEBB6-49FD-4516-2DBF-A33272862F46}"/>
              </a:ext>
            </a:extLst>
          </p:cNvPr>
          <p:cNvSpPr>
            <a:spLocks noGrp="1"/>
          </p:cNvSpPr>
          <p:nvPr>
            <p:ph sz="quarter" idx="20"/>
          </p:nvPr>
        </p:nvSpPr>
        <p:spPr/>
        <p:txBody>
          <a:bodyPr>
            <a:normAutofit/>
          </a:bodyPr>
          <a:lstStyle/>
          <a:p>
            <a:r>
              <a:rPr lang="en-US" dirty="0">
                <a:ea typeface="ＭＳ Ｐゴシック" charset="-128"/>
              </a:rPr>
              <a:t>Instructions for requesting the MACCS code and MACCS-related documents can be found at: </a:t>
            </a:r>
            <a:r>
              <a:rPr lang="en-US" dirty="0">
                <a:ea typeface="ＭＳ Ｐゴシック" charset="-128"/>
                <a:hlinkClick r:id="rId3"/>
              </a:rPr>
              <a:t>https://maccs.sandia.gov/</a:t>
            </a:r>
            <a:r>
              <a:rPr lang="en-US" dirty="0">
                <a:ea typeface="ＭＳ Ｐゴシック" charset="-128"/>
              </a:rPr>
              <a:t> </a:t>
            </a:r>
          </a:p>
          <a:p>
            <a:endParaRPr lang="en-US" dirty="0"/>
          </a:p>
        </p:txBody>
      </p:sp>
    </p:spTree>
    <p:extLst>
      <p:ext uri="{BB962C8B-B14F-4D97-AF65-F5344CB8AC3E}">
        <p14:creationId xmlns:p14="http://schemas.microsoft.com/office/powerpoint/2010/main" val="5099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238630-D91B-4472-9B9A-71909AF498C8}"/>
              </a:ext>
            </a:extLst>
          </p:cNvPr>
          <p:cNvSpPr>
            <a:spLocks noGrp="1"/>
          </p:cNvSpPr>
          <p:nvPr>
            <p:ph type="sldNum" sz="quarter" idx="12"/>
          </p:nvPr>
        </p:nvSpPr>
        <p:spPr/>
        <p:txBody>
          <a:bodyPr/>
          <a:lstStyle/>
          <a:p>
            <a:fld id="{FD10F92E-CEE3-4C3E-9687-38673294B1E9}" type="slidenum">
              <a:rPr lang="en-US" smtClean="0"/>
              <a:t>2</a:t>
            </a:fld>
            <a:endParaRPr lang="en-US"/>
          </a:p>
        </p:txBody>
      </p:sp>
      <p:sp>
        <p:nvSpPr>
          <p:cNvPr id="2" name="Title 1">
            <a:extLst>
              <a:ext uri="{FF2B5EF4-FFF2-40B4-BE49-F238E27FC236}">
                <a16:creationId xmlns:a16="http://schemas.microsoft.com/office/drawing/2014/main" id="{842534FF-806A-4120-A868-76827469D63F}"/>
              </a:ext>
            </a:extLst>
          </p:cNvPr>
          <p:cNvSpPr>
            <a:spLocks noGrp="1"/>
          </p:cNvSpPr>
          <p:nvPr>
            <p:ph type="title"/>
          </p:nvPr>
        </p:nvSpPr>
        <p:spPr/>
        <p:txBody>
          <a:bodyPr>
            <a:normAutofit/>
          </a:bodyPr>
          <a:lstStyle/>
          <a:p>
            <a:r>
              <a:rPr lang="en-US" dirty="0"/>
              <a:t>Outline</a:t>
            </a:r>
          </a:p>
        </p:txBody>
      </p:sp>
      <p:sp>
        <p:nvSpPr>
          <p:cNvPr id="3" name="Content Placeholder 2">
            <a:extLst>
              <a:ext uri="{FF2B5EF4-FFF2-40B4-BE49-F238E27FC236}">
                <a16:creationId xmlns:a16="http://schemas.microsoft.com/office/drawing/2014/main" id="{CE7DFE00-6731-4316-942C-BBA0F741D69F}"/>
              </a:ext>
            </a:extLst>
          </p:cNvPr>
          <p:cNvSpPr>
            <a:spLocks noGrp="1"/>
          </p:cNvSpPr>
          <p:nvPr>
            <p:ph sz="quarter" idx="20"/>
          </p:nvPr>
        </p:nvSpPr>
        <p:spPr/>
        <p:txBody>
          <a:bodyPr>
            <a:normAutofit fontScale="92500" lnSpcReduction="20000"/>
          </a:bodyPr>
          <a:lstStyle/>
          <a:p>
            <a:r>
              <a:rPr lang="en-US" dirty="0"/>
              <a:t>MACCS Overview</a:t>
            </a:r>
          </a:p>
          <a:p>
            <a:pPr lvl="1"/>
            <a:r>
              <a:rPr lang="en-US" dirty="0"/>
              <a:t>Purpose of MACCS Code</a:t>
            </a:r>
          </a:p>
          <a:p>
            <a:pPr lvl="1"/>
            <a:r>
              <a:rPr lang="en-US" dirty="0"/>
              <a:t>MACCS Code Distribution</a:t>
            </a:r>
          </a:p>
          <a:p>
            <a:pPr lvl="1"/>
            <a:r>
              <a:rPr lang="en-US" dirty="0"/>
              <a:t>Phenomena Treated by MACCS</a:t>
            </a:r>
          </a:p>
          <a:p>
            <a:pPr lvl="1"/>
            <a:r>
              <a:rPr lang="en-US" dirty="0"/>
              <a:t>MACCS / RASCAL Comparison</a:t>
            </a:r>
          </a:p>
          <a:p>
            <a:pPr lvl="1"/>
            <a:r>
              <a:rPr lang="en-US" dirty="0"/>
              <a:t>MACCS Spatial Grid</a:t>
            </a:r>
          </a:p>
          <a:p>
            <a:pPr lvl="1"/>
            <a:r>
              <a:rPr lang="en-US" dirty="0"/>
              <a:t>MACCS Time-Dependent Calculations</a:t>
            </a:r>
          </a:p>
          <a:p>
            <a:pPr lvl="1"/>
            <a:r>
              <a:rPr lang="en-US" dirty="0"/>
              <a:t>Progression of a MACCS Calculation</a:t>
            </a:r>
          </a:p>
          <a:p>
            <a:pPr lvl="1"/>
            <a:r>
              <a:rPr lang="en-US" dirty="0"/>
              <a:t>MACCS Code Modules</a:t>
            </a:r>
          </a:p>
          <a:p>
            <a:pPr lvl="1"/>
            <a:r>
              <a:rPr lang="en-US" dirty="0"/>
              <a:t>MACCS Outputs</a:t>
            </a:r>
          </a:p>
          <a:p>
            <a:r>
              <a:rPr lang="en-US" dirty="0"/>
              <a:t>MACCS Outputs of Regulatory Interest</a:t>
            </a:r>
          </a:p>
          <a:p>
            <a:pPr lvl="1"/>
            <a:r>
              <a:rPr lang="en-US" dirty="0"/>
              <a:t>Cost-Benefit Analyses</a:t>
            </a:r>
          </a:p>
          <a:p>
            <a:pPr lvl="1"/>
            <a:r>
              <a:rPr lang="en-US" dirty="0"/>
              <a:t>Safety Goal Evaluations</a:t>
            </a:r>
          </a:p>
          <a:p>
            <a:pPr lvl="1"/>
            <a:r>
              <a:rPr lang="en-US" dirty="0"/>
              <a:t>Environmental Reviews</a:t>
            </a:r>
          </a:p>
          <a:p>
            <a:pPr lvl="1"/>
            <a:r>
              <a:rPr lang="en-US" dirty="0"/>
              <a:t>Emergency Preparedness</a:t>
            </a:r>
          </a:p>
          <a:p>
            <a:pPr lvl="1"/>
            <a:r>
              <a:rPr lang="en-US" dirty="0"/>
              <a:t>Safety Reviews</a:t>
            </a:r>
          </a:p>
          <a:p>
            <a:pPr lvl="1"/>
            <a:r>
              <a:rPr lang="en-US" dirty="0"/>
              <a:t>Research Studies</a:t>
            </a:r>
          </a:p>
        </p:txBody>
      </p:sp>
    </p:spTree>
    <p:extLst>
      <p:ext uri="{BB962C8B-B14F-4D97-AF65-F5344CB8AC3E}">
        <p14:creationId xmlns:p14="http://schemas.microsoft.com/office/powerpoint/2010/main" val="165934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F2F295-88C1-C7BB-185C-85F07B2D490F}"/>
              </a:ext>
            </a:extLst>
          </p:cNvPr>
          <p:cNvSpPr>
            <a:spLocks noGrp="1"/>
          </p:cNvSpPr>
          <p:nvPr>
            <p:ph type="sldNum" sz="quarter" idx="12"/>
          </p:nvPr>
        </p:nvSpPr>
        <p:spPr/>
        <p:txBody>
          <a:bodyPr/>
          <a:lstStyle/>
          <a:p>
            <a:fld id="{FE7A4BB3-E848-5A44-82DF-322201952CD8}" type="slidenum">
              <a:rPr lang="en-US" smtClean="0"/>
              <a:pPr/>
              <a:t>20</a:t>
            </a:fld>
            <a:endParaRPr lang="en-US"/>
          </a:p>
        </p:txBody>
      </p:sp>
      <p:sp>
        <p:nvSpPr>
          <p:cNvPr id="9" name="Title 8">
            <a:extLst>
              <a:ext uri="{FF2B5EF4-FFF2-40B4-BE49-F238E27FC236}">
                <a16:creationId xmlns:a16="http://schemas.microsoft.com/office/drawing/2014/main" id="{C20FE7BF-DA54-0E9E-ED49-19AD3E46A207}"/>
              </a:ext>
            </a:extLst>
          </p:cNvPr>
          <p:cNvSpPr>
            <a:spLocks noGrp="1"/>
          </p:cNvSpPr>
          <p:nvPr>
            <p:ph type="title"/>
          </p:nvPr>
        </p:nvSpPr>
        <p:spPr>
          <a:xfrm>
            <a:off x="1304818" y="3282427"/>
            <a:ext cx="8483195" cy="1355833"/>
          </a:xfrm>
        </p:spPr>
        <p:txBody>
          <a:bodyPr/>
          <a:lstStyle/>
          <a:p>
            <a:r>
              <a:rPr lang="en-US" dirty="0"/>
              <a:t>Backup Slides</a:t>
            </a:r>
          </a:p>
        </p:txBody>
      </p:sp>
    </p:spTree>
    <p:extLst>
      <p:ext uri="{BB962C8B-B14F-4D97-AF65-F5344CB8AC3E}">
        <p14:creationId xmlns:p14="http://schemas.microsoft.com/office/powerpoint/2010/main" val="345636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238630-D91B-4472-9B9A-71909AF498C8}"/>
              </a:ext>
            </a:extLst>
          </p:cNvPr>
          <p:cNvSpPr>
            <a:spLocks noGrp="1"/>
          </p:cNvSpPr>
          <p:nvPr>
            <p:ph type="sldNum" sz="quarter" idx="12"/>
          </p:nvPr>
        </p:nvSpPr>
        <p:spPr/>
        <p:txBody>
          <a:bodyPr/>
          <a:lstStyle/>
          <a:p>
            <a:fld id="{FD10F92E-CEE3-4C3E-9687-38673294B1E9}" type="slidenum">
              <a:rPr lang="en-US" smtClean="0"/>
              <a:t>21</a:t>
            </a:fld>
            <a:endParaRPr lang="en-US"/>
          </a:p>
        </p:txBody>
      </p:sp>
      <p:sp>
        <p:nvSpPr>
          <p:cNvPr id="2" name="Title 1">
            <a:extLst>
              <a:ext uri="{FF2B5EF4-FFF2-40B4-BE49-F238E27FC236}">
                <a16:creationId xmlns:a16="http://schemas.microsoft.com/office/drawing/2014/main" id="{842534FF-806A-4120-A868-76827469D63F}"/>
              </a:ext>
            </a:extLst>
          </p:cNvPr>
          <p:cNvSpPr>
            <a:spLocks noGrp="1"/>
          </p:cNvSpPr>
          <p:nvPr>
            <p:ph type="title"/>
          </p:nvPr>
        </p:nvSpPr>
        <p:spPr/>
        <p:txBody>
          <a:bodyPr>
            <a:normAutofit/>
          </a:bodyPr>
          <a:lstStyle/>
          <a:p>
            <a:r>
              <a:rPr lang="en-US" dirty="0"/>
              <a:t>Outline</a:t>
            </a:r>
          </a:p>
        </p:txBody>
      </p:sp>
      <p:sp>
        <p:nvSpPr>
          <p:cNvPr id="3" name="Content Placeholder 2">
            <a:extLst>
              <a:ext uri="{FF2B5EF4-FFF2-40B4-BE49-F238E27FC236}">
                <a16:creationId xmlns:a16="http://schemas.microsoft.com/office/drawing/2014/main" id="{CE7DFE00-6731-4316-942C-BBA0F741D69F}"/>
              </a:ext>
            </a:extLst>
          </p:cNvPr>
          <p:cNvSpPr>
            <a:spLocks noGrp="1"/>
          </p:cNvSpPr>
          <p:nvPr>
            <p:ph sz="quarter" idx="20"/>
          </p:nvPr>
        </p:nvSpPr>
        <p:spPr/>
        <p:txBody>
          <a:bodyPr>
            <a:normAutofit/>
          </a:bodyPr>
          <a:lstStyle/>
          <a:p>
            <a:pPr>
              <a:buClr>
                <a:schemeClr val="tx2"/>
              </a:buClr>
            </a:pPr>
            <a:r>
              <a:rPr lang="en-US" dirty="0"/>
              <a:t>MACCS Calculational Models</a:t>
            </a:r>
          </a:p>
          <a:p>
            <a:pPr lvl="1"/>
            <a:r>
              <a:rPr lang="en-US" dirty="0"/>
              <a:t>Atmospheric Dispersion</a:t>
            </a:r>
          </a:p>
          <a:p>
            <a:pPr lvl="1"/>
            <a:r>
              <a:rPr lang="en-US" dirty="0"/>
              <a:t>Dosimetry</a:t>
            </a:r>
          </a:p>
          <a:p>
            <a:pPr lvl="1"/>
            <a:r>
              <a:rPr lang="en-US" dirty="0"/>
              <a:t>Protective Actions</a:t>
            </a:r>
          </a:p>
          <a:p>
            <a:pPr lvl="1"/>
            <a:r>
              <a:rPr lang="en-US" dirty="0"/>
              <a:t>Social and Economic Impacts</a:t>
            </a:r>
          </a:p>
          <a:p>
            <a:pPr lvl="1"/>
            <a:r>
              <a:rPr lang="en-US" dirty="0"/>
              <a:t>Radiogenic Health Effects</a:t>
            </a:r>
          </a:p>
          <a:p>
            <a:pPr>
              <a:buClr>
                <a:schemeClr val="tx2"/>
              </a:buClr>
            </a:pPr>
            <a:r>
              <a:rPr lang="en-US" dirty="0"/>
              <a:t>Software Components of the MACCS Code Suite</a:t>
            </a:r>
          </a:p>
          <a:p>
            <a:pPr>
              <a:buClr>
                <a:schemeClr val="tx2"/>
              </a:buClr>
            </a:pPr>
            <a:r>
              <a:rPr lang="en-US" dirty="0"/>
              <a:t>Architecture of </a:t>
            </a:r>
            <a:r>
              <a:rPr lang="en-US" dirty="0" err="1"/>
              <a:t>WinMACCS</a:t>
            </a:r>
            <a:r>
              <a:rPr lang="en-US" dirty="0"/>
              <a:t> Components</a:t>
            </a:r>
          </a:p>
          <a:p>
            <a:pPr>
              <a:buClr>
                <a:schemeClr val="tx2"/>
              </a:buClr>
            </a:pPr>
            <a:r>
              <a:rPr lang="en-US" dirty="0"/>
              <a:t>Auxiliary and Supporting Files</a:t>
            </a:r>
          </a:p>
          <a:p>
            <a:pPr>
              <a:buClr>
                <a:schemeClr val="tx2"/>
              </a:buClr>
            </a:pPr>
            <a:r>
              <a:rPr lang="en-US" dirty="0"/>
              <a:t>Recent MACCS Developments</a:t>
            </a:r>
          </a:p>
        </p:txBody>
      </p:sp>
    </p:spTree>
    <p:extLst>
      <p:ext uri="{BB962C8B-B14F-4D97-AF65-F5344CB8AC3E}">
        <p14:creationId xmlns:p14="http://schemas.microsoft.com/office/powerpoint/2010/main" val="108087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3883D3E-E154-420C-825E-092422831BA1}"/>
              </a:ext>
            </a:extLst>
          </p:cNvPr>
          <p:cNvSpPr>
            <a:spLocks noGrp="1"/>
          </p:cNvSpPr>
          <p:nvPr>
            <p:ph type="sldNum" sz="quarter" idx="12"/>
          </p:nvPr>
        </p:nvSpPr>
        <p:spPr/>
        <p:txBody>
          <a:bodyPr/>
          <a:lstStyle/>
          <a:p>
            <a:fld id="{B980B012-4B4C-0D4B-9961-39BAA1B684BE}" type="slidenum">
              <a:rPr lang="en-US" smtClean="0"/>
              <a:pPr/>
              <a:t>22</a:t>
            </a:fld>
            <a:endParaRPr lang="en-US"/>
          </a:p>
        </p:txBody>
      </p:sp>
      <p:sp>
        <p:nvSpPr>
          <p:cNvPr id="8" name="Title 1">
            <a:extLst>
              <a:ext uri="{FF2B5EF4-FFF2-40B4-BE49-F238E27FC236}">
                <a16:creationId xmlns:a16="http://schemas.microsoft.com/office/drawing/2014/main" id="{9F3A01C2-02A7-31FC-E911-940BC877738A}"/>
              </a:ext>
            </a:extLst>
          </p:cNvPr>
          <p:cNvSpPr>
            <a:spLocks noGrp="1"/>
          </p:cNvSpPr>
          <p:nvPr>
            <p:ph type="title"/>
          </p:nvPr>
        </p:nvSpPr>
        <p:spPr/>
        <p:txBody>
          <a:bodyPr>
            <a:normAutofit/>
          </a:bodyPr>
          <a:lstStyle/>
          <a:p>
            <a:r>
              <a:rPr lang="en-US" dirty="0"/>
              <a:t>Atmospheric Dispersion</a:t>
            </a:r>
          </a:p>
        </p:txBody>
      </p:sp>
      <p:sp>
        <p:nvSpPr>
          <p:cNvPr id="3" name="Content Placeholder 2">
            <a:extLst>
              <a:ext uri="{FF2B5EF4-FFF2-40B4-BE49-F238E27FC236}">
                <a16:creationId xmlns:a16="http://schemas.microsoft.com/office/drawing/2014/main" id="{2AC277C9-B233-4F7B-A976-121D004AD98F}"/>
              </a:ext>
            </a:extLst>
          </p:cNvPr>
          <p:cNvSpPr>
            <a:spLocks noGrp="1"/>
          </p:cNvSpPr>
          <p:nvPr>
            <p:ph sz="quarter" idx="20"/>
          </p:nvPr>
        </p:nvSpPr>
        <p:spPr>
          <a:xfrm>
            <a:off x="976045" y="1851555"/>
            <a:ext cx="8381318" cy="5309896"/>
          </a:xfrm>
        </p:spPr>
        <p:txBody>
          <a:bodyPr>
            <a:normAutofit fontScale="85000" lnSpcReduction="20000"/>
          </a:bodyPr>
          <a:lstStyle/>
          <a:p>
            <a:r>
              <a:rPr lang="en-US" dirty="0"/>
              <a:t>Gaussian approach:</a:t>
            </a:r>
          </a:p>
          <a:p>
            <a:pPr lvl="1"/>
            <a:r>
              <a:rPr lang="en-US" dirty="0"/>
              <a:t>Gaussian plume equations with dispersion parameters</a:t>
            </a:r>
          </a:p>
          <a:p>
            <a:pPr lvl="1"/>
            <a:r>
              <a:rPr lang="en-US" dirty="0"/>
              <a:t>Plume nearfield effects (building wake and meander)</a:t>
            </a:r>
          </a:p>
          <a:p>
            <a:pPr lvl="1"/>
            <a:r>
              <a:rPr lang="en-US" dirty="0"/>
              <a:t>Boundary layer constraint</a:t>
            </a:r>
          </a:p>
          <a:p>
            <a:pPr lvl="1"/>
            <a:r>
              <a:rPr lang="en-US" dirty="0"/>
              <a:t>Wet and dry deposition</a:t>
            </a:r>
          </a:p>
          <a:p>
            <a:pPr lvl="1"/>
            <a:r>
              <a:rPr lang="en-US" dirty="0"/>
              <a:t>Off-centerline correction factors</a:t>
            </a:r>
          </a:p>
          <a:p>
            <a:r>
              <a:rPr lang="en-US" dirty="0"/>
              <a:t>MACCS / HYSPLIT approach:</a:t>
            </a:r>
          </a:p>
          <a:p>
            <a:pPr lvl="1"/>
            <a:r>
              <a:rPr lang="en-US" dirty="0"/>
              <a:t>HYSPLIT (</a:t>
            </a:r>
            <a:r>
              <a:rPr lang="en-US" dirty="0" err="1"/>
              <a:t>HYbrid</a:t>
            </a:r>
            <a:r>
              <a:rPr lang="en-US" dirty="0"/>
              <a:t> Single-Particle </a:t>
            </a:r>
            <a:r>
              <a:rPr lang="en-US" dirty="0" err="1"/>
              <a:t>Lagrangian</a:t>
            </a:r>
            <a:r>
              <a:rPr lang="en-US" dirty="0"/>
              <a:t> Integrated Trajectory) is a code for computing complex dispersion and deposition simulations</a:t>
            </a:r>
          </a:p>
          <a:p>
            <a:pPr lvl="1"/>
            <a:r>
              <a:rPr lang="en-US" dirty="0"/>
              <a:t>HYSPLIT is executed independently of MACCS</a:t>
            </a:r>
          </a:p>
          <a:p>
            <a:pPr lvl="1"/>
            <a:r>
              <a:rPr lang="en-US" dirty="0" err="1"/>
              <a:t>HyGridConvert</a:t>
            </a:r>
            <a:r>
              <a:rPr lang="en-US" dirty="0"/>
              <a:t> is used to convert air and ground concentrations from HYSPLIT to MACCS spatial grid</a:t>
            </a:r>
          </a:p>
          <a:p>
            <a:r>
              <a:rPr lang="en-US" dirty="0"/>
              <a:t>Factors common to both:</a:t>
            </a:r>
          </a:p>
          <a:p>
            <a:pPr lvl="1"/>
            <a:r>
              <a:rPr lang="en-US" sz="2300" dirty="0"/>
              <a:t>Weather sampling routine</a:t>
            </a:r>
          </a:p>
          <a:p>
            <a:pPr lvl="1"/>
            <a:r>
              <a:rPr lang="en-US" sz="2300" dirty="0"/>
              <a:t>Plume rise height calculation</a:t>
            </a:r>
          </a:p>
          <a:p>
            <a:pPr lvl="1"/>
            <a:r>
              <a:rPr lang="en-US" sz="2300" dirty="0"/>
              <a:t>Radioactive decay and ingrowth</a:t>
            </a:r>
          </a:p>
        </p:txBody>
      </p:sp>
      <p:pic>
        <p:nvPicPr>
          <p:cNvPr id="4" name="Picture 3">
            <a:extLst>
              <a:ext uri="{FF2B5EF4-FFF2-40B4-BE49-F238E27FC236}">
                <a16:creationId xmlns:a16="http://schemas.microsoft.com/office/drawing/2014/main" id="{F6B8A208-5B8A-4F56-9FEC-ABF236FCB90C}"/>
              </a:ext>
            </a:extLst>
          </p:cNvPr>
          <p:cNvPicPr>
            <a:picLocks noChangeAspect="1"/>
          </p:cNvPicPr>
          <p:nvPr/>
        </p:nvPicPr>
        <p:blipFill>
          <a:blip r:embed="rId3"/>
          <a:stretch>
            <a:fillRect/>
          </a:stretch>
        </p:blipFill>
        <p:spPr>
          <a:xfrm>
            <a:off x="9714090" y="1481750"/>
            <a:ext cx="3544709" cy="2767161"/>
          </a:xfrm>
          <a:prstGeom prst="rect">
            <a:avLst/>
          </a:prstGeom>
        </p:spPr>
      </p:pic>
      <p:pic>
        <p:nvPicPr>
          <p:cNvPr id="10" name="Picture 9">
            <a:extLst>
              <a:ext uri="{FF2B5EF4-FFF2-40B4-BE49-F238E27FC236}">
                <a16:creationId xmlns:a16="http://schemas.microsoft.com/office/drawing/2014/main" id="{2BA5639F-EF5A-60CB-7000-56BE15297D2C}"/>
              </a:ext>
            </a:extLst>
          </p:cNvPr>
          <p:cNvPicPr>
            <a:picLocks noChangeAspect="1"/>
          </p:cNvPicPr>
          <p:nvPr/>
        </p:nvPicPr>
        <p:blipFill>
          <a:blip r:embed="rId4"/>
          <a:stretch>
            <a:fillRect/>
          </a:stretch>
        </p:blipFill>
        <p:spPr>
          <a:xfrm>
            <a:off x="9505787" y="4320031"/>
            <a:ext cx="4458029" cy="3401569"/>
          </a:xfrm>
          <a:prstGeom prst="rect">
            <a:avLst/>
          </a:prstGeom>
        </p:spPr>
      </p:pic>
      <p:sp>
        <p:nvSpPr>
          <p:cNvPr id="12" name="TextBox 11">
            <a:extLst>
              <a:ext uri="{FF2B5EF4-FFF2-40B4-BE49-F238E27FC236}">
                <a16:creationId xmlns:a16="http://schemas.microsoft.com/office/drawing/2014/main" id="{1D4EA6CF-56BC-EFEF-861B-588EEA7E4433}"/>
              </a:ext>
            </a:extLst>
          </p:cNvPr>
          <p:cNvSpPr txBox="1"/>
          <p:nvPr/>
        </p:nvSpPr>
        <p:spPr>
          <a:xfrm>
            <a:off x="9505787" y="7801863"/>
            <a:ext cx="4709303" cy="338554"/>
          </a:xfrm>
          <a:prstGeom prst="rect">
            <a:avLst/>
          </a:prstGeom>
          <a:noFill/>
        </p:spPr>
        <p:txBody>
          <a:bodyPr wrap="none" rtlCol="0">
            <a:spAutoFit/>
          </a:bodyPr>
          <a:lstStyle/>
          <a:p>
            <a:r>
              <a:rPr lang="en-US" sz="1600" dirty="0"/>
              <a:t>Figure from HYSPLIT User’s Guide (2022, p. 110)</a:t>
            </a:r>
          </a:p>
        </p:txBody>
      </p:sp>
    </p:spTree>
    <p:extLst>
      <p:ext uri="{BB962C8B-B14F-4D97-AF65-F5344CB8AC3E}">
        <p14:creationId xmlns:p14="http://schemas.microsoft.com/office/powerpoint/2010/main" val="386536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C574CE-4CBA-6DDE-32A5-2912BF6C2767}"/>
              </a:ext>
            </a:extLst>
          </p:cNvPr>
          <p:cNvSpPr>
            <a:spLocks noGrp="1"/>
          </p:cNvSpPr>
          <p:nvPr>
            <p:ph type="sldNum" sz="quarter" idx="12"/>
          </p:nvPr>
        </p:nvSpPr>
        <p:spPr/>
        <p:txBody>
          <a:bodyPr/>
          <a:lstStyle/>
          <a:p>
            <a:fld id="{FE7A4BB3-E848-5A44-82DF-322201952CD8}" type="slidenum">
              <a:rPr lang="en-US" smtClean="0"/>
              <a:pPr/>
              <a:t>23</a:t>
            </a:fld>
            <a:endParaRPr lang="en-US"/>
          </a:p>
        </p:txBody>
      </p:sp>
      <p:sp>
        <p:nvSpPr>
          <p:cNvPr id="17" name="Title 1">
            <a:extLst>
              <a:ext uri="{FF2B5EF4-FFF2-40B4-BE49-F238E27FC236}">
                <a16:creationId xmlns:a16="http://schemas.microsoft.com/office/drawing/2014/main" id="{105A6330-2B2A-CB91-43EA-7C4FDD3DC9C3}"/>
              </a:ext>
            </a:extLst>
          </p:cNvPr>
          <p:cNvSpPr>
            <a:spLocks noGrp="1"/>
          </p:cNvSpPr>
          <p:nvPr>
            <p:ph type="title"/>
          </p:nvPr>
        </p:nvSpPr>
        <p:spPr/>
        <p:txBody>
          <a:bodyPr>
            <a:normAutofit fontScale="90000"/>
          </a:bodyPr>
          <a:lstStyle/>
          <a:p>
            <a:r>
              <a:rPr lang="en-US"/>
              <a:t>Atmospheric Dispersion:</a:t>
            </a:r>
            <a:br>
              <a:rPr lang="en-US"/>
            </a:br>
            <a:r>
              <a:rPr lang="en-US"/>
              <a:t>Gaussian Transport Model</a:t>
            </a:r>
          </a:p>
        </p:txBody>
      </p:sp>
      <p:sp>
        <p:nvSpPr>
          <p:cNvPr id="4" name="Content Placeholder 3">
            <a:extLst>
              <a:ext uri="{FF2B5EF4-FFF2-40B4-BE49-F238E27FC236}">
                <a16:creationId xmlns:a16="http://schemas.microsoft.com/office/drawing/2014/main" id="{F3133F75-C79D-8622-E541-65905B34F90E}"/>
              </a:ext>
            </a:extLst>
          </p:cNvPr>
          <p:cNvSpPr>
            <a:spLocks noGrp="1"/>
          </p:cNvSpPr>
          <p:nvPr>
            <p:ph sz="quarter" idx="20"/>
          </p:nvPr>
        </p:nvSpPr>
        <p:spPr>
          <a:xfrm>
            <a:off x="965770" y="1851555"/>
            <a:ext cx="6660108" cy="5309896"/>
          </a:xfrm>
        </p:spPr>
        <p:txBody>
          <a:bodyPr>
            <a:normAutofit/>
          </a:bodyPr>
          <a:lstStyle/>
          <a:p>
            <a:r>
              <a:rPr lang="en-US" sz="2600" dirty="0"/>
              <a:t>The plume segment direction is based on observed wind direction at time of release.​</a:t>
            </a:r>
          </a:p>
          <a:p>
            <a:r>
              <a:rPr lang="en-US" sz="2600" dirty="0"/>
              <a:t>After release, plume segments do not change direction.​</a:t>
            </a:r>
          </a:p>
          <a:p>
            <a:r>
              <a:rPr lang="en-US" sz="2600" dirty="0"/>
              <a:t>After release, plume segment dispersion changes with observed changes in weather​</a:t>
            </a:r>
          </a:p>
          <a:p>
            <a:pPr lvl="1"/>
            <a:r>
              <a:rPr lang="en-US" sz="2600" dirty="0"/>
              <a:t>Plume speed changes with windspeed​</a:t>
            </a:r>
          </a:p>
          <a:p>
            <a:pPr lvl="1"/>
            <a:r>
              <a:rPr lang="en-US" sz="2600" dirty="0"/>
              <a:t>Plume diffusion rate changes with stability class​</a:t>
            </a:r>
          </a:p>
          <a:p>
            <a:pPr lvl="1"/>
            <a:r>
              <a:rPr lang="en-US" sz="2600" dirty="0"/>
              <a:t>Wet deposition rate changes with rain rate​</a:t>
            </a:r>
          </a:p>
        </p:txBody>
      </p:sp>
      <p:sp>
        <p:nvSpPr>
          <p:cNvPr id="18" name="TextBox 17">
            <a:extLst>
              <a:ext uri="{FF2B5EF4-FFF2-40B4-BE49-F238E27FC236}">
                <a16:creationId xmlns:a16="http://schemas.microsoft.com/office/drawing/2014/main" id="{13A2C243-8F67-6622-8960-A5DBF4493984}"/>
              </a:ext>
            </a:extLst>
          </p:cNvPr>
          <p:cNvSpPr txBox="1"/>
          <p:nvPr/>
        </p:nvSpPr>
        <p:spPr>
          <a:xfrm>
            <a:off x="9265495" y="1597106"/>
            <a:ext cx="3534942" cy="424732"/>
          </a:xfrm>
          <a:prstGeom prst="rect">
            <a:avLst/>
          </a:prstGeom>
          <a:noFill/>
        </p:spPr>
        <p:txBody>
          <a:bodyPr wrap="none" rtlCol="0">
            <a:spAutoFit/>
          </a:bodyPr>
          <a:lstStyle/>
          <a:p>
            <a:r>
              <a:rPr lang="en-US" dirty="0"/>
              <a:t>Gaussian Plume Segments</a:t>
            </a:r>
          </a:p>
        </p:txBody>
      </p:sp>
    </p:spTree>
    <p:extLst>
      <p:ext uri="{BB962C8B-B14F-4D97-AF65-F5344CB8AC3E}">
        <p14:creationId xmlns:p14="http://schemas.microsoft.com/office/powerpoint/2010/main" val="312042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E79CE6-64B9-0044-F38A-2707ADB9968E}"/>
              </a:ext>
            </a:extLst>
          </p:cNvPr>
          <p:cNvSpPr>
            <a:spLocks noGrp="1"/>
          </p:cNvSpPr>
          <p:nvPr>
            <p:ph type="sldNum" sz="quarter" idx="12"/>
          </p:nvPr>
        </p:nvSpPr>
        <p:spPr/>
        <p:txBody>
          <a:bodyPr/>
          <a:lstStyle/>
          <a:p>
            <a:fld id="{B980B012-4B4C-0D4B-9961-39BAA1B684BE}" type="slidenum">
              <a:rPr lang="en-US" smtClean="0"/>
              <a:pPr/>
              <a:t>24</a:t>
            </a:fld>
            <a:endParaRPr lang="en-US"/>
          </a:p>
        </p:txBody>
      </p:sp>
      <p:sp>
        <p:nvSpPr>
          <p:cNvPr id="7" name="Title 1">
            <a:extLst>
              <a:ext uri="{FF2B5EF4-FFF2-40B4-BE49-F238E27FC236}">
                <a16:creationId xmlns:a16="http://schemas.microsoft.com/office/drawing/2014/main" id="{A5AE5357-F41E-9A07-6226-A9BD27BDECC5}"/>
              </a:ext>
            </a:extLst>
          </p:cNvPr>
          <p:cNvSpPr>
            <a:spLocks noGrp="1"/>
          </p:cNvSpPr>
          <p:nvPr>
            <p:ph type="title"/>
          </p:nvPr>
        </p:nvSpPr>
        <p:spPr/>
        <p:txBody>
          <a:bodyPr>
            <a:normAutofit fontScale="90000"/>
          </a:bodyPr>
          <a:lstStyle/>
          <a:p>
            <a:r>
              <a:rPr lang="en-US" dirty="0"/>
              <a:t>Atmospheric Dispersion:</a:t>
            </a:r>
            <a:br>
              <a:rPr lang="en-US" dirty="0"/>
            </a:br>
            <a:r>
              <a:rPr lang="en-US" dirty="0"/>
              <a:t>Gaussian Transport Model</a:t>
            </a:r>
          </a:p>
        </p:txBody>
      </p:sp>
      <p:sp>
        <p:nvSpPr>
          <p:cNvPr id="9" name="TextBox 8">
            <a:extLst>
              <a:ext uri="{FF2B5EF4-FFF2-40B4-BE49-F238E27FC236}">
                <a16:creationId xmlns:a16="http://schemas.microsoft.com/office/drawing/2014/main" id="{A006037B-C5EC-2537-FBFA-A1FBC403800C}"/>
              </a:ext>
            </a:extLst>
          </p:cNvPr>
          <p:cNvSpPr txBox="1"/>
          <p:nvPr/>
        </p:nvSpPr>
        <p:spPr>
          <a:xfrm>
            <a:off x="6552464" y="1794234"/>
            <a:ext cx="2491388" cy="424732"/>
          </a:xfrm>
          <a:prstGeom prst="rect">
            <a:avLst/>
          </a:prstGeom>
          <a:noFill/>
        </p:spPr>
        <p:txBody>
          <a:bodyPr wrap="none" rtlCol="0">
            <a:spAutoFit/>
          </a:bodyPr>
          <a:lstStyle/>
          <a:p>
            <a:r>
              <a:rPr lang="en-US" dirty="0"/>
              <a:t>Ground Deposition</a:t>
            </a:r>
          </a:p>
        </p:txBody>
      </p:sp>
    </p:spTree>
    <p:extLst>
      <p:ext uri="{BB962C8B-B14F-4D97-AF65-F5344CB8AC3E}">
        <p14:creationId xmlns:p14="http://schemas.microsoft.com/office/powerpoint/2010/main" val="308412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E79CE6-64B9-0044-F38A-2707ADB9968E}"/>
              </a:ext>
            </a:extLst>
          </p:cNvPr>
          <p:cNvSpPr>
            <a:spLocks noGrp="1"/>
          </p:cNvSpPr>
          <p:nvPr>
            <p:ph type="sldNum" sz="quarter" idx="12"/>
          </p:nvPr>
        </p:nvSpPr>
        <p:spPr/>
        <p:txBody>
          <a:bodyPr/>
          <a:lstStyle/>
          <a:p>
            <a:fld id="{B980B012-4B4C-0D4B-9961-39BAA1B684BE}" type="slidenum">
              <a:rPr lang="en-US" smtClean="0"/>
              <a:pPr/>
              <a:t>25</a:t>
            </a:fld>
            <a:endParaRPr lang="en-US"/>
          </a:p>
        </p:txBody>
      </p:sp>
      <p:sp>
        <p:nvSpPr>
          <p:cNvPr id="2" name="Title 1">
            <a:extLst>
              <a:ext uri="{FF2B5EF4-FFF2-40B4-BE49-F238E27FC236}">
                <a16:creationId xmlns:a16="http://schemas.microsoft.com/office/drawing/2014/main" id="{B70EFBD0-6B60-E829-BCA4-F20433AA0865}"/>
              </a:ext>
            </a:extLst>
          </p:cNvPr>
          <p:cNvSpPr>
            <a:spLocks noGrp="1"/>
          </p:cNvSpPr>
          <p:nvPr>
            <p:ph type="title"/>
          </p:nvPr>
        </p:nvSpPr>
        <p:spPr/>
        <p:txBody>
          <a:bodyPr>
            <a:normAutofit fontScale="90000"/>
          </a:bodyPr>
          <a:lstStyle/>
          <a:p>
            <a:r>
              <a:rPr lang="en-US" dirty="0"/>
              <a:t>Atmospheric Dispersion:</a:t>
            </a:r>
            <a:br>
              <a:rPr lang="en-US" dirty="0"/>
            </a:br>
            <a:r>
              <a:rPr lang="en-US" dirty="0"/>
              <a:t>MACCS / HYSPLIT Model</a:t>
            </a:r>
          </a:p>
        </p:txBody>
      </p:sp>
      <p:sp>
        <p:nvSpPr>
          <p:cNvPr id="7" name="TextBox 6">
            <a:extLst>
              <a:ext uri="{FF2B5EF4-FFF2-40B4-BE49-F238E27FC236}">
                <a16:creationId xmlns:a16="http://schemas.microsoft.com/office/drawing/2014/main" id="{B1928815-BB81-0EC7-7D79-1D8028FE34BF}"/>
              </a:ext>
            </a:extLst>
          </p:cNvPr>
          <p:cNvSpPr txBox="1"/>
          <p:nvPr/>
        </p:nvSpPr>
        <p:spPr>
          <a:xfrm>
            <a:off x="6069506" y="1810467"/>
            <a:ext cx="2491388" cy="424732"/>
          </a:xfrm>
          <a:prstGeom prst="rect">
            <a:avLst/>
          </a:prstGeom>
          <a:noFill/>
        </p:spPr>
        <p:txBody>
          <a:bodyPr wrap="none" rtlCol="0">
            <a:spAutoFit/>
          </a:bodyPr>
          <a:lstStyle/>
          <a:p>
            <a:r>
              <a:rPr lang="en-US" dirty="0"/>
              <a:t>Ground Deposition</a:t>
            </a:r>
          </a:p>
        </p:txBody>
      </p:sp>
    </p:spTree>
    <p:extLst>
      <p:ext uri="{BB962C8B-B14F-4D97-AF65-F5344CB8AC3E}">
        <p14:creationId xmlns:p14="http://schemas.microsoft.com/office/powerpoint/2010/main" val="388967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E168FA-2404-4002-BC2F-5E1AC920FD3F}"/>
              </a:ext>
            </a:extLst>
          </p:cNvPr>
          <p:cNvSpPr>
            <a:spLocks noGrp="1"/>
          </p:cNvSpPr>
          <p:nvPr>
            <p:ph type="sldNum" sz="quarter" idx="12"/>
          </p:nvPr>
        </p:nvSpPr>
        <p:spPr/>
        <p:txBody>
          <a:bodyPr/>
          <a:lstStyle/>
          <a:p>
            <a:fld id="{B980B012-4B4C-0D4B-9961-39BAA1B684BE}" type="slidenum">
              <a:rPr lang="en-US" smtClean="0"/>
              <a:pPr/>
              <a:t>26</a:t>
            </a:fld>
            <a:endParaRPr lang="en-US"/>
          </a:p>
        </p:txBody>
      </p:sp>
      <p:sp>
        <p:nvSpPr>
          <p:cNvPr id="8" name="Title 1">
            <a:extLst>
              <a:ext uri="{FF2B5EF4-FFF2-40B4-BE49-F238E27FC236}">
                <a16:creationId xmlns:a16="http://schemas.microsoft.com/office/drawing/2014/main" id="{05531979-DC62-41E3-A4ED-C9521E20C800}"/>
              </a:ext>
            </a:extLst>
          </p:cNvPr>
          <p:cNvSpPr>
            <a:spLocks noGrp="1"/>
          </p:cNvSpPr>
          <p:nvPr>
            <p:ph type="title"/>
          </p:nvPr>
        </p:nvSpPr>
        <p:spPr/>
        <p:txBody>
          <a:bodyPr>
            <a:normAutofit/>
          </a:bodyPr>
          <a:lstStyle/>
          <a:p>
            <a:r>
              <a:rPr lang="en-US"/>
              <a:t>Dosimetry: Exposure Pathways</a:t>
            </a:r>
          </a:p>
        </p:txBody>
      </p:sp>
      <p:sp>
        <p:nvSpPr>
          <p:cNvPr id="3" name="Content Placeholder 2"/>
          <p:cNvSpPr>
            <a:spLocks noGrp="1"/>
          </p:cNvSpPr>
          <p:nvPr>
            <p:ph sz="quarter" idx="20"/>
          </p:nvPr>
        </p:nvSpPr>
        <p:spPr>
          <a:xfrm>
            <a:off x="955497" y="1851555"/>
            <a:ext cx="5389618" cy="5309896"/>
          </a:xfrm>
        </p:spPr>
        <p:txBody>
          <a:bodyPr>
            <a:normAutofit/>
          </a:bodyPr>
          <a:lstStyle/>
          <a:p>
            <a:r>
              <a:rPr lang="en-US" sz="2640" dirty="0"/>
              <a:t>Early Doses</a:t>
            </a:r>
          </a:p>
          <a:p>
            <a:pPr lvl="1"/>
            <a:r>
              <a:rPr lang="en-US" sz="2240" dirty="0" err="1"/>
              <a:t>Cloudshine</a:t>
            </a:r>
            <a:endParaRPr lang="en-US" sz="2240" dirty="0"/>
          </a:p>
          <a:p>
            <a:pPr lvl="1"/>
            <a:r>
              <a:rPr lang="en-US" sz="2240" dirty="0" err="1"/>
              <a:t>Groundshine</a:t>
            </a:r>
            <a:endParaRPr lang="en-US" sz="2240" dirty="0"/>
          </a:p>
          <a:p>
            <a:pPr lvl="1"/>
            <a:r>
              <a:rPr lang="en-US" sz="2240" dirty="0"/>
              <a:t>Direct inhalation</a:t>
            </a:r>
          </a:p>
          <a:p>
            <a:pPr lvl="1"/>
            <a:r>
              <a:rPr lang="en-US" sz="2240" dirty="0"/>
              <a:t>Resuspension inhalation</a:t>
            </a:r>
          </a:p>
          <a:p>
            <a:pPr lvl="1"/>
            <a:r>
              <a:rPr lang="en-US" sz="2240" dirty="0"/>
              <a:t>Skin deposition</a:t>
            </a:r>
          </a:p>
          <a:p>
            <a:r>
              <a:rPr lang="en-US" sz="2640" dirty="0"/>
              <a:t>Late Doses</a:t>
            </a:r>
          </a:p>
          <a:p>
            <a:pPr lvl="1"/>
            <a:r>
              <a:rPr lang="en-US" sz="2240" dirty="0" err="1"/>
              <a:t>Groundshine</a:t>
            </a:r>
            <a:endParaRPr lang="en-US" sz="2240" dirty="0"/>
          </a:p>
          <a:p>
            <a:pPr lvl="1"/>
            <a:r>
              <a:rPr lang="en-US" sz="2240" dirty="0"/>
              <a:t>Resuspension inhalation</a:t>
            </a:r>
          </a:p>
          <a:p>
            <a:pPr lvl="1"/>
            <a:r>
              <a:rPr lang="en-US" sz="2240" dirty="0"/>
              <a:t>Food ingestion</a:t>
            </a:r>
          </a:p>
          <a:p>
            <a:pPr lvl="1"/>
            <a:r>
              <a:rPr lang="en-US" sz="2240" dirty="0"/>
              <a:t>Water ingestion</a:t>
            </a:r>
          </a:p>
        </p:txBody>
      </p:sp>
      <p:pic>
        <p:nvPicPr>
          <p:cNvPr id="5" name="Picture 4" descr="Diagram&#10;&#10;Description automatically generated">
            <a:extLst>
              <a:ext uri="{FF2B5EF4-FFF2-40B4-BE49-F238E27FC236}">
                <a16:creationId xmlns:a16="http://schemas.microsoft.com/office/drawing/2014/main" id="{B185C19F-9BDA-4E78-BCAB-DCDF995C1D19}"/>
              </a:ext>
            </a:extLst>
          </p:cNvPr>
          <p:cNvPicPr>
            <a:picLocks noChangeAspect="1"/>
          </p:cNvPicPr>
          <p:nvPr/>
        </p:nvPicPr>
        <p:blipFill>
          <a:blip r:embed="rId3"/>
          <a:stretch>
            <a:fillRect/>
          </a:stretch>
        </p:blipFill>
        <p:spPr>
          <a:xfrm>
            <a:off x="6345115" y="2252609"/>
            <a:ext cx="6736052" cy="4621332"/>
          </a:xfrm>
          <a:prstGeom prst="rect">
            <a:avLst/>
          </a:prstGeom>
        </p:spPr>
      </p:pic>
    </p:spTree>
    <p:extLst>
      <p:ext uri="{BB962C8B-B14F-4D97-AF65-F5344CB8AC3E}">
        <p14:creationId xmlns:p14="http://schemas.microsoft.com/office/powerpoint/2010/main" val="426770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2FDF0C-C07E-44C7-87F2-EBA7D1A5E69E}"/>
              </a:ext>
            </a:extLst>
          </p:cNvPr>
          <p:cNvSpPr>
            <a:spLocks noGrp="1"/>
          </p:cNvSpPr>
          <p:nvPr>
            <p:ph type="sldNum" sz="quarter" idx="12"/>
          </p:nvPr>
        </p:nvSpPr>
        <p:spPr/>
        <p:txBody>
          <a:bodyPr/>
          <a:lstStyle/>
          <a:p>
            <a:fld id="{B980B012-4B4C-0D4B-9961-39BAA1B684BE}" type="slidenum">
              <a:rPr lang="en-US" smtClean="0"/>
              <a:pPr/>
              <a:t>27</a:t>
            </a:fld>
            <a:endParaRPr lang="en-US"/>
          </a:p>
        </p:txBody>
      </p:sp>
      <p:sp>
        <p:nvSpPr>
          <p:cNvPr id="2" name="Title 1"/>
          <p:cNvSpPr>
            <a:spLocks noGrp="1"/>
          </p:cNvSpPr>
          <p:nvPr>
            <p:ph type="title"/>
          </p:nvPr>
        </p:nvSpPr>
        <p:spPr/>
        <p:txBody>
          <a:bodyPr>
            <a:normAutofit/>
          </a:bodyPr>
          <a:lstStyle/>
          <a:p>
            <a:r>
              <a:rPr lang="en-US"/>
              <a:t>Dosimetry: Dose Coefficients</a:t>
            </a:r>
          </a:p>
        </p:txBody>
      </p:sp>
      <p:sp>
        <p:nvSpPr>
          <p:cNvPr id="6" name="Content Placeholder 5">
            <a:extLst>
              <a:ext uri="{FF2B5EF4-FFF2-40B4-BE49-F238E27FC236}">
                <a16:creationId xmlns:a16="http://schemas.microsoft.com/office/drawing/2014/main" id="{04C0E777-DA12-4303-BB02-6FCCB1DE6844}"/>
              </a:ext>
            </a:extLst>
          </p:cNvPr>
          <p:cNvSpPr>
            <a:spLocks noGrp="1"/>
          </p:cNvSpPr>
          <p:nvPr>
            <p:ph sz="quarter" idx="20"/>
          </p:nvPr>
        </p:nvSpPr>
        <p:spPr/>
        <p:txBody>
          <a:bodyPr>
            <a:normAutofit/>
          </a:bodyPr>
          <a:lstStyle/>
          <a:p>
            <a:pPr lvl="0"/>
            <a:r>
              <a:rPr lang="en-US"/>
              <a:t>The dose models use dose coefficients to convert from time-integrated air concentrations or ground concentrations to dose.  </a:t>
            </a:r>
          </a:p>
          <a:p>
            <a:r>
              <a:rPr lang="en-US"/>
              <a:t>External pathways use a dose rate coefficient (e.g., </a:t>
            </a:r>
            <a:r>
              <a:rPr lang="en-US" i="1"/>
              <a:t>Sv/s per Bq/m</a:t>
            </a:r>
            <a:r>
              <a:rPr lang="en-US" i="1" baseline="30000"/>
              <a:t>2</a:t>
            </a:r>
            <a:r>
              <a:rPr lang="en-US"/>
              <a:t>)</a:t>
            </a:r>
          </a:p>
          <a:p>
            <a:r>
              <a:rPr lang="en-US"/>
              <a:t>Internal pathways (inhalation and ingestion) use an intake-to-dose coefficient (</a:t>
            </a:r>
            <a:r>
              <a:rPr lang="en-US" i="1" err="1"/>
              <a:t>Sv</a:t>
            </a:r>
            <a:r>
              <a:rPr lang="en-US" i="1"/>
              <a:t>/</a:t>
            </a:r>
            <a:r>
              <a:rPr lang="en-US" i="1" err="1"/>
              <a:t>Bq</a:t>
            </a:r>
            <a:r>
              <a:rPr lang="en-US"/>
              <a:t>)</a:t>
            </a:r>
          </a:p>
          <a:p>
            <a:r>
              <a:rPr lang="en-US"/>
              <a:t>Separate internal dose coefficients are provided for acute, lifetime, and annual doses</a:t>
            </a:r>
          </a:p>
        </p:txBody>
      </p:sp>
    </p:spTree>
    <p:extLst>
      <p:ext uri="{BB962C8B-B14F-4D97-AF65-F5344CB8AC3E}">
        <p14:creationId xmlns:p14="http://schemas.microsoft.com/office/powerpoint/2010/main" val="199548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D9A29D-A96B-4EF7-9DCB-A96BFB1FC99F}"/>
              </a:ext>
            </a:extLst>
          </p:cNvPr>
          <p:cNvSpPr>
            <a:spLocks noGrp="1"/>
          </p:cNvSpPr>
          <p:nvPr>
            <p:ph type="sldNum" sz="quarter" idx="12"/>
          </p:nvPr>
        </p:nvSpPr>
        <p:spPr/>
        <p:txBody>
          <a:bodyPr/>
          <a:lstStyle/>
          <a:p>
            <a:fld id="{B980B012-4B4C-0D4B-9961-39BAA1B684BE}" type="slidenum">
              <a:rPr lang="en-US" smtClean="0"/>
              <a:pPr/>
              <a:t>28</a:t>
            </a:fld>
            <a:endParaRPr lang="en-US"/>
          </a:p>
        </p:txBody>
      </p:sp>
      <p:sp>
        <p:nvSpPr>
          <p:cNvPr id="2" name="Title 1"/>
          <p:cNvSpPr>
            <a:spLocks noGrp="1"/>
          </p:cNvSpPr>
          <p:nvPr>
            <p:ph type="title"/>
          </p:nvPr>
        </p:nvSpPr>
        <p:spPr/>
        <p:txBody>
          <a:bodyPr>
            <a:noAutofit/>
          </a:bodyPr>
          <a:lstStyle/>
          <a:p>
            <a:r>
              <a:rPr lang="en-US" dirty="0"/>
              <a:t>Dosimetry: </a:t>
            </a:r>
            <a:br>
              <a:rPr lang="en-US" dirty="0"/>
            </a:br>
            <a:r>
              <a:rPr lang="en-US" dirty="0"/>
              <a:t>Types of Calculated Doses</a:t>
            </a:r>
          </a:p>
        </p:txBody>
      </p:sp>
      <p:sp>
        <p:nvSpPr>
          <p:cNvPr id="6" name="Content Placeholder 5">
            <a:extLst>
              <a:ext uri="{FF2B5EF4-FFF2-40B4-BE49-F238E27FC236}">
                <a16:creationId xmlns:a16="http://schemas.microsoft.com/office/drawing/2014/main" id="{04C0E777-DA12-4303-BB02-6FCCB1DE6844}"/>
              </a:ext>
            </a:extLst>
          </p:cNvPr>
          <p:cNvSpPr>
            <a:spLocks noGrp="1"/>
          </p:cNvSpPr>
          <p:nvPr>
            <p:ph sz="quarter" idx="20"/>
          </p:nvPr>
        </p:nvSpPr>
        <p:spPr/>
        <p:txBody>
          <a:bodyPr>
            <a:normAutofit/>
          </a:bodyPr>
          <a:lstStyle/>
          <a:p>
            <a:pPr lvl="0"/>
            <a:r>
              <a:rPr lang="en-US"/>
              <a:t>Acute dose</a:t>
            </a:r>
          </a:p>
          <a:p>
            <a:pPr lvl="1"/>
            <a:r>
              <a:rPr lang="en-US"/>
              <a:t>The portion of the dose that contributes to early health effects (i.e., accounts for the sparing effect)</a:t>
            </a:r>
          </a:p>
          <a:p>
            <a:pPr lvl="1"/>
            <a:r>
              <a:rPr lang="en-US"/>
              <a:t>Includes only early-phase contributions to dose</a:t>
            </a:r>
          </a:p>
          <a:p>
            <a:pPr lvl="1"/>
            <a:r>
              <a:rPr lang="en-US"/>
              <a:t>Uses a weighting factor (&lt;1.0) to account for reduced risk associated with protracted internal doses from inhalation </a:t>
            </a:r>
          </a:p>
          <a:p>
            <a:r>
              <a:rPr lang="en-US"/>
              <a:t>Lifetime dose</a:t>
            </a:r>
          </a:p>
          <a:p>
            <a:pPr lvl="1"/>
            <a:r>
              <a:rPr lang="en-US"/>
              <a:t>The dose that contributes to stochastic health effects (e.g., cancer)</a:t>
            </a:r>
          </a:p>
          <a:p>
            <a:pPr lvl="1"/>
            <a:r>
              <a:rPr lang="en-US"/>
              <a:t>Includes both early-phase and late-phase contributions to dose</a:t>
            </a:r>
          </a:p>
          <a:p>
            <a:pPr lvl="0"/>
            <a:r>
              <a:rPr lang="en-US"/>
              <a:t>Annual dose</a:t>
            </a:r>
          </a:p>
          <a:p>
            <a:pPr lvl="1"/>
            <a:r>
              <a:rPr lang="en-US"/>
              <a:t>The same as the lifetime dose, except annual doses are discretized into annual periods</a:t>
            </a:r>
          </a:p>
          <a:p>
            <a:pPr lvl="1"/>
            <a:r>
              <a:rPr lang="en-US"/>
              <a:t>Includes both early-phase and late-phase contributions to dose</a:t>
            </a:r>
          </a:p>
        </p:txBody>
      </p:sp>
    </p:spTree>
    <p:extLst>
      <p:ext uri="{BB962C8B-B14F-4D97-AF65-F5344CB8AC3E}">
        <p14:creationId xmlns:p14="http://schemas.microsoft.com/office/powerpoint/2010/main" val="359750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7A69F1-EDC2-4515-8876-2BE1A6B82CDE}"/>
              </a:ext>
            </a:extLst>
          </p:cNvPr>
          <p:cNvSpPr>
            <a:spLocks noGrp="1"/>
          </p:cNvSpPr>
          <p:nvPr>
            <p:ph type="sldNum" sz="quarter" idx="12"/>
          </p:nvPr>
        </p:nvSpPr>
        <p:spPr/>
        <p:txBody>
          <a:bodyPr/>
          <a:lstStyle/>
          <a:p>
            <a:fld id="{B980B012-4B4C-0D4B-9961-39BAA1B684BE}" type="slidenum">
              <a:rPr lang="en-US" smtClean="0"/>
              <a:pPr/>
              <a:t>29</a:t>
            </a:fld>
            <a:endParaRPr lang="en-US"/>
          </a:p>
        </p:txBody>
      </p:sp>
      <p:sp>
        <p:nvSpPr>
          <p:cNvPr id="2" name="Title 1"/>
          <p:cNvSpPr>
            <a:spLocks noGrp="1"/>
          </p:cNvSpPr>
          <p:nvPr>
            <p:ph type="title"/>
          </p:nvPr>
        </p:nvSpPr>
        <p:spPr/>
        <p:txBody>
          <a:bodyPr vert="horz" lIns="0" tIns="45720" rIns="91440" bIns="45720" rtlCol="0" anchor="ctr">
            <a:noAutofit/>
          </a:bodyPr>
          <a:lstStyle/>
          <a:p>
            <a:r>
              <a:rPr lang="en-US" dirty="0"/>
              <a:t>Protective Actions</a:t>
            </a:r>
          </a:p>
        </p:txBody>
      </p:sp>
      <p:sp>
        <p:nvSpPr>
          <p:cNvPr id="3" name="Content Placeholder 2"/>
          <p:cNvSpPr>
            <a:spLocks noGrp="1"/>
          </p:cNvSpPr>
          <p:nvPr>
            <p:ph sz="quarter" idx="20"/>
          </p:nvPr>
        </p:nvSpPr>
        <p:spPr/>
        <p:txBody>
          <a:bodyPr>
            <a:normAutofit/>
          </a:bodyPr>
          <a:lstStyle/>
          <a:p>
            <a:r>
              <a:rPr lang="en-US" dirty="0"/>
              <a:t>Protective actions reduce radiation exposures. </a:t>
            </a:r>
          </a:p>
          <a:p>
            <a:r>
              <a:rPr lang="en-US" dirty="0"/>
              <a:t>Protective actions are a tradeoff: They reduce radiogenic health effects but at a cost of other types of societal and economic impacts.</a:t>
            </a:r>
          </a:p>
          <a:p>
            <a:r>
              <a:rPr lang="en-US" dirty="0"/>
              <a:t>Many protective actions are dose-dependent</a:t>
            </a:r>
          </a:p>
          <a:p>
            <a:pPr lvl="1"/>
            <a:r>
              <a:rPr lang="en-US" dirty="0"/>
              <a:t>If a projected dose exceeds a dose criterion during a specified exposure period, it triggers a protective action. </a:t>
            </a:r>
          </a:p>
        </p:txBody>
      </p:sp>
    </p:spTree>
    <p:extLst>
      <p:ext uri="{BB962C8B-B14F-4D97-AF65-F5344CB8AC3E}">
        <p14:creationId xmlns:p14="http://schemas.microsoft.com/office/powerpoint/2010/main" val="378267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059705-4AF6-9441-51E3-CEB0AD2B68D0}"/>
              </a:ext>
            </a:extLst>
          </p:cNvPr>
          <p:cNvSpPr>
            <a:spLocks noGrp="1"/>
          </p:cNvSpPr>
          <p:nvPr>
            <p:ph type="sldNum" sz="quarter" idx="12"/>
          </p:nvPr>
        </p:nvSpPr>
        <p:spPr/>
        <p:txBody>
          <a:bodyPr/>
          <a:lstStyle/>
          <a:p>
            <a:fld id="{B980B012-4B4C-0D4B-9961-39BAA1B684BE}" type="slidenum">
              <a:rPr lang="en-US" smtClean="0"/>
              <a:pPr/>
              <a:t>3</a:t>
            </a:fld>
            <a:endParaRPr lang="en-US"/>
          </a:p>
        </p:txBody>
      </p:sp>
      <p:sp>
        <p:nvSpPr>
          <p:cNvPr id="2" name="Title 1">
            <a:extLst>
              <a:ext uri="{FF2B5EF4-FFF2-40B4-BE49-F238E27FC236}">
                <a16:creationId xmlns:a16="http://schemas.microsoft.com/office/drawing/2014/main" id="{BC3C85F1-460F-7B2C-3968-6BF075C3F52E}"/>
              </a:ext>
            </a:extLst>
          </p:cNvPr>
          <p:cNvSpPr>
            <a:spLocks noGrp="1"/>
          </p:cNvSpPr>
          <p:nvPr>
            <p:ph type="title"/>
          </p:nvPr>
        </p:nvSpPr>
        <p:spPr/>
        <p:txBody>
          <a:bodyPr>
            <a:normAutofit/>
          </a:bodyPr>
          <a:lstStyle/>
          <a:p>
            <a:r>
              <a:rPr lang="en-US" dirty="0"/>
              <a:t>Purpose of MACCS Code</a:t>
            </a:r>
          </a:p>
        </p:txBody>
      </p:sp>
      <p:sp>
        <p:nvSpPr>
          <p:cNvPr id="3" name="Content Placeholder 2">
            <a:extLst>
              <a:ext uri="{FF2B5EF4-FFF2-40B4-BE49-F238E27FC236}">
                <a16:creationId xmlns:a16="http://schemas.microsoft.com/office/drawing/2014/main" id="{34C0C594-7B28-12D6-942E-1E7B7468CED0}"/>
              </a:ext>
            </a:extLst>
          </p:cNvPr>
          <p:cNvSpPr>
            <a:spLocks noGrp="1"/>
          </p:cNvSpPr>
          <p:nvPr>
            <p:ph sz="quarter" idx="20"/>
          </p:nvPr>
        </p:nvSpPr>
        <p:spPr/>
        <p:txBody>
          <a:bodyPr>
            <a:normAutofit/>
          </a:bodyPr>
          <a:lstStyle/>
          <a:p>
            <a:r>
              <a:rPr lang="en-US" dirty="0"/>
              <a:t>The purpose of MACCS is to simulate and understand the public consequences of severe nuclear accidents.</a:t>
            </a:r>
          </a:p>
          <a:p>
            <a:r>
              <a:rPr lang="en-US" dirty="0"/>
              <a:t>Created by Sandia National Laboratories to support NRC research and regulatory applications</a:t>
            </a:r>
          </a:p>
          <a:p>
            <a:pPr lvl="1"/>
            <a:r>
              <a:rPr lang="en-US" dirty="0"/>
              <a:t>Origins go back to the mid-1970s </a:t>
            </a:r>
          </a:p>
          <a:p>
            <a:r>
              <a:rPr lang="en-US" dirty="0"/>
              <a:t>MACCS is typically used for prospective analyses</a:t>
            </a:r>
          </a:p>
          <a:p>
            <a:r>
              <a:rPr lang="en-US" dirty="0"/>
              <a:t>MACCS is very versatile with a large set of user inputs</a:t>
            </a:r>
          </a:p>
          <a:p>
            <a:r>
              <a:rPr lang="en-US" dirty="0"/>
              <a:t>MACCS can quickly run thousands of Monte Carlo simulations for PRA applications</a:t>
            </a:r>
          </a:p>
          <a:p>
            <a:pPr lvl="1"/>
            <a:r>
              <a:rPr lang="en-US" dirty="0"/>
              <a:t>Large set of weather trials (hundreds or thousands) </a:t>
            </a:r>
          </a:p>
          <a:p>
            <a:pPr lvl="1"/>
            <a:r>
              <a:rPr lang="en-US" dirty="0"/>
              <a:t>Significant set of source term categories (ten or twenty) plus additional sensitivity studies </a:t>
            </a:r>
          </a:p>
          <a:p>
            <a:endParaRPr lang="en-US" dirty="0"/>
          </a:p>
        </p:txBody>
      </p:sp>
    </p:spTree>
    <p:extLst>
      <p:ext uri="{BB962C8B-B14F-4D97-AF65-F5344CB8AC3E}">
        <p14:creationId xmlns:p14="http://schemas.microsoft.com/office/powerpoint/2010/main" val="197593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88E785-F9B1-4BCE-8F3A-B45F17E13E18}"/>
              </a:ext>
            </a:extLst>
          </p:cNvPr>
          <p:cNvSpPr>
            <a:spLocks noGrp="1"/>
          </p:cNvSpPr>
          <p:nvPr>
            <p:ph type="sldNum" sz="quarter" idx="12"/>
          </p:nvPr>
        </p:nvSpPr>
        <p:spPr/>
        <p:txBody>
          <a:bodyPr/>
          <a:lstStyle/>
          <a:p>
            <a:fld id="{B980B012-4B4C-0D4B-9961-39BAA1B684BE}" type="slidenum">
              <a:rPr lang="en-US" smtClean="0"/>
              <a:pPr/>
              <a:t>30</a:t>
            </a:fld>
            <a:endParaRPr lang="en-US"/>
          </a:p>
        </p:txBody>
      </p:sp>
      <p:sp>
        <p:nvSpPr>
          <p:cNvPr id="2" name="Title 1"/>
          <p:cNvSpPr>
            <a:spLocks noGrp="1"/>
          </p:cNvSpPr>
          <p:nvPr>
            <p:ph type="title"/>
          </p:nvPr>
        </p:nvSpPr>
        <p:spPr/>
        <p:txBody>
          <a:bodyPr>
            <a:normAutofit/>
          </a:bodyPr>
          <a:lstStyle/>
          <a:p>
            <a:r>
              <a:rPr lang="en-US" dirty="0"/>
              <a:t>Protective Actions</a:t>
            </a:r>
          </a:p>
        </p:txBody>
      </p:sp>
      <p:sp>
        <p:nvSpPr>
          <p:cNvPr id="3" name="Content Placeholder 2"/>
          <p:cNvSpPr>
            <a:spLocks noGrp="1"/>
          </p:cNvSpPr>
          <p:nvPr>
            <p:ph sz="quarter" idx="20"/>
          </p:nvPr>
        </p:nvSpPr>
        <p:spPr/>
        <p:txBody>
          <a:bodyPr>
            <a:normAutofit/>
          </a:bodyPr>
          <a:lstStyle/>
          <a:p>
            <a:r>
              <a:rPr lang="en-US"/>
              <a:t>Early phase</a:t>
            </a:r>
          </a:p>
          <a:p>
            <a:pPr lvl="1"/>
            <a:r>
              <a:rPr lang="en-US"/>
              <a:t>Evacuation and sheltering model</a:t>
            </a:r>
          </a:p>
          <a:p>
            <a:pPr lvl="1"/>
            <a:r>
              <a:rPr lang="en-US"/>
              <a:t>Early relocation</a:t>
            </a:r>
          </a:p>
          <a:p>
            <a:pPr lvl="1"/>
            <a:r>
              <a:rPr lang="en-US"/>
              <a:t>Potassium iodide ingestion</a:t>
            </a:r>
          </a:p>
          <a:p>
            <a:r>
              <a:rPr lang="en-US"/>
              <a:t>Intermediate phase</a:t>
            </a:r>
          </a:p>
          <a:p>
            <a:pPr lvl="1"/>
            <a:r>
              <a:rPr lang="en-US"/>
              <a:t>Intermediate-phase relocation</a:t>
            </a:r>
          </a:p>
          <a:p>
            <a:r>
              <a:rPr lang="en-US"/>
              <a:t>Long-term phase</a:t>
            </a:r>
          </a:p>
          <a:p>
            <a:pPr lvl="1"/>
            <a:r>
              <a:rPr lang="en-US"/>
              <a:t>Decontamination</a:t>
            </a:r>
          </a:p>
          <a:p>
            <a:pPr lvl="1"/>
            <a:r>
              <a:rPr lang="en-US"/>
              <a:t>Non-farm areas: temporary and permanent relocation</a:t>
            </a:r>
          </a:p>
          <a:p>
            <a:pPr lvl="1"/>
            <a:r>
              <a:rPr lang="en-US"/>
              <a:t>Farm areas: farming restrictions</a:t>
            </a:r>
          </a:p>
        </p:txBody>
      </p:sp>
    </p:spTree>
    <p:extLst>
      <p:ext uri="{BB962C8B-B14F-4D97-AF65-F5344CB8AC3E}">
        <p14:creationId xmlns:p14="http://schemas.microsoft.com/office/powerpoint/2010/main" val="336024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0B39A8-8199-4BE9-8798-AD07C913C60A}"/>
              </a:ext>
            </a:extLst>
          </p:cNvPr>
          <p:cNvSpPr>
            <a:spLocks noGrp="1"/>
          </p:cNvSpPr>
          <p:nvPr>
            <p:ph type="sldNum" sz="quarter" idx="12"/>
          </p:nvPr>
        </p:nvSpPr>
        <p:spPr/>
        <p:txBody>
          <a:bodyPr/>
          <a:lstStyle/>
          <a:p>
            <a:fld id="{B980B012-4B4C-0D4B-9961-39BAA1B684BE}" type="slidenum">
              <a:rPr lang="en-US" smtClean="0"/>
              <a:pPr/>
              <a:t>31</a:t>
            </a:fld>
            <a:endParaRPr lang="en-US"/>
          </a:p>
        </p:txBody>
      </p:sp>
      <p:sp>
        <p:nvSpPr>
          <p:cNvPr id="2" name="Title 1"/>
          <p:cNvSpPr>
            <a:spLocks noGrp="1"/>
          </p:cNvSpPr>
          <p:nvPr>
            <p:ph type="title"/>
          </p:nvPr>
        </p:nvSpPr>
        <p:spPr/>
        <p:txBody>
          <a:bodyPr>
            <a:normAutofit fontScale="90000"/>
          </a:bodyPr>
          <a:lstStyle/>
          <a:p>
            <a:r>
              <a:rPr lang="en-US"/>
              <a:t>Protective Actions:</a:t>
            </a:r>
            <a:br>
              <a:rPr lang="en-US"/>
            </a:br>
            <a:r>
              <a:rPr lang="en-US"/>
              <a:t>Evacuation Transit and Routing</a:t>
            </a:r>
          </a:p>
        </p:txBody>
      </p:sp>
      <p:sp>
        <p:nvSpPr>
          <p:cNvPr id="3" name="Content Placeholder 2"/>
          <p:cNvSpPr>
            <a:spLocks noGrp="1"/>
          </p:cNvSpPr>
          <p:nvPr>
            <p:ph sz="quarter" idx="20"/>
          </p:nvPr>
        </p:nvSpPr>
        <p:spPr>
          <a:xfrm>
            <a:off x="945422" y="1851555"/>
            <a:ext cx="7670353" cy="5309896"/>
          </a:xfrm>
        </p:spPr>
        <p:txBody>
          <a:bodyPr>
            <a:normAutofit/>
          </a:bodyPr>
          <a:lstStyle/>
          <a:p>
            <a:r>
              <a:rPr lang="en-US" dirty="0"/>
              <a:t>Two evacuation routing options</a:t>
            </a:r>
          </a:p>
          <a:p>
            <a:pPr lvl="1"/>
            <a:r>
              <a:rPr lang="en-US" dirty="0"/>
              <a:t>Radial evacuation: Evacuees travel radially outward</a:t>
            </a:r>
          </a:p>
          <a:p>
            <a:pPr lvl="1"/>
            <a:r>
              <a:rPr lang="en-US" dirty="0"/>
              <a:t>Network evacuation: Evacuees travel along user-specified grid</a:t>
            </a:r>
          </a:p>
          <a:p>
            <a:r>
              <a:rPr lang="en-US" dirty="0"/>
              <a:t>During transit, MACCS models evacuees as moving from spatial grid midpoint to midpoint in a stepwise fashion until they reach the travel boundary</a:t>
            </a:r>
          </a:p>
        </p:txBody>
      </p:sp>
      <p:grpSp>
        <p:nvGrpSpPr>
          <p:cNvPr id="6" name="Group 5">
            <a:extLst>
              <a:ext uri="{FF2B5EF4-FFF2-40B4-BE49-F238E27FC236}">
                <a16:creationId xmlns:a16="http://schemas.microsoft.com/office/drawing/2014/main" id="{33CD7F45-91A5-47DE-AE3A-2A3CDBB1A015}"/>
              </a:ext>
            </a:extLst>
          </p:cNvPr>
          <p:cNvGrpSpPr/>
          <p:nvPr/>
        </p:nvGrpSpPr>
        <p:grpSpPr>
          <a:xfrm>
            <a:off x="8794679" y="1583940"/>
            <a:ext cx="5199617" cy="5959859"/>
            <a:chOff x="6014322" y="1600201"/>
            <a:chExt cx="3003555" cy="3396741"/>
          </a:xfrm>
        </p:grpSpPr>
        <p:pic>
          <p:nvPicPr>
            <p:cNvPr id="4" name="Picture 3">
              <a:extLst>
                <a:ext uri="{FF2B5EF4-FFF2-40B4-BE49-F238E27FC236}">
                  <a16:creationId xmlns:a16="http://schemas.microsoft.com/office/drawing/2014/main" id="{D3C8B09F-312C-41D0-8CF6-10E09CA97D44}"/>
                </a:ext>
              </a:extLst>
            </p:cNvPr>
            <p:cNvPicPr/>
            <p:nvPr/>
          </p:nvPicPr>
          <p:blipFill>
            <a:blip r:embed="rId3" cstate="print"/>
            <a:srcRect/>
            <a:stretch>
              <a:fillRect/>
            </a:stretch>
          </p:blipFill>
          <p:spPr bwMode="auto">
            <a:xfrm>
              <a:off x="6045852" y="1600201"/>
              <a:ext cx="2793348" cy="2765800"/>
            </a:xfrm>
            <a:prstGeom prst="rect">
              <a:avLst/>
            </a:prstGeom>
            <a:noFill/>
            <a:ln w="9525">
              <a:noFill/>
              <a:miter lim="800000"/>
              <a:headEnd/>
              <a:tailEnd/>
            </a:ln>
          </p:spPr>
        </p:pic>
        <p:sp>
          <p:nvSpPr>
            <p:cNvPr id="5" name="TextBox 4">
              <a:extLst>
                <a:ext uri="{FF2B5EF4-FFF2-40B4-BE49-F238E27FC236}">
                  <a16:creationId xmlns:a16="http://schemas.microsoft.com/office/drawing/2014/main" id="{2FD9EBCD-7D1A-421F-A7F2-5EBA55B330F8}"/>
                </a:ext>
              </a:extLst>
            </p:cNvPr>
            <p:cNvSpPr txBox="1"/>
            <p:nvPr/>
          </p:nvSpPr>
          <p:spPr>
            <a:xfrm>
              <a:off x="6014322" y="4366000"/>
              <a:ext cx="3003555" cy="630942"/>
            </a:xfrm>
            <a:prstGeom prst="rect">
              <a:avLst/>
            </a:prstGeom>
            <a:noFill/>
          </p:spPr>
          <p:txBody>
            <a:bodyPr wrap="square" rtlCol="0">
              <a:spAutoFit/>
            </a:bodyPr>
            <a:lstStyle/>
            <a:p>
              <a:pPr algn="ctr"/>
              <a:r>
                <a:rPr lang="en-US" sz="1440"/>
                <a:t>Network evacuation direction with corresponding IDIREC values on a spatial grid. </a:t>
              </a:r>
            </a:p>
          </p:txBody>
        </p:sp>
      </p:grpSp>
    </p:spTree>
    <p:extLst>
      <p:ext uri="{BB962C8B-B14F-4D97-AF65-F5344CB8AC3E}">
        <p14:creationId xmlns:p14="http://schemas.microsoft.com/office/powerpoint/2010/main" val="412163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80309D-3050-4084-AA60-CC010D52B3CF}"/>
              </a:ext>
            </a:extLst>
          </p:cNvPr>
          <p:cNvSpPr>
            <a:spLocks noGrp="1"/>
          </p:cNvSpPr>
          <p:nvPr>
            <p:ph type="sldNum" sz="quarter" idx="12"/>
          </p:nvPr>
        </p:nvSpPr>
        <p:spPr/>
        <p:txBody>
          <a:bodyPr/>
          <a:lstStyle/>
          <a:p>
            <a:fld id="{FD10F92E-CEE3-4C3E-9687-38673294B1E9}" type="slidenum">
              <a:rPr lang="en-US" smtClean="0"/>
              <a:t>32</a:t>
            </a:fld>
            <a:endParaRPr lang="en-US"/>
          </a:p>
        </p:txBody>
      </p:sp>
      <p:sp>
        <p:nvSpPr>
          <p:cNvPr id="7" name="Title 1">
            <a:extLst>
              <a:ext uri="{FF2B5EF4-FFF2-40B4-BE49-F238E27FC236}">
                <a16:creationId xmlns:a16="http://schemas.microsoft.com/office/drawing/2014/main" id="{3B46F466-2BAE-4AD3-AD02-581ECAC74398}"/>
              </a:ext>
            </a:extLst>
          </p:cNvPr>
          <p:cNvSpPr>
            <a:spLocks noGrp="1"/>
          </p:cNvSpPr>
          <p:nvPr>
            <p:ph type="title"/>
          </p:nvPr>
        </p:nvSpPr>
        <p:spPr/>
        <p:txBody>
          <a:bodyPr>
            <a:noAutofit/>
          </a:bodyPr>
          <a:lstStyle/>
          <a:p>
            <a:r>
              <a:rPr lang="en-US" dirty="0"/>
              <a:t>Protective Actions: </a:t>
            </a:r>
            <a:br>
              <a:rPr lang="en-US" dirty="0"/>
            </a:br>
            <a:r>
              <a:rPr lang="en-US" dirty="0"/>
              <a:t>Population Cohorts</a:t>
            </a:r>
          </a:p>
        </p:txBody>
      </p:sp>
      <p:sp>
        <p:nvSpPr>
          <p:cNvPr id="3" name="Content Placeholder 2">
            <a:extLst>
              <a:ext uri="{FF2B5EF4-FFF2-40B4-BE49-F238E27FC236}">
                <a16:creationId xmlns:a16="http://schemas.microsoft.com/office/drawing/2014/main" id="{9A52A1E5-B02A-4918-A34B-F5EC1C995011}"/>
              </a:ext>
            </a:extLst>
          </p:cNvPr>
          <p:cNvSpPr>
            <a:spLocks noGrp="1"/>
          </p:cNvSpPr>
          <p:nvPr>
            <p:ph sz="quarter" idx="20"/>
          </p:nvPr>
        </p:nvSpPr>
        <p:spPr/>
        <p:txBody>
          <a:bodyPr>
            <a:normAutofit/>
          </a:bodyPr>
          <a:lstStyle/>
          <a:p>
            <a:r>
              <a:rPr lang="en-US"/>
              <a:t>User can divide the regional population into population cohorts that have similar characteristics during an emergency response</a:t>
            </a:r>
          </a:p>
          <a:p>
            <a:pPr lvl="1"/>
            <a:r>
              <a:rPr lang="en-US"/>
              <a:t>Cohorts can have different protection factors, breathing rates, evacuation timelines, evacuation regions, and other factors.</a:t>
            </a:r>
          </a:p>
          <a:p>
            <a:pPr lvl="1"/>
            <a:r>
              <a:rPr lang="en-US"/>
              <a:t>In the intermediate and long-term phases, MACCS treats all survivors as a single population cohort.</a:t>
            </a:r>
          </a:p>
          <a:p>
            <a:r>
              <a:rPr lang="en-US"/>
              <a:t>For each cohort, MACCS runs a separate simulation</a:t>
            </a:r>
          </a:p>
          <a:p>
            <a:r>
              <a:rPr lang="en-US"/>
              <a:t>Many outputs report both summary results from all cohorts and cohort-specific results</a:t>
            </a:r>
          </a:p>
          <a:p>
            <a:endParaRPr lang="en-US"/>
          </a:p>
        </p:txBody>
      </p:sp>
    </p:spTree>
    <p:extLst>
      <p:ext uri="{BB962C8B-B14F-4D97-AF65-F5344CB8AC3E}">
        <p14:creationId xmlns:p14="http://schemas.microsoft.com/office/powerpoint/2010/main" val="354549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045650-20C2-4E74-8C65-B54587611E42}"/>
              </a:ext>
            </a:extLst>
          </p:cNvPr>
          <p:cNvSpPr>
            <a:spLocks noGrp="1"/>
          </p:cNvSpPr>
          <p:nvPr>
            <p:ph type="sldNum" sz="quarter" idx="12"/>
          </p:nvPr>
        </p:nvSpPr>
        <p:spPr/>
        <p:txBody>
          <a:bodyPr/>
          <a:lstStyle/>
          <a:p>
            <a:fld id="{B980B012-4B4C-0D4B-9961-39BAA1B684BE}" type="slidenum">
              <a:rPr lang="en-US" smtClean="0"/>
              <a:pPr/>
              <a:t>33</a:t>
            </a:fld>
            <a:endParaRPr lang="en-US"/>
          </a:p>
        </p:txBody>
      </p:sp>
      <p:sp>
        <p:nvSpPr>
          <p:cNvPr id="2" name="Title 1"/>
          <p:cNvSpPr>
            <a:spLocks noGrp="1"/>
          </p:cNvSpPr>
          <p:nvPr>
            <p:ph type="title"/>
          </p:nvPr>
        </p:nvSpPr>
        <p:spPr/>
        <p:txBody>
          <a:bodyPr>
            <a:normAutofit/>
          </a:bodyPr>
          <a:lstStyle/>
          <a:p>
            <a:r>
              <a:rPr lang="en-US"/>
              <a:t>Protective Actions: Early Relocation</a:t>
            </a:r>
          </a:p>
        </p:txBody>
      </p:sp>
      <p:sp>
        <p:nvSpPr>
          <p:cNvPr id="3" name="Content Placeholder 2"/>
          <p:cNvSpPr>
            <a:spLocks noGrp="1"/>
          </p:cNvSpPr>
          <p:nvPr>
            <p:ph sz="quarter" idx="20"/>
          </p:nvPr>
        </p:nvSpPr>
        <p:spPr/>
        <p:txBody>
          <a:bodyPr>
            <a:normAutofit/>
          </a:bodyPr>
          <a:lstStyle/>
          <a:p>
            <a:r>
              <a:rPr lang="en-US" dirty="0"/>
              <a:t>Early relocation is a dose-dependent response that occurs outside the evacuation and </a:t>
            </a:r>
            <a:r>
              <a:rPr lang="en-US"/>
              <a:t>sheltering boundary.</a:t>
            </a:r>
            <a:endParaRPr lang="en-US" dirty="0"/>
          </a:p>
          <a:p>
            <a:r>
              <a:rPr lang="en-US" dirty="0"/>
              <a:t>The projected relocation dose can be based on either the “TOTAL” or “AVOID” option. (New in MACCS v4.2) </a:t>
            </a:r>
          </a:p>
          <a:p>
            <a:pPr lvl="1"/>
            <a:r>
              <a:rPr lang="en-US" dirty="0"/>
              <a:t>"TOTAL" evaluates the total dose from all air and ground concentrations and </a:t>
            </a:r>
          </a:p>
          <a:p>
            <a:pPr lvl="1"/>
            <a:r>
              <a:rPr lang="en-US" dirty="0"/>
              <a:t>"AVOID" evaluates the avoidable dose from ground pathways. </a:t>
            </a:r>
          </a:p>
          <a:p>
            <a:pPr lvl="1"/>
            <a:r>
              <a:rPr lang="en-US" dirty="0"/>
              <a:t>These new options are intended to mirror how decision-makers would evaluate doses during a radiological emergency using Turbo-FRMAC.</a:t>
            </a:r>
          </a:p>
          <a:p>
            <a:r>
              <a:rPr lang="en-US" dirty="0"/>
              <a:t>Early relocation has two areas, hotspot and normal relocation, and can have separate relocation times and dose criteria. </a:t>
            </a:r>
          </a:p>
          <a:p>
            <a:r>
              <a:rPr lang="en-US" dirty="0"/>
              <a:t>Once relocation occurs, displaced individuals receive no dose for the remainder of the early phase.</a:t>
            </a:r>
          </a:p>
          <a:p>
            <a:endParaRPr lang="en-US" dirty="0"/>
          </a:p>
          <a:p>
            <a:endParaRPr lang="en-US" dirty="0"/>
          </a:p>
        </p:txBody>
      </p:sp>
    </p:spTree>
    <p:extLst>
      <p:ext uri="{BB962C8B-B14F-4D97-AF65-F5344CB8AC3E}">
        <p14:creationId xmlns:p14="http://schemas.microsoft.com/office/powerpoint/2010/main" val="35279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157016-EBDE-4BF0-9763-AEA0BDC9060B}"/>
              </a:ext>
            </a:extLst>
          </p:cNvPr>
          <p:cNvSpPr>
            <a:spLocks noGrp="1"/>
          </p:cNvSpPr>
          <p:nvPr>
            <p:ph type="sldNum" sz="quarter" idx="12"/>
          </p:nvPr>
        </p:nvSpPr>
        <p:spPr/>
        <p:txBody>
          <a:bodyPr/>
          <a:lstStyle/>
          <a:p>
            <a:fld id="{B980B012-4B4C-0D4B-9961-39BAA1B684BE}" type="slidenum">
              <a:rPr lang="en-US" smtClean="0"/>
              <a:pPr/>
              <a:t>34</a:t>
            </a:fld>
            <a:endParaRPr lang="en-US"/>
          </a:p>
        </p:txBody>
      </p:sp>
      <p:sp>
        <p:nvSpPr>
          <p:cNvPr id="2" name="Title 1"/>
          <p:cNvSpPr>
            <a:spLocks noGrp="1"/>
          </p:cNvSpPr>
          <p:nvPr>
            <p:ph type="title"/>
          </p:nvPr>
        </p:nvSpPr>
        <p:spPr/>
        <p:txBody>
          <a:bodyPr>
            <a:normAutofit fontScale="90000"/>
          </a:bodyPr>
          <a:lstStyle/>
          <a:p>
            <a:r>
              <a:rPr lang="en-US" dirty="0"/>
              <a:t>Protective Actions: </a:t>
            </a:r>
            <a:br>
              <a:rPr lang="en-US" dirty="0"/>
            </a:br>
            <a:r>
              <a:rPr lang="en-US" dirty="0"/>
              <a:t>Long-term Phase</a:t>
            </a:r>
          </a:p>
        </p:txBody>
      </p:sp>
      <p:sp>
        <p:nvSpPr>
          <p:cNvPr id="3" name="Content Placeholder 2"/>
          <p:cNvSpPr>
            <a:spLocks noGrp="1"/>
          </p:cNvSpPr>
          <p:nvPr>
            <p:ph sz="quarter" idx="20"/>
          </p:nvPr>
        </p:nvSpPr>
        <p:spPr/>
        <p:txBody>
          <a:bodyPr>
            <a:normAutofit fontScale="92500" lnSpcReduction="20000"/>
          </a:bodyPr>
          <a:lstStyle/>
          <a:p>
            <a:r>
              <a:rPr lang="en-US"/>
              <a:t>Land divided into farm and non-farm areas</a:t>
            </a:r>
          </a:p>
          <a:p>
            <a:r>
              <a:rPr lang="en-US"/>
              <a:t>Non-farm areas:</a:t>
            </a:r>
          </a:p>
          <a:p>
            <a:pPr lvl="1"/>
            <a:r>
              <a:rPr lang="en-US"/>
              <a:t>Relocation occurs when projected dose exceeds any relocation criteria. (New in MACCS v4.2)</a:t>
            </a:r>
          </a:p>
          <a:p>
            <a:pPr lvl="1"/>
            <a:r>
              <a:rPr lang="en-US"/>
              <a:t>Return / reoccupation occurs when decontamination is complete (if applicable).</a:t>
            </a:r>
          </a:p>
          <a:p>
            <a:pPr lvl="1"/>
            <a:r>
              <a:rPr lang="en-US"/>
              <a:t>Condemnation occurs when decontamination is not feasible or cost effective.</a:t>
            </a:r>
          </a:p>
          <a:p>
            <a:r>
              <a:rPr lang="en-US"/>
              <a:t>Farm areas:</a:t>
            </a:r>
          </a:p>
          <a:p>
            <a:pPr lvl="1"/>
            <a:r>
              <a:rPr lang="en-US"/>
              <a:t>Farming restrictions occur in farm areas when food ingestion doses exceed farmability criteria. (The farmability criteria depend on which food chain model the user selects.)</a:t>
            </a:r>
          </a:p>
          <a:p>
            <a:pPr lvl="1"/>
            <a:r>
              <a:rPr lang="en-US"/>
              <a:t>Farming restrictions also occur when farmland exceeds relocation criteria, as MACCS assumes farmland is otherwise not farmable. </a:t>
            </a:r>
          </a:p>
          <a:p>
            <a:r>
              <a:rPr lang="en-US"/>
              <a:t>Decontamination: </a:t>
            </a:r>
          </a:p>
          <a:p>
            <a:pPr lvl="1"/>
            <a:r>
              <a:rPr lang="en-US"/>
              <a:t>Decontamination occurs when projected dose exceeds relocation criteria (both farm and non-farm areas), but only when it can restore the area and is cost effective.</a:t>
            </a:r>
          </a:p>
          <a:p>
            <a:pPr lvl="1"/>
            <a:r>
              <a:rPr lang="en-US"/>
              <a:t>A dose-dependent cleanup criterion allows users to model the acceptable cleanup level of contaminated areas. This allows users to model decontamination in lightly contaminated, habitable areas (non-farm area only). (New in MACCS v4.2)</a:t>
            </a:r>
          </a:p>
          <a:p>
            <a:pPr marL="548640" lvl="1" indent="0">
              <a:buNone/>
            </a:pPr>
            <a:endParaRPr lang="en-US"/>
          </a:p>
          <a:p>
            <a:endParaRPr lang="en-US"/>
          </a:p>
        </p:txBody>
      </p:sp>
    </p:spTree>
    <p:extLst>
      <p:ext uri="{BB962C8B-B14F-4D97-AF65-F5344CB8AC3E}">
        <p14:creationId xmlns:p14="http://schemas.microsoft.com/office/powerpoint/2010/main" val="152550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62B1AA-2932-43BB-907B-94566A235552}"/>
              </a:ext>
            </a:extLst>
          </p:cNvPr>
          <p:cNvSpPr>
            <a:spLocks noGrp="1"/>
          </p:cNvSpPr>
          <p:nvPr>
            <p:ph type="sldNum" sz="quarter" idx="12"/>
          </p:nvPr>
        </p:nvSpPr>
        <p:spPr/>
        <p:txBody>
          <a:bodyPr/>
          <a:lstStyle/>
          <a:p>
            <a:fld id="{B980B012-4B4C-0D4B-9961-39BAA1B684BE}" type="slidenum">
              <a:rPr lang="en-US" smtClean="0"/>
              <a:pPr/>
              <a:t>35</a:t>
            </a:fld>
            <a:endParaRPr lang="en-US"/>
          </a:p>
        </p:txBody>
      </p:sp>
      <p:sp>
        <p:nvSpPr>
          <p:cNvPr id="2" name="Title 1">
            <a:extLst>
              <a:ext uri="{FF2B5EF4-FFF2-40B4-BE49-F238E27FC236}">
                <a16:creationId xmlns:a16="http://schemas.microsoft.com/office/drawing/2014/main" id="{6B749ACD-800B-4F5E-9B53-4A81E8AD689B}"/>
              </a:ext>
            </a:extLst>
          </p:cNvPr>
          <p:cNvSpPr>
            <a:spLocks noGrp="1"/>
          </p:cNvSpPr>
          <p:nvPr>
            <p:ph type="title"/>
          </p:nvPr>
        </p:nvSpPr>
        <p:spPr/>
        <p:txBody>
          <a:bodyPr>
            <a:normAutofit fontScale="90000"/>
          </a:bodyPr>
          <a:lstStyle/>
          <a:p>
            <a:r>
              <a:rPr lang="en-US" sz="5300" dirty="0"/>
              <a:t>Protective Actions: </a:t>
            </a:r>
            <a:br>
              <a:rPr lang="en-US" sz="5300" dirty="0"/>
            </a:br>
            <a:r>
              <a:rPr lang="en-US" dirty="0"/>
              <a:t>Long-term Non-farm Areas</a:t>
            </a:r>
          </a:p>
        </p:txBody>
      </p:sp>
      <p:grpSp>
        <p:nvGrpSpPr>
          <p:cNvPr id="9" name="Group 8">
            <a:extLst>
              <a:ext uri="{FF2B5EF4-FFF2-40B4-BE49-F238E27FC236}">
                <a16:creationId xmlns:a16="http://schemas.microsoft.com/office/drawing/2014/main" id="{A7635BC6-BE01-45BA-B804-6FFF81F3B915}"/>
              </a:ext>
            </a:extLst>
          </p:cNvPr>
          <p:cNvGrpSpPr/>
          <p:nvPr/>
        </p:nvGrpSpPr>
        <p:grpSpPr>
          <a:xfrm>
            <a:off x="2472033" y="1802766"/>
            <a:ext cx="9686334" cy="5366855"/>
            <a:chOff x="614855" y="1692167"/>
            <a:chExt cx="7914289" cy="4283191"/>
          </a:xfrm>
        </p:grpSpPr>
        <p:sp>
          <p:nvSpPr>
            <p:cNvPr id="5" name="Rectangle 4">
              <a:extLst>
                <a:ext uri="{FF2B5EF4-FFF2-40B4-BE49-F238E27FC236}">
                  <a16:creationId xmlns:a16="http://schemas.microsoft.com/office/drawing/2014/main" id="{3FD07A28-FA1C-40C0-B940-0A3AE6CEC669}"/>
                </a:ext>
              </a:extLst>
            </p:cNvPr>
            <p:cNvSpPr/>
            <p:nvPr/>
          </p:nvSpPr>
          <p:spPr>
            <a:xfrm>
              <a:off x="2041634" y="1694055"/>
              <a:ext cx="5060732" cy="710385"/>
            </a:xfrm>
            <a:prstGeom prst="rect">
              <a:avLst/>
            </a:prstGeom>
          </p:spPr>
          <p:txBody>
            <a:bodyPr wrap="square">
              <a:spAutoFit/>
            </a:bodyPr>
            <a:lstStyle/>
            <a:p>
              <a:pPr algn="ctr"/>
              <a:r>
                <a:rPr lang="en-US" sz="2592"/>
                <a:t>Doses Received After Long-term Protective Actions</a:t>
              </a:r>
              <a:endParaRPr lang="en-US" sz="1920"/>
            </a:p>
          </p:txBody>
        </p:sp>
        <p:pic>
          <p:nvPicPr>
            <p:cNvPr id="8" name="Picture 7">
              <a:extLst>
                <a:ext uri="{FF2B5EF4-FFF2-40B4-BE49-F238E27FC236}">
                  <a16:creationId xmlns:a16="http://schemas.microsoft.com/office/drawing/2014/main" id="{C5B0E4A3-DFBD-439E-BF6C-884396ED7F0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855" y="1692167"/>
              <a:ext cx="7914289" cy="4283191"/>
            </a:xfrm>
            <a:prstGeom prst="rect">
              <a:avLst/>
            </a:prstGeom>
            <a:noFill/>
            <a:ln>
              <a:solidFill>
                <a:schemeClr val="tx1"/>
              </a:solidFill>
            </a:ln>
          </p:spPr>
        </p:pic>
      </p:grpSp>
    </p:spTree>
    <p:extLst>
      <p:ext uri="{BB962C8B-B14F-4D97-AF65-F5344CB8AC3E}">
        <p14:creationId xmlns:p14="http://schemas.microsoft.com/office/powerpoint/2010/main" val="116079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FFCC6C-FEE2-43F9-9849-0EB3700EA295}"/>
              </a:ext>
            </a:extLst>
          </p:cNvPr>
          <p:cNvSpPr>
            <a:spLocks noGrp="1"/>
          </p:cNvSpPr>
          <p:nvPr>
            <p:ph type="sldNum" sz="quarter" idx="12"/>
          </p:nvPr>
        </p:nvSpPr>
        <p:spPr/>
        <p:txBody>
          <a:bodyPr/>
          <a:lstStyle/>
          <a:p>
            <a:fld id="{B980B012-4B4C-0D4B-9961-39BAA1B684BE}" type="slidenum">
              <a:rPr lang="en-US" smtClean="0"/>
              <a:pPr/>
              <a:t>36</a:t>
            </a:fld>
            <a:endParaRPr lang="en-US"/>
          </a:p>
        </p:txBody>
      </p:sp>
      <p:sp>
        <p:nvSpPr>
          <p:cNvPr id="2" name="Title 1"/>
          <p:cNvSpPr>
            <a:spLocks noGrp="1"/>
          </p:cNvSpPr>
          <p:nvPr>
            <p:ph type="title"/>
          </p:nvPr>
        </p:nvSpPr>
        <p:spPr/>
        <p:txBody>
          <a:bodyPr>
            <a:normAutofit/>
          </a:bodyPr>
          <a:lstStyle/>
          <a:p>
            <a:r>
              <a:rPr lang="en-US"/>
              <a:t>Social And Economic Impacts</a:t>
            </a:r>
            <a:endParaRPr lang="en-US" sz="3720" i="1"/>
          </a:p>
        </p:txBody>
      </p:sp>
      <p:sp>
        <p:nvSpPr>
          <p:cNvPr id="3" name="Content Placeholder 2"/>
          <p:cNvSpPr>
            <a:spLocks noGrp="1"/>
          </p:cNvSpPr>
          <p:nvPr>
            <p:ph sz="quarter" idx="20"/>
          </p:nvPr>
        </p:nvSpPr>
        <p:spPr/>
        <p:txBody>
          <a:bodyPr>
            <a:normAutofit/>
          </a:bodyPr>
          <a:lstStyle/>
          <a:p>
            <a:r>
              <a:rPr lang="en-US"/>
              <a:t>Nuclear accident impacts can broadly be divided into two categories: market and non-market </a:t>
            </a:r>
          </a:p>
          <a:p>
            <a:r>
              <a:rPr lang="en-US"/>
              <a:t>Market impacts (sometimes called “financial impacts” or “special damages”) include:</a:t>
            </a:r>
          </a:p>
          <a:p>
            <a:pPr lvl="1"/>
            <a:r>
              <a:rPr lang="en-US"/>
              <a:t>Onsite and offsite property damage</a:t>
            </a:r>
          </a:p>
          <a:p>
            <a:pPr lvl="1"/>
            <a:r>
              <a:rPr lang="en-US"/>
              <a:t>Economic disruptions</a:t>
            </a:r>
          </a:p>
          <a:p>
            <a:pPr lvl="1"/>
            <a:r>
              <a:rPr lang="en-US"/>
              <a:t>Accident-related expenditures</a:t>
            </a:r>
          </a:p>
          <a:p>
            <a:r>
              <a:rPr lang="en-US"/>
              <a:t>Non-market impacts (sometimes called “noneconomic impacts” or “general damages”) include: </a:t>
            </a:r>
          </a:p>
          <a:p>
            <a:pPr lvl="1"/>
            <a:r>
              <a:rPr lang="en-US"/>
              <a:t>Health effects </a:t>
            </a:r>
          </a:p>
          <a:p>
            <a:pPr lvl="1"/>
            <a:r>
              <a:rPr lang="en-US"/>
              <a:t>Societal disruptions</a:t>
            </a:r>
          </a:p>
          <a:p>
            <a:pPr lvl="1"/>
            <a:r>
              <a:rPr lang="en-US"/>
              <a:t>Environmental damage</a:t>
            </a:r>
          </a:p>
        </p:txBody>
      </p:sp>
    </p:spTree>
    <p:extLst>
      <p:ext uri="{BB962C8B-B14F-4D97-AF65-F5344CB8AC3E}">
        <p14:creationId xmlns:p14="http://schemas.microsoft.com/office/powerpoint/2010/main" val="393183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3432F6-CAEE-4490-B479-55301C203593}"/>
              </a:ext>
            </a:extLst>
          </p:cNvPr>
          <p:cNvSpPr>
            <a:spLocks noGrp="1"/>
          </p:cNvSpPr>
          <p:nvPr>
            <p:ph type="sldNum" sz="quarter" idx="12"/>
          </p:nvPr>
        </p:nvSpPr>
        <p:spPr/>
        <p:txBody>
          <a:bodyPr/>
          <a:lstStyle/>
          <a:p>
            <a:fld id="{B980B012-4B4C-0D4B-9961-39BAA1B684BE}" type="slidenum">
              <a:rPr lang="en-US" smtClean="0"/>
              <a:pPr/>
              <a:t>37</a:t>
            </a:fld>
            <a:endParaRPr lang="en-US"/>
          </a:p>
        </p:txBody>
      </p:sp>
      <p:sp>
        <p:nvSpPr>
          <p:cNvPr id="2" name="Title 1"/>
          <p:cNvSpPr>
            <a:spLocks noGrp="1"/>
          </p:cNvSpPr>
          <p:nvPr>
            <p:ph type="title"/>
          </p:nvPr>
        </p:nvSpPr>
        <p:spPr/>
        <p:txBody>
          <a:bodyPr>
            <a:normAutofit/>
          </a:bodyPr>
          <a:lstStyle/>
          <a:p>
            <a:r>
              <a:rPr lang="en-US"/>
              <a:t>Social And Economic Impacts</a:t>
            </a:r>
            <a:endParaRPr lang="en-US" i="1"/>
          </a:p>
        </p:txBody>
      </p:sp>
      <p:sp>
        <p:nvSpPr>
          <p:cNvPr id="3" name="Content Placeholder 2"/>
          <p:cNvSpPr>
            <a:spLocks noGrp="1"/>
          </p:cNvSpPr>
          <p:nvPr>
            <p:ph sz="quarter" idx="20"/>
          </p:nvPr>
        </p:nvSpPr>
        <p:spPr/>
        <p:txBody>
          <a:bodyPr>
            <a:normAutofit fontScale="70000" lnSpcReduction="20000"/>
          </a:bodyPr>
          <a:lstStyle/>
          <a:p>
            <a:r>
              <a:rPr lang="en-US" dirty="0"/>
              <a:t>Evacuation and early phase relocation costs </a:t>
            </a:r>
          </a:p>
          <a:p>
            <a:r>
              <a:rPr lang="en-US" dirty="0"/>
              <a:t>Intermediate phase relocation costs</a:t>
            </a:r>
          </a:p>
          <a:p>
            <a:r>
              <a:rPr lang="en-US" dirty="0"/>
              <a:t>Long-term costs in non-farm areas (</a:t>
            </a:r>
            <a:r>
              <a:rPr lang="en-US" i="1" dirty="0"/>
              <a:t>$/capita</a:t>
            </a:r>
            <a:r>
              <a:rPr lang="en-US" dirty="0"/>
              <a:t>) and farm areas (</a:t>
            </a:r>
            <a:r>
              <a:rPr lang="en-US" i="1" dirty="0"/>
              <a:t>$/farm hectare</a:t>
            </a:r>
            <a:r>
              <a:rPr lang="en-US" dirty="0"/>
              <a:t>)</a:t>
            </a:r>
          </a:p>
          <a:p>
            <a:pPr lvl="1"/>
            <a:r>
              <a:rPr lang="en-US" dirty="0"/>
              <a:t>Milk and crop disposal (farm areas only)</a:t>
            </a:r>
          </a:p>
          <a:p>
            <a:pPr lvl="1"/>
            <a:r>
              <a:rPr lang="en-US" dirty="0"/>
              <a:t>One-time relocation (non-farm areas only)</a:t>
            </a:r>
          </a:p>
          <a:p>
            <a:pPr lvl="1"/>
            <a:r>
              <a:rPr lang="en-US" dirty="0"/>
              <a:t>Decontamination</a:t>
            </a:r>
          </a:p>
          <a:p>
            <a:pPr lvl="1"/>
            <a:r>
              <a:rPr lang="en-US" dirty="0"/>
              <a:t>Property depreciation</a:t>
            </a:r>
          </a:p>
          <a:p>
            <a:pPr lvl="1"/>
            <a:r>
              <a:rPr lang="en-US" dirty="0"/>
              <a:t>Lost income</a:t>
            </a:r>
          </a:p>
          <a:p>
            <a:r>
              <a:rPr lang="en-US" dirty="0"/>
              <a:t>Two methods to calculate lost income</a:t>
            </a:r>
          </a:p>
          <a:p>
            <a:pPr lvl="1"/>
            <a:r>
              <a:rPr lang="en-US" dirty="0"/>
              <a:t>“Loss of use” approach treats property as an investment based on a rate of return.</a:t>
            </a:r>
          </a:p>
          <a:p>
            <a:pPr lvl="1"/>
            <a:r>
              <a:rPr lang="en-US" dirty="0"/>
              <a:t>“GDP-based” approach using the Regional Disruption Economic Impact Model (RDEIM) input-output model to calculate direct, indirect, and induced losses; and recovery gains.</a:t>
            </a:r>
          </a:p>
          <a:p>
            <a:r>
              <a:rPr lang="en-US" dirty="0"/>
              <a:t>Cost models do not consider</a:t>
            </a:r>
          </a:p>
          <a:p>
            <a:pPr lvl="1"/>
            <a:r>
              <a:rPr lang="en-US" dirty="0"/>
              <a:t>Onsite damages or disruptions</a:t>
            </a:r>
          </a:p>
          <a:p>
            <a:pPr lvl="1"/>
            <a:r>
              <a:rPr lang="en-US" dirty="0"/>
              <a:t>Property losses due to housing market impacts </a:t>
            </a:r>
          </a:p>
          <a:p>
            <a:pPr lvl="1"/>
            <a:r>
              <a:rPr lang="en-US" dirty="0"/>
              <a:t>Certain expenditures (e.g., removal of condemned structures, cost of litigation and a compensation system, medical expenses)</a:t>
            </a:r>
          </a:p>
          <a:p>
            <a:pPr lvl="1"/>
            <a:r>
              <a:rPr lang="en-US" dirty="0"/>
              <a:t>Economic disruptions due to stigma effects (e.g., tourism, trade) </a:t>
            </a:r>
          </a:p>
          <a:p>
            <a:pPr lvl="1"/>
            <a:r>
              <a:rPr lang="en-US" dirty="0"/>
              <a:t>Non-market impacts</a:t>
            </a:r>
          </a:p>
        </p:txBody>
      </p:sp>
    </p:spTree>
    <p:extLst>
      <p:ext uri="{BB962C8B-B14F-4D97-AF65-F5344CB8AC3E}">
        <p14:creationId xmlns:p14="http://schemas.microsoft.com/office/powerpoint/2010/main" val="378463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238630-D91B-4472-9B9A-71909AF498C8}"/>
              </a:ext>
            </a:extLst>
          </p:cNvPr>
          <p:cNvSpPr>
            <a:spLocks noGrp="1"/>
          </p:cNvSpPr>
          <p:nvPr>
            <p:ph type="sldNum" sz="quarter" idx="12"/>
          </p:nvPr>
        </p:nvSpPr>
        <p:spPr/>
        <p:txBody>
          <a:bodyPr/>
          <a:lstStyle/>
          <a:p>
            <a:fld id="{FD10F92E-CEE3-4C3E-9687-38673294B1E9}" type="slidenum">
              <a:rPr lang="en-US" smtClean="0"/>
              <a:t>38</a:t>
            </a:fld>
            <a:endParaRPr lang="en-US"/>
          </a:p>
        </p:txBody>
      </p:sp>
      <p:sp>
        <p:nvSpPr>
          <p:cNvPr id="2" name="Title 1">
            <a:extLst>
              <a:ext uri="{FF2B5EF4-FFF2-40B4-BE49-F238E27FC236}">
                <a16:creationId xmlns:a16="http://schemas.microsoft.com/office/drawing/2014/main" id="{842534FF-806A-4120-A868-76827469D63F}"/>
              </a:ext>
            </a:extLst>
          </p:cNvPr>
          <p:cNvSpPr>
            <a:spLocks noGrp="1"/>
          </p:cNvSpPr>
          <p:nvPr>
            <p:ph type="title"/>
          </p:nvPr>
        </p:nvSpPr>
        <p:spPr/>
        <p:txBody>
          <a:bodyPr>
            <a:normAutofit/>
          </a:bodyPr>
          <a:lstStyle/>
          <a:p>
            <a:r>
              <a:rPr lang="en-US"/>
              <a:t>Radiogenic Health Effects</a:t>
            </a:r>
            <a:endParaRPr lang="en-US" sz="3720" i="1"/>
          </a:p>
        </p:txBody>
      </p:sp>
      <p:sp>
        <p:nvSpPr>
          <p:cNvPr id="3" name="Content Placeholder 2">
            <a:extLst>
              <a:ext uri="{FF2B5EF4-FFF2-40B4-BE49-F238E27FC236}">
                <a16:creationId xmlns:a16="http://schemas.microsoft.com/office/drawing/2014/main" id="{CE7DFE00-6731-4316-942C-BBA0F741D69F}"/>
              </a:ext>
            </a:extLst>
          </p:cNvPr>
          <p:cNvSpPr>
            <a:spLocks noGrp="1"/>
          </p:cNvSpPr>
          <p:nvPr>
            <p:ph sz="quarter" idx="20"/>
          </p:nvPr>
        </p:nvSpPr>
        <p:spPr/>
        <p:txBody>
          <a:bodyPr>
            <a:normAutofit/>
          </a:bodyPr>
          <a:lstStyle/>
          <a:p>
            <a:r>
              <a:rPr lang="en-US" dirty="0"/>
              <a:t>Health effects from ionizing radiation are broadly categorized into two main categories:</a:t>
            </a:r>
          </a:p>
          <a:p>
            <a:pPr lvl="1"/>
            <a:r>
              <a:rPr lang="en-US" dirty="0"/>
              <a:t>Stochastic effects, which include:</a:t>
            </a:r>
          </a:p>
          <a:p>
            <a:pPr lvl="2">
              <a:buFont typeface="Wingdings" panose="05000000000000000000" pitchFamily="2" charset="2"/>
              <a:buChar char="§"/>
            </a:pPr>
            <a:r>
              <a:rPr lang="en-US" dirty="0"/>
              <a:t>Cancer incidence / fatality</a:t>
            </a:r>
          </a:p>
          <a:p>
            <a:pPr lvl="2">
              <a:buFont typeface="Wingdings" panose="05000000000000000000" pitchFamily="2" charset="2"/>
              <a:buChar char="§"/>
            </a:pPr>
            <a:r>
              <a:rPr lang="en-US" dirty="0"/>
              <a:t>Heritable effects</a:t>
            </a:r>
          </a:p>
          <a:p>
            <a:pPr lvl="1"/>
            <a:r>
              <a:rPr lang="en-US" dirty="0"/>
              <a:t>Tissue reactions (i.e., deterministic effects), which include: </a:t>
            </a:r>
          </a:p>
          <a:p>
            <a:pPr lvl="2">
              <a:buFont typeface="Wingdings" panose="05000000000000000000" pitchFamily="2" charset="2"/>
              <a:buChar char="§"/>
            </a:pPr>
            <a:r>
              <a:rPr lang="en-US" dirty="0"/>
              <a:t>Early injury / fatality</a:t>
            </a:r>
          </a:p>
          <a:p>
            <a:pPr lvl="2">
              <a:buFont typeface="Wingdings" panose="05000000000000000000" pitchFamily="2" charset="2"/>
              <a:buChar char="§"/>
            </a:pPr>
            <a:r>
              <a:rPr lang="en-US" dirty="0"/>
              <a:t>Degenerative conditions (i.e., cataracts, cardiovascular disease, and cerebrovascular disease). </a:t>
            </a:r>
          </a:p>
          <a:p>
            <a:r>
              <a:rPr lang="en-US" dirty="0"/>
              <a:t>MACCS analyses typically model cancer and early health effects.</a:t>
            </a:r>
          </a:p>
        </p:txBody>
      </p:sp>
    </p:spTree>
    <p:extLst>
      <p:ext uri="{BB962C8B-B14F-4D97-AF65-F5344CB8AC3E}">
        <p14:creationId xmlns:p14="http://schemas.microsoft.com/office/powerpoint/2010/main" val="44206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EA4386-2AF9-DE91-C448-148CBE8E1BEF}"/>
              </a:ext>
            </a:extLst>
          </p:cNvPr>
          <p:cNvSpPr>
            <a:spLocks noGrp="1"/>
          </p:cNvSpPr>
          <p:nvPr>
            <p:ph type="sldNum" sz="quarter" idx="12"/>
          </p:nvPr>
        </p:nvSpPr>
        <p:spPr/>
        <p:txBody>
          <a:bodyPr/>
          <a:lstStyle/>
          <a:p>
            <a:fld id="{FE7A4BB3-E848-5A44-82DF-322201952CD8}" type="slidenum">
              <a:rPr lang="en-US" smtClean="0"/>
              <a:pPr/>
              <a:t>39</a:t>
            </a:fld>
            <a:endParaRPr lang="en-US"/>
          </a:p>
        </p:txBody>
      </p:sp>
      <p:sp>
        <p:nvSpPr>
          <p:cNvPr id="3" name="Title 2">
            <a:extLst>
              <a:ext uri="{FF2B5EF4-FFF2-40B4-BE49-F238E27FC236}">
                <a16:creationId xmlns:a16="http://schemas.microsoft.com/office/drawing/2014/main" id="{66CA8244-87E4-D58A-4843-055C0AEF3A7B}"/>
              </a:ext>
            </a:extLst>
          </p:cNvPr>
          <p:cNvSpPr>
            <a:spLocks noGrp="1"/>
          </p:cNvSpPr>
          <p:nvPr>
            <p:ph type="title"/>
          </p:nvPr>
        </p:nvSpPr>
        <p:spPr/>
        <p:txBody>
          <a:bodyPr>
            <a:normAutofit fontScale="90000"/>
          </a:bodyPr>
          <a:lstStyle/>
          <a:p>
            <a:r>
              <a:rPr lang="en-US"/>
              <a:t>Radiogenic Health Effects:</a:t>
            </a:r>
            <a:br>
              <a:rPr lang="en-US"/>
            </a:br>
            <a:r>
              <a:rPr lang="en-US"/>
              <a:t>Early Health Effects</a:t>
            </a:r>
          </a:p>
        </p:txBody>
      </p:sp>
      <p:sp>
        <p:nvSpPr>
          <p:cNvPr id="4" name="Content Placeholder 3">
            <a:extLst>
              <a:ext uri="{FF2B5EF4-FFF2-40B4-BE49-F238E27FC236}">
                <a16:creationId xmlns:a16="http://schemas.microsoft.com/office/drawing/2014/main" id="{72FB1F79-C8D7-D937-D705-CF2301BD4E86}"/>
              </a:ext>
            </a:extLst>
          </p:cNvPr>
          <p:cNvSpPr>
            <a:spLocks noGrp="1"/>
          </p:cNvSpPr>
          <p:nvPr>
            <p:ph sz="quarter" idx="20"/>
          </p:nvPr>
        </p:nvSpPr>
        <p:spPr>
          <a:xfrm>
            <a:off x="1047964" y="1851555"/>
            <a:ext cx="7120676" cy="5309896"/>
          </a:xfrm>
        </p:spPr>
        <p:txBody>
          <a:bodyPr/>
          <a:lstStyle/>
          <a:p>
            <a:pPr>
              <a:spcBef>
                <a:spcPts val="0"/>
              </a:spcBef>
            </a:pPr>
            <a:r>
              <a:rPr lang="en-US" dirty="0"/>
              <a:t>MACCS estimates risk of early health effects (injury or fatality) using a dose response model</a:t>
            </a:r>
            <a:r>
              <a:rPr lang="en-US" sz="2800" dirty="0"/>
              <a:t> based on a Weibull distribution.</a:t>
            </a:r>
            <a:endParaRPr lang="en-US" dirty="0"/>
          </a:p>
          <a:p>
            <a:r>
              <a:rPr lang="en-US" dirty="0"/>
              <a:t>The early health effect estimates use acute doses, which account for the sparing effect.</a:t>
            </a:r>
          </a:p>
          <a:p>
            <a:r>
              <a:rPr lang="en-US" dirty="0"/>
              <a:t>Early fatalities are estimated using a “pooled” risk model (i.e., the early fatality hazards are summed together)</a:t>
            </a:r>
          </a:p>
        </p:txBody>
      </p:sp>
      <p:grpSp>
        <p:nvGrpSpPr>
          <p:cNvPr id="5" name="Group 4">
            <a:extLst>
              <a:ext uri="{FF2B5EF4-FFF2-40B4-BE49-F238E27FC236}">
                <a16:creationId xmlns:a16="http://schemas.microsoft.com/office/drawing/2014/main" id="{3186D459-F1A1-19B8-766A-2E871D1AA215}"/>
              </a:ext>
            </a:extLst>
          </p:cNvPr>
          <p:cNvGrpSpPr/>
          <p:nvPr/>
        </p:nvGrpSpPr>
        <p:grpSpPr>
          <a:xfrm>
            <a:off x="8096388" y="1906100"/>
            <a:ext cx="5989481" cy="5637699"/>
            <a:chOff x="5222990" y="1817021"/>
            <a:chExt cx="3543935" cy="3745235"/>
          </a:xfrm>
        </p:grpSpPr>
        <p:pic>
          <p:nvPicPr>
            <p:cNvPr id="6" name="Picture 5">
              <a:extLst>
                <a:ext uri="{FF2B5EF4-FFF2-40B4-BE49-F238E27FC236}">
                  <a16:creationId xmlns:a16="http://schemas.microsoft.com/office/drawing/2014/main" id="{A36212EB-0432-5D22-04FC-E1B25BCC4EFF}"/>
                </a:ext>
              </a:extLst>
            </p:cNvPr>
            <p:cNvPicPr>
              <a:picLocks noChangeAspect="1"/>
            </p:cNvPicPr>
            <p:nvPr/>
          </p:nvPicPr>
          <p:blipFill>
            <a:blip r:embed="rId3"/>
            <a:stretch>
              <a:fillRect/>
            </a:stretch>
          </p:blipFill>
          <p:spPr>
            <a:xfrm>
              <a:off x="5222990" y="1817021"/>
              <a:ext cx="3543935" cy="2396765"/>
            </a:xfrm>
            <a:prstGeom prst="rect">
              <a:avLst/>
            </a:prstGeom>
          </p:spPr>
        </p:pic>
        <p:sp>
          <p:nvSpPr>
            <p:cNvPr id="7" name="Rectangle 6">
              <a:extLst>
                <a:ext uri="{FF2B5EF4-FFF2-40B4-BE49-F238E27FC236}">
                  <a16:creationId xmlns:a16="http://schemas.microsoft.com/office/drawing/2014/main" id="{C1B61DCC-87C1-6C0C-F54D-9CF205641968}"/>
                </a:ext>
              </a:extLst>
            </p:cNvPr>
            <p:cNvSpPr/>
            <p:nvPr/>
          </p:nvSpPr>
          <p:spPr>
            <a:xfrm>
              <a:off x="5703215" y="4192650"/>
              <a:ext cx="2955303" cy="1369606"/>
            </a:xfrm>
            <a:prstGeom prst="rect">
              <a:avLst/>
            </a:prstGeom>
          </p:spPr>
          <p:txBody>
            <a:bodyPr wrap="square">
              <a:spAutoFit/>
            </a:bodyPr>
            <a:lstStyle/>
            <a:p>
              <a:r>
                <a:rPr lang="en-US" sz="1440" i="1"/>
                <a:t>Hematopoietic Syndrome Mortality Risks for Minimal Treatment, Supportive Treatment, and Mixed Treatment - Central Estimates for Exposure at High Dose Rate. </a:t>
              </a:r>
              <a:br>
                <a:rPr lang="en-US" sz="1440" i="1"/>
              </a:br>
              <a:r>
                <a:rPr lang="en-US" sz="1440" i="1"/>
                <a:t>(reproduced from Figure 3.1 of Evans 1989)</a:t>
              </a:r>
            </a:p>
          </p:txBody>
        </p:sp>
      </p:grpSp>
    </p:spTree>
    <p:extLst>
      <p:ext uri="{BB962C8B-B14F-4D97-AF65-F5344CB8AC3E}">
        <p14:creationId xmlns:p14="http://schemas.microsoft.com/office/powerpoint/2010/main" val="171681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70F8DB-4B74-9404-D5D3-521D5BB5A577}"/>
              </a:ext>
            </a:extLst>
          </p:cNvPr>
          <p:cNvSpPr>
            <a:spLocks noGrp="1"/>
          </p:cNvSpPr>
          <p:nvPr>
            <p:ph type="sldNum" sz="quarter" idx="12"/>
          </p:nvPr>
        </p:nvSpPr>
        <p:spPr/>
        <p:txBody>
          <a:bodyPr/>
          <a:lstStyle/>
          <a:p>
            <a:fld id="{FE7A4BB3-E848-5A44-82DF-322201952CD8}" type="slidenum">
              <a:rPr lang="en-US" smtClean="0"/>
              <a:pPr/>
              <a:t>4</a:t>
            </a:fld>
            <a:endParaRPr lang="en-US"/>
          </a:p>
        </p:txBody>
      </p:sp>
      <p:sp>
        <p:nvSpPr>
          <p:cNvPr id="3" name="Title 2">
            <a:extLst>
              <a:ext uri="{FF2B5EF4-FFF2-40B4-BE49-F238E27FC236}">
                <a16:creationId xmlns:a16="http://schemas.microsoft.com/office/drawing/2014/main" id="{CBF296A9-530A-9F24-2540-C1F0DA060A99}"/>
              </a:ext>
            </a:extLst>
          </p:cNvPr>
          <p:cNvSpPr>
            <a:spLocks noGrp="1"/>
          </p:cNvSpPr>
          <p:nvPr>
            <p:ph type="title"/>
          </p:nvPr>
        </p:nvSpPr>
        <p:spPr/>
        <p:txBody>
          <a:bodyPr>
            <a:normAutofit/>
          </a:bodyPr>
          <a:lstStyle/>
          <a:p>
            <a:r>
              <a:rPr lang="en-US" dirty="0"/>
              <a:t>MACCS Code Distribution</a:t>
            </a:r>
          </a:p>
        </p:txBody>
      </p:sp>
      <p:sp>
        <p:nvSpPr>
          <p:cNvPr id="4" name="Content Placeholder 3">
            <a:extLst>
              <a:ext uri="{FF2B5EF4-FFF2-40B4-BE49-F238E27FC236}">
                <a16:creationId xmlns:a16="http://schemas.microsoft.com/office/drawing/2014/main" id="{DE303CB8-A141-26E0-5799-55EB3A1384D3}"/>
              </a:ext>
            </a:extLst>
          </p:cNvPr>
          <p:cNvSpPr>
            <a:spLocks noGrp="1"/>
          </p:cNvSpPr>
          <p:nvPr>
            <p:ph sz="quarter" idx="20"/>
          </p:nvPr>
        </p:nvSpPr>
        <p:spPr>
          <a:xfrm>
            <a:off x="914398" y="1851555"/>
            <a:ext cx="6881738" cy="5309896"/>
          </a:xfrm>
        </p:spPr>
        <p:txBody>
          <a:bodyPr>
            <a:normAutofit lnSpcReduction="10000"/>
          </a:bodyPr>
          <a:lstStyle/>
          <a:p>
            <a:r>
              <a:rPr lang="en-US" dirty="0"/>
              <a:t>MACCS belongs to the Cooperative Severe Accident Research Program (CSARP)</a:t>
            </a:r>
          </a:p>
          <a:p>
            <a:r>
              <a:rPr lang="en-US" dirty="0"/>
              <a:t>MACCS support codes include:</a:t>
            </a:r>
          </a:p>
          <a:p>
            <a:pPr lvl="1"/>
            <a:r>
              <a:rPr lang="en-US" dirty="0"/>
              <a:t>MACCS-UI / </a:t>
            </a:r>
            <a:r>
              <a:rPr lang="en-US" dirty="0" err="1"/>
              <a:t>WinMACCS</a:t>
            </a:r>
            <a:endParaRPr lang="en-US" dirty="0"/>
          </a:p>
          <a:p>
            <a:pPr lvl="1"/>
            <a:r>
              <a:rPr lang="en-US" dirty="0" err="1"/>
              <a:t>MelMACCS</a:t>
            </a:r>
            <a:endParaRPr lang="en-US" dirty="0"/>
          </a:p>
          <a:p>
            <a:pPr lvl="1"/>
            <a:r>
              <a:rPr lang="en-US" dirty="0" err="1"/>
              <a:t>SecPop</a:t>
            </a:r>
            <a:r>
              <a:rPr lang="en-US" dirty="0"/>
              <a:t> (U.S. only)</a:t>
            </a:r>
          </a:p>
          <a:p>
            <a:pPr lvl="1"/>
            <a:r>
              <a:rPr lang="en-US" dirty="0"/>
              <a:t>MACCS-HYSPLIT Tools</a:t>
            </a:r>
          </a:p>
          <a:p>
            <a:pPr lvl="1"/>
            <a:r>
              <a:rPr lang="en-US" dirty="0" err="1"/>
              <a:t>AniMACCS</a:t>
            </a:r>
            <a:endParaRPr lang="en-US" dirty="0"/>
          </a:p>
          <a:p>
            <a:r>
              <a:rPr lang="en-US" dirty="0">
                <a:ea typeface="ＭＳ Ｐゴシック" charset="-128"/>
              </a:rPr>
              <a:t>Instructions for requesting the MACCS code and MACCS-related documents can be found at: </a:t>
            </a:r>
            <a:r>
              <a:rPr lang="en-US" dirty="0">
                <a:ea typeface="ＭＳ Ｐゴシック" charset="-128"/>
                <a:hlinkClick r:id="rId3"/>
              </a:rPr>
              <a:t>https://maccs.sandia.gov/</a:t>
            </a:r>
            <a:r>
              <a:rPr lang="en-US" dirty="0">
                <a:ea typeface="ＭＳ Ｐゴシック" charset="-128"/>
              </a:rPr>
              <a:t> </a:t>
            </a:r>
            <a:endParaRPr lang="en-US" dirty="0"/>
          </a:p>
        </p:txBody>
      </p:sp>
      <p:graphicFrame>
        <p:nvGraphicFramePr>
          <p:cNvPr id="5" name="Content Placeholder 5">
            <a:extLst>
              <a:ext uri="{FF2B5EF4-FFF2-40B4-BE49-F238E27FC236}">
                <a16:creationId xmlns:a16="http://schemas.microsoft.com/office/drawing/2014/main" id="{9C575970-06AA-16FF-CB29-F7A170C7E186}"/>
              </a:ext>
            </a:extLst>
          </p:cNvPr>
          <p:cNvGraphicFramePr>
            <a:graphicFrameLocks/>
          </p:cNvGraphicFramePr>
          <p:nvPr/>
        </p:nvGraphicFramePr>
        <p:xfrm>
          <a:off x="7821700" y="1663544"/>
          <a:ext cx="6258442" cy="1903214"/>
        </p:xfrm>
        <a:graphic>
          <a:graphicData uri="http://schemas.openxmlformats.org/drawingml/2006/table">
            <a:tbl>
              <a:tblPr firstRow="1" bandRow="1">
                <a:tableStyleId>{93296810-A885-4BE3-A3E7-6D5BEEA58F35}</a:tableStyleId>
              </a:tblPr>
              <a:tblGrid>
                <a:gridCol w="4392623">
                  <a:extLst>
                    <a:ext uri="{9D8B030D-6E8A-4147-A177-3AD203B41FA5}">
                      <a16:colId xmlns:a16="http://schemas.microsoft.com/office/drawing/2014/main" val="20000"/>
                    </a:ext>
                  </a:extLst>
                </a:gridCol>
                <a:gridCol w="1865819">
                  <a:extLst>
                    <a:ext uri="{9D8B030D-6E8A-4147-A177-3AD203B41FA5}">
                      <a16:colId xmlns:a16="http://schemas.microsoft.com/office/drawing/2014/main" val="20001"/>
                    </a:ext>
                  </a:extLst>
                </a:gridCol>
              </a:tblGrid>
              <a:tr h="348734">
                <a:tc>
                  <a:txBody>
                    <a:bodyPr/>
                    <a:lstStyle/>
                    <a:p>
                      <a:pPr algn="ctr"/>
                      <a:r>
                        <a:rPr lang="en-US" sz="1500"/>
                        <a:t>NRC Cooperative Programs</a:t>
                      </a:r>
                    </a:p>
                  </a:txBody>
                  <a:tcPr/>
                </a:tc>
                <a:tc>
                  <a:txBody>
                    <a:bodyPr/>
                    <a:lstStyle/>
                    <a:p>
                      <a:pPr algn="ctr"/>
                      <a:r>
                        <a:rPr lang="en-US" sz="1500" dirty="0"/>
                        <a:t>Research Areas</a:t>
                      </a:r>
                    </a:p>
                  </a:txBody>
                  <a:tcPr/>
                </a:tc>
                <a:extLst>
                  <a:ext uri="{0D108BD9-81ED-4DB2-BD59-A6C34878D82A}">
                    <a16:rowId xmlns:a16="http://schemas.microsoft.com/office/drawing/2014/main" val="10000"/>
                  </a:ext>
                </a:extLst>
              </a:tr>
              <a:tr h="320040">
                <a:tc>
                  <a:txBody>
                    <a:bodyPr/>
                    <a:lstStyle/>
                    <a:p>
                      <a:pPr algn="ctr"/>
                      <a:r>
                        <a:rPr lang="en-US" sz="1400" kern="1200">
                          <a:solidFill>
                            <a:schemeClr val="dk1"/>
                          </a:solidFill>
                          <a:effectLst/>
                          <a:latin typeface="+mn-lt"/>
                          <a:ea typeface="+mn-ea"/>
                          <a:cs typeface="+mn-cs"/>
                        </a:rPr>
                        <a:t>Code Applications and Maintenance Program (</a:t>
                      </a:r>
                      <a:r>
                        <a:rPr lang="en-US" sz="1400" baseline="0"/>
                        <a:t>CAMP)</a:t>
                      </a:r>
                      <a:endParaRPr lang="en-US" sz="1400"/>
                    </a:p>
                  </a:txBody>
                  <a:tcPr/>
                </a:tc>
                <a:tc>
                  <a:txBody>
                    <a:bodyPr/>
                    <a:lstStyle/>
                    <a:p>
                      <a:pPr algn="ctr"/>
                      <a:r>
                        <a:rPr lang="en-US" sz="1400" b="0" i="0" u="none" strike="noStrike" kern="1200" baseline="0">
                          <a:solidFill>
                            <a:schemeClr val="dk1"/>
                          </a:solidFill>
                          <a:latin typeface="+mn-lt"/>
                          <a:ea typeface="+mn-ea"/>
                          <a:cs typeface="+mn-cs"/>
                        </a:rPr>
                        <a:t>Thermal Hydraulics</a:t>
                      </a:r>
                      <a:endParaRPr lang="en-US" sz="1400"/>
                    </a:p>
                  </a:txBody>
                  <a:tcPr anchor="ctr"/>
                </a:tc>
                <a:extLst>
                  <a:ext uri="{0D108BD9-81ED-4DB2-BD59-A6C34878D82A}">
                    <a16:rowId xmlns:a16="http://schemas.microsoft.com/office/drawing/2014/main" val="10001"/>
                  </a:ext>
                </a:extLst>
              </a:tr>
              <a:tr h="320040">
                <a:tc>
                  <a:txBody>
                    <a:bodyPr/>
                    <a:lstStyle/>
                    <a:p>
                      <a:pPr algn="ctr"/>
                      <a:r>
                        <a:rPr lang="en-US" sz="1400" b="1" i="0" u="none" strike="noStrike" kern="1200" baseline="0" dirty="0">
                          <a:solidFill>
                            <a:schemeClr val="dk1"/>
                          </a:solidFill>
                          <a:latin typeface="+mn-lt"/>
                          <a:ea typeface="+mn-ea"/>
                          <a:cs typeface="+mn-cs"/>
                        </a:rPr>
                        <a:t>Cooperative Severe Accident Research Program (</a:t>
                      </a:r>
                      <a:r>
                        <a:rPr lang="en-US" sz="1400" b="1" dirty="0"/>
                        <a:t>CSARP)</a:t>
                      </a:r>
                    </a:p>
                  </a:txBody>
                  <a:tcPr/>
                </a:tc>
                <a:tc>
                  <a:txBody>
                    <a:bodyPr/>
                    <a:lstStyle/>
                    <a:p>
                      <a:pPr algn="ctr"/>
                      <a:r>
                        <a:rPr lang="en-US" sz="1400" b="1" i="0" u="none" strike="noStrike" kern="1200" baseline="0">
                          <a:solidFill>
                            <a:schemeClr val="dk1"/>
                          </a:solidFill>
                          <a:latin typeface="+mn-lt"/>
                          <a:ea typeface="+mn-ea"/>
                          <a:cs typeface="+mn-cs"/>
                        </a:rPr>
                        <a:t>Severe Accidents</a:t>
                      </a:r>
                      <a:endParaRPr lang="en-US" sz="1400" b="1"/>
                    </a:p>
                  </a:txBody>
                  <a:tcPr anchor="ctr"/>
                </a:tc>
                <a:extLst>
                  <a:ext uri="{0D108BD9-81ED-4DB2-BD59-A6C34878D82A}">
                    <a16:rowId xmlns:a16="http://schemas.microsoft.com/office/drawing/2014/main" val="10002"/>
                  </a:ext>
                </a:extLst>
              </a:tr>
              <a:tr h="370840">
                <a:tc>
                  <a:txBody>
                    <a:bodyPr/>
                    <a:lstStyle/>
                    <a:p>
                      <a:pPr algn="ctr"/>
                      <a:r>
                        <a:rPr lang="en-US" sz="1400" kern="1200" dirty="0">
                          <a:solidFill>
                            <a:schemeClr val="dk1"/>
                          </a:solidFill>
                          <a:effectLst/>
                          <a:latin typeface="+mn-lt"/>
                          <a:ea typeface="+mn-ea"/>
                          <a:cs typeface="+mn-cs"/>
                        </a:rPr>
                        <a:t>Radiation</a:t>
                      </a:r>
                      <a:r>
                        <a:rPr lang="en-US" sz="1400" kern="1200" baseline="0" dirty="0">
                          <a:solidFill>
                            <a:schemeClr val="dk1"/>
                          </a:solidFill>
                          <a:effectLst/>
                          <a:latin typeface="+mn-lt"/>
                          <a:ea typeface="+mn-ea"/>
                          <a:cs typeface="+mn-cs"/>
                        </a:rPr>
                        <a:t> </a:t>
                      </a:r>
                      <a:r>
                        <a:rPr lang="en-US" sz="1400" kern="1200" dirty="0">
                          <a:solidFill>
                            <a:schemeClr val="dk1"/>
                          </a:solidFill>
                          <a:effectLst/>
                          <a:latin typeface="+mn-lt"/>
                          <a:ea typeface="+mn-ea"/>
                          <a:cs typeface="+mn-cs"/>
                        </a:rPr>
                        <a:t>Protection Computer Code Analysis and Maintenance Program (</a:t>
                      </a:r>
                      <a:r>
                        <a:rPr lang="en-US" sz="1400" dirty="0"/>
                        <a:t>RAMP)</a:t>
                      </a:r>
                    </a:p>
                  </a:txBody>
                  <a:tcPr/>
                </a:tc>
                <a:tc>
                  <a:txBody>
                    <a:bodyPr/>
                    <a:lstStyle/>
                    <a:p>
                      <a:pPr algn="ctr"/>
                      <a:r>
                        <a:rPr lang="en-US" sz="1400" dirty="0"/>
                        <a:t>Radiation</a:t>
                      </a:r>
                      <a:r>
                        <a:rPr lang="en-US" sz="1400" baseline="0" dirty="0"/>
                        <a:t> Protection</a:t>
                      </a:r>
                      <a:endParaRPr lang="en-US" sz="1400" dirty="0"/>
                    </a:p>
                  </a:txBody>
                  <a:tcPr anchor="ctr"/>
                </a:tc>
                <a:extLst>
                  <a:ext uri="{0D108BD9-81ED-4DB2-BD59-A6C34878D82A}">
                    <a16:rowId xmlns:a16="http://schemas.microsoft.com/office/drawing/2014/main" val="10003"/>
                  </a:ext>
                </a:extLst>
              </a:tr>
            </a:tbl>
          </a:graphicData>
        </a:graphic>
      </p:graphicFrame>
      <p:pic>
        <p:nvPicPr>
          <p:cNvPr id="160" name="Picture 159">
            <a:extLst>
              <a:ext uri="{FF2B5EF4-FFF2-40B4-BE49-F238E27FC236}">
                <a16:creationId xmlns:a16="http://schemas.microsoft.com/office/drawing/2014/main" id="{A4F9ABCF-5A94-F2C0-CF78-BDAE75A11ED1}"/>
              </a:ext>
            </a:extLst>
          </p:cNvPr>
          <p:cNvPicPr>
            <a:picLocks noChangeAspect="1"/>
          </p:cNvPicPr>
          <p:nvPr/>
        </p:nvPicPr>
        <p:blipFill>
          <a:blip r:embed="rId4"/>
          <a:stretch>
            <a:fillRect/>
          </a:stretch>
        </p:blipFill>
        <p:spPr>
          <a:xfrm>
            <a:off x="7565781" y="3684514"/>
            <a:ext cx="6881738" cy="3737533"/>
          </a:xfrm>
          <a:prstGeom prst="rect">
            <a:avLst/>
          </a:prstGeom>
        </p:spPr>
      </p:pic>
      <p:sp>
        <p:nvSpPr>
          <p:cNvPr id="101" name="TextBox 100">
            <a:extLst>
              <a:ext uri="{FF2B5EF4-FFF2-40B4-BE49-F238E27FC236}">
                <a16:creationId xmlns:a16="http://schemas.microsoft.com/office/drawing/2014/main" id="{D8C7C8B5-258C-E609-0D12-7C7904E18E41}"/>
              </a:ext>
            </a:extLst>
          </p:cNvPr>
          <p:cNvSpPr txBox="1"/>
          <p:nvPr/>
        </p:nvSpPr>
        <p:spPr>
          <a:xfrm>
            <a:off x="9127766" y="6416629"/>
            <a:ext cx="3966150" cy="461665"/>
          </a:xfrm>
          <a:prstGeom prst="rect">
            <a:avLst/>
          </a:prstGeom>
          <a:noFill/>
        </p:spPr>
        <p:txBody>
          <a:bodyPr wrap="none" rtlCol="0">
            <a:spAutoFit/>
          </a:bodyPr>
          <a:lstStyle/>
          <a:p>
            <a:r>
              <a:rPr lang="en-US" sz="2400" b="1">
                <a:solidFill>
                  <a:schemeClr val="bg1"/>
                </a:solidFill>
                <a:latin typeface="Arial" panose="020B0604020202020204" pitchFamily="34" charset="0"/>
                <a:cs typeface="Arial" panose="020B0604020202020204" pitchFamily="34" charset="0"/>
              </a:rPr>
              <a:t>MACCS Users by Country</a:t>
            </a:r>
          </a:p>
        </p:txBody>
      </p:sp>
    </p:spTree>
    <p:extLst>
      <p:ext uri="{BB962C8B-B14F-4D97-AF65-F5344CB8AC3E}">
        <p14:creationId xmlns:p14="http://schemas.microsoft.com/office/powerpoint/2010/main" val="389158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4AD8F1-E583-86F7-62AF-4CF615796BEB}"/>
              </a:ext>
            </a:extLst>
          </p:cNvPr>
          <p:cNvSpPr>
            <a:spLocks noGrp="1"/>
          </p:cNvSpPr>
          <p:nvPr>
            <p:ph type="sldNum" sz="quarter" idx="12"/>
          </p:nvPr>
        </p:nvSpPr>
        <p:spPr/>
        <p:txBody>
          <a:bodyPr/>
          <a:lstStyle/>
          <a:p>
            <a:fld id="{FE7A4BB3-E848-5A44-82DF-322201952CD8}" type="slidenum">
              <a:rPr lang="en-US" smtClean="0"/>
              <a:pPr/>
              <a:t>40</a:t>
            </a:fld>
            <a:endParaRPr lang="en-US" dirty="0"/>
          </a:p>
        </p:txBody>
      </p:sp>
      <p:sp>
        <p:nvSpPr>
          <p:cNvPr id="3" name="Title 2">
            <a:extLst>
              <a:ext uri="{FF2B5EF4-FFF2-40B4-BE49-F238E27FC236}">
                <a16:creationId xmlns:a16="http://schemas.microsoft.com/office/drawing/2014/main" id="{362A7BA7-5FC2-7035-547C-9B5BA6020F01}"/>
              </a:ext>
            </a:extLst>
          </p:cNvPr>
          <p:cNvSpPr>
            <a:spLocks noGrp="1"/>
          </p:cNvSpPr>
          <p:nvPr>
            <p:ph type="title"/>
          </p:nvPr>
        </p:nvSpPr>
        <p:spPr/>
        <p:txBody>
          <a:bodyPr>
            <a:normAutofit fontScale="90000"/>
          </a:bodyPr>
          <a:lstStyle/>
          <a:p>
            <a:r>
              <a:rPr lang="en-US"/>
              <a:t>Radiogenic Health Effects:</a:t>
            </a:r>
            <a:br>
              <a:rPr lang="en-US"/>
            </a:br>
            <a:r>
              <a:rPr lang="en-US"/>
              <a:t>Cancer Incidence / Fatality</a:t>
            </a:r>
          </a:p>
        </p:txBody>
      </p:sp>
      <p:sp>
        <p:nvSpPr>
          <p:cNvPr id="4" name="Content Placeholder 3">
            <a:extLst>
              <a:ext uri="{FF2B5EF4-FFF2-40B4-BE49-F238E27FC236}">
                <a16:creationId xmlns:a16="http://schemas.microsoft.com/office/drawing/2014/main" id="{87F7AB21-314E-131B-F097-077F5E54689A}"/>
              </a:ext>
            </a:extLst>
          </p:cNvPr>
          <p:cNvSpPr>
            <a:spLocks noGrp="1"/>
          </p:cNvSpPr>
          <p:nvPr>
            <p:ph sz="quarter" idx="20"/>
          </p:nvPr>
        </p:nvSpPr>
        <p:spPr>
          <a:xfrm>
            <a:off x="996592" y="1851555"/>
            <a:ext cx="7405727" cy="5309896"/>
          </a:xfrm>
        </p:spPr>
        <p:txBody>
          <a:bodyPr>
            <a:normAutofit lnSpcReduction="10000"/>
          </a:bodyPr>
          <a:lstStyle/>
          <a:p>
            <a:r>
              <a:rPr lang="en-US" dirty="0"/>
              <a:t>Four dose-response models are available in MACCS to calculate cancer incidence and fatalities:  </a:t>
            </a:r>
          </a:p>
          <a:p>
            <a:pPr lvl="1"/>
            <a:r>
              <a:rPr lang="en-US" dirty="0"/>
              <a:t>Linear, no threshold (LNT) with a dose and dose rate effectiveness factor (DDREF)</a:t>
            </a:r>
          </a:p>
          <a:p>
            <a:pPr lvl="1"/>
            <a:r>
              <a:rPr lang="en-US" dirty="0"/>
              <a:t>Linear quadratic</a:t>
            </a:r>
          </a:p>
          <a:p>
            <a:pPr lvl="1"/>
            <a:r>
              <a:rPr lang="en-US" dirty="0"/>
              <a:t>Annual threshold </a:t>
            </a:r>
          </a:p>
          <a:p>
            <a:pPr lvl="1"/>
            <a:r>
              <a:rPr lang="en-US" dirty="0"/>
              <a:t>Piecewise linear </a:t>
            </a:r>
          </a:p>
          <a:p>
            <a:r>
              <a:rPr lang="en-US" dirty="0"/>
              <a:t>The linear no-threshold and the linear-quadratic models use lifetime doses. </a:t>
            </a:r>
          </a:p>
          <a:p>
            <a:r>
              <a:rPr lang="en-US" dirty="0"/>
              <a:t>The annual-threshold and piecewise-linear models use annual doses that exceed specified thresholds.</a:t>
            </a:r>
          </a:p>
          <a:p>
            <a:endParaRPr lang="en-US" dirty="0"/>
          </a:p>
        </p:txBody>
      </p:sp>
      <p:pic>
        <p:nvPicPr>
          <p:cNvPr id="5" name="Picture 4">
            <a:extLst>
              <a:ext uri="{FF2B5EF4-FFF2-40B4-BE49-F238E27FC236}">
                <a16:creationId xmlns:a16="http://schemas.microsoft.com/office/drawing/2014/main" id="{F183BB1D-6F5E-11BA-54B8-7EA6D44D1464}"/>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0343" y="2854223"/>
            <a:ext cx="5723953" cy="3892752"/>
          </a:xfrm>
          <a:prstGeom prst="rect">
            <a:avLst/>
          </a:prstGeom>
          <a:noFill/>
          <a:ln>
            <a:noFill/>
          </a:ln>
        </p:spPr>
      </p:pic>
    </p:spTree>
    <p:extLst>
      <p:ext uri="{BB962C8B-B14F-4D97-AF65-F5344CB8AC3E}">
        <p14:creationId xmlns:p14="http://schemas.microsoft.com/office/powerpoint/2010/main" val="283492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99A38-9299-4BFC-8958-14EEC3F462FE}"/>
              </a:ext>
            </a:extLst>
          </p:cNvPr>
          <p:cNvSpPr>
            <a:spLocks noGrp="1"/>
          </p:cNvSpPr>
          <p:nvPr>
            <p:ph type="title"/>
          </p:nvPr>
        </p:nvSpPr>
        <p:spPr/>
        <p:txBody>
          <a:bodyPr>
            <a:normAutofit fontScale="90000"/>
          </a:bodyPr>
          <a:lstStyle/>
          <a:p>
            <a:r>
              <a:rPr lang="en-US" dirty="0">
                <a:ea typeface="ＭＳ Ｐゴシック"/>
              </a:rPr>
              <a:t>Software Components of the MACCS Code Suite</a:t>
            </a:r>
            <a:endParaRPr lang="en-US" dirty="0"/>
          </a:p>
        </p:txBody>
      </p:sp>
      <p:sp>
        <p:nvSpPr>
          <p:cNvPr id="3" name="Content Placeholder 2">
            <a:extLst>
              <a:ext uri="{FF2B5EF4-FFF2-40B4-BE49-F238E27FC236}">
                <a16:creationId xmlns:a16="http://schemas.microsoft.com/office/drawing/2014/main" id="{DA39EF7A-6D07-41BD-91CE-48366748F9CC}"/>
              </a:ext>
            </a:extLst>
          </p:cNvPr>
          <p:cNvSpPr>
            <a:spLocks noGrp="1"/>
          </p:cNvSpPr>
          <p:nvPr>
            <p:ph sz="quarter" idx="20"/>
          </p:nvPr>
        </p:nvSpPr>
        <p:spPr/>
        <p:txBody>
          <a:bodyPr>
            <a:normAutofit/>
          </a:bodyPr>
          <a:lstStyle/>
          <a:p>
            <a:r>
              <a:rPr lang="en-US" sz="2160" u="sng" dirty="0">
                <a:ea typeface="+mn-lt"/>
                <a:cs typeface="+mn-lt"/>
              </a:rPr>
              <a:t>MACCS</a:t>
            </a:r>
            <a:r>
              <a:rPr lang="en-US" sz="2160" dirty="0">
                <a:ea typeface="+mn-lt"/>
                <a:cs typeface="+mn-lt"/>
              </a:rPr>
              <a:t>: </a:t>
            </a:r>
            <a:endParaRPr lang="en-US" sz="2160" dirty="0"/>
          </a:p>
          <a:p>
            <a:pPr lvl="1"/>
            <a:r>
              <a:rPr lang="en-US" sz="2160" dirty="0">
                <a:ea typeface="+mn-lt"/>
                <a:cs typeface="+mn-lt"/>
              </a:rPr>
              <a:t>The main code of the MACCS code suite. MACCS assesses the public consequences associated with a hypothetical release of radioactive materials to the atmosphere, such as from a nuclear power plant accident.</a:t>
            </a:r>
            <a:endParaRPr lang="en-US" sz="2160" dirty="0">
              <a:cs typeface="Calibri"/>
            </a:endParaRPr>
          </a:p>
          <a:p>
            <a:pPr lvl="1"/>
            <a:r>
              <a:rPr lang="en-US" sz="2160" dirty="0">
                <a:ea typeface="+mn-lt"/>
                <a:cs typeface="+mn-lt"/>
              </a:rPr>
              <a:t>MACCS simulates the atmospheric dispersion, dosimetry, protective actions, health effects, and costs of a release.</a:t>
            </a:r>
          </a:p>
          <a:p>
            <a:pPr lvl="1"/>
            <a:r>
              <a:rPr lang="en-US" sz="2000" dirty="0"/>
              <a:t>Current version is v4.2 (March 2023)</a:t>
            </a:r>
          </a:p>
          <a:p>
            <a:r>
              <a:rPr lang="en-US" sz="2160" u="sng" dirty="0" err="1">
                <a:ea typeface="+mn-lt"/>
                <a:cs typeface="+mn-lt"/>
              </a:rPr>
              <a:t>WinMACCS</a:t>
            </a:r>
            <a:r>
              <a:rPr lang="en-US" sz="2160" dirty="0">
                <a:ea typeface="+mn-lt"/>
                <a:cs typeface="+mn-lt"/>
              </a:rPr>
              <a:t>: </a:t>
            </a:r>
            <a:endParaRPr lang="en-US" sz="2160" dirty="0">
              <a:cs typeface="+mn-lt"/>
            </a:endParaRPr>
          </a:p>
          <a:p>
            <a:pPr lvl="1"/>
            <a:r>
              <a:rPr lang="en-US" sz="2160" dirty="0">
                <a:ea typeface="+mn-lt"/>
                <a:cs typeface="+mn-lt"/>
              </a:rPr>
              <a:t>The current graphical user interface for MACCS.</a:t>
            </a:r>
          </a:p>
          <a:p>
            <a:pPr lvl="1"/>
            <a:r>
              <a:rPr lang="en-US" sz="2200" dirty="0">
                <a:ea typeface="+mn-lt"/>
                <a:cs typeface="+mn-lt"/>
              </a:rPr>
              <a:t>Current version is v4.2 (March 2023)</a:t>
            </a:r>
          </a:p>
          <a:p>
            <a:r>
              <a:rPr lang="en-US" sz="2160" u="sng" dirty="0">
                <a:ea typeface="+mn-lt"/>
                <a:cs typeface="+mn-lt"/>
              </a:rPr>
              <a:t>MACCS-UI</a:t>
            </a:r>
            <a:r>
              <a:rPr lang="en-US" sz="2160" dirty="0">
                <a:ea typeface="+mn-lt"/>
                <a:cs typeface="+mn-lt"/>
              </a:rPr>
              <a:t>:</a:t>
            </a:r>
          </a:p>
          <a:p>
            <a:pPr lvl="1"/>
            <a:r>
              <a:rPr lang="en-US" sz="2000" dirty="0"/>
              <a:t>A new graphical user interface that will replace </a:t>
            </a:r>
            <a:r>
              <a:rPr lang="en-US" sz="2000" dirty="0" err="1"/>
              <a:t>WinMACCS</a:t>
            </a:r>
            <a:r>
              <a:rPr lang="en-US" sz="2000" dirty="0"/>
              <a:t>.</a:t>
            </a:r>
          </a:p>
          <a:p>
            <a:pPr lvl="1"/>
            <a:r>
              <a:rPr lang="en-US" sz="2000" dirty="0"/>
              <a:t>Planned release in 2024.</a:t>
            </a:r>
          </a:p>
        </p:txBody>
      </p:sp>
    </p:spTree>
    <p:extLst>
      <p:ext uri="{BB962C8B-B14F-4D97-AF65-F5344CB8AC3E}">
        <p14:creationId xmlns:p14="http://schemas.microsoft.com/office/powerpoint/2010/main" val="18827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99A38-9299-4BFC-8958-14EEC3F462FE}"/>
              </a:ext>
            </a:extLst>
          </p:cNvPr>
          <p:cNvSpPr>
            <a:spLocks noGrp="1"/>
          </p:cNvSpPr>
          <p:nvPr>
            <p:ph type="title"/>
          </p:nvPr>
        </p:nvSpPr>
        <p:spPr/>
        <p:txBody>
          <a:bodyPr>
            <a:normAutofit fontScale="90000"/>
          </a:bodyPr>
          <a:lstStyle/>
          <a:p>
            <a:r>
              <a:rPr lang="en-US" dirty="0">
                <a:ea typeface="ＭＳ Ｐゴシック"/>
              </a:rPr>
              <a:t>Software Components of the MACCS Code Suite (continued)</a:t>
            </a:r>
            <a:endParaRPr lang="en-US" dirty="0"/>
          </a:p>
        </p:txBody>
      </p:sp>
      <p:sp>
        <p:nvSpPr>
          <p:cNvPr id="3" name="Content Placeholder 2">
            <a:extLst>
              <a:ext uri="{FF2B5EF4-FFF2-40B4-BE49-F238E27FC236}">
                <a16:creationId xmlns:a16="http://schemas.microsoft.com/office/drawing/2014/main" id="{DA39EF7A-6D07-41BD-91CE-48366748F9CC}"/>
              </a:ext>
            </a:extLst>
          </p:cNvPr>
          <p:cNvSpPr>
            <a:spLocks noGrp="1"/>
          </p:cNvSpPr>
          <p:nvPr>
            <p:ph sz="quarter" idx="20"/>
          </p:nvPr>
        </p:nvSpPr>
        <p:spPr/>
        <p:txBody>
          <a:bodyPr>
            <a:normAutofit lnSpcReduction="10000"/>
          </a:bodyPr>
          <a:lstStyle/>
          <a:p>
            <a:r>
              <a:rPr lang="en-US" sz="2160" u="sng" dirty="0" err="1">
                <a:ea typeface="+mn-lt"/>
                <a:cs typeface="+mn-lt"/>
              </a:rPr>
              <a:t>MelMACCS</a:t>
            </a:r>
            <a:r>
              <a:rPr lang="en-US" sz="2160" dirty="0">
                <a:ea typeface="+mn-lt"/>
                <a:cs typeface="+mn-lt"/>
              </a:rPr>
              <a:t>: </a:t>
            </a:r>
            <a:endParaRPr lang="en-US" sz="2160" dirty="0">
              <a:cs typeface="+mn-lt"/>
            </a:endParaRPr>
          </a:p>
          <a:p>
            <a:pPr lvl="1"/>
            <a:r>
              <a:rPr lang="en-US" sz="2160" dirty="0">
                <a:ea typeface="+mn-lt"/>
                <a:cs typeface="+mn-lt"/>
              </a:rPr>
              <a:t>An optional pre-processing code that reads a MELCOR output file and creates a MACCS input file that  defines the atmospheric release (e.g., core inventory, release fractions, aerosol sizes, plume segment definitions). </a:t>
            </a:r>
            <a:endParaRPr lang="en-US" sz="2160" dirty="0">
              <a:cs typeface="+mn-lt"/>
            </a:endParaRPr>
          </a:p>
          <a:p>
            <a:pPr lvl="1"/>
            <a:r>
              <a:rPr lang="en-US" sz="2000" dirty="0"/>
              <a:t>Current version is v4.0 (September 2022)</a:t>
            </a:r>
          </a:p>
          <a:p>
            <a:r>
              <a:rPr lang="en-US" sz="2320" u="sng" dirty="0" err="1">
                <a:ea typeface="+mn-lt"/>
                <a:cs typeface="+mn-lt"/>
              </a:rPr>
              <a:t>AniMACCS</a:t>
            </a:r>
            <a:r>
              <a:rPr lang="en-US" sz="2320" dirty="0">
                <a:ea typeface="+mn-lt"/>
                <a:cs typeface="+mn-lt"/>
              </a:rPr>
              <a:t>:</a:t>
            </a:r>
          </a:p>
          <a:p>
            <a:pPr lvl="1"/>
            <a:r>
              <a:rPr lang="en-US" sz="1920" dirty="0">
                <a:ea typeface="+mn-lt"/>
                <a:cs typeface="+mn-lt"/>
              </a:rPr>
              <a:t>An optional post-processing code that allows for certain MACCS output information to be visually displayed and animated onto a geospatial map background</a:t>
            </a:r>
          </a:p>
          <a:p>
            <a:pPr lvl="1"/>
            <a:r>
              <a:rPr lang="en-US" sz="1920" dirty="0">
                <a:ea typeface="+mn-lt"/>
                <a:cs typeface="+mn-lt"/>
              </a:rPr>
              <a:t>Current version is v1.3.1 (January 2022)</a:t>
            </a:r>
          </a:p>
          <a:p>
            <a:r>
              <a:rPr lang="en-US" sz="2320" u="sng" dirty="0">
                <a:ea typeface="+mn-lt"/>
                <a:cs typeface="+mn-lt"/>
              </a:rPr>
              <a:t>MACCS-HYSPLIT Tools</a:t>
            </a:r>
            <a:r>
              <a:rPr lang="en-US" sz="2320" dirty="0">
                <a:ea typeface="+mn-lt"/>
                <a:cs typeface="+mn-lt"/>
              </a:rPr>
              <a:t>: </a:t>
            </a:r>
          </a:p>
          <a:p>
            <a:pPr lvl="1"/>
            <a:r>
              <a:rPr lang="en-US" sz="1920" dirty="0">
                <a:ea typeface="+mn-lt"/>
                <a:cs typeface="+mn-lt"/>
              </a:rPr>
              <a:t>An optional set of tools to generate a meteorological input file and / or to use the HYSPLIT atmospheric dispersion code (available from the US National Oceanic and Atmospheric Administration [NOAA]) in place of the original MACCS straight-line gaussian plume model.</a:t>
            </a:r>
          </a:p>
          <a:p>
            <a:pPr lvl="1"/>
            <a:r>
              <a:rPr lang="en-US" sz="1920" dirty="0" err="1">
                <a:ea typeface="+mn-lt"/>
                <a:cs typeface="+mn-lt"/>
              </a:rPr>
              <a:t>MacMetGen</a:t>
            </a:r>
            <a:r>
              <a:rPr lang="en-US" sz="1920" dirty="0">
                <a:ea typeface="+mn-lt"/>
                <a:cs typeface="+mn-lt"/>
              </a:rPr>
              <a:t> reads NOAA meteorological datasets to generate MACCS meteorological files.</a:t>
            </a:r>
          </a:p>
          <a:p>
            <a:pPr lvl="1"/>
            <a:r>
              <a:rPr lang="en-US" sz="1920" dirty="0" err="1">
                <a:ea typeface="+mn-lt"/>
                <a:cs typeface="+mn-lt"/>
              </a:rPr>
              <a:t>GenHysplit</a:t>
            </a:r>
            <a:r>
              <a:rPr lang="en-US" sz="1920" dirty="0">
                <a:ea typeface="+mn-lt"/>
                <a:cs typeface="+mn-lt"/>
              </a:rPr>
              <a:t> calls on HYSPLIT to generate a set of output files of air and ground concentrations.</a:t>
            </a:r>
          </a:p>
          <a:p>
            <a:pPr lvl="1"/>
            <a:r>
              <a:rPr lang="en-US" sz="1920" dirty="0" err="1">
                <a:ea typeface="+mn-lt"/>
                <a:cs typeface="+mn-lt"/>
              </a:rPr>
              <a:t>HyGridConvert</a:t>
            </a:r>
            <a:r>
              <a:rPr lang="en-US" sz="1920" dirty="0">
                <a:ea typeface="+mn-lt"/>
                <a:cs typeface="+mn-lt"/>
              </a:rPr>
              <a:t> converts the HYSPLIT air and ground concentrations into MACCS input files.</a:t>
            </a:r>
          </a:p>
          <a:p>
            <a:pPr lvl="1"/>
            <a:r>
              <a:rPr lang="en-US" sz="1920" dirty="0">
                <a:ea typeface="+mn-lt"/>
                <a:cs typeface="+mn-lt"/>
              </a:rPr>
              <a:t>Current version of MACCS-HYSPLIT Tools is v1.2 (March 2023).</a:t>
            </a:r>
          </a:p>
        </p:txBody>
      </p:sp>
    </p:spTree>
    <p:extLst>
      <p:ext uri="{BB962C8B-B14F-4D97-AF65-F5344CB8AC3E}">
        <p14:creationId xmlns:p14="http://schemas.microsoft.com/office/powerpoint/2010/main" val="356151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86EDD-4F8F-B5D6-3C95-B378B1870B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9E147F-D688-8038-BB5F-0AAB9E884CBD}"/>
              </a:ext>
            </a:extLst>
          </p:cNvPr>
          <p:cNvSpPr>
            <a:spLocks noGrp="1"/>
          </p:cNvSpPr>
          <p:nvPr>
            <p:ph type="title"/>
          </p:nvPr>
        </p:nvSpPr>
        <p:spPr/>
        <p:txBody>
          <a:bodyPr>
            <a:normAutofit fontScale="90000"/>
          </a:bodyPr>
          <a:lstStyle/>
          <a:p>
            <a:r>
              <a:rPr lang="en-US" dirty="0">
                <a:ea typeface="ＭＳ Ｐゴシック"/>
              </a:rPr>
              <a:t>Software Components of the MACCS Code Suite (continued)</a:t>
            </a:r>
            <a:endParaRPr lang="en-US" dirty="0"/>
          </a:p>
        </p:txBody>
      </p:sp>
      <p:sp>
        <p:nvSpPr>
          <p:cNvPr id="3" name="Content Placeholder 2">
            <a:extLst>
              <a:ext uri="{FF2B5EF4-FFF2-40B4-BE49-F238E27FC236}">
                <a16:creationId xmlns:a16="http://schemas.microsoft.com/office/drawing/2014/main" id="{5DCBCB96-10AC-5968-5C28-B4CCC1B026F8}"/>
              </a:ext>
            </a:extLst>
          </p:cNvPr>
          <p:cNvSpPr>
            <a:spLocks noGrp="1"/>
          </p:cNvSpPr>
          <p:nvPr>
            <p:ph sz="quarter" idx="20"/>
          </p:nvPr>
        </p:nvSpPr>
        <p:spPr/>
        <p:txBody>
          <a:bodyPr>
            <a:normAutofit/>
          </a:bodyPr>
          <a:lstStyle/>
          <a:p>
            <a:r>
              <a:rPr lang="en-US" sz="2320" u="sng" dirty="0">
                <a:ea typeface="+mn-lt"/>
                <a:cs typeface="+mn-lt"/>
              </a:rPr>
              <a:t>COMIDA2</a:t>
            </a:r>
            <a:r>
              <a:rPr lang="en-US" sz="2320" dirty="0">
                <a:ea typeface="+mn-lt"/>
                <a:cs typeface="+mn-lt"/>
              </a:rPr>
              <a:t>: </a:t>
            </a:r>
          </a:p>
          <a:p>
            <a:pPr lvl="1"/>
            <a:r>
              <a:rPr lang="en-US" sz="1920" dirty="0">
                <a:ea typeface="+mn-lt"/>
                <a:cs typeface="+mn-lt"/>
              </a:rPr>
              <a:t>An optional pre-preprocessing code that helps calculate anticipated food ingestion doses from farmland contamination via the food chain. </a:t>
            </a:r>
          </a:p>
          <a:p>
            <a:r>
              <a:rPr lang="en-US" sz="2320" u="sng" dirty="0">
                <a:ea typeface="+mn-lt"/>
                <a:cs typeface="+mn-lt"/>
              </a:rPr>
              <a:t>LHS</a:t>
            </a:r>
            <a:r>
              <a:rPr lang="en-US" sz="2320" dirty="0">
                <a:ea typeface="+mn-lt"/>
                <a:cs typeface="+mn-lt"/>
              </a:rPr>
              <a:t>: </a:t>
            </a:r>
          </a:p>
          <a:p>
            <a:pPr lvl="1"/>
            <a:r>
              <a:rPr lang="en-US" sz="1920" dirty="0">
                <a:ea typeface="+mn-lt"/>
                <a:cs typeface="+mn-lt"/>
              </a:rPr>
              <a:t>An optional pre-processing code to help model uncertain input parameters by running Monte Carlo simulations of MACCS. </a:t>
            </a:r>
          </a:p>
          <a:p>
            <a:r>
              <a:rPr lang="en-US" sz="2320" u="sng" dirty="0" err="1">
                <a:ea typeface="+mn-lt"/>
                <a:cs typeface="+mn-lt"/>
              </a:rPr>
              <a:t>SecPop</a:t>
            </a:r>
            <a:r>
              <a:rPr lang="en-US" sz="2320" dirty="0">
                <a:ea typeface="+mn-lt"/>
                <a:cs typeface="+mn-lt"/>
              </a:rPr>
              <a:t> (US only): </a:t>
            </a:r>
          </a:p>
          <a:p>
            <a:pPr lvl="1"/>
            <a:r>
              <a:rPr lang="en-US" sz="1920" dirty="0">
                <a:ea typeface="+mn-lt"/>
                <a:cs typeface="+mn-lt"/>
              </a:rPr>
              <a:t>An optional pre-processing code that creates a site file using US Census information. </a:t>
            </a:r>
          </a:p>
          <a:p>
            <a:pPr lvl="1"/>
            <a:r>
              <a:rPr lang="en-US" sz="1920" dirty="0">
                <a:ea typeface="+mn-lt"/>
                <a:cs typeface="+mn-lt"/>
              </a:rPr>
              <a:t>Current version is v4.3.1 (July 2020)</a:t>
            </a:r>
          </a:p>
          <a:p>
            <a:pPr lvl="1"/>
            <a:r>
              <a:rPr lang="en-US" sz="1920" dirty="0">
                <a:ea typeface="+mn-lt"/>
                <a:cs typeface="+mn-lt"/>
              </a:rPr>
              <a:t>Planning to update with new US census data in 2024</a:t>
            </a:r>
          </a:p>
          <a:p>
            <a:r>
              <a:rPr lang="en-US" sz="2320" u="sng" dirty="0">
                <a:ea typeface="+mn-lt"/>
                <a:cs typeface="+mn-lt"/>
              </a:rPr>
              <a:t>RDEIM</a:t>
            </a:r>
            <a:r>
              <a:rPr lang="en-US" sz="2320" dirty="0">
                <a:ea typeface="+mn-lt"/>
                <a:cs typeface="+mn-lt"/>
              </a:rPr>
              <a:t> (US only): </a:t>
            </a:r>
          </a:p>
          <a:p>
            <a:pPr lvl="1"/>
            <a:r>
              <a:rPr lang="en-US" sz="1920" dirty="0">
                <a:ea typeface="+mn-lt"/>
                <a:cs typeface="+mn-lt"/>
              </a:rPr>
              <a:t>An alternative economic consequence model that estimates the impact of a business disruption on the US gross domestic product considering interdependencies of US regional industries. </a:t>
            </a:r>
            <a:endParaRPr lang="en-US" sz="2320" dirty="0">
              <a:cs typeface="Calibri"/>
            </a:endParaRPr>
          </a:p>
        </p:txBody>
      </p:sp>
      <p:sp>
        <p:nvSpPr>
          <p:cNvPr id="5" name="Slide Number Placeholder 1">
            <a:extLst>
              <a:ext uri="{FF2B5EF4-FFF2-40B4-BE49-F238E27FC236}">
                <a16:creationId xmlns:a16="http://schemas.microsoft.com/office/drawing/2014/main" id="{13540CCD-02AA-39CF-5E91-FBC01DF8FB1B}"/>
              </a:ext>
            </a:extLst>
          </p:cNvPr>
          <p:cNvSpPr>
            <a:spLocks noGrp="1"/>
          </p:cNvSpPr>
          <p:nvPr>
            <p:ph type="sldNum" sz="quarter" idx="12"/>
          </p:nvPr>
        </p:nvSpPr>
        <p:spPr>
          <a:xfrm>
            <a:off x="13719977" y="7453946"/>
            <a:ext cx="453223" cy="457200"/>
          </a:xfrm>
        </p:spPr>
        <p:txBody>
          <a:bodyPr/>
          <a:lstStyle/>
          <a:p>
            <a:fld id="{FE7A4BB3-E848-5A44-82DF-322201952CD8}" type="slidenum">
              <a:rPr lang="en-US" smtClean="0"/>
              <a:pPr/>
              <a:t>43</a:t>
            </a:fld>
            <a:endParaRPr lang="en-US" dirty="0"/>
          </a:p>
        </p:txBody>
      </p:sp>
    </p:spTree>
    <p:extLst>
      <p:ext uri="{BB962C8B-B14F-4D97-AF65-F5344CB8AC3E}">
        <p14:creationId xmlns:p14="http://schemas.microsoft.com/office/powerpoint/2010/main" val="338954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1C8D3-5FF5-CC5D-4968-A04C13CF57E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22D7ED-CA1A-FD5C-745A-23CAB34AADB3}"/>
              </a:ext>
            </a:extLst>
          </p:cNvPr>
          <p:cNvSpPr>
            <a:spLocks noGrp="1"/>
          </p:cNvSpPr>
          <p:nvPr>
            <p:ph type="sldNum" sz="quarter" idx="12"/>
          </p:nvPr>
        </p:nvSpPr>
        <p:spPr/>
        <p:txBody>
          <a:bodyPr/>
          <a:lstStyle/>
          <a:p>
            <a:fld id="{4FAB73BC-B049-4115-A692-8D63A059BFB8}" type="slidenum">
              <a:rPr lang="en-US">
                <a:solidFill>
                  <a:srgbClr val="005376"/>
                </a:solidFill>
              </a:rPr>
              <a:pPr/>
              <a:t>44</a:t>
            </a:fld>
            <a:endParaRPr lang="en-US" dirty="0">
              <a:solidFill>
                <a:srgbClr val="005376"/>
              </a:solidFill>
            </a:endParaRPr>
          </a:p>
        </p:txBody>
      </p:sp>
      <p:sp>
        <p:nvSpPr>
          <p:cNvPr id="5" name="Title 4">
            <a:extLst>
              <a:ext uri="{FF2B5EF4-FFF2-40B4-BE49-F238E27FC236}">
                <a16:creationId xmlns:a16="http://schemas.microsoft.com/office/drawing/2014/main" id="{488F6928-527E-3F19-804E-97B173063ED5}"/>
              </a:ext>
            </a:extLst>
          </p:cNvPr>
          <p:cNvSpPr>
            <a:spLocks noGrp="1"/>
          </p:cNvSpPr>
          <p:nvPr>
            <p:ph type="title"/>
          </p:nvPr>
        </p:nvSpPr>
        <p:spPr/>
        <p:txBody>
          <a:bodyPr>
            <a:normAutofit fontScale="90000"/>
          </a:bodyPr>
          <a:lstStyle/>
          <a:p>
            <a:r>
              <a:rPr lang="en-US" dirty="0"/>
              <a:t>Architecture of WinMACCS Components</a:t>
            </a:r>
          </a:p>
        </p:txBody>
      </p:sp>
      <p:graphicFrame>
        <p:nvGraphicFramePr>
          <p:cNvPr id="6" name="Object 2">
            <a:extLst>
              <a:ext uri="{FF2B5EF4-FFF2-40B4-BE49-F238E27FC236}">
                <a16:creationId xmlns:a16="http://schemas.microsoft.com/office/drawing/2014/main" id="{069C55C6-CB66-0176-7F01-52B3336F4650}"/>
              </a:ext>
            </a:extLst>
          </p:cNvPr>
          <p:cNvGraphicFramePr>
            <a:graphicFrameLocks noChangeAspect="1"/>
          </p:cNvGraphicFramePr>
          <p:nvPr/>
        </p:nvGraphicFramePr>
        <p:xfrm>
          <a:off x="3352800" y="1828799"/>
          <a:ext cx="8204782" cy="5778700"/>
        </p:xfrm>
        <a:graphic>
          <a:graphicData uri="http://schemas.openxmlformats.org/presentationml/2006/ole">
            <mc:AlternateContent xmlns:mc="http://schemas.openxmlformats.org/markup-compatibility/2006">
              <mc:Choice xmlns:v="urn:schemas-microsoft-com:vml" Requires="v">
                <p:oleObj name="Presentation" r:id="rId2" imgW="3262808" imgH="2446090" progId="PowerPoint.Show.8">
                  <p:embed/>
                </p:oleObj>
              </mc:Choice>
              <mc:Fallback>
                <p:oleObj name="Presentation" r:id="rId2" imgW="3262808" imgH="2446090" progId="PowerPoint.Show.8">
                  <p:embed/>
                  <p:pic>
                    <p:nvPicPr>
                      <p:cNvPr id="6" name="Object 2">
                        <a:extLst>
                          <a:ext uri="{FF2B5EF4-FFF2-40B4-BE49-F238E27FC236}">
                            <a16:creationId xmlns:a16="http://schemas.microsoft.com/office/drawing/2014/main" id="{069C55C6-CB66-0176-7F01-52B3336F4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973" b="2251"/>
                      <a:stretch>
                        <a:fillRect/>
                      </a:stretch>
                    </p:blipFill>
                    <p:spPr bwMode="auto">
                      <a:xfrm>
                        <a:off x="3352800" y="1828799"/>
                        <a:ext cx="8204782" cy="5778700"/>
                      </a:xfrm>
                      <a:prstGeom prst="rect">
                        <a:avLst/>
                      </a:prstGeom>
                      <a:noFill/>
                    </p:spPr>
                  </p:pic>
                </p:oleObj>
              </mc:Fallback>
            </mc:AlternateContent>
          </a:graphicData>
        </a:graphic>
      </p:graphicFrame>
    </p:spTree>
    <p:extLst>
      <p:ext uri="{BB962C8B-B14F-4D97-AF65-F5344CB8AC3E}">
        <p14:creationId xmlns:p14="http://schemas.microsoft.com/office/powerpoint/2010/main" val="319238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351CA5-5F2B-733A-D5FC-F71D295EAA84}"/>
              </a:ext>
            </a:extLst>
          </p:cNvPr>
          <p:cNvSpPr>
            <a:spLocks noGrp="1"/>
          </p:cNvSpPr>
          <p:nvPr>
            <p:ph type="sldNum" sz="quarter" idx="12"/>
          </p:nvPr>
        </p:nvSpPr>
        <p:spPr/>
        <p:txBody>
          <a:bodyPr/>
          <a:lstStyle/>
          <a:p>
            <a:fld id="{4FAB73BC-B049-4115-A692-8D63A059BFB8}" type="slidenum">
              <a:rPr lang="en-US" smtClean="0"/>
              <a:pPr/>
              <a:t>45</a:t>
            </a:fld>
            <a:endParaRPr lang="en-US"/>
          </a:p>
        </p:txBody>
      </p:sp>
      <p:sp>
        <p:nvSpPr>
          <p:cNvPr id="2" name="Title 1">
            <a:extLst>
              <a:ext uri="{FF2B5EF4-FFF2-40B4-BE49-F238E27FC236}">
                <a16:creationId xmlns:a16="http://schemas.microsoft.com/office/drawing/2014/main" id="{B0187EE8-BEE7-E994-47B8-CB894A176E5B}"/>
              </a:ext>
            </a:extLst>
          </p:cNvPr>
          <p:cNvSpPr>
            <a:spLocks noGrp="1"/>
          </p:cNvSpPr>
          <p:nvPr>
            <p:ph type="title"/>
          </p:nvPr>
        </p:nvSpPr>
        <p:spPr/>
        <p:txBody>
          <a:bodyPr/>
          <a:lstStyle/>
          <a:p>
            <a:r>
              <a:rPr lang="en-US" dirty="0"/>
              <a:t>Auxiliary and Supporting Files</a:t>
            </a:r>
          </a:p>
        </p:txBody>
      </p:sp>
      <p:sp>
        <p:nvSpPr>
          <p:cNvPr id="3" name="Content Placeholder 2">
            <a:extLst>
              <a:ext uri="{FF2B5EF4-FFF2-40B4-BE49-F238E27FC236}">
                <a16:creationId xmlns:a16="http://schemas.microsoft.com/office/drawing/2014/main" id="{2312CE8E-F604-00BA-2059-AD4CFD224C7F}"/>
              </a:ext>
            </a:extLst>
          </p:cNvPr>
          <p:cNvSpPr>
            <a:spLocks noGrp="1"/>
          </p:cNvSpPr>
          <p:nvPr>
            <p:ph sz="quarter" idx="20"/>
          </p:nvPr>
        </p:nvSpPr>
        <p:spPr/>
        <p:txBody>
          <a:bodyPr>
            <a:normAutofit/>
          </a:bodyPr>
          <a:lstStyle/>
          <a:p>
            <a:r>
              <a:rPr lang="en-US"/>
              <a:t>Dose coefficient (DCF) files for LNT and non-LNT applications</a:t>
            </a:r>
          </a:p>
          <a:p>
            <a:pPr lvl="1"/>
            <a:r>
              <a:rPr lang="en-US"/>
              <a:t>FGR-13 (based on FGR-13 using standard radiation weighting factors)</a:t>
            </a:r>
          </a:p>
          <a:p>
            <a:pPr lvl="1"/>
            <a:r>
              <a:rPr lang="en-US"/>
              <a:t>FGR-13 Gray Equivalent (Rev. A) (based on FGR-13 using relative biological effectiveness (RBE) factors consistent with FGR-13 cancer induction modeling and with all SOARCA analyses)</a:t>
            </a:r>
          </a:p>
          <a:p>
            <a:pPr lvl="1"/>
            <a:r>
              <a:rPr lang="en-US"/>
              <a:t>Updated versions accompany MACCS 4.2</a:t>
            </a:r>
          </a:p>
          <a:p>
            <a:r>
              <a:rPr lang="en-US"/>
              <a:t>COMIDA2 files to go with each type of dose coefficient file</a:t>
            </a:r>
          </a:p>
          <a:p>
            <a:pPr lvl="1"/>
            <a:r>
              <a:rPr lang="en-US"/>
              <a:t>Exposure duration (LASTACUM) set to 50 years </a:t>
            </a:r>
          </a:p>
          <a:p>
            <a:r>
              <a:rPr lang="en-US"/>
              <a:t>NRC and DOE sample problems</a:t>
            </a:r>
          </a:p>
          <a:p>
            <a:r>
              <a:rPr lang="en-US"/>
              <a:t>Tutorials based on NRC sample problems</a:t>
            </a:r>
          </a:p>
          <a:p>
            <a:r>
              <a:rPr lang="en-US" err="1"/>
              <a:t>Fogbugz</a:t>
            </a:r>
            <a:r>
              <a:rPr lang="en-US"/>
              <a:t> used for problem reporting and corrective actions – </a:t>
            </a:r>
            <a:r>
              <a:rPr lang="en-US">
                <a:hlinkClick r:id="rId3"/>
              </a:rPr>
              <a:t>https://ersdt.fogbugz.com/</a:t>
            </a:r>
            <a:endParaRPr lang="en-US"/>
          </a:p>
        </p:txBody>
      </p:sp>
    </p:spTree>
    <p:extLst>
      <p:ext uri="{BB962C8B-B14F-4D97-AF65-F5344CB8AC3E}">
        <p14:creationId xmlns:p14="http://schemas.microsoft.com/office/powerpoint/2010/main" val="76320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4B6173-EC08-E2A5-3040-51DF0FA42A70}"/>
              </a:ext>
            </a:extLst>
          </p:cNvPr>
          <p:cNvSpPr>
            <a:spLocks noGrp="1"/>
          </p:cNvSpPr>
          <p:nvPr>
            <p:ph type="sldNum" sz="quarter" idx="12"/>
          </p:nvPr>
        </p:nvSpPr>
        <p:spPr/>
        <p:txBody>
          <a:bodyPr/>
          <a:lstStyle/>
          <a:p>
            <a:fld id="{4FAB73BC-B049-4115-A692-8D63A059BFB8}" type="slidenum">
              <a:rPr lang="en-US" smtClean="0"/>
              <a:pPr/>
              <a:t>46</a:t>
            </a:fld>
            <a:endParaRPr lang="en-US"/>
          </a:p>
        </p:txBody>
      </p:sp>
      <p:sp>
        <p:nvSpPr>
          <p:cNvPr id="2" name="Title 1">
            <a:extLst>
              <a:ext uri="{FF2B5EF4-FFF2-40B4-BE49-F238E27FC236}">
                <a16:creationId xmlns:a16="http://schemas.microsoft.com/office/drawing/2014/main" id="{664012A4-49D4-4AB9-A0CB-468CBC1F6C0E}"/>
              </a:ext>
            </a:extLst>
          </p:cNvPr>
          <p:cNvSpPr>
            <a:spLocks noGrp="1"/>
          </p:cNvSpPr>
          <p:nvPr>
            <p:ph type="title"/>
          </p:nvPr>
        </p:nvSpPr>
        <p:spPr/>
        <p:txBody>
          <a:bodyPr>
            <a:normAutofit/>
          </a:bodyPr>
          <a:lstStyle/>
          <a:p>
            <a:r>
              <a:rPr lang="en-US" dirty="0"/>
              <a:t>Recent MACCS Developments</a:t>
            </a:r>
          </a:p>
        </p:txBody>
      </p:sp>
      <p:sp>
        <p:nvSpPr>
          <p:cNvPr id="3" name="Content Placeholder 2">
            <a:extLst>
              <a:ext uri="{FF2B5EF4-FFF2-40B4-BE49-F238E27FC236}">
                <a16:creationId xmlns:a16="http://schemas.microsoft.com/office/drawing/2014/main" id="{AF0E4CE1-0C42-8878-3B5F-0A3843F35B90}"/>
              </a:ext>
            </a:extLst>
          </p:cNvPr>
          <p:cNvSpPr>
            <a:spLocks noGrp="1"/>
          </p:cNvSpPr>
          <p:nvPr>
            <p:ph sz="quarter" idx="20"/>
          </p:nvPr>
        </p:nvSpPr>
        <p:spPr>
          <a:xfrm>
            <a:off x="1371600" y="1913563"/>
            <a:ext cx="6797675" cy="5486401"/>
          </a:xfrm>
        </p:spPr>
        <p:txBody>
          <a:bodyPr>
            <a:normAutofit/>
          </a:bodyPr>
          <a:lstStyle/>
          <a:p>
            <a:r>
              <a:rPr lang="en-US" dirty="0"/>
              <a:t>MACCS 4.0 was released in June 2020</a:t>
            </a:r>
          </a:p>
          <a:p>
            <a:pPr lvl="1"/>
            <a:r>
              <a:rPr lang="en-US" dirty="0"/>
              <a:t>HYSPLIT capability added</a:t>
            </a:r>
          </a:p>
          <a:p>
            <a:pPr lvl="1"/>
            <a:r>
              <a:rPr lang="en-US" dirty="0"/>
              <a:t>RDEIM economic model added</a:t>
            </a:r>
          </a:p>
          <a:p>
            <a:pPr lvl="1"/>
            <a:r>
              <a:rPr lang="en-US" dirty="0" err="1"/>
              <a:t>AniMACCS</a:t>
            </a:r>
            <a:r>
              <a:rPr lang="en-US" dirty="0"/>
              <a:t> capability added</a:t>
            </a:r>
          </a:p>
          <a:p>
            <a:pPr lvl="1"/>
            <a:r>
              <a:rPr lang="en-US" dirty="0"/>
              <a:t>License keys now required (node-locked and time-limited)</a:t>
            </a:r>
          </a:p>
          <a:p>
            <a:r>
              <a:rPr lang="en-US" dirty="0"/>
              <a:t>MACCS 4.1 was released in July 2021</a:t>
            </a:r>
          </a:p>
          <a:p>
            <a:pPr lvl="1"/>
            <a:r>
              <a:rPr lang="en-US" dirty="0"/>
              <a:t>Nearfield model updates</a:t>
            </a:r>
          </a:p>
          <a:p>
            <a:pPr lvl="2"/>
            <a:r>
              <a:rPr lang="en-US" dirty="0"/>
              <a:t>New plume meander models added</a:t>
            </a:r>
          </a:p>
          <a:p>
            <a:pPr lvl="2"/>
            <a:r>
              <a:rPr lang="en-US" dirty="0"/>
              <a:t>New plume entrainment model added</a:t>
            </a:r>
          </a:p>
          <a:p>
            <a:pPr lvl="2"/>
            <a:r>
              <a:rPr lang="en-US" dirty="0"/>
              <a:t>New building wake model added</a:t>
            </a:r>
          </a:p>
          <a:p>
            <a:r>
              <a:rPr lang="en-US" dirty="0" err="1"/>
              <a:t>MelMACCS</a:t>
            </a:r>
            <a:r>
              <a:rPr lang="en-US" dirty="0"/>
              <a:t> 4.0 was released September 2022</a:t>
            </a:r>
          </a:p>
          <a:p>
            <a:endParaRPr lang="en-US" dirty="0"/>
          </a:p>
          <a:p>
            <a:endParaRPr lang="en-US" dirty="0"/>
          </a:p>
          <a:p>
            <a:endParaRPr lang="en-US" dirty="0"/>
          </a:p>
        </p:txBody>
      </p:sp>
      <p:sp>
        <p:nvSpPr>
          <p:cNvPr id="5" name="Content Placeholder 4">
            <a:extLst>
              <a:ext uri="{FF2B5EF4-FFF2-40B4-BE49-F238E27FC236}">
                <a16:creationId xmlns:a16="http://schemas.microsoft.com/office/drawing/2014/main" id="{BF885500-A8F2-0045-88C7-69809B94B904}"/>
              </a:ext>
            </a:extLst>
          </p:cNvPr>
          <p:cNvSpPr>
            <a:spLocks noGrp="1"/>
          </p:cNvSpPr>
          <p:nvPr>
            <p:ph sz="half" idx="4294967295"/>
          </p:nvPr>
        </p:nvSpPr>
        <p:spPr>
          <a:xfrm>
            <a:off x="8169275" y="1920875"/>
            <a:ext cx="6461125" cy="5430838"/>
          </a:xfrm>
        </p:spPr>
        <p:txBody>
          <a:bodyPr>
            <a:normAutofit fontScale="92500" lnSpcReduction="10000"/>
          </a:bodyPr>
          <a:lstStyle/>
          <a:p>
            <a:pPr>
              <a:buClr>
                <a:srgbClr val="18335A"/>
              </a:buClr>
            </a:pPr>
            <a:r>
              <a:rPr lang="en-US" sz="2800" dirty="0">
                <a:latin typeface="Arial" panose="020B0604020202020204" pitchFamily="34" charset="0"/>
                <a:cs typeface="Arial" panose="020B0604020202020204" pitchFamily="34" charset="0"/>
              </a:rPr>
              <a:t>MACCS 4.2 was released March 2023</a:t>
            </a:r>
          </a:p>
          <a:p>
            <a:pPr lvl="1">
              <a:buClr>
                <a:srgbClr val="18335A"/>
              </a:buClr>
              <a:buFont typeface="Wingdings" panose="05000000000000000000" pitchFamily="2" charset="2"/>
              <a:buChar char="§"/>
            </a:pPr>
            <a:r>
              <a:rPr lang="en-US" sz="2400" dirty="0">
                <a:latin typeface="Arial" panose="020B0604020202020204" pitchFamily="34" charset="0"/>
                <a:cs typeface="Arial" panose="020B0604020202020204" pitchFamily="34" charset="0"/>
              </a:rPr>
              <a:t>Removal of node locking from license keys (still time-limited)</a:t>
            </a:r>
          </a:p>
          <a:p>
            <a:pPr lvl="1">
              <a:buClr>
                <a:srgbClr val="18335A"/>
              </a:buClr>
              <a:buFont typeface="Wingdings" panose="05000000000000000000" pitchFamily="2" charset="2"/>
              <a:buChar char="§"/>
            </a:pPr>
            <a:r>
              <a:rPr lang="en-US" sz="2400" dirty="0">
                <a:latin typeface="Arial" panose="020B0604020202020204" pitchFamily="34" charset="0"/>
                <a:cs typeface="Arial" panose="020B0604020202020204" pitchFamily="34" charset="0"/>
              </a:rPr>
              <a:t>RDIEM economic model updates</a:t>
            </a:r>
          </a:p>
          <a:p>
            <a:pPr lvl="1">
              <a:buClr>
                <a:srgbClr val="18335A"/>
              </a:buClr>
              <a:buFont typeface="Wingdings" panose="05000000000000000000" pitchFamily="2" charset="2"/>
              <a:buChar char="§"/>
            </a:pPr>
            <a:r>
              <a:rPr lang="en-US" sz="2400" dirty="0">
                <a:latin typeface="Arial" panose="020B0604020202020204" pitchFamily="34" charset="0"/>
                <a:cs typeface="Arial" panose="020B0604020202020204" pitchFamily="34" charset="0"/>
              </a:rPr>
              <a:t>Updates to dose-dependent protective actions</a:t>
            </a:r>
          </a:p>
          <a:p>
            <a:pPr lvl="2">
              <a:buClr>
                <a:srgbClr val="18335A"/>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Early phase calculations for avoidable and total dose added</a:t>
            </a:r>
          </a:p>
          <a:p>
            <a:pPr lvl="2">
              <a:buClr>
                <a:srgbClr val="18335A"/>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Long-term phase cleanup criterion added (allows for decontamination in habitable areas)</a:t>
            </a:r>
          </a:p>
          <a:p>
            <a:pPr lvl="2">
              <a:buClr>
                <a:srgbClr val="18335A"/>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Long-term phase dual dose criteria added</a:t>
            </a:r>
          </a:p>
          <a:p>
            <a:pPr lvl="1">
              <a:buClr>
                <a:srgbClr val="18335A"/>
              </a:buClr>
              <a:buFont typeface="Wingdings" panose="05000000000000000000" pitchFamily="2" charset="2"/>
              <a:buChar char="§"/>
            </a:pPr>
            <a:r>
              <a:rPr lang="en-US" sz="2400" dirty="0">
                <a:latin typeface="Arial" panose="020B0604020202020204" pitchFamily="34" charset="0"/>
                <a:cs typeface="Arial" panose="020B0604020202020204" pitchFamily="34" charset="0"/>
              </a:rPr>
              <a:t>Increase in maximum number of radionuclides</a:t>
            </a:r>
          </a:p>
          <a:p>
            <a:pPr lvl="1">
              <a:buClr>
                <a:srgbClr val="18335A"/>
              </a:buClr>
              <a:buFont typeface="Wingdings" panose="05000000000000000000" pitchFamily="2" charset="2"/>
              <a:buChar char="§"/>
            </a:pPr>
            <a:r>
              <a:rPr lang="en-US" sz="2400" dirty="0">
                <a:latin typeface="Arial" panose="020B0604020202020204" pitchFamily="34" charset="0"/>
                <a:cs typeface="Arial" panose="020B0604020202020204" pitchFamily="34" charset="0"/>
              </a:rPr>
              <a:t>Skin pathway standardization</a:t>
            </a:r>
          </a:p>
          <a:p>
            <a:pPr>
              <a:buClr>
                <a:srgbClr val="18335A"/>
              </a:buClr>
            </a:pPr>
            <a:r>
              <a:rPr lang="en-US" sz="2800" dirty="0">
                <a:latin typeface="Arial" panose="020B0604020202020204" pitchFamily="34" charset="0"/>
                <a:cs typeface="Arial" panose="020B0604020202020204" pitchFamily="34" charset="0"/>
              </a:rPr>
              <a:t>MACCS modernization underway!</a:t>
            </a:r>
          </a:p>
        </p:txBody>
      </p:sp>
    </p:spTree>
    <p:extLst>
      <p:ext uri="{BB962C8B-B14F-4D97-AF65-F5344CB8AC3E}">
        <p14:creationId xmlns:p14="http://schemas.microsoft.com/office/powerpoint/2010/main" val="233441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6B43FD-7473-0634-FF8B-48986D10110D}"/>
              </a:ext>
            </a:extLst>
          </p:cNvPr>
          <p:cNvSpPr>
            <a:spLocks noGrp="1"/>
          </p:cNvSpPr>
          <p:nvPr>
            <p:ph type="sldNum" sz="quarter" idx="12"/>
          </p:nvPr>
        </p:nvSpPr>
        <p:spPr/>
        <p:txBody>
          <a:bodyPr/>
          <a:lstStyle/>
          <a:p>
            <a:fld id="{B980B012-4B4C-0D4B-9961-39BAA1B684BE}" type="slidenum">
              <a:rPr lang="en-US" smtClean="0"/>
              <a:pPr/>
              <a:t>47</a:t>
            </a:fld>
            <a:endParaRPr lang="en-US"/>
          </a:p>
        </p:txBody>
      </p:sp>
      <p:sp>
        <p:nvSpPr>
          <p:cNvPr id="2" name="Title 1">
            <a:extLst>
              <a:ext uri="{FF2B5EF4-FFF2-40B4-BE49-F238E27FC236}">
                <a16:creationId xmlns:a16="http://schemas.microsoft.com/office/drawing/2014/main" id="{919A4542-FDAC-13DF-A895-608A487AB680}"/>
              </a:ext>
            </a:extLst>
          </p:cNvPr>
          <p:cNvSpPr>
            <a:spLocks noGrp="1"/>
          </p:cNvSpPr>
          <p:nvPr>
            <p:ph type="title"/>
          </p:nvPr>
        </p:nvSpPr>
        <p:spPr/>
        <p:txBody>
          <a:bodyPr>
            <a:normAutofit/>
          </a:bodyPr>
          <a:lstStyle/>
          <a:p>
            <a:r>
              <a:rPr lang="en-US"/>
              <a:t>Any Questions?</a:t>
            </a:r>
          </a:p>
        </p:txBody>
      </p:sp>
      <p:sp>
        <p:nvSpPr>
          <p:cNvPr id="3" name="Content Placeholder 2">
            <a:extLst>
              <a:ext uri="{FF2B5EF4-FFF2-40B4-BE49-F238E27FC236}">
                <a16:creationId xmlns:a16="http://schemas.microsoft.com/office/drawing/2014/main" id="{694CEBB6-49FD-4516-2DBF-A33272862F46}"/>
              </a:ext>
            </a:extLst>
          </p:cNvPr>
          <p:cNvSpPr>
            <a:spLocks noGrp="1"/>
          </p:cNvSpPr>
          <p:nvPr>
            <p:ph sz="quarter" idx="20"/>
          </p:nvPr>
        </p:nvSpPr>
        <p:spPr/>
        <p:txBody>
          <a:bodyPr>
            <a:normAutofit/>
          </a:bodyPr>
          <a:lstStyle/>
          <a:p>
            <a:r>
              <a:rPr lang="en-US" dirty="0">
                <a:ea typeface="ＭＳ Ｐゴシック" charset="-128"/>
              </a:rPr>
              <a:t>Instructions for requesting the MACCS code and MACCS-related documents can be found at: </a:t>
            </a:r>
            <a:r>
              <a:rPr lang="en-US" dirty="0">
                <a:ea typeface="ＭＳ Ｐゴシック" charset="-128"/>
                <a:hlinkClick r:id="rId3"/>
              </a:rPr>
              <a:t>https://maccs.sandia.gov/</a:t>
            </a:r>
            <a:r>
              <a:rPr lang="en-US" dirty="0">
                <a:ea typeface="ＭＳ Ｐゴシック" charset="-128"/>
              </a:rPr>
              <a:t> </a:t>
            </a:r>
          </a:p>
          <a:p>
            <a:r>
              <a:rPr lang="en-US" dirty="0">
                <a:ea typeface="ＭＳ Ｐゴシック" charset="-128"/>
              </a:rPr>
              <a:t>Supporting documents</a:t>
            </a:r>
          </a:p>
          <a:p>
            <a:pPr lvl="1"/>
            <a:r>
              <a:rPr lang="en-US" dirty="0" err="1"/>
              <a:t>WinMACCS</a:t>
            </a:r>
            <a:r>
              <a:rPr lang="en-US" dirty="0"/>
              <a:t> &amp; MACCS User Guides</a:t>
            </a:r>
          </a:p>
          <a:p>
            <a:pPr lvl="2">
              <a:buFont typeface="Wingdings" panose="05000000000000000000" pitchFamily="2" charset="2"/>
              <a:buChar char="§"/>
            </a:pPr>
            <a:r>
              <a:rPr lang="en-US" dirty="0"/>
              <a:t>MACCS User’s Guide and Reference Manual Report (SAND2023-01315) </a:t>
            </a:r>
          </a:p>
          <a:p>
            <a:pPr lvl="2">
              <a:buFont typeface="Wingdings" panose="05000000000000000000" pitchFamily="2" charset="2"/>
              <a:buChar char="§"/>
            </a:pPr>
            <a:r>
              <a:rPr lang="en-US" dirty="0"/>
              <a:t>MACCS Theory Manual (SAND2021-11535)</a:t>
            </a:r>
          </a:p>
          <a:p>
            <a:pPr lvl="1"/>
            <a:r>
              <a:rPr lang="en-US" dirty="0"/>
              <a:t>Technical Bases for Consequence Analyses Using MACCS (NUREG/CR-7270)</a:t>
            </a:r>
          </a:p>
          <a:p>
            <a:pPr lvl="1"/>
            <a:r>
              <a:rPr lang="en-US" dirty="0"/>
              <a:t>MACCS-HYSPLIT Tools documentation</a:t>
            </a:r>
          </a:p>
          <a:p>
            <a:pPr lvl="1"/>
            <a:r>
              <a:rPr lang="en-US" dirty="0"/>
              <a:t>Benchmark, verification and validation reports</a:t>
            </a:r>
          </a:p>
          <a:p>
            <a:pPr lvl="1"/>
            <a:r>
              <a:rPr lang="en-US" dirty="0"/>
              <a:t>Complete set of published SOARCA reports</a:t>
            </a:r>
            <a:endParaRPr lang="en-US" dirty="0">
              <a:ea typeface="ＭＳ Ｐゴシック" charset="-128"/>
            </a:endParaRPr>
          </a:p>
          <a:p>
            <a:endParaRPr lang="en-US" dirty="0"/>
          </a:p>
        </p:txBody>
      </p:sp>
    </p:spTree>
    <p:extLst>
      <p:ext uri="{BB962C8B-B14F-4D97-AF65-F5344CB8AC3E}">
        <p14:creationId xmlns:p14="http://schemas.microsoft.com/office/powerpoint/2010/main" val="194857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7566B7-5C62-E435-5934-C932E41C6416}"/>
              </a:ext>
            </a:extLst>
          </p:cNvPr>
          <p:cNvSpPr>
            <a:spLocks noGrp="1"/>
          </p:cNvSpPr>
          <p:nvPr>
            <p:ph type="sldNum" sz="quarter" idx="12"/>
          </p:nvPr>
        </p:nvSpPr>
        <p:spPr/>
        <p:txBody>
          <a:bodyPr/>
          <a:lstStyle/>
          <a:p>
            <a:fld id="{B980B012-4B4C-0D4B-9961-39BAA1B684BE}" type="slidenum">
              <a:rPr lang="en-US" smtClean="0"/>
              <a:pPr/>
              <a:t>48</a:t>
            </a:fld>
            <a:endParaRPr lang="en-US"/>
          </a:p>
        </p:txBody>
      </p:sp>
      <p:sp>
        <p:nvSpPr>
          <p:cNvPr id="2" name="Title 1">
            <a:extLst>
              <a:ext uri="{FF2B5EF4-FFF2-40B4-BE49-F238E27FC236}">
                <a16:creationId xmlns:a16="http://schemas.microsoft.com/office/drawing/2014/main" id="{C1AEACD7-9B2E-8739-0956-BA445F7D116D}"/>
              </a:ext>
            </a:extLst>
          </p:cNvPr>
          <p:cNvSpPr>
            <a:spLocks noGrp="1"/>
          </p:cNvSpPr>
          <p:nvPr>
            <p:ph type="title"/>
          </p:nvPr>
        </p:nvSpPr>
        <p:spPr/>
        <p:txBody>
          <a:bodyPr>
            <a:normAutofit/>
          </a:bodyPr>
          <a:lstStyle/>
          <a:p>
            <a:r>
              <a:rPr lang="en-US" dirty="0"/>
              <a:t>References</a:t>
            </a:r>
          </a:p>
        </p:txBody>
      </p:sp>
      <p:sp>
        <p:nvSpPr>
          <p:cNvPr id="3" name="Content Placeholder 2">
            <a:extLst>
              <a:ext uri="{FF2B5EF4-FFF2-40B4-BE49-F238E27FC236}">
                <a16:creationId xmlns:a16="http://schemas.microsoft.com/office/drawing/2014/main" id="{8E470E2C-ABAE-D921-B04B-96E2183E8346}"/>
              </a:ext>
            </a:extLst>
          </p:cNvPr>
          <p:cNvSpPr>
            <a:spLocks noGrp="1"/>
          </p:cNvSpPr>
          <p:nvPr>
            <p:ph sz="quarter" idx="20"/>
          </p:nvPr>
        </p:nvSpPr>
        <p:spPr/>
        <p:txBody>
          <a:bodyPr>
            <a:normAutofit fontScale="77500" lnSpcReduction="20000"/>
          </a:bodyPr>
          <a:lstStyle/>
          <a:p>
            <a:r>
              <a:rPr lang="en-US" u="sng" dirty="0"/>
              <a:t>CRAC / MACCS Research Projects</a:t>
            </a:r>
            <a:r>
              <a:rPr lang="en-US" dirty="0"/>
              <a:t>:</a:t>
            </a:r>
          </a:p>
          <a:p>
            <a:pPr lvl="1"/>
            <a:r>
              <a:rPr lang="en-US" dirty="0"/>
              <a:t>WASH-1400, NUREG-75/014, “An Assessment of Accident Risks in U. S. Commercial Nuclear Power plants,” U.S. Nuclear Regulatory Commission, Washington, DC, 1975.</a:t>
            </a:r>
          </a:p>
          <a:p>
            <a:pPr lvl="1"/>
            <a:r>
              <a:rPr lang="en-US" dirty="0"/>
              <a:t>NUREG/CR-2239, “Technical Guidance for Siting Criteria Development,” U.S. Nuclear Regulatory Commission, Washington, DC, December 1981.</a:t>
            </a:r>
          </a:p>
          <a:p>
            <a:pPr lvl="1"/>
            <a:r>
              <a:rPr lang="en-US" dirty="0"/>
              <a:t>NUREG-1150, Vol. 1, “Severe Accident Risks: An Assessment for Five U.S. Nuclear Power Plants,” U.S. Nuclear Regulatory Commission, Washington, DC, 1990. </a:t>
            </a:r>
          </a:p>
          <a:p>
            <a:pPr lvl="1"/>
            <a:r>
              <a:rPr lang="en-US" dirty="0"/>
              <a:t>NUREG/CR-7110, Vol. 1, Rev. 1, “State-of-the-Art Reactor Consequence Analyses Project Volume 1: Peach Bottom Integrated Analysis,” U.S. Nuclear Regulatory Commission, Washington DC, 2013.</a:t>
            </a:r>
          </a:p>
          <a:p>
            <a:pPr lvl="1"/>
            <a:r>
              <a:rPr lang="en-US" dirty="0"/>
              <a:t>NUREG/CR-7110, Vol. 2, Rev. 1, “State-of-the-Art Reactor Consequence Analyses Project Volume 2: Surry Integrated Analysis,” U.S. Nuclear Regulatory Commission, Washington DC, 2013.</a:t>
            </a:r>
          </a:p>
          <a:p>
            <a:pPr lvl="1"/>
            <a:r>
              <a:rPr lang="en-US" dirty="0"/>
              <a:t>NUREG/CR-7245, “State-of-the-Art Reactor Consequence Analyses (SOARCA) Project Sequoyah Integrated Deterministic and Uncertainty Analyses,” U.S. Nuclear Regulatory Commission, Washington, DC, 2019.</a:t>
            </a:r>
          </a:p>
          <a:p>
            <a:pPr lvl="1"/>
            <a:r>
              <a:rPr lang="en-US" dirty="0"/>
              <a:t>Draft NUREG, “U.S. NRC Level 3 Probabilistic Risk Assessment (PRA) Project, Volume 3d:  Reactor, At-Power, Level 3 PRA for Internal Events and Floods, Draft for Comment,” U.S. Nuclear Regulatory Commission, Washington DC, 2022. ADAMS Accession No. ML22067A215.</a:t>
            </a:r>
          </a:p>
          <a:p>
            <a:r>
              <a:rPr lang="en-US" u="sng" dirty="0"/>
              <a:t>MACCS Code Manuals</a:t>
            </a:r>
            <a:r>
              <a:rPr lang="en-US" dirty="0"/>
              <a:t>:</a:t>
            </a:r>
          </a:p>
          <a:p>
            <a:pPr lvl="1"/>
            <a:r>
              <a:rPr lang="en-US" dirty="0"/>
              <a:t>SAND2021-11535, “MACCS Theory Manual,” Sandia National Laboratories, Albuquerque, NM, 2021.</a:t>
            </a:r>
          </a:p>
          <a:p>
            <a:pPr lvl="1"/>
            <a:r>
              <a:rPr lang="en-US" dirty="0"/>
              <a:t>SAND2023-01315, “</a:t>
            </a:r>
            <a:r>
              <a:rPr lang="fr-FR" dirty="0"/>
              <a:t>MACCS User Guide – Version 4.2,</a:t>
            </a:r>
            <a:r>
              <a:rPr lang="en-US" dirty="0"/>
              <a:t>” Sandia National Laboratories, Albuquerque, NM, 2023.</a:t>
            </a:r>
          </a:p>
        </p:txBody>
      </p:sp>
    </p:spTree>
    <p:extLst>
      <p:ext uri="{BB962C8B-B14F-4D97-AF65-F5344CB8AC3E}">
        <p14:creationId xmlns:p14="http://schemas.microsoft.com/office/powerpoint/2010/main" val="8627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F2F295-88C1-C7BB-185C-85F07B2D490F}"/>
              </a:ext>
            </a:extLst>
          </p:cNvPr>
          <p:cNvSpPr>
            <a:spLocks noGrp="1"/>
          </p:cNvSpPr>
          <p:nvPr>
            <p:ph type="sldNum" sz="quarter" idx="12"/>
          </p:nvPr>
        </p:nvSpPr>
        <p:spPr/>
        <p:txBody>
          <a:bodyPr/>
          <a:lstStyle/>
          <a:p>
            <a:fld id="{FE7A4BB3-E848-5A44-82DF-322201952CD8}" type="slidenum">
              <a:rPr lang="en-US" smtClean="0"/>
              <a:pPr/>
              <a:t>49</a:t>
            </a:fld>
            <a:endParaRPr lang="en-US"/>
          </a:p>
        </p:txBody>
      </p:sp>
      <p:sp>
        <p:nvSpPr>
          <p:cNvPr id="9" name="Title 8">
            <a:extLst>
              <a:ext uri="{FF2B5EF4-FFF2-40B4-BE49-F238E27FC236}">
                <a16:creationId xmlns:a16="http://schemas.microsoft.com/office/drawing/2014/main" id="{C20FE7BF-DA54-0E9E-ED49-19AD3E46A207}"/>
              </a:ext>
            </a:extLst>
          </p:cNvPr>
          <p:cNvSpPr>
            <a:spLocks noGrp="1"/>
          </p:cNvSpPr>
          <p:nvPr>
            <p:ph type="title"/>
          </p:nvPr>
        </p:nvSpPr>
        <p:spPr>
          <a:xfrm>
            <a:off x="1304818" y="3282427"/>
            <a:ext cx="8483195" cy="1355833"/>
          </a:xfrm>
        </p:spPr>
        <p:txBody>
          <a:bodyPr/>
          <a:lstStyle/>
          <a:p>
            <a:r>
              <a:rPr lang="en-US" dirty="0"/>
              <a:t>Backup Slides</a:t>
            </a:r>
          </a:p>
        </p:txBody>
      </p:sp>
    </p:spTree>
    <p:extLst>
      <p:ext uri="{BB962C8B-B14F-4D97-AF65-F5344CB8AC3E}">
        <p14:creationId xmlns:p14="http://schemas.microsoft.com/office/powerpoint/2010/main" val="26007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C61E9AF-3682-9B74-9820-A51B1FFAD01A}"/>
              </a:ext>
            </a:extLst>
          </p:cNvPr>
          <p:cNvSpPr>
            <a:spLocks noGrp="1"/>
          </p:cNvSpPr>
          <p:nvPr>
            <p:ph type="sldNum" sz="quarter" idx="12"/>
          </p:nvPr>
        </p:nvSpPr>
        <p:spPr/>
        <p:txBody>
          <a:bodyPr/>
          <a:lstStyle/>
          <a:p>
            <a:fld id="{B980B012-4B4C-0D4B-9961-39BAA1B684BE}" type="slidenum">
              <a:rPr lang="en-US" smtClean="0"/>
              <a:pPr/>
              <a:t>5</a:t>
            </a:fld>
            <a:endParaRPr lang="en-US"/>
          </a:p>
        </p:txBody>
      </p:sp>
      <p:sp>
        <p:nvSpPr>
          <p:cNvPr id="2" name="Title 1">
            <a:extLst>
              <a:ext uri="{FF2B5EF4-FFF2-40B4-BE49-F238E27FC236}">
                <a16:creationId xmlns:a16="http://schemas.microsoft.com/office/drawing/2014/main" id="{851122EB-5F0F-E244-38C9-F73BFC672454}"/>
              </a:ext>
            </a:extLst>
          </p:cNvPr>
          <p:cNvSpPr>
            <a:spLocks noGrp="1"/>
          </p:cNvSpPr>
          <p:nvPr>
            <p:ph type="title"/>
          </p:nvPr>
        </p:nvSpPr>
        <p:spPr/>
        <p:txBody>
          <a:bodyPr>
            <a:normAutofit/>
          </a:bodyPr>
          <a:lstStyle/>
          <a:p>
            <a:r>
              <a:rPr lang="en-US" dirty="0"/>
              <a:t>Phenomena Treated by MACCS</a:t>
            </a:r>
          </a:p>
        </p:txBody>
      </p:sp>
      <p:sp>
        <p:nvSpPr>
          <p:cNvPr id="3" name="Content Placeholder 2">
            <a:extLst>
              <a:ext uri="{FF2B5EF4-FFF2-40B4-BE49-F238E27FC236}">
                <a16:creationId xmlns:a16="http://schemas.microsoft.com/office/drawing/2014/main" id="{944344C6-3E43-672A-EBE7-7821D0BAB775}"/>
              </a:ext>
            </a:extLst>
          </p:cNvPr>
          <p:cNvSpPr>
            <a:spLocks noGrp="1"/>
          </p:cNvSpPr>
          <p:nvPr>
            <p:ph sz="quarter" idx="20"/>
          </p:nvPr>
        </p:nvSpPr>
        <p:spPr>
          <a:xfrm>
            <a:off x="1371600" y="1604247"/>
            <a:ext cx="12801600" cy="5486401"/>
          </a:xfrm>
        </p:spPr>
        <p:txBody>
          <a:bodyPr>
            <a:normAutofit/>
          </a:bodyPr>
          <a:lstStyle/>
          <a:p>
            <a:pPr fontAlgn="base">
              <a:spcBef>
                <a:spcPts val="0"/>
              </a:spcBef>
              <a:spcAft>
                <a:spcPct val="0"/>
              </a:spcAft>
              <a:buClr>
                <a:srgbClr val="102E54"/>
              </a:buClr>
            </a:pPr>
            <a:r>
              <a:rPr lang="en-US" sz="2160" dirty="0">
                <a:ea typeface="ＭＳ Ｐゴシック" charset="-128"/>
              </a:rPr>
              <a:t>Representation of source term</a:t>
            </a:r>
          </a:p>
          <a:p>
            <a:pPr fontAlgn="base">
              <a:spcBef>
                <a:spcPts val="0"/>
              </a:spcBef>
              <a:spcAft>
                <a:spcPct val="0"/>
              </a:spcAft>
              <a:buClr>
                <a:srgbClr val="102E54"/>
              </a:buClr>
            </a:pPr>
            <a:r>
              <a:rPr lang="en-US" sz="2160" dirty="0">
                <a:ea typeface="ＭＳ Ｐゴシック" charset="-128"/>
              </a:rPr>
              <a:t>Atmospheric dispersion</a:t>
            </a:r>
          </a:p>
          <a:p>
            <a:pPr lvl="1" fontAlgn="base">
              <a:spcBef>
                <a:spcPts val="0"/>
              </a:spcBef>
              <a:spcAft>
                <a:spcPct val="0"/>
              </a:spcAft>
              <a:buClr>
                <a:srgbClr val="800000"/>
              </a:buClr>
            </a:pPr>
            <a:r>
              <a:rPr lang="en-US" sz="1920" dirty="0"/>
              <a:t>Statistical sampling of archived weather data</a:t>
            </a:r>
          </a:p>
          <a:p>
            <a:pPr lvl="1" fontAlgn="base">
              <a:spcBef>
                <a:spcPts val="0"/>
              </a:spcBef>
              <a:spcAft>
                <a:spcPct val="0"/>
              </a:spcAft>
              <a:buClr>
                <a:srgbClr val="800000"/>
              </a:buClr>
            </a:pPr>
            <a:r>
              <a:rPr lang="en-US" sz="1920" dirty="0"/>
              <a:t>Wet and dry deposition</a:t>
            </a:r>
          </a:p>
          <a:p>
            <a:pPr fontAlgn="base">
              <a:spcBef>
                <a:spcPts val="0"/>
              </a:spcBef>
              <a:spcAft>
                <a:spcPct val="0"/>
              </a:spcAft>
              <a:buClr>
                <a:srgbClr val="102E54"/>
              </a:buClr>
            </a:pPr>
            <a:r>
              <a:rPr lang="en-US" sz="2160" dirty="0">
                <a:ea typeface="ＭＳ Ｐゴシック" charset="-128"/>
              </a:rPr>
              <a:t>Dose exposure pathways</a:t>
            </a:r>
          </a:p>
          <a:p>
            <a:pPr lvl="1" fontAlgn="base">
              <a:spcBef>
                <a:spcPts val="0"/>
              </a:spcBef>
              <a:spcAft>
                <a:spcPct val="0"/>
              </a:spcAft>
              <a:buClr>
                <a:srgbClr val="800000"/>
              </a:buClr>
            </a:pPr>
            <a:r>
              <a:rPr lang="en-US" sz="1920" dirty="0">
                <a:ea typeface="ＭＳ Ｐゴシック" charset="-128"/>
              </a:rPr>
              <a:t>Inhalation</a:t>
            </a:r>
          </a:p>
          <a:p>
            <a:pPr lvl="1" fontAlgn="base">
              <a:spcBef>
                <a:spcPts val="0"/>
              </a:spcBef>
              <a:spcAft>
                <a:spcPct val="0"/>
              </a:spcAft>
              <a:buClr>
                <a:srgbClr val="800000"/>
              </a:buClr>
            </a:pPr>
            <a:r>
              <a:rPr lang="en-US" sz="1920" dirty="0" err="1">
                <a:ea typeface="ＭＳ Ｐゴシック" charset="-128"/>
              </a:rPr>
              <a:t>Cloudshine</a:t>
            </a:r>
            <a:endParaRPr lang="en-US" sz="1920" dirty="0">
              <a:ea typeface="ＭＳ Ｐゴシック" charset="-128"/>
            </a:endParaRPr>
          </a:p>
          <a:p>
            <a:pPr lvl="1" fontAlgn="base">
              <a:spcBef>
                <a:spcPts val="0"/>
              </a:spcBef>
              <a:spcAft>
                <a:spcPct val="0"/>
              </a:spcAft>
              <a:buClr>
                <a:srgbClr val="800000"/>
              </a:buClr>
            </a:pPr>
            <a:r>
              <a:rPr lang="en-US" sz="1920" dirty="0" err="1">
                <a:ea typeface="ＭＳ Ｐゴシック" charset="-128"/>
              </a:rPr>
              <a:t>Groundshine</a:t>
            </a:r>
            <a:endParaRPr lang="en-US" sz="1920" dirty="0">
              <a:ea typeface="ＭＳ Ｐゴシック" charset="-128"/>
            </a:endParaRPr>
          </a:p>
          <a:p>
            <a:pPr lvl="1" fontAlgn="base">
              <a:spcBef>
                <a:spcPts val="0"/>
              </a:spcBef>
              <a:spcAft>
                <a:spcPct val="0"/>
              </a:spcAft>
              <a:buClr>
                <a:srgbClr val="800000"/>
              </a:buClr>
            </a:pPr>
            <a:r>
              <a:rPr lang="en-US" sz="1920" dirty="0">
                <a:ea typeface="ＭＳ Ｐゴシック" charset="-128"/>
              </a:rPr>
              <a:t>Resuspension</a:t>
            </a:r>
          </a:p>
          <a:p>
            <a:pPr lvl="1" fontAlgn="base">
              <a:spcBef>
                <a:spcPts val="0"/>
              </a:spcBef>
              <a:spcAft>
                <a:spcPct val="0"/>
              </a:spcAft>
              <a:buClr>
                <a:srgbClr val="800000"/>
              </a:buClr>
            </a:pPr>
            <a:r>
              <a:rPr lang="en-US" sz="1920" dirty="0">
                <a:ea typeface="ＭＳ Ｐゴシック" charset="-128"/>
              </a:rPr>
              <a:t>Ingestion</a:t>
            </a:r>
          </a:p>
          <a:p>
            <a:pPr lvl="1" fontAlgn="base">
              <a:spcBef>
                <a:spcPts val="0"/>
              </a:spcBef>
              <a:spcAft>
                <a:spcPct val="0"/>
              </a:spcAft>
              <a:buClr>
                <a:srgbClr val="800000"/>
              </a:buClr>
            </a:pPr>
            <a:r>
              <a:rPr lang="en-US" sz="1920" dirty="0">
                <a:ea typeface="ＭＳ Ｐゴシック" charset="-128"/>
              </a:rPr>
              <a:t>Skin deposition</a:t>
            </a:r>
          </a:p>
          <a:p>
            <a:pPr>
              <a:spcBef>
                <a:spcPts val="0"/>
              </a:spcBef>
            </a:pPr>
            <a:endParaRPr lang="en-US" sz="2160" dirty="0"/>
          </a:p>
        </p:txBody>
      </p:sp>
      <p:sp>
        <p:nvSpPr>
          <p:cNvPr id="4" name="Content Placeholder 3">
            <a:extLst>
              <a:ext uri="{FF2B5EF4-FFF2-40B4-BE49-F238E27FC236}">
                <a16:creationId xmlns:a16="http://schemas.microsoft.com/office/drawing/2014/main" id="{9F4192C2-F4EF-D080-5167-DD8DDBB388C6}"/>
              </a:ext>
            </a:extLst>
          </p:cNvPr>
          <p:cNvSpPr>
            <a:spLocks noGrp="1"/>
          </p:cNvSpPr>
          <p:nvPr>
            <p:ph sz="half" idx="4294967295"/>
          </p:nvPr>
        </p:nvSpPr>
        <p:spPr>
          <a:xfrm>
            <a:off x="8169275" y="1581011"/>
            <a:ext cx="6461125" cy="5232400"/>
          </a:xfrm>
        </p:spPr>
        <p:txBody>
          <a:bodyPr>
            <a:normAutofit/>
          </a:bodyPr>
          <a:lstStyle/>
          <a:p>
            <a:pPr fontAlgn="base">
              <a:spcBef>
                <a:spcPts val="0"/>
              </a:spcBef>
              <a:spcAft>
                <a:spcPct val="0"/>
              </a:spcAft>
              <a:buClr>
                <a:srgbClr val="102E54"/>
              </a:buClr>
              <a:buFont typeface="Wingdings" pitchFamily="-111" charset="2"/>
              <a:buChar char="§"/>
            </a:pPr>
            <a:r>
              <a:rPr lang="en-US" sz="2160" dirty="0">
                <a:ea typeface="ＭＳ Ｐゴシック" charset="-128"/>
              </a:rPr>
              <a:t>Emergency response</a:t>
            </a:r>
          </a:p>
          <a:p>
            <a:pPr lvl="1" fontAlgn="base">
              <a:spcBef>
                <a:spcPts val="0"/>
              </a:spcBef>
              <a:spcAft>
                <a:spcPct val="0"/>
              </a:spcAft>
              <a:buClr>
                <a:srgbClr val="800000"/>
              </a:buClr>
              <a:buFont typeface="Wingdings" pitchFamily="-111" charset="2"/>
              <a:buChar char="§"/>
            </a:pPr>
            <a:r>
              <a:rPr lang="en-US" sz="1920" dirty="0">
                <a:ea typeface="ＭＳ Ｐゴシック" charset="-128"/>
              </a:rPr>
              <a:t>Sheltering</a:t>
            </a:r>
          </a:p>
          <a:p>
            <a:pPr lvl="1" fontAlgn="base">
              <a:spcBef>
                <a:spcPts val="0"/>
              </a:spcBef>
              <a:spcAft>
                <a:spcPct val="0"/>
              </a:spcAft>
              <a:buClr>
                <a:srgbClr val="800000"/>
              </a:buClr>
              <a:buFont typeface="Wingdings" pitchFamily="-111" charset="2"/>
              <a:buChar char="§"/>
            </a:pPr>
            <a:r>
              <a:rPr lang="en-US" sz="1920" dirty="0">
                <a:ea typeface="ＭＳ Ｐゴシック" charset="-128"/>
              </a:rPr>
              <a:t>Evacuation</a:t>
            </a:r>
          </a:p>
          <a:p>
            <a:pPr lvl="1" fontAlgn="base">
              <a:spcBef>
                <a:spcPts val="0"/>
              </a:spcBef>
              <a:spcAft>
                <a:spcPct val="0"/>
              </a:spcAft>
              <a:buClr>
                <a:srgbClr val="800000"/>
              </a:buClr>
              <a:buFont typeface="Wingdings" pitchFamily="-111" charset="2"/>
              <a:buChar char="§"/>
            </a:pPr>
            <a:r>
              <a:rPr lang="en-US" sz="1920" dirty="0">
                <a:ea typeface="ＭＳ Ｐゴシック" charset="-128"/>
              </a:rPr>
              <a:t>Potassium iodide (KI) ingestion</a:t>
            </a:r>
          </a:p>
          <a:p>
            <a:pPr lvl="1" fontAlgn="base">
              <a:spcBef>
                <a:spcPts val="0"/>
              </a:spcBef>
              <a:spcAft>
                <a:spcPct val="0"/>
              </a:spcAft>
              <a:buClr>
                <a:srgbClr val="800000"/>
              </a:buClr>
              <a:buFont typeface="Wingdings" pitchFamily="-111" charset="2"/>
              <a:buChar char="§"/>
            </a:pPr>
            <a:r>
              <a:rPr lang="en-US" sz="1920" dirty="0">
                <a:ea typeface="ＭＳ Ｐゴシック" charset="-128"/>
              </a:rPr>
              <a:t>Relocation</a:t>
            </a:r>
          </a:p>
          <a:p>
            <a:pPr fontAlgn="base">
              <a:spcBef>
                <a:spcPts val="0"/>
              </a:spcBef>
              <a:spcAft>
                <a:spcPct val="0"/>
              </a:spcAft>
              <a:buClr>
                <a:srgbClr val="102E54"/>
              </a:buClr>
              <a:buFont typeface="Wingdings" pitchFamily="-111" charset="2"/>
              <a:buChar char="§"/>
            </a:pPr>
            <a:r>
              <a:rPr lang="en-US" sz="2160" dirty="0">
                <a:ea typeface="ＭＳ Ｐゴシック" charset="-128"/>
              </a:rPr>
              <a:t>Long-term protective actions</a:t>
            </a:r>
          </a:p>
          <a:p>
            <a:pPr lvl="1" fontAlgn="base">
              <a:spcBef>
                <a:spcPts val="0"/>
              </a:spcBef>
              <a:spcAft>
                <a:spcPct val="0"/>
              </a:spcAft>
              <a:buClr>
                <a:srgbClr val="800000"/>
              </a:buClr>
              <a:buFont typeface="Wingdings" pitchFamily="-111" charset="2"/>
              <a:buChar char="§"/>
            </a:pPr>
            <a:r>
              <a:rPr lang="en-US" sz="1920" dirty="0">
                <a:ea typeface="ＭＳ Ｐゴシック" charset="-128"/>
              </a:rPr>
              <a:t>Decontamination</a:t>
            </a:r>
          </a:p>
          <a:p>
            <a:pPr lvl="1" fontAlgn="base">
              <a:spcBef>
                <a:spcPts val="0"/>
              </a:spcBef>
              <a:spcAft>
                <a:spcPct val="0"/>
              </a:spcAft>
              <a:buClr>
                <a:srgbClr val="800000"/>
              </a:buClr>
              <a:buFont typeface="Wingdings" pitchFamily="-111" charset="2"/>
              <a:buChar char="§"/>
            </a:pPr>
            <a:r>
              <a:rPr lang="en-US" sz="1920" dirty="0">
                <a:ea typeface="ＭＳ Ｐゴシック" charset="-128"/>
              </a:rPr>
              <a:t>Temporary or permanent interdiction of property</a:t>
            </a:r>
          </a:p>
          <a:p>
            <a:pPr lvl="1" fontAlgn="base">
              <a:spcBef>
                <a:spcPts val="0"/>
              </a:spcBef>
              <a:spcAft>
                <a:spcPct val="0"/>
              </a:spcAft>
              <a:buClr>
                <a:srgbClr val="800000"/>
              </a:buClr>
              <a:buFont typeface="Wingdings" pitchFamily="-111" charset="2"/>
              <a:buChar char="§"/>
            </a:pPr>
            <a:r>
              <a:rPr lang="en-US" sz="1920" dirty="0">
                <a:ea typeface="ＭＳ Ｐゴシック" charset="-128"/>
              </a:rPr>
              <a:t>Crop disposal</a:t>
            </a:r>
          </a:p>
          <a:p>
            <a:pPr fontAlgn="base">
              <a:spcBef>
                <a:spcPts val="0"/>
              </a:spcBef>
              <a:spcAft>
                <a:spcPct val="0"/>
              </a:spcAft>
              <a:buClr>
                <a:srgbClr val="102E54"/>
              </a:buClr>
              <a:buFont typeface="Wingdings" pitchFamily="-111" charset="2"/>
              <a:buChar char="§"/>
            </a:pPr>
            <a:r>
              <a:rPr lang="en-US" sz="2160" dirty="0">
                <a:ea typeface="ＭＳ Ｐゴシック" charset="-128"/>
              </a:rPr>
              <a:t>Economic losses</a:t>
            </a:r>
          </a:p>
          <a:p>
            <a:pPr lvl="1" fontAlgn="base">
              <a:spcBef>
                <a:spcPts val="0"/>
              </a:spcBef>
              <a:spcAft>
                <a:spcPct val="0"/>
              </a:spcAft>
              <a:buClr>
                <a:srgbClr val="800000"/>
              </a:buClr>
              <a:buFont typeface="Wingdings" pitchFamily="-111" charset="2"/>
              <a:buChar char="§"/>
            </a:pPr>
            <a:r>
              <a:rPr lang="en-US" sz="1920" dirty="0">
                <a:ea typeface="ＭＳ Ｐゴシック" charset="-128"/>
              </a:rPr>
              <a:t>Evacuation and relocation per diem costs</a:t>
            </a:r>
          </a:p>
          <a:p>
            <a:pPr lvl="1" fontAlgn="base">
              <a:spcBef>
                <a:spcPts val="0"/>
              </a:spcBef>
              <a:spcAft>
                <a:spcPct val="0"/>
              </a:spcAft>
              <a:buClr>
                <a:srgbClr val="800000"/>
              </a:buClr>
              <a:buFont typeface="Wingdings" pitchFamily="-111" charset="2"/>
              <a:buChar char="§"/>
            </a:pPr>
            <a:r>
              <a:rPr lang="en-US" sz="1920" dirty="0">
                <a:ea typeface="ＭＳ Ｐゴシック" charset="-128"/>
              </a:rPr>
              <a:t>Long-term relocation cost</a:t>
            </a:r>
          </a:p>
          <a:p>
            <a:pPr lvl="1" fontAlgn="base">
              <a:spcBef>
                <a:spcPts val="0"/>
              </a:spcBef>
              <a:spcAft>
                <a:spcPct val="0"/>
              </a:spcAft>
              <a:buClr>
                <a:srgbClr val="800000"/>
              </a:buClr>
              <a:buFont typeface="Wingdings" pitchFamily="-111" charset="2"/>
              <a:buChar char="§"/>
            </a:pPr>
            <a:r>
              <a:rPr lang="en-US" sz="1920" dirty="0">
                <a:ea typeface="ＭＳ Ｐゴシック" charset="-128"/>
              </a:rPr>
              <a:t>Decontamination costs</a:t>
            </a:r>
          </a:p>
          <a:p>
            <a:pPr lvl="1" fontAlgn="base">
              <a:spcBef>
                <a:spcPts val="0"/>
              </a:spcBef>
              <a:spcAft>
                <a:spcPct val="0"/>
              </a:spcAft>
              <a:buClr>
                <a:srgbClr val="800000"/>
              </a:buClr>
              <a:buFont typeface="Wingdings" pitchFamily="-111" charset="2"/>
              <a:buChar char="§"/>
            </a:pPr>
            <a:r>
              <a:rPr lang="en-US" sz="1920" dirty="0">
                <a:ea typeface="ＭＳ Ｐゴシック" charset="-128"/>
              </a:rPr>
              <a:t>Loss of property use</a:t>
            </a:r>
          </a:p>
          <a:p>
            <a:pPr lvl="1" fontAlgn="base">
              <a:spcBef>
                <a:spcPts val="0"/>
              </a:spcBef>
              <a:spcAft>
                <a:spcPct val="0"/>
              </a:spcAft>
              <a:buClr>
                <a:srgbClr val="800000"/>
              </a:buClr>
              <a:buFont typeface="Wingdings" pitchFamily="-111" charset="2"/>
              <a:buChar char="§"/>
            </a:pPr>
            <a:r>
              <a:rPr lang="en-US" sz="1920" dirty="0">
                <a:ea typeface="ＭＳ Ｐゴシック" charset="-128"/>
              </a:rPr>
              <a:t>Depreciation during interdiction</a:t>
            </a:r>
          </a:p>
          <a:p>
            <a:pPr lvl="1" fontAlgn="base">
              <a:spcBef>
                <a:spcPts val="0"/>
              </a:spcBef>
              <a:spcAft>
                <a:spcPct val="0"/>
              </a:spcAft>
              <a:buClr>
                <a:srgbClr val="800000"/>
              </a:buClr>
              <a:buFont typeface="Wingdings" pitchFamily="-111" charset="2"/>
              <a:buChar char="§"/>
            </a:pPr>
            <a:r>
              <a:rPr lang="en-US" sz="1920" dirty="0">
                <a:ea typeface="ＭＳ Ｐゴシック" charset="-128"/>
              </a:rPr>
              <a:t>Property value for permanent interdiction</a:t>
            </a:r>
          </a:p>
          <a:p>
            <a:pPr marL="274320" marR="0" lvl="0" indent="-274320" algn="l" defTabSz="1097280" rtl="0" eaLnBrk="1" fontAlgn="base" latinLnBrk="0" hangingPunct="1">
              <a:lnSpc>
                <a:spcPct val="90000"/>
              </a:lnSpc>
              <a:spcBef>
                <a:spcPts val="0"/>
              </a:spcBef>
              <a:spcAft>
                <a:spcPct val="0"/>
              </a:spcAft>
              <a:buClr>
                <a:srgbClr val="102E54"/>
              </a:buClr>
              <a:buSzTx/>
              <a:buFont typeface="Wingdings" pitchFamily="-111" charset="2"/>
              <a:buChar char="§"/>
              <a:tabLst/>
              <a:defRPr/>
            </a:pPr>
            <a:r>
              <a:rPr lang="en-US" sz="2160" dirty="0">
                <a:ea typeface="ＭＳ Ｐゴシック" charset="-128"/>
              </a:rPr>
              <a:t>Radiogenic health effects</a:t>
            </a:r>
          </a:p>
          <a:p>
            <a:pPr marL="822960" marR="0" lvl="1" indent="-274320" algn="l" defTabSz="1097280" rtl="0" eaLnBrk="1" fontAlgn="base" latinLnBrk="0" hangingPunct="1">
              <a:lnSpc>
                <a:spcPct val="90000"/>
              </a:lnSpc>
              <a:spcBef>
                <a:spcPts val="0"/>
              </a:spcBef>
              <a:spcAft>
                <a:spcPct val="0"/>
              </a:spcAft>
              <a:buClr>
                <a:srgbClr val="800000"/>
              </a:buClr>
              <a:buSzTx/>
              <a:buFont typeface="Wingdings" pitchFamily="-111" charset="2"/>
              <a:buChar char="§"/>
              <a:tabLst/>
              <a:defRPr/>
            </a:pPr>
            <a:r>
              <a:rPr lang="en-US" sz="1920" dirty="0">
                <a:ea typeface="ＭＳ Ｐゴシック" charset="-128"/>
              </a:rPr>
              <a:t>Early health effects</a:t>
            </a:r>
          </a:p>
          <a:p>
            <a:pPr marL="822960" marR="0" lvl="1" indent="-274320" algn="l" defTabSz="1097280" rtl="0" eaLnBrk="1" fontAlgn="base" latinLnBrk="0" hangingPunct="1">
              <a:lnSpc>
                <a:spcPct val="90000"/>
              </a:lnSpc>
              <a:spcBef>
                <a:spcPts val="0"/>
              </a:spcBef>
              <a:spcAft>
                <a:spcPct val="0"/>
              </a:spcAft>
              <a:buClr>
                <a:srgbClr val="800000"/>
              </a:buClr>
              <a:buSzTx/>
              <a:buFont typeface="Wingdings" pitchFamily="-111" charset="2"/>
              <a:buChar char="§"/>
              <a:tabLst/>
              <a:defRPr/>
            </a:pPr>
            <a:r>
              <a:rPr lang="en-US" sz="1920" dirty="0">
                <a:ea typeface="ＭＳ Ｐゴシック" charset="-128"/>
              </a:rPr>
              <a:t>Cancer incidence / fatalities</a:t>
            </a:r>
            <a:endParaRPr lang="en-US" sz="2160" dirty="0">
              <a:ea typeface="ＭＳ Ｐゴシック" charset="-128"/>
            </a:endParaRPr>
          </a:p>
        </p:txBody>
      </p:sp>
      <p:pic>
        <p:nvPicPr>
          <p:cNvPr id="7" name="Picture 6">
            <a:extLst>
              <a:ext uri="{FF2B5EF4-FFF2-40B4-BE49-F238E27FC236}">
                <a16:creationId xmlns:a16="http://schemas.microsoft.com/office/drawing/2014/main" id="{D03F8033-D260-CB6F-736D-850FA24A5202}"/>
              </a:ext>
            </a:extLst>
          </p:cNvPr>
          <p:cNvPicPr>
            <a:picLocks noChangeAspect="1" noChangeArrowheads="1"/>
          </p:cNvPicPr>
          <p:nvPr/>
        </p:nvPicPr>
        <p:blipFill>
          <a:blip r:embed="rId3"/>
          <a:srcRect/>
          <a:stretch/>
        </p:blipFill>
        <p:spPr bwMode="auto">
          <a:xfrm>
            <a:off x="1479380" y="4725617"/>
            <a:ext cx="6082740" cy="342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39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E79CE6-64B9-0044-F38A-2707ADB9968E}"/>
              </a:ext>
            </a:extLst>
          </p:cNvPr>
          <p:cNvSpPr>
            <a:spLocks noGrp="1"/>
          </p:cNvSpPr>
          <p:nvPr>
            <p:ph type="sldNum" sz="quarter" idx="12"/>
          </p:nvPr>
        </p:nvSpPr>
        <p:spPr/>
        <p:txBody>
          <a:bodyPr/>
          <a:lstStyle/>
          <a:p>
            <a:fld id="{B980B012-4B4C-0D4B-9961-39BAA1B684BE}" type="slidenum">
              <a:rPr lang="en-US" smtClean="0"/>
              <a:pPr/>
              <a:t>50</a:t>
            </a:fld>
            <a:endParaRPr lang="en-US"/>
          </a:p>
        </p:txBody>
      </p:sp>
      <p:sp>
        <p:nvSpPr>
          <p:cNvPr id="2" name="Title 1">
            <a:extLst>
              <a:ext uri="{FF2B5EF4-FFF2-40B4-BE49-F238E27FC236}">
                <a16:creationId xmlns:a16="http://schemas.microsoft.com/office/drawing/2014/main" id="{B70EFBD0-6B60-E829-BCA4-F20433AA0865}"/>
              </a:ext>
            </a:extLst>
          </p:cNvPr>
          <p:cNvSpPr>
            <a:spLocks noGrp="1"/>
          </p:cNvSpPr>
          <p:nvPr>
            <p:ph type="title"/>
          </p:nvPr>
        </p:nvSpPr>
        <p:spPr/>
        <p:txBody>
          <a:bodyPr>
            <a:normAutofit/>
          </a:bodyPr>
          <a:lstStyle/>
          <a:p>
            <a:r>
              <a:rPr lang="en-US"/>
              <a:t>MACCS Lineage</a:t>
            </a:r>
          </a:p>
        </p:txBody>
      </p:sp>
      <p:sp>
        <p:nvSpPr>
          <p:cNvPr id="3" name="Content Placeholder 2">
            <a:extLst>
              <a:ext uri="{FF2B5EF4-FFF2-40B4-BE49-F238E27FC236}">
                <a16:creationId xmlns:a16="http://schemas.microsoft.com/office/drawing/2014/main" id="{CD3FA4BE-7F92-9FBC-455D-DFF1EA6D0492}"/>
              </a:ext>
            </a:extLst>
          </p:cNvPr>
          <p:cNvSpPr>
            <a:spLocks noGrp="1"/>
          </p:cNvSpPr>
          <p:nvPr>
            <p:ph sz="quarter" idx="20"/>
          </p:nvPr>
        </p:nvSpPr>
        <p:spPr/>
        <p:txBody>
          <a:bodyPr>
            <a:normAutofit/>
          </a:bodyPr>
          <a:lstStyle/>
          <a:p>
            <a:pPr marL="480060" lvl="1" indent="-342900" fontAlgn="base">
              <a:lnSpc>
                <a:spcPct val="80000"/>
              </a:lnSpc>
              <a:spcBef>
                <a:spcPts val="1440"/>
              </a:spcBef>
              <a:spcAft>
                <a:spcPct val="0"/>
              </a:spcAft>
              <a:buClr>
                <a:srgbClr val="102E54"/>
              </a:buClr>
              <a:buSzPct val="100000"/>
            </a:pPr>
            <a:r>
              <a:rPr lang="en-US" dirty="0">
                <a:ea typeface="ＭＳ Ｐゴシック" charset="-128"/>
              </a:rPr>
              <a:t>Calculation of Reactor Accident Consequences (CRAC) Code (1975)</a:t>
            </a:r>
          </a:p>
          <a:p>
            <a:pPr lvl="1" fontAlgn="base">
              <a:lnSpc>
                <a:spcPct val="80000"/>
              </a:lnSpc>
              <a:spcBef>
                <a:spcPts val="720"/>
              </a:spcBef>
              <a:spcAft>
                <a:spcPct val="0"/>
              </a:spcAft>
              <a:buClr>
                <a:srgbClr val="800000"/>
              </a:buClr>
              <a:buSzPct val="100000"/>
            </a:pPr>
            <a:r>
              <a:rPr lang="en-US" sz="2160" dirty="0"/>
              <a:t>Developed for the Reactor Safety Study (WASH-1400)</a:t>
            </a:r>
          </a:p>
          <a:p>
            <a:pPr marL="480060" lvl="1" indent="-342900" fontAlgn="base">
              <a:lnSpc>
                <a:spcPct val="80000"/>
              </a:lnSpc>
              <a:spcBef>
                <a:spcPts val="1440"/>
              </a:spcBef>
              <a:spcAft>
                <a:spcPct val="0"/>
              </a:spcAft>
              <a:buClr>
                <a:srgbClr val="102E54"/>
              </a:buClr>
              <a:buSzPct val="100000"/>
            </a:pPr>
            <a:r>
              <a:rPr lang="en-US" dirty="0">
                <a:ea typeface="ＭＳ Ｐゴシック" charset="-128"/>
              </a:rPr>
              <a:t>CRAC2 (1982)</a:t>
            </a:r>
          </a:p>
          <a:p>
            <a:pPr lvl="1" fontAlgn="base">
              <a:lnSpc>
                <a:spcPct val="80000"/>
              </a:lnSpc>
              <a:spcBef>
                <a:spcPts val="720"/>
              </a:spcBef>
              <a:spcAft>
                <a:spcPct val="0"/>
              </a:spcAft>
              <a:buClr>
                <a:srgbClr val="800000"/>
              </a:buClr>
              <a:buSzPct val="100000"/>
            </a:pPr>
            <a:r>
              <a:rPr lang="en-US" sz="2160" dirty="0"/>
              <a:t>Primarily used in 1982 siting study (NUREG/CR-2239) </a:t>
            </a:r>
          </a:p>
          <a:p>
            <a:pPr marL="480060" lvl="1" indent="-342900" fontAlgn="base">
              <a:lnSpc>
                <a:spcPct val="80000"/>
              </a:lnSpc>
              <a:spcBef>
                <a:spcPts val="1440"/>
              </a:spcBef>
              <a:spcAft>
                <a:spcPct val="0"/>
              </a:spcAft>
              <a:buClr>
                <a:srgbClr val="102E54"/>
              </a:buClr>
              <a:buSzPct val="100000"/>
            </a:pPr>
            <a:r>
              <a:rPr lang="en-US" dirty="0">
                <a:ea typeface="ＭＳ Ｐゴシック" charset="-128"/>
              </a:rPr>
              <a:t>MACCS (MELCOR Accident Consequence Code System) (1990) </a:t>
            </a:r>
          </a:p>
          <a:p>
            <a:pPr lvl="1" fontAlgn="base">
              <a:lnSpc>
                <a:spcPct val="80000"/>
              </a:lnSpc>
              <a:spcBef>
                <a:spcPts val="720"/>
              </a:spcBef>
              <a:spcAft>
                <a:spcPct val="0"/>
              </a:spcAft>
              <a:buClr>
                <a:srgbClr val="800000"/>
              </a:buClr>
              <a:buSzPct val="100000"/>
            </a:pPr>
            <a:r>
              <a:rPr lang="en-US" sz="2160" dirty="0"/>
              <a:t>Primarily used in NUREG-1150</a:t>
            </a:r>
          </a:p>
          <a:p>
            <a:pPr marL="480060" lvl="1" indent="-342900" fontAlgn="base">
              <a:lnSpc>
                <a:spcPct val="80000"/>
              </a:lnSpc>
              <a:spcBef>
                <a:spcPts val="1440"/>
              </a:spcBef>
              <a:spcAft>
                <a:spcPct val="0"/>
              </a:spcAft>
              <a:buClr>
                <a:srgbClr val="102E54"/>
              </a:buClr>
              <a:buSzPct val="100000"/>
            </a:pPr>
            <a:r>
              <a:rPr lang="en-US" dirty="0">
                <a:ea typeface="ＭＳ Ｐゴシック" charset="-128"/>
              </a:rPr>
              <a:t>MACCS2 (1998)</a:t>
            </a:r>
          </a:p>
          <a:p>
            <a:pPr lvl="1" fontAlgn="base">
              <a:lnSpc>
                <a:spcPct val="80000"/>
              </a:lnSpc>
              <a:spcBef>
                <a:spcPts val="720"/>
              </a:spcBef>
              <a:spcAft>
                <a:spcPct val="0"/>
              </a:spcAft>
              <a:buClr>
                <a:srgbClr val="800000"/>
              </a:buClr>
              <a:buSzPct val="100000"/>
            </a:pPr>
            <a:r>
              <a:rPr lang="en-US" sz="2160" dirty="0"/>
              <a:t>Developed to support DOE documented safety analyses of nuclear facilities </a:t>
            </a:r>
          </a:p>
          <a:p>
            <a:pPr marL="480060" lvl="1" indent="-342900" fontAlgn="base">
              <a:lnSpc>
                <a:spcPct val="80000"/>
              </a:lnSpc>
              <a:spcBef>
                <a:spcPts val="1440"/>
              </a:spcBef>
              <a:spcAft>
                <a:spcPct val="0"/>
              </a:spcAft>
              <a:buClr>
                <a:srgbClr val="102E54"/>
              </a:buClr>
              <a:buSzPct val="100000"/>
            </a:pPr>
            <a:r>
              <a:rPr lang="en-US" dirty="0" err="1">
                <a:ea typeface="ＭＳ Ｐゴシック" charset="-128"/>
              </a:rPr>
              <a:t>WinMACCS</a:t>
            </a:r>
            <a:r>
              <a:rPr lang="en-US" dirty="0">
                <a:ea typeface="ＭＳ Ｐゴシック" charset="-128"/>
              </a:rPr>
              <a:t>/MACCS (2011)</a:t>
            </a:r>
          </a:p>
          <a:p>
            <a:pPr lvl="1" fontAlgn="base">
              <a:lnSpc>
                <a:spcPct val="80000"/>
              </a:lnSpc>
              <a:spcBef>
                <a:spcPts val="720"/>
              </a:spcBef>
              <a:spcAft>
                <a:spcPct val="0"/>
              </a:spcAft>
              <a:buClr>
                <a:srgbClr val="800000"/>
              </a:buClr>
              <a:buSzPct val="100000"/>
            </a:pPr>
            <a:r>
              <a:rPr lang="en-US" sz="2160" dirty="0"/>
              <a:t>Enhance user friendliness</a:t>
            </a:r>
          </a:p>
          <a:p>
            <a:pPr lvl="1" fontAlgn="base">
              <a:lnSpc>
                <a:spcPct val="80000"/>
              </a:lnSpc>
              <a:spcBef>
                <a:spcPts val="720"/>
              </a:spcBef>
              <a:spcAft>
                <a:spcPct val="0"/>
              </a:spcAft>
              <a:buClr>
                <a:srgbClr val="800000"/>
              </a:buClr>
              <a:buSzPct val="100000"/>
            </a:pPr>
            <a:r>
              <a:rPr lang="en-US" sz="2160" dirty="0"/>
              <a:t>Reduce likelihood of user errors</a:t>
            </a:r>
          </a:p>
          <a:p>
            <a:pPr lvl="1" fontAlgn="base">
              <a:lnSpc>
                <a:spcPct val="80000"/>
              </a:lnSpc>
              <a:spcBef>
                <a:spcPts val="720"/>
              </a:spcBef>
              <a:spcAft>
                <a:spcPct val="0"/>
              </a:spcAft>
              <a:buClr>
                <a:srgbClr val="800000"/>
              </a:buClr>
              <a:buSzPct val="100000"/>
            </a:pPr>
            <a:r>
              <a:rPr lang="en-US" sz="2160" dirty="0"/>
              <a:t>Enable routine examination of uncertainty</a:t>
            </a:r>
          </a:p>
        </p:txBody>
      </p:sp>
    </p:spTree>
    <p:extLst>
      <p:ext uri="{BB962C8B-B14F-4D97-AF65-F5344CB8AC3E}">
        <p14:creationId xmlns:p14="http://schemas.microsoft.com/office/powerpoint/2010/main" val="238737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2864D-F242-7828-1FCA-1AD749A6443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AF1592-D4BF-22B6-F05D-313F4A1A7160}"/>
              </a:ext>
            </a:extLst>
          </p:cNvPr>
          <p:cNvSpPr>
            <a:spLocks noGrp="1"/>
          </p:cNvSpPr>
          <p:nvPr>
            <p:ph type="sldNum" sz="quarter" idx="12"/>
          </p:nvPr>
        </p:nvSpPr>
        <p:spPr/>
        <p:txBody>
          <a:bodyPr/>
          <a:lstStyle/>
          <a:p>
            <a:fld id="{4FAB73BC-B049-4115-A692-8D63A059BFB8}" type="slidenum">
              <a:rPr lang="en-US" smtClean="0"/>
              <a:pPr/>
              <a:t>51</a:t>
            </a:fld>
            <a:endParaRPr lang="en-US"/>
          </a:p>
        </p:txBody>
      </p:sp>
      <p:sp>
        <p:nvSpPr>
          <p:cNvPr id="2" name="Title 1">
            <a:extLst>
              <a:ext uri="{FF2B5EF4-FFF2-40B4-BE49-F238E27FC236}">
                <a16:creationId xmlns:a16="http://schemas.microsoft.com/office/drawing/2014/main" id="{85ECB299-D676-23D3-EACE-4E05B436BF8A}"/>
              </a:ext>
            </a:extLst>
          </p:cNvPr>
          <p:cNvSpPr>
            <a:spLocks noGrp="1"/>
          </p:cNvSpPr>
          <p:nvPr>
            <p:ph type="title"/>
          </p:nvPr>
        </p:nvSpPr>
        <p:spPr/>
        <p:txBody>
          <a:bodyPr>
            <a:normAutofit/>
          </a:bodyPr>
          <a:lstStyle/>
          <a:p>
            <a:r>
              <a:rPr lang="en-US"/>
              <a:t>MACCS 4.0 Improvements (06/2020)</a:t>
            </a:r>
          </a:p>
        </p:txBody>
      </p:sp>
      <p:sp>
        <p:nvSpPr>
          <p:cNvPr id="3" name="Content Placeholder 2">
            <a:extLst>
              <a:ext uri="{FF2B5EF4-FFF2-40B4-BE49-F238E27FC236}">
                <a16:creationId xmlns:a16="http://schemas.microsoft.com/office/drawing/2014/main" id="{FDEC0016-AE98-B8E0-D56C-A2F30013AB80}"/>
              </a:ext>
            </a:extLst>
          </p:cNvPr>
          <p:cNvSpPr>
            <a:spLocks noGrp="1"/>
          </p:cNvSpPr>
          <p:nvPr>
            <p:ph sz="quarter" idx="20"/>
          </p:nvPr>
        </p:nvSpPr>
        <p:spPr/>
        <p:txBody>
          <a:bodyPr/>
          <a:lstStyle/>
          <a:p>
            <a:r>
              <a:rPr lang="en-US" dirty="0"/>
              <a:t>Optional capability to perform high-fidelity atmospheric transport modeling with HYSPLIT (</a:t>
            </a:r>
            <a:r>
              <a:rPr lang="en-US" dirty="0" err="1"/>
              <a:t>Lagrangian</a:t>
            </a:r>
            <a:r>
              <a:rPr lang="en-US" dirty="0"/>
              <a:t>)</a:t>
            </a:r>
          </a:p>
          <a:p>
            <a:r>
              <a:rPr lang="en-US" dirty="0"/>
              <a:t>Optional state-of-practice, GDP-based model (RDEIM) to account for economic losses (database currently supports contiguous USA)</a:t>
            </a:r>
          </a:p>
          <a:p>
            <a:r>
              <a:rPr lang="en-US" dirty="0"/>
              <a:t>Support for special files needed by animation tool, </a:t>
            </a:r>
            <a:r>
              <a:rPr lang="en-US" dirty="0" err="1"/>
              <a:t>AniMACCS</a:t>
            </a:r>
            <a:endParaRPr lang="en-US" dirty="0"/>
          </a:p>
          <a:p>
            <a:r>
              <a:rPr lang="en-US" dirty="0"/>
              <a:t>Limits extended on a large set of input parameters</a:t>
            </a:r>
          </a:p>
          <a:p>
            <a:r>
              <a:rPr lang="en-US" dirty="0"/>
              <a:t>Input parameters can be exported, including distribution definitions</a:t>
            </a:r>
          </a:p>
          <a:p>
            <a:r>
              <a:rPr lang="en-US" dirty="0"/>
              <a:t>Results for each weather trial are used to define quantile results</a:t>
            </a:r>
          </a:p>
          <a:p>
            <a:endParaRPr lang="en-US" dirty="0"/>
          </a:p>
        </p:txBody>
      </p:sp>
    </p:spTree>
    <p:extLst>
      <p:ext uri="{BB962C8B-B14F-4D97-AF65-F5344CB8AC3E}">
        <p14:creationId xmlns:p14="http://schemas.microsoft.com/office/powerpoint/2010/main" val="340289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29629-4079-4E98-0518-0BCC2847E6F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5BD5FF-5A12-6E31-6CCD-BBE1D372F21B}"/>
              </a:ext>
            </a:extLst>
          </p:cNvPr>
          <p:cNvSpPr>
            <a:spLocks noGrp="1"/>
          </p:cNvSpPr>
          <p:nvPr>
            <p:ph type="sldNum" sz="quarter" idx="12"/>
          </p:nvPr>
        </p:nvSpPr>
        <p:spPr/>
        <p:txBody>
          <a:bodyPr/>
          <a:lstStyle/>
          <a:p>
            <a:fld id="{4FAB73BC-B049-4115-A692-8D63A059BFB8}" type="slidenum">
              <a:rPr lang="en-US" smtClean="0"/>
              <a:pPr/>
              <a:t>52</a:t>
            </a:fld>
            <a:endParaRPr lang="en-US"/>
          </a:p>
        </p:txBody>
      </p:sp>
      <p:sp>
        <p:nvSpPr>
          <p:cNvPr id="2" name="Title 1">
            <a:extLst>
              <a:ext uri="{FF2B5EF4-FFF2-40B4-BE49-F238E27FC236}">
                <a16:creationId xmlns:a16="http://schemas.microsoft.com/office/drawing/2014/main" id="{D09BEEED-99C3-AB47-9EFA-23AF9274A6AF}"/>
              </a:ext>
            </a:extLst>
          </p:cNvPr>
          <p:cNvSpPr>
            <a:spLocks noGrp="1"/>
          </p:cNvSpPr>
          <p:nvPr>
            <p:ph type="title"/>
          </p:nvPr>
        </p:nvSpPr>
        <p:spPr/>
        <p:txBody>
          <a:bodyPr>
            <a:normAutofit/>
          </a:bodyPr>
          <a:lstStyle/>
          <a:p>
            <a:r>
              <a:rPr lang="en-US"/>
              <a:t>MACCS 4.1 Improvements (07/2021)</a:t>
            </a:r>
          </a:p>
        </p:txBody>
      </p:sp>
      <p:sp>
        <p:nvSpPr>
          <p:cNvPr id="3" name="Content Placeholder 2">
            <a:extLst>
              <a:ext uri="{FF2B5EF4-FFF2-40B4-BE49-F238E27FC236}">
                <a16:creationId xmlns:a16="http://schemas.microsoft.com/office/drawing/2014/main" id="{D740EE55-93DD-7778-8BBC-88D4C2CDEF54}"/>
              </a:ext>
            </a:extLst>
          </p:cNvPr>
          <p:cNvSpPr>
            <a:spLocks noGrp="1"/>
          </p:cNvSpPr>
          <p:nvPr>
            <p:ph sz="quarter" idx="20"/>
          </p:nvPr>
        </p:nvSpPr>
        <p:spPr/>
        <p:txBody>
          <a:bodyPr>
            <a:normAutofit fontScale="92500" lnSpcReduction="10000"/>
          </a:bodyPr>
          <a:lstStyle/>
          <a:p>
            <a:r>
              <a:rPr lang="en-US"/>
              <a:t>Near-field modeling improvements:</a:t>
            </a:r>
          </a:p>
          <a:p>
            <a:pPr lvl="1"/>
            <a:r>
              <a:rPr lang="en-US"/>
              <a:t>Comparison of several near-field atmospheric transport and dispersion codes including QUIC, ARCON96, and AERMOD concluded MACCS provides a conservatively bounding assessment in the near-field</a:t>
            </a:r>
          </a:p>
          <a:p>
            <a:pPr lvl="1"/>
            <a:r>
              <a:rPr lang="en-US"/>
              <a:t>MACCS v4.1 enhancements added for plume meander and trapping and downwash to simulate or bound near-field assessments of other codes</a:t>
            </a:r>
          </a:p>
          <a:p>
            <a:r>
              <a:rPr lang="en-US"/>
              <a:t>New projective peak dose output option</a:t>
            </a:r>
          </a:p>
          <a:p>
            <a:r>
              <a:rPr lang="en-US"/>
              <a:t>Documentation added to help menu in WinMACCS</a:t>
            </a:r>
          </a:p>
          <a:p>
            <a:r>
              <a:rPr lang="en-US"/>
              <a:t>Updates to the RDEIM economic model</a:t>
            </a:r>
          </a:p>
          <a:p>
            <a:r>
              <a:rPr lang="en-US"/>
              <a:t>Mixing layer information for each time period</a:t>
            </a:r>
          </a:p>
          <a:p>
            <a:r>
              <a:rPr lang="en-US"/>
              <a:t>Time synchronization between local time and UTC</a:t>
            </a:r>
          </a:p>
          <a:p>
            <a:r>
              <a:rPr lang="en-US"/>
              <a:t>Pop-up window for converting previous version</a:t>
            </a:r>
          </a:p>
          <a:p>
            <a:r>
              <a:rPr lang="en-US"/>
              <a:t>Linux version of MACCS 4.1</a:t>
            </a:r>
          </a:p>
          <a:p>
            <a:endParaRPr lang="en-US"/>
          </a:p>
        </p:txBody>
      </p:sp>
    </p:spTree>
    <p:extLst>
      <p:ext uri="{BB962C8B-B14F-4D97-AF65-F5344CB8AC3E}">
        <p14:creationId xmlns:p14="http://schemas.microsoft.com/office/powerpoint/2010/main" val="146008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BF513-9999-4319-8D7D-CA449A96B45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35DF42-F588-3EA7-54E4-979D756E6778}"/>
              </a:ext>
            </a:extLst>
          </p:cNvPr>
          <p:cNvSpPr>
            <a:spLocks noGrp="1"/>
          </p:cNvSpPr>
          <p:nvPr>
            <p:ph type="sldNum" sz="quarter" idx="12"/>
          </p:nvPr>
        </p:nvSpPr>
        <p:spPr/>
        <p:txBody>
          <a:bodyPr/>
          <a:lstStyle/>
          <a:p>
            <a:fld id="{4FAB73BC-B049-4115-A692-8D63A059BFB8}" type="slidenum">
              <a:rPr lang="en-US" smtClean="0"/>
              <a:pPr/>
              <a:t>53</a:t>
            </a:fld>
            <a:endParaRPr lang="en-US"/>
          </a:p>
        </p:txBody>
      </p:sp>
      <p:sp>
        <p:nvSpPr>
          <p:cNvPr id="2" name="Title 1">
            <a:extLst>
              <a:ext uri="{FF2B5EF4-FFF2-40B4-BE49-F238E27FC236}">
                <a16:creationId xmlns:a16="http://schemas.microsoft.com/office/drawing/2014/main" id="{32F384D7-9627-3678-7BD6-59D2662E329D}"/>
              </a:ext>
            </a:extLst>
          </p:cNvPr>
          <p:cNvSpPr>
            <a:spLocks noGrp="1"/>
          </p:cNvSpPr>
          <p:nvPr>
            <p:ph type="title"/>
          </p:nvPr>
        </p:nvSpPr>
        <p:spPr/>
        <p:txBody>
          <a:bodyPr>
            <a:normAutofit/>
          </a:bodyPr>
          <a:lstStyle/>
          <a:p>
            <a:r>
              <a:rPr lang="en-US"/>
              <a:t>MACCS 4.0/4.1 Licensing Process</a:t>
            </a:r>
          </a:p>
        </p:txBody>
      </p:sp>
      <p:sp>
        <p:nvSpPr>
          <p:cNvPr id="3" name="Content Placeholder 2">
            <a:extLst>
              <a:ext uri="{FF2B5EF4-FFF2-40B4-BE49-F238E27FC236}">
                <a16:creationId xmlns:a16="http://schemas.microsoft.com/office/drawing/2014/main" id="{878F48B0-E0D5-0903-C8A2-34DE9A487ADF}"/>
              </a:ext>
            </a:extLst>
          </p:cNvPr>
          <p:cNvSpPr>
            <a:spLocks noGrp="1"/>
          </p:cNvSpPr>
          <p:nvPr>
            <p:ph sz="quarter" idx="20"/>
          </p:nvPr>
        </p:nvSpPr>
        <p:spPr/>
        <p:txBody>
          <a:bodyPr>
            <a:normAutofit/>
          </a:bodyPr>
          <a:lstStyle/>
          <a:p>
            <a:r>
              <a:rPr lang="en-US" dirty="0"/>
              <a:t>MACCS 4.0/4.1 contains new licensing features</a:t>
            </a:r>
          </a:p>
          <a:p>
            <a:pPr lvl="1"/>
            <a:r>
              <a:rPr lang="en-US" dirty="0"/>
              <a:t>Software is locked to a specific computer</a:t>
            </a:r>
          </a:p>
          <a:p>
            <a:pPr lvl="1"/>
            <a:r>
              <a:rPr lang="en-US" dirty="0"/>
              <a:t>Licenses are for one-year duration</a:t>
            </a:r>
          </a:p>
          <a:p>
            <a:r>
              <a:rPr lang="en-US" dirty="0"/>
              <a:t>Steps to activate license</a:t>
            </a:r>
          </a:p>
          <a:p>
            <a:pPr lvl="1"/>
            <a:r>
              <a:rPr lang="en-US" dirty="0"/>
              <a:t>Run </a:t>
            </a:r>
            <a:r>
              <a:rPr lang="en-US" dirty="0" err="1"/>
              <a:t>WinMACCS</a:t>
            </a:r>
            <a:r>
              <a:rPr lang="en-US" dirty="0"/>
              <a:t> 4.X.0 Setup.exe (no installation key required)</a:t>
            </a:r>
          </a:p>
          <a:p>
            <a:pPr lvl="1"/>
            <a:r>
              <a:rPr lang="en-US" dirty="0"/>
              <a:t>Open </a:t>
            </a:r>
            <a:r>
              <a:rPr lang="en-US" dirty="0" err="1"/>
              <a:t>WinMACCS</a:t>
            </a:r>
            <a:r>
              <a:rPr lang="en-US" dirty="0"/>
              <a:t> 4.X.0</a:t>
            </a:r>
          </a:p>
          <a:p>
            <a:pPr lvl="2">
              <a:buFont typeface="Wingdings" panose="05000000000000000000" pitchFamily="2" charset="2"/>
              <a:buChar char="§"/>
            </a:pPr>
            <a:r>
              <a:rPr lang="en-US" dirty="0"/>
              <a:t>  A popup screen briefly describes the licensing process</a:t>
            </a:r>
          </a:p>
          <a:p>
            <a:pPr lvl="2">
              <a:buFont typeface="Wingdings" panose="05000000000000000000" pitchFamily="2" charset="2"/>
              <a:buChar char="§"/>
            </a:pPr>
            <a:r>
              <a:rPr lang="en-US" dirty="0"/>
              <a:t>  Readme file provides more details on licensing process</a:t>
            </a:r>
          </a:p>
          <a:p>
            <a:pPr lvl="1"/>
            <a:r>
              <a:rPr lang="en-US" dirty="0"/>
              <a:t>Run CreateLicenseRequestFile.exe in folder C:\Users\Public\WinMACCS to create </a:t>
            </a:r>
            <a:r>
              <a:rPr lang="en-US" dirty="0" err="1"/>
              <a:t>license.request</a:t>
            </a:r>
            <a:endParaRPr lang="en-US" dirty="0"/>
          </a:p>
          <a:p>
            <a:pPr lvl="1"/>
            <a:r>
              <a:rPr lang="en-US" dirty="0"/>
              <a:t>Send a copy of </a:t>
            </a:r>
            <a:r>
              <a:rPr lang="en-US" dirty="0" err="1"/>
              <a:t>license.request</a:t>
            </a:r>
            <a:r>
              <a:rPr lang="en-US" dirty="0"/>
              <a:t> to </a:t>
            </a:r>
            <a:r>
              <a:rPr lang="en-US">
                <a:hlinkClick r:id="rId2"/>
              </a:rPr>
              <a:t>wg-maccs-entity@sandia.gov</a:t>
            </a:r>
            <a:r>
              <a:rPr lang="en-US" dirty="0"/>
              <a:t> </a:t>
            </a:r>
            <a:r>
              <a:rPr lang="en-US"/>
              <a:t> </a:t>
            </a:r>
            <a:endParaRPr lang="en-US" dirty="0"/>
          </a:p>
          <a:p>
            <a:pPr lvl="1"/>
            <a:r>
              <a:rPr lang="en-US" dirty="0"/>
              <a:t>Once approved, Sandia sends </a:t>
            </a:r>
            <a:r>
              <a:rPr lang="en-US" dirty="0" err="1"/>
              <a:t>product.key</a:t>
            </a:r>
            <a:r>
              <a:rPr lang="en-US" dirty="0"/>
              <a:t> to user</a:t>
            </a:r>
          </a:p>
          <a:p>
            <a:pPr lvl="1"/>
            <a:r>
              <a:rPr lang="en-US" dirty="0"/>
              <a:t>License key is linked to </a:t>
            </a:r>
            <a:r>
              <a:rPr lang="en-US" dirty="0" err="1"/>
              <a:t>WinMACCS</a:t>
            </a:r>
            <a:endParaRPr lang="en-US" dirty="0"/>
          </a:p>
          <a:p>
            <a:endParaRPr lang="en-US" dirty="0"/>
          </a:p>
        </p:txBody>
      </p:sp>
    </p:spTree>
    <p:extLst>
      <p:ext uri="{BB962C8B-B14F-4D97-AF65-F5344CB8AC3E}">
        <p14:creationId xmlns:p14="http://schemas.microsoft.com/office/powerpoint/2010/main" val="57423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0B4D8-F6E0-B041-DB9A-B0C17423001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58F2EB-13CE-F2E4-DAD5-C19C33D1B2BD}"/>
              </a:ext>
            </a:extLst>
          </p:cNvPr>
          <p:cNvSpPr>
            <a:spLocks noGrp="1"/>
          </p:cNvSpPr>
          <p:nvPr>
            <p:ph type="sldNum" sz="quarter" idx="12"/>
          </p:nvPr>
        </p:nvSpPr>
        <p:spPr/>
        <p:txBody>
          <a:bodyPr/>
          <a:lstStyle/>
          <a:p>
            <a:fld id="{4FAB73BC-B049-4115-A692-8D63A059BFB8}" type="slidenum">
              <a:rPr lang="en-US" smtClean="0"/>
              <a:pPr/>
              <a:t>54</a:t>
            </a:fld>
            <a:endParaRPr lang="en-US"/>
          </a:p>
        </p:txBody>
      </p:sp>
      <p:sp>
        <p:nvSpPr>
          <p:cNvPr id="2" name="Title 1">
            <a:extLst>
              <a:ext uri="{FF2B5EF4-FFF2-40B4-BE49-F238E27FC236}">
                <a16:creationId xmlns:a16="http://schemas.microsoft.com/office/drawing/2014/main" id="{46643A8A-7C14-C3C0-9239-46E379A877AE}"/>
              </a:ext>
            </a:extLst>
          </p:cNvPr>
          <p:cNvSpPr>
            <a:spLocks noGrp="1"/>
          </p:cNvSpPr>
          <p:nvPr>
            <p:ph type="title"/>
          </p:nvPr>
        </p:nvSpPr>
        <p:spPr/>
        <p:txBody>
          <a:bodyPr>
            <a:normAutofit/>
          </a:bodyPr>
          <a:lstStyle/>
          <a:p>
            <a:r>
              <a:rPr lang="en-US"/>
              <a:t>MACCS 4.2 Improvements (03/2023)</a:t>
            </a:r>
          </a:p>
        </p:txBody>
      </p:sp>
      <p:sp>
        <p:nvSpPr>
          <p:cNvPr id="3" name="Content Placeholder 2">
            <a:extLst>
              <a:ext uri="{FF2B5EF4-FFF2-40B4-BE49-F238E27FC236}">
                <a16:creationId xmlns:a16="http://schemas.microsoft.com/office/drawing/2014/main" id="{B9EBA062-4AEE-84D6-8200-2BB2C4DD2442}"/>
              </a:ext>
            </a:extLst>
          </p:cNvPr>
          <p:cNvSpPr>
            <a:spLocks noGrp="1"/>
          </p:cNvSpPr>
          <p:nvPr>
            <p:ph sz="quarter" idx="20"/>
          </p:nvPr>
        </p:nvSpPr>
        <p:spPr/>
        <p:txBody>
          <a:bodyPr>
            <a:normAutofit lnSpcReduction="10000"/>
          </a:bodyPr>
          <a:lstStyle/>
          <a:p>
            <a:r>
              <a:rPr lang="en-US" dirty="0"/>
              <a:t>Remove node locking from license</a:t>
            </a:r>
          </a:p>
          <a:p>
            <a:pPr lvl="1"/>
            <a:r>
              <a:rPr lang="en-US" dirty="0"/>
              <a:t>Only time limit for licenses</a:t>
            </a:r>
          </a:p>
          <a:p>
            <a:pPr lvl="1"/>
            <a:r>
              <a:rPr lang="en-US" dirty="0"/>
              <a:t>Removes three steps from process</a:t>
            </a:r>
          </a:p>
          <a:p>
            <a:pPr lvl="1"/>
            <a:r>
              <a:rPr lang="en-US" dirty="0"/>
              <a:t>License included in 4.2 installer expires March 2024, new one to be issued before then</a:t>
            </a:r>
          </a:p>
          <a:p>
            <a:r>
              <a:rPr lang="en-US" dirty="0"/>
              <a:t>Up to 999 radionuclides</a:t>
            </a:r>
          </a:p>
          <a:p>
            <a:pPr lvl="1"/>
            <a:r>
              <a:rPr lang="en-US" dirty="0"/>
              <a:t>Still limited to six member decay chain length</a:t>
            </a:r>
          </a:p>
          <a:p>
            <a:pPr lvl="1"/>
            <a:r>
              <a:rPr lang="en-US" dirty="0"/>
              <a:t>Need dose coefficient data for radionuclides</a:t>
            </a:r>
          </a:p>
          <a:p>
            <a:r>
              <a:rPr lang="en-US" dirty="0"/>
              <a:t>Split indirect costs in economic model</a:t>
            </a:r>
          </a:p>
          <a:p>
            <a:r>
              <a:rPr lang="en-US" dirty="0"/>
              <a:t>Dual dose criteria</a:t>
            </a:r>
          </a:p>
          <a:p>
            <a:r>
              <a:rPr lang="en-US" dirty="0"/>
              <a:t>Relocation dose projection and timing</a:t>
            </a:r>
          </a:p>
          <a:p>
            <a:r>
              <a:rPr lang="en-US" dirty="0"/>
              <a:t>Decontamination in habitable areas</a:t>
            </a:r>
          </a:p>
          <a:p>
            <a:r>
              <a:rPr lang="en-US" dirty="0"/>
              <a:t>Skin pathway standardization</a:t>
            </a:r>
          </a:p>
          <a:p>
            <a:endParaRPr lang="en-US" dirty="0"/>
          </a:p>
        </p:txBody>
      </p:sp>
    </p:spTree>
    <p:extLst>
      <p:ext uri="{BB962C8B-B14F-4D97-AF65-F5344CB8AC3E}">
        <p14:creationId xmlns:p14="http://schemas.microsoft.com/office/powerpoint/2010/main" val="118563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C3D6-4D66-10BF-2C97-E480DAE4CCD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9EB464-2035-B7E9-6D65-61FD2F2542CD}"/>
              </a:ext>
            </a:extLst>
          </p:cNvPr>
          <p:cNvSpPr>
            <a:spLocks noGrp="1"/>
          </p:cNvSpPr>
          <p:nvPr>
            <p:ph type="sldNum" sz="quarter" idx="12"/>
          </p:nvPr>
        </p:nvSpPr>
        <p:spPr/>
        <p:txBody>
          <a:bodyPr/>
          <a:lstStyle/>
          <a:p>
            <a:fld id="{4FAB73BC-B049-4115-A692-8D63A059BFB8}" type="slidenum">
              <a:rPr lang="en-US" smtClean="0"/>
              <a:pPr/>
              <a:t>55</a:t>
            </a:fld>
            <a:endParaRPr lang="en-US"/>
          </a:p>
        </p:txBody>
      </p:sp>
      <p:sp>
        <p:nvSpPr>
          <p:cNvPr id="2" name="Title 1">
            <a:extLst>
              <a:ext uri="{FF2B5EF4-FFF2-40B4-BE49-F238E27FC236}">
                <a16:creationId xmlns:a16="http://schemas.microsoft.com/office/drawing/2014/main" id="{B4109B31-01A9-FDC5-4EDE-1A74973B3947}"/>
              </a:ext>
            </a:extLst>
          </p:cNvPr>
          <p:cNvSpPr>
            <a:spLocks noGrp="1"/>
          </p:cNvSpPr>
          <p:nvPr>
            <p:ph type="title"/>
          </p:nvPr>
        </p:nvSpPr>
        <p:spPr/>
        <p:txBody>
          <a:bodyPr/>
          <a:lstStyle/>
          <a:p>
            <a:r>
              <a:rPr lang="en-US"/>
              <a:t>MACCS Modernization</a:t>
            </a:r>
          </a:p>
        </p:txBody>
      </p:sp>
      <p:sp>
        <p:nvSpPr>
          <p:cNvPr id="3" name="Content Placeholder 2">
            <a:extLst>
              <a:ext uri="{FF2B5EF4-FFF2-40B4-BE49-F238E27FC236}">
                <a16:creationId xmlns:a16="http://schemas.microsoft.com/office/drawing/2014/main" id="{B5BCECCE-F9C1-43E1-20A5-48CE771CB2CE}"/>
              </a:ext>
            </a:extLst>
          </p:cNvPr>
          <p:cNvSpPr>
            <a:spLocks noGrp="1"/>
          </p:cNvSpPr>
          <p:nvPr>
            <p:ph sz="quarter" idx="20"/>
          </p:nvPr>
        </p:nvSpPr>
        <p:spPr/>
        <p:txBody>
          <a:bodyPr/>
          <a:lstStyle/>
          <a:p>
            <a:r>
              <a:rPr lang="en-US" dirty="0"/>
              <a:t>Working collaboratively with the NRC to determine the future vision for MACCS</a:t>
            </a:r>
          </a:p>
          <a:p>
            <a:pPr lvl="1"/>
            <a:r>
              <a:rPr lang="en-US" dirty="0"/>
              <a:t>Effectively tackle the consequence analysis challenges of the future</a:t>
            </a:r>
          </a:p>
          <a:p>
            <a:pPr lvl="1"/>
            <a:r>
              <a:rPr lang="en-US" dirty="0"/>
              <a:t>Incorporate modern programming languages and techniques</a:t>
            </a:r>
          </a:p>
          <a:p>
            <a:pPr lvl="1"/>
            <a:r>
              <a:rPr lang="en-US" dirty="0"/>
              <a:t>Be compatible with modern computing platforms</a:t>
            </a:r>
          </a:p>
          <a:p>
            <a:pPr lvl="1"/>
            <a:r>
              <a:rPr lang="en-US" dirty="0"/>
              <a:t>Increased flexibly and modularity</a:t>
            </a:r>
          </a:p>
          <a:p>
            <a:pPr lvl="1"/>
            <a:r>
              <a:rPr lang="en-US" dirty="0"/>
              <a:t>Support advanced reactor consequence analysis and future model updates</a:t>
            </a:r>
          </a:p>
          <a:p>
            <a:r>
              <a:rPr lang="en-US" dirty="0"/>
              <a:t>Divided into two main efforts</a:t>
            </a:r>
          </a:p>
          <a:p>
            <a:pPr lvl="1"/>
            <a:r>
              <a:rPr lang="en-US" dirty="0"/>
              <a:t>User Interface (MACCS-UI)</a:t>
            </a:r>
          </a:p>
          <a:p>
            <a:pPr lvl="1"/>
            <a:r>
              <a:rPr lang="en-US" dirty="0"/>
              <a:t>Analysis code (MACCS)</a:t>
            </a:r>
          </a:p>
        </p:txBody>
      </p:sp>
    </p:spTree>
    <p:extLst>
      <p:ext uri="{BB962C8B-B14F-4D97-AF65-F5344CB8AC3E}">
        <p14:creationId xmlns:p14="http://schemas.microsoft.com/office/powerpoint/2010/main" val="215925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346EB-6799-9367-033C-CAC5D37FA2C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127851-CB49-1FDC-65D3-1CD3FB0D21E1}"/>
              </a:ext>
            </a:extLst>
          </p:cNvPr>
          <p:cNvSpPr>
            <a:spLocks noGrp="1"/>
          </p:cNvSpPr>
          <p:nvPr>
            <p:ph type="sldNum" sz="quarter" idx="12"/>
          </p:nvPr>
        </p:nvSpPr>
        <p:spPr/>
        <p:txBody>
          <a:bodyPr/>
          <a:lstStyle/>
          <a:p>
            <a:fld id="{4FAB73BC-B049-4115-A692-8D63A059BFB8}" type="slidenum">
              <a:rPr lang="en-US" smtClean="0"/>
              <a:pPr/>
              <a:t>56</a:t>
            </a:fld>
            <a:endParaRPr lang="en-US"/>
          </a:p>
        </p:txBody>
      </p:sp>
      <p:sp>
        <p:nvSpPr>
          <p:cNvPr id="2" name="Title 1">
            <a:extLst>
              <a:ext uri="{FF2B5EF4-FFF2-40B4-BE49-F238E27FC236}">
                <a16:creationId xmlns:a16="http://schemas.microsoft.com/office/drawing/2014/main" id="{587E4D8E-BA9F-C4C1-EED7-C2C74F40B0A7}"/>
              </a:ext>
            </a:extLst>
          </p:cNvPr>
          <p:cNvSpPr>
            <a:spLocks noGrp="1"/>
          </p:cNvSpPr>
          <p:nvPr>
            <p:ph type="title"/>
          </p:nvPr>
        </p:nvSpPr>
        <p:spPr/>
        <p:txBody>
          <a:bodyPr/>
          <a:lstStyle/>
          <a:p>
            <a:r>
              <a:rPr lang="en-US"/>
              <a:t>User Interface Modernization</a:t>
            </a:r>
          </a:p>
        </p:txBody>
      </p:sp>
      <p:sp>
        <p:nvSpPr>
          <p:cNvPr id="15" name="Content Placeholder 14">
            <a:extLst>
              <a:ext uri="{FF2B5EF4-FFF2-40B4-BE49-F238E27FC236}">
                <a16:creationId xmlns:a16="http://schemas.microsoft.com/office/drawing/2014/main" id="{051B0336-EFA8-589A-5E12-974E5DC8E6E7}"/>
              </a:ext>
            </a:extLst>
          </p:cNvPr>
          <p:cNvSpPr>
            <a:spLocks noGrp="1"/>
          </p:cNvSpPr>
          <p:nvPr>
            <p:ph sz="quarter" idx="20"/>
          </p:nvPr>
        </p:nvSpPr>
        <p:spPr>
          <a:xfrm>
            <a:off x="550258" y="1851555"/>
            <a:ext cx="9557355" cy="5309896"/>
          </a:xfrm>
        </p:spPr>
        <p:txBody>
          <a:bodyPr/>
          <a:lstStyle/>
          <a:p>
            <a:r>
              <a:rPr lang="en-US" dirty="0"/>
              <a:t>Visual Basic 6 no longer supported</a:t>
            </a:r>
          </a:p>
          <a:p>
            <a:pPr lvl="1"/>
            <a:r>
              <a:rPr lang="en-US" dirty="0"/>
              <a:t>Java, JavaScript and other modern tools </a:t>
            </a:r>
          </a:p>
          <a:p>
            <a:r>
              <a:rPr lang="en-US" dirty="0"/>
              <a:t>MACCS-UI to have the same functionality as current </a:t>
            </a:r>
            <a:r>
              <a:rPr lang="en-US" dirty="0" err="1"/>
              <a:t>WinMACCS</a:t>
            </a:r>
            <a:endParaRPr lang="en-US" dirty="0"/>
          </a:p>
          <a:p>
            <a:pPr lvl="1"/>
            <a:r>
              <a:rPr lang="en-US" dirty="0"/>
              <a:t>Ability to add more capabilities in the future</a:t>
            </a:r>
          </a:p>
          <a:p>
            <a:r>
              <a:rPr lang="en-US" dirty="0"/>
              <a:t>Same interface with MACCS </a:t>
            </a:r>
          </a:p>
          <a:p>
            <a:pPr lvl="1"/>
            <a:r>
              <a:rPr lang="en-US" dirty="0" err="1"/>
              <a:t>Atmos.inp</a:t>
            </a:r>
            <a:r>
              <a:rPr lang="en-US" dirty="0"/>
              <a:t>, </a:t>
            </a:r>
            <a:r>
              <a:rPr lang="en-US" dirty="0" err="1"/>
              <a:t>Early.inp</a:t>
            </a:r>
            <a:r>
              <a:rPr lang="en-US" dirty="0"/>
              <a:t>, </a:t>
            </a:r>
            <a:r>
              <a:rPr lang="en-US" dirty="0" err="1"/>
              <a:t>Chronc.inp</a:t>
            </a:r>
            <a:endParaRPr lang="en-US" dirty="0"/>
          </a:p>
          <a:p>
            <a:pPr lvl="1"/>
            <a:r>
              <a:rPr lang="en-US" dirty="0"/>
              <a:t>Model1.out, Model1.bin</a:t>
            </a:r>
          </a:p>
          <a:p>
            <a:pPr lvl="1"/>
            <a:r>
              <a:rPr lang="en-US" dirty="0"/>
              <a:t>Import previous </a:t>
            </a:r>
            <a:r>
              <a:rPr lang="en-US" dirty="0" err="1"/>
              <a:t>WinMACCS</a:t>
            </a:r>
            <a:r>
              <a:rPr lang="en-US" dirty="0"/>
              <a:t> 4.x projects</a:t>
            </a:r>
          </a:p>
        </p:txBody>
      </p:sp>
      <p:pic>
        <p:nvPicPr>
          <p:cNvPr id="17" name="Content Placeholder 16">
            <a:extLst>
              <a:ext uri="{FF2B5EF4-FFF2-40B4-BE49-F238E27FC236}">
                <a16:creationId xmlns:a16="http://schemas.microsoft.com/office/drawing/2014/main" id="{D979802F-5CBD-718F-1D3C-BEF7D754703D}"/>
              </a:ext>
            </a:extLst>
          </p:cNvPr>
          <p:cNvPicPr>
            <a:picLocks noGrp="1" noChangeAspect="1"/>
          </p:cNvPicPr>
          <p:nvPr>
            <p:ph sz="quarter" idx="4294967295"/>
          </p:nvPr>
        </p:nvPicPr>
        <p:blipFill>
          <a:blip r:embed="rId2"/>
          <a:stretch>
            <a:fillRect/>
          </a:stretch>
        </p:blipFill>
        <p:spPr>
          <a:xfrm>
            <a:off x="9557355" y="1560816"/>
            <a:ext cx="4522787" cy="3348038"/>
          </a:xfrm>
          <a:prstGeom prst="rect">
            <a:avLst/>
          </a:prstGeom>
        </p:spPr>
      </p:pic>
      <p:pic>
        <p:nvPicPr>
          <p:cNvPr id="25" name="Picture 24">
            <a:extLst>
              <a:ext uri="{FF2B5EF4-FFF2-40B4-BE49-F238E27FC236}">
                <a16:creationId xmlns:a16="http://schemas.microsoft.com/office/drawing/2014/main" id="{B40E223E-9337-25C0-7A9A-5DDD01169F1F}"/>
              </a:ext>
            </a:extLst>
          </p:cNvPr>
          <p:cNvPicPr>
            <a:picLocks noChangeAspect="1"/>
          </p:cNvPicPr>
          <p:nvPr/>
        </p:nvPicPr>
        <p:blipFill>
          <a:blip r:embed="rId3"/>
          <a:stretch>
            <a:fillRect/>
          </a:stretch>
        </p:blipFill>
        <p:spPr>
          <a:xfrm>
            <a:off x="8298028" y="4114800"/>
            <a:ext cx="5132000" cy="3516275"/>
          </a:xfrm>
          <a:prstGeom prst="rect">
            <a:avLst/>
          </a:prstGeom>
        </p:spPr>
      </p:pic>
    </p:spTree>
    <p:extLst>
      <p:ext uri="{BB962C8B-B14F-4D97-AF65-F5344CB8AC3E}">
        <p14:creationId xmlns:p14="http://schemas.microsoft.com/office/powerpoint/2010/main" val="60170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11EBC-B147-2EC9-9A02-EBC506B4E11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3FCE97-E764-3F9F-6DC1-F7E522E7E293}"/>
              </a:ext>
            </a:extLst>
          </p:cNvPr>
          <p:cNvSpPr>
            <a:spLocks noGrp="1"/>
          </p:cNvSpPr>
          <p:nvPr>
            <p:ph type="sldNum" sz="quarter" idx="12"/>
          </p:nvPr>
        </p:nvSpPr>
        <p:spPr/>
        <p:txBody>
          <a:bodyPr/>
          <a:lstStyle/>
          <a:p>
            <a:fld id="{4FAB73BC-B049-4115-A692-8D63A059BFB8}" type="slidenum">
              <a:rPr lang="en-US" smtClean="0"/>
              <a:pPr/>
              <a:t>57</a:t>
            </a:fld>
            <a:endParaRPr lang="en-US"/>
          </a:p>
        </p:txBody>
      </p:sp>
      <p:sp>
        <p:nvSpPr>
          <p:cNvPr id="6" name="Title 5">
            <a:extLst>
              <a:ext uri="{FF2B5EF4-FFF2-40B4-BE49-F238E27FC236}">
                <a16:creationId xmlns:a16="http://schemas.microsoft.com/office/drawing/2014/main" id="{0B5C4466-4864-8AFD-6ACD-74DC250473B3}"/>
              </a:ext>
            </a:extLst>
          </p:cNvPr>
          <p:cNvSpPr>
            <a:spLocks noGrp="1"/>
          </p:cNvSpPr>
          <p:nvPr>
            <p:ph type="title"/>
          </p:nvPr>
        </p:nvSpPr>
        <p:spPr/>
        <p:txBody>
          <a:bodyPr/>
          <a:lstStyle/>
          <a:p>
            <a:r>
              <a:rPr lang="en-US"/>
              <a:t>Analysis Code Modernization</a:t>
            </a:r>
          </a:p>
        </p:txBody>
      </p:sp>
      <p:sp>
        <p:nvSpPr>
          <p:cNvPr id="7" name="Content Placeholder 6">
            <a:extLst>
              <a:ext uri="{FF2B5EF4-FFF2-40B4-BE49-F238E27FC236}">
                <a16:creationId xmlns:a16="http://schemas.microsoft.com/office/drawing/2014/main" id="{48812314-CDED-1639-0E6A-CB63EBAAF3FE}"/>
              </a:ext>
            </a:extLst>
          </p:cNvPr>
          <p:cNvSpPr>
            <a:spLocks noGrp="1"/>
          </p:cNvSpPr>
          <p:nvPr>
            <p:ph sz="quarter" idx="20"/>
          </p:nvPr>
        </p:nvSpPr>
        <p:spPr/>
        <p:txBody>
          <a:bodyPr>
            <a:normAutofit fontScale="92500" lnSpcReduction="10000"/>
          </a:bodyPr>
          <a:lstStyle/>
          <a:p>
            <a:r>
              <a:rPr lang="en-US" dirty="0"/>
              <a:t>Goals and benefits</a:t>
            </a:r>
          </a:p>
          <a:p>
            <a:pPr lvl="1"/>
            <a:r>
              <a:rPr lang="en-US" noProof="0" dirty="0"/>
              <a:t>Maintain backwards compatibility</a:t>
            </a:r>
          </a:p>
          <a:p>
            <a:pPr lvl="1"/>
            <a:r>
              <a:rPr lang="en-US" dirty="0"/>
              <a:t>Compatible with what users currently use</a:t>
            </a:r>
          </a:p>
          <a:p>
            <a:pPr lvl="2">
              <a:buFont typeface="Wingdings" panose="05000000000000000000" pitchFamily="2" charset="2"/>
              <a:buChar char="§"/>
            </a:pPr>
            <a:r>
              <a:rPr lang="en-US" dirty="0"/>
              <a:t>MACCS UI</a:t>
            </a:r>
          </a:p>
          <a:p>
            <a:pPr lvl="2">
              <a:buFont typeface="Wingdings" panose="05000000000000000000" pitchFamily="2" charset="2"/>
              <a:buChar char="§"/>
            </a:pPr>
            <a:r>
              <a:rPr lang="en-US" dirty="0"/>
              <a:t>Command line</a:t>
            </a:r>
          </a:p>
          <a:p>
            <a:pPr lvl="1"/>
            <a:r>
              <a:rPr lang="en-US" dirty="0"/>
              <a:t>Better readability and easier modification of code</a:t>
            </a:r>
          </a:p>
          <a:p>
            <a:pPr lvl="1"/>
            <a:r>
              <a:rPr lang="en-US" noProof="0" dirty="0"/>
              <a:t>Improve and modify input functionality</a:t>
            </a:r>
          </a:p>
          <a:p>
            <a:pPr lvl="1"/>
            <a:r>
              <a:rPr lang="en-US" noProof="0" dirty="0"/>
              <a:t>Increase output capabilities</a:t>
            </a:r>
          </a:p>
          <a:p>
            <a:pPr lvl="1"/>
            <a:r>
              <a:rPr lang="en-US" noProof="0" dirty="0"/>
              <a:t>Work to support potential improvements and model capabilities</a:t>
            </a:r>
          </a:p>
          <a:p>
            <a:r>
              <a:rPr lang="en-US" dirty="0"/>
              <a:t>Modern programming practices will be used for enhanced readability and modification of MACCS code</a:t>
            </a:r>
          </a:p>
          <a:p>
            <a:pPr lvl="1"/>
            <a:r>
              <a:rPr lang="en-US" noProof="0" dirty="0"/>
              <a:t>Convert mix of Fortran 77 &amp; 90+ portions of code to modern Fortran</a:t>
            </a:r>
          </a:p>
          <a:p>
            <a:pPr lvl="1"/>
            <a:r>
              <a:rPr lang="en-US" noProof="0" dirty="0"/>
              <a:t>Clean up memory use by using dynamic memory</a:t>
            </a:r>
          </a:p>
          <a:p>
            <a:pPr lvl="1"/>
            <a:r>
              <a:rPr lang="en-US" noProof="0" dirty="0"/>
              <a:t>Modularize to facilitate adding or replacing models</a:t>
            </a:r>
          </a:p>
          <a:p>
            <a:r>
              <a:rPr lang="en-US" noProof="0" dirty="0"/>
              <a:t>Implement such that MACCS remains in a release-ready state</a:t>
            </a:r>
          </a:p>
          <a:p>
            <a:endParaRPr lang="en-US" dirty="0"/>
          </a:p>
          <a:p>
            <a:pPr lvl="1"/>
            <a:endParaRPr lang="en-US" noProof="0" dirty="0"/>
          </a:p>
          <a:p>
            <a:endParaRPr lang="en-US" dirty="0"/>
          </a:p>
        </p:txBody>
      </p:sp>
      <p:sp>
        <p:nvSpPr>
          <p:cNvPr id="2" name="Content Placeholder 6">
            <a:extLst>
              <a:ext uri="{FF2B5EF4-FFF2-40B4-BE49-F238E27FC236}">
                <a16:creationId xmlns:a16="http://schemas.microsoft.com/office/drawing/2014/main" id="{C6BEBFC7-66DF-426F-CB72-5C8F39358ECE}"/>
              </a:ext>
            </a:extLst>
          </p:cNvPr>
          <p:cNvSpPr txBox="1">
            <a:spLocks/>
          </p:cNvSpPr>
          <p:nvPr/>
        </p:nvSpPr>
        <p:spPr>
          <a:xfrm>
            <a:off x="7315200" y="2071773"/>
            <a:ext cx="6679095" cy="5486401"/>
          </a:xfrm>
          <a:prstGeom prst="rect">
            <a:avLst/>
          </a:prstGeom>
        </p:spPr>
        <p:txBody>
          <a:bodyPr>
            <a:normAutofit/>
          </a:bodyPr>
          <a:lstStyle>
            <a:lvl1pPr marL="274320" indent="-274320" algn="l" defTabSz="1097280" rtl="0" eaLnBrk="1" latinLnBrk="0" hangingPunct="1">
              <a:lnSpc>
                <a:spcPct val="90000"/>
              </a:lnSpc>
              <a:spcBef>
                <a:spcPts val="1200"/>
              </a:spcBef>
              <a:buClr>
                <a:srgbClr val="49306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59353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AD73A-4974-DD65-7FBD-7A18308AC1A3}"/>
              </a:ext>
            </a:extLst>
          </p:cNvPr>
          <p:cNvSpPr>
            <a:spLocks noGrp="1"/>
          </p:cNvSpPr>
          <p:nvPr>
            <p:ph type="title"/>
          </p:nvPr>
        </p:nvSpPr>
        <p:spPr/>
        <p:txBody>
          <a:bodyPr anchor="ctr">
            <a:normAutofit/>
          </a:bodyPr>
          <a:lstStyle/>
          <a:p>
            <a:r>
              <a:rPr lang="en-US" dirty="0"/>
              <a:t>MACCS / RASCAL Comparison</a:t>
            </a:r>
          </a:p>
        </p:txBody>
      </p:sp>
      <p:graphicFrame>
        <p:nvGraphicFramePr>
          <p:cNvPr id="4" name="Content Placeholder 3">
            <a:extLst>
              <a:ext uri="{FF2B5EF4-FFF2-40B4-BE49-F238E27FC236}">
                <a16:creationId xmlns:a16="http://schemas.microsoft.com/office/drawing/2014/main" id="{5ED2E89B-5BBA-0ED4-3497-8B3C3D38601A}"/>
              </a:ext>
            </a:extLst>
          </p:cNvPr>
          <p:cNvGraphicFramePr>
            <a:graphicFrameLocks noGrp="1"/>
          </p:cNvGraphicFramePr>
          <p:nvPr>
            <p:ph sz="quarter" idx="20"/>
            <p:extLst>
              <p:ext uri="{D42A27DB-BD31-4B8C-83A1-F6EECF244321}">
                <p14:modId xmlns:p14="http://schemas.microsoft.com/office/powerpoint/2010/main" val="4273637337"/>
              </p:ext>
            </p:extLst>
          </p:nvPr>
        </p:nvGraphicFramePr>
        <p:xfrm>
          <a:off x="1075547" y="1737114"/>
          <a:ext cx="13219041" cy="5496370"/>
        </p:xfrm>
        <a:graphic>
          <a:graphicData uri="http://schemas.openxmlformats.org/drawingml/2006/table">
            <a:tbl>
              <a:tblPr>
                <a:tableStyleId>{5C22544A-7EE6-4342-B048-85BDC9FD1C3A}</a:tableStyleId>
              </a:tblPr>
              <a:tblGrid>
                <a:gridCol w="4359232">
                  <a:extLst>
                    <a:ext uri="{9D8B030D-6E8A-4147-A177-3AD203B41FA5}">
                      <a16:colId xmlns:a16="http://schemas.microsoft.com/office/drawing/2014/main" val="1324511589"/>
                    </a:ext>
                  </a:extLst>
                </a:gridCol>
                <a:gridCol w="4601881">
                  <a:extLst>
                    <a:ext uri="{9D8B030D-6E8A-4147-A177-3AD203B41FA5}">
                      <a16:colId xmlns:a16="http://schemas.microsoft.com/office/drawing/2014/main" val="2678369605"/>
                    </a:ext>
                  </a:extLst>
                </a:gridCol>
                <a:gridCol w="4257928">
                  <a:extLst>
                    <a:ext uri="{9D8B030D-6E8A-4147-A177-3AD203B41FA5}">
                      <a16:colId xmlns:a16="http://schemas.microsoft.com/office/drawing/2014/main" val="1737961170"/>
                    </a:ext>
                  </a:extLst>
                </a:gridCol>
              </a:tblGrid>
              <a:tr h="442315">
                <a:tc>
                  <a:txBody>
                    <a:bodyPr/>
                    <a:lstStyle/>
                    <a:p>
                      <a:pPr algn="l" fontAlgn="b"/>
                      <a:endParaRPr lang="en-US" sz="2900" b="0" i="0" u="none" strike="noStrike" dirty="0">
                        <a:solidFill>
                          <a:srgbClr val="000000"/>
                        </a:solidFill>
                        <a:effectLst/>
                        <a:latin typeface="+mn-lt"/>
                      </a:endParaRPr>
                    </a:p>
                  </a:txBody>
                  <a:tcPr marL="21134" marR="21134" marT="21134" marB="0" anchor="b"/>
                </a:tc>
                <a:tc>
                  <a:txBody>
                    <a:bodyPr/>
                    <a:lstStyle/>
                    <a:p>
                      <a:pPr algn="ctr" fontAlgn="b"/>
                      <a:r>
                        <a:rPr lang="en-US" sz="3400" b="1" u="none" strike="noStrike">
                          <a:effectLst/>
                          <a:latin typeface="+mn-lt"/>
                        </a:rPr>
                        <a:t>MACCS</a:t>
                      </a:r>
                      <a:endParaRPr lang="en-US" sz="3400" b="1" i="0" u="none" strike="noStrike">
                        <a:solidFill>
                          <a:srgbClr val="000000"/>
                        </a:solidFill>
                        <a:effectLst/>
                        <a:latin typeface="+mn-lt"/>
                      </a:endParaRPr>
                    </a:p>
                  </a:txBody>
                  <a:tcPr marL="21134" marR="21134" marT="21134" marB="0" anchor="b"/>
                </a:tc>
                <a:tc>
                  <a:txBody>
                    <a:bodyPr/>
                    <a:lstStyle/>
                    <a:p>
                      <a:pPr algn="ctr" fontAlgn="b"/>
                      <a:r>
                        <a:rPr lang="en-US" sz="3400" b="1" u="none" strike="noStrike">
                          <a:effectLst/>
                          <a:latin typeface="+mn-lt"/>
                        </a:rPr>
                        <a:t>RASCAL</a:t>
                      </a:r>
                      <a:endParaRPr lang="en-US" sz="3400" b="1" i="0" u="none" strike="noStrike">
                        <a:solidFill>
                          <a:srgbClr val="000000"/>
                        </a:solidFill>
                        <a:effectLst/>
                        <a:latin typeface="+mn-lt"/>
                      </a:endParaRPr>
                    </a:p>
                  </a:txBody>
                  <a:tcPr marL="21134" marR="21134" marT="21134" marB="0" anchor="b"/>
                </a:tc>
                <a:extLst>
                  <a:ext uri="{0D108BD9-81ED-4DB2-BD59-A6C34878D82A}">
                    <a16:rowId xmlns:a16="http://schemas.microsoft.com/office/drawing/2014/main" val="1627091243"/>
                  </a:ext>
                </a:extLst>
              </a:tr>
              <a:tr h="442315">
                <a:tc>
                  <a:txBody>
                    <a:bodyPr/>
                    <a:lstStyle/>
                    <a:p>
                      <a:pPr algn="l" fontAlgn="b"/>
                      <a:r>
                        <a:rPr lang="en-US" sz="2900" b="1" u="none" strike="noStrike" kern="1200">
                          <a:solidFill>
                            <a:schemeClr val="dk1"/>
                          </a:solidFill>
                          <a:effectLst/>
                          <a:latin typeface="+mn-lt"/>
                          <a:ea typeface="+mn-ea"/>
                          <a:cs typeface="+mn-cs"/>
                        </a:rPr>
                        <a:t>Inputs</a:t>
                      </a:r>
                    </a:p>
                  </a:txBody>
                  <a:tcPr marL="21134" marR="21134" marT="21134" marB="0" anchor="b"/>
                </a:tc>
                <a:tc>
                  <a:txBody>
                    <a:bodyPr/>
                    <a:lstStyle/>
                    <a:p>
                      <a:pPr algn="l" fontAlgn="b"/>
                      <a:r>
                        <a:rPr lang="en-US" sz="2900" u="none" strike="noStrike">
                          <a:effectLst/>
                          <a:latin typeface="+mn-lt"/>
                        </a:rPr>
                        <a:t>Hundreds</a:t>
                      </a:r>
                      <a:endParaRPr lang="en-US" sz="2900" b="0" i="0" u="none" strike="noStrike">
                        <a:solidFill>
                          <a:srgbClr val="000000"/>
                        </a:solidFill>
                        <a:effectLst/>
                        <a:latin typeface="+mn-lt"/>
                      </a:endParaRPr>
                    </a:p>
                  </a:txBody>
                  <a:tcPr marL="21134" marR="21134" marT="21134" marB="0" anchor="b"/>
                </a:tc>
                <a:tc>
                  <a:txBody>
                    <a:bodyPr/>
                    <a:lstStyle/>
                    <a:p>
                      <a:pPr algn="l" fontAlgn="b"/>
                      <a:r>
                        <a:rPr lang="en-US" sz="2900" u="none" strike="noStrike">
                          <a:effectLst/>
                          <a:latin typeface="+mn-lt"/>
                        </a:rPr>
                        <a:t>&lt;20</a:t>
                      </a:r>
                      <a:endParaRPr lang="en-US" sz="2900" b="0" i="0" u="none" strike="noStrike">
                        <a:solidFill>
                          <a:srgbClr val="000000"/>
                        </a:solidFill>
                        <a:effectLst/>
                        <a:latin typeface="+mn-lt"/>
                      </a:endParaRPr>
                    </a:p>
                  </a:txBody>
                  <a:tcPr marL="21134" marR="21134" marT="21134" marB="0" anchor="b"/>
                </a:tc>
                <a:extLst>
                  <a:ext uri="{0D108BD9-81ED-4DB2-BD59-A6C34878D82A}">
                    <a16:rowId xmlns:a16="http://schemas.microsoft.com/office/drawing/2014/main" val="3020469753"/>
                  </a:ext>
                </a:extLst>
              </a:tr>
              <a:tr h="442315">
                <a:tc>
                  <a:txBody>
                    <a:bodyPr/>
                    <a:lstStyle/>
                    <a:p>
                      <a:pPr algn="l" fontAlgn="b"/>
                      <a:r>
                        <a:rPr lang="en-US" sz="2900" b="1" u="none" strike="noStrike" kern="1200">
                          <a:solidFill>
                            <a:schemeClr val="dk1"/>
                          </a:solidFill>
                          <a:effectLst/>
                          <a:latin typeface="+mn-lt"/>
                          <a:ea typeface="+mn-ea"/>
                          <a:cs typeface="+mn-cs"/>
                        </a:rPr>
                        <a:t>Input time</a:t>
                      </a:r>
                    </a:p>
                  </a:txBody>
                  <a:tcPr marL="21134" marR="21134" marT="21134" marB="0" anchor="b"/>
                </a:tc>
                <a:tc>
                  <a:txBody>
                    <a:bodyPr/>
                    <a:lstStyle/>
                    <a:p>
                      <a:pPr marL="0" algn="l" defTabSz="1097280" rtl="0" eaLnBrk="1" fontAlgn="b" latinLnBrk="0" hangingPunct="1"/>
                      <a:r>
                        <a:rPr lang="en-US" sz="2900" u="none" strike="noStrike" kern="1200">
                          <a:solidFill>
                            <a:schemeClr val="dk1"/>
                          </a:solidFill>
                          <a:effectLst/>
                          <a:latin typeface="+mn-lt"/>
                          <a:ea typeface="+mn-ea"/>
                          <a:cs typeface="+mn-cs"/>
                        </a:rPr>
                        <a:t>Hours to Days</a:t>
                      </a:r>
                    </a:p>
                  </a:txBody>
                  <a:tcPr marL="21134" marR="21134" marT="21134" marB="0" anchor="b"/>
                </a:tc>
                <a:tc>
                  <a:txBody>
                    <a:bodyPr/>
                    <a:lstStyle/>
                    <a:p>
                      <a:pPr marL="0" algn="l" defTabSz="1097280" rtl="0" eaLnBrk="1" fontAlgn="b" latinLnBrk="0" hangingPunct="1"/>
                      <a:r>
                        <a:rPr lang="en-US" sz="2900" u="none" strike="noStrike" kern="1200">
                          <a:solidFill>
                            <a:schemeClr val="dk1"/>
                          </a:solidFill>
                          <a:effectLst/>
                          <a:latin typeface="+mn-lt"/>
                          <a:ea typeface="+mn-ea"/>
                          <a:cs typeface="+mn-cs"/>
                        </a:rPr>
                        <a:t>&lt;10 min</a:t>
                      </a:r>
                    </a:p>
                  </a:txBody>
                  <a:tcPr marL="21134" marR="21134" marT="21134" marB="0" anchor="b"/>
                </a:tc>
                <a:extLst>
                  <a:ext uri="{0D108BD9-81ED-4DB2-BD59-A6C34878D82A}">
                    <a16:rowId xmlns:a16="http://schemas.microsoft.com/office/drawing/2014/main" val="3287010284"/>
                  </a:ext>
                </a:extLst>
              </a:tr>
              <a:tr h="789230">
                <a:tc>
                  <a:txBody>
                    <a:bodyPr/>
                    <a:lstStyle/>
                    <a:p>
                      <a:pPr algn="l" fontAlgn="b"/>
                      <a:r>
                        <a:rPr lang="en-US" sz="2900" b="1" u="none" strike="noStrike" kern="1200">
                          <a:solidFill>
                            <a:schemeClr val="dk1"/>
                          </a:solidFill>
                          <a:effectLst/>
                          <a:latin typeface="+mn-lt"/>
                          <a:ea typeface="+mn-ea"/>
                          <a:cs typeface="+mn-cs"/>
                        </a:rPr>
                        <a:t>Run time</a:t>
                      </a:r>
                    </a:p>
                  </a:txBody>
                  <a:tcPr marL="21134" marR="21134" marT="21134" marB="0" anchor="b"/>
                </a:tc>
                <a:tc>
                  <a:txBody>
                    <a:bodyPr/>
                    <a:lstStyle/>
                    <a:p>
                      <a:pPr marL="0" algn="l" defTabSz="1097280" rtl="0" eaLnBrk="1" fontAlgn="b" latinLnBrk="0" hangingPunct="1"/>
                      <a:r>
                        <a:rPr lang="en-US" sz="2900" u="none" strike="noStrike" kern="1200">
                          <a:solidFill>
                            <a:schemeClr val="dk1"/>
                          </a:solidFill>
                          <a:effectLst/>
                          <a:latin typeface="+mn-lt"/>
                          <a:ea typeface="+mn-ea"/>
                          <a:cs typeface="+mn-cs"/>
                        </a:rPr>
                        <a:t>Minutes to Days</a:t>
                      </a:r>
                    </a:p>
                  </a:txBody>
                  <a:tcPr marL="21134" marR="21134" marT="21134" marB="0" anchor="b"/>
                </a:tc>
                <a:tc>
                  <a:txBody>
                    <a:bodyPr/>
                    <a:lstStyle/>
                    <a:p>
                      <a:pPr marL="0" algn="l" defTabSz="1097280" rtl="0" eaLnBrk="1" fontAlgn="b" latinLnBrk="0" hangingPunct="1"/>
                      <a:r>
                        <a:rPr lang="en-US" sz="2900" u="none" strike="noStrike" kern="1200">
                          <a:solidFill>
                            <a:schemeClr val="dk1"/>
                          </a:solidFill>
                          <a:effectLst/>
                          <a:latin typeface="+mn-lt"/>
                          <a:ea typeface="+mn-ea"/>
                          <a:cs typeface="+mn-cs"/>
                        </a:rPr>
                        <a:t>&lt;5 min</a:t>
                      </a:r>
                    </a:p>
                  </a:txBody>
                  <a:tcPr marL="21134" marR="21134" marT="21134" marB="0" anchor="b"/>
                </a:tc>
                <a:extLst>
                  <a:ext uri="{0D108BD9-81ED-4DB2-BD59-A6C34878D82A}">
                    <a16:rowId xmlns:a16="http://schemas.microsoft.com/office/drawing/2014/main" val="899389328"/>
                  </a:ext>
                </a:extLst>
              </a:tr>
              <a:tr h="442315">
                <a:tc>
                  <a:txBody>
                    <a:bodyPr/>
                    <a:lstStyle/>
                    <a:p>
                      <a:pPr algn="l" fontAlgn="b"/>
                      <a:r>
                        <a:rPr lang="en-US" sz="2900" b="1" u="none" strike="noStrike" kern="1200">
                          <a:solidFill>
                            <a:schemeClr val="dk1"/>
                          </a:solidFill>
                          <a:effectLst/>
                          <a:latin typeface="+mn-lt"/>
                          <a:ea typeface="+mn-ea"/>
                          <a:cs typeface="+mn-cs"/>
                        </a:rPr>
                        <a:t>Source Term</a:t>
                      </a:r>
                    </a:p>
                  </a:txBody>
                  <a:tcPr marL="21134" marR="21134" marT="21134" marB="0" anchor="b"/>
                </a:tc>
                <a:tc>
                  <a:txBody>
                    <a:bodyPr/>
                    <a:lstStyle/>
                    <a:p>
                      <a:pPr marL="0" algn="l" defTabSz="1097280" rtl="0" eaLnBrk="1" fontAlgn="b" latinLnBrk="0" hangingPunct="1"/>
                      <a:r>
                        <a:rPr lang="en-US" sz="2900" u="none" strike="noStrike" kern="1200">
                          <a:solidFill>
                            <a:schemeClr val="dk1"/>
                          </a:solidFill>
                          <a:effectLst/>
                          <a:latin typeface="+mn-lt"/>
                          <a:ea typeface="+mn-ea"/>
                          <a:cs typeface="+mn-cs"/>
                        </a:rPr>
                        <a:t>External Input</a:t>
                      </a:r>
                    </a:p>
                  </a:txBody>
                  <a:tcPr marL="21134" marR="21134" marT="21134" marB="0" anchor="b"/>
                </a:tc>
                <a:tc>
                  <a:txBody>
                    <a:bodyPr/>
                    <a:lstStyle/>
                    <a:p>
                      <a:pPr marL="0" algn="l" defTabSz="1097280" rtl="0" eaLnBrk="1" fontAlgn="b" latinLnBrk="0" hangingPunct="1"/>
                      <a:r>
                        <a:rPr lang="en-US" sz="2900" u="none" strike="noStrike" kern="1200">
                          <a:solidFill>
                            <a:schemeClr val="dk1"/>
                          </a:solidFill>
                          <a:effectLst/>
                          <a:latin typeface="+mn-lt"/>
                          <a:ea typeface="+mn-ea"/>
                          <a:cs typeface="+mn-cs"/>
                        </a:rPr>
                        <a:t>Included (Simplistic)</a:t>
                      </a:r>
                    </a:p>
                  </a:txBody>
                  <a:tcPr marL="21134" marR="21134" marT="21134" marB="0" anchor="b"/>
                </a:tc>
                <a:extLst>
                  <a:ext uri="{0D108BD9-81ED-4DB2-BD59-A6C34878D82A}">
                    <a16:rowId xmlns:a16="http://schemas.microsoft.com/office/drawing/2014/main" val="3980756022"/>
                  </a:ext>
                </a:extLst>
              </a:tr>
              <a:tr h="442315">
                <a:tc>
                  <a:txBody>
                    <a:bodyPr/>
                    <a:lstStyle/>
                    <a:p>
                      <a:pPr algn="l" fontAlgn="b"/>
                      <a:r>
                        <a:rPr lang="en-US" sz="2900" b="1" u="none" strike="noStrike" kern="1200">
                          <a:solidFill>
                            <a:schemeClr val="dk1"/>
                          </a:solidFill>
                          <a:effectLst/>
                          <a:latin typeface="+mn-lt"/>
                          <a:ea typeface="+mn-ea"/>
                          <a:cs typeface="+mn-cs"/>
                        </a:rPr>
                        <a:t>ATD Models</a:t>
                      </a:r>
                    </a:p>
                  </a:txBody>
                  <a:tcPr marL="21134" marR="21134" marT="21134" marB="0" anchor="b"/>
                </a:tc>
                <a:tc>
                  <a:txBody>
                    <a:bodyPr/>
                    <a:lstStyle/>
                    <a:p>
                      <a:pPr marL="0" algn="l" defTabSz="1097280" rtl="0" eaLnBrk="1" fontAlgn="b" latinLnBrk="0" hangingPunct="1"/>
                      <a:r>
                        <a:rPr lang="en-US" sz="2900" u="none" strike="noStrike" kern="1200">
                          <a:solidFill>
                            <a:schemeClr val="dk1"/>
                          </a:solidFill>
                          <a:effectLst/>
                          <a:latin typeface="+mn-lt"/>
                          <a:ea typeface="+mn-ea"/>
                          <a:cs typeface="+mn-cs"/>
                        </a:rPr>
                        <a:t>Y</a:t>
                      </a:r>
                    </a:p>
                  </a:txBody>
                  <a:tcPr marL="21134" marR="21134" marT="21134" marB="0" anchor="b"/>
                </a:tc>
                <a:tc>
                  <a:txBody>
                    <a:bodyPr/>
                    <a:lstStyle/>
                    <a:p>
                      <a:pPr marL="0" algn="l" defTabSz="1097280" rtl="0" eaLnBrk="1" fontAlgn="b" latinLnBrk="0" hangingPunct="1"/>
                      <a:r>
                        <a:rPr lang="en-US" sz="2900" u="none" strike="noStrike" kern="1200">
                          <a:solidFill>
                            <a:schemeClr val="dk1"/>
                          </a:solidFill>
                          <a:effectLst/>
                          <a:latin typeface="+mn-lt"/>
                          <a:ea typeface="+mn-ea"/>
                          <a:cs typeface="+mn-cs"/>
                        </a:rPr>
                        <a:t>Y</a:t>
                      </a:r>
                    </a:p>
                  </a:txBody>
                  <a:tcPr marL="21134" marR="21134" marT="21134" marB="0" anchor="b"/>
                </a:tc>
                <a:extLst>
                  <a:ext uri="{0D108BD9-81ED-4DB2-BD59-A6C34878D82A}">
                    <a16:rowId xmlns:a16="http://schemas.microsoft.com/office/drawing/2014/main" val="649403373"/>
                  </a:ext>
                </a:extLst>
              </a:tr>
              <a:tr h="442315">
                <a:tc>
                  <a:txBody>
                    <a:bodyPr/>
                    <a:lstStyle/>
                    <a:p>
                      <a:pPr algn="l" fontAlgn="b"/>
                      <a:r>
                        <a:rPr lang="en-US" sz="2900" b="1" u="none" strike="noStrike" kern="1200">
                          <a:solidFill>
                            <a:schemeClr val="dk1"/>
                          </a:solidFill>
                          <a:effectLst/>
                          <a:latin typeface="+mn-lt"/>
                          <a:ea typeface="+mn-ea"/>
                          <a:cs typeface="+mn-cs"/>
                        </a:rPr>
                        <a:t>Weather</a:t>
                      </a:r>
                    </a:p>
                  </a:txBody>
                  <a:tcPr marL="21134" marR="21134" marT="21134" marB="0" anchor="b"/>
                </a:tc>
                <a:tc>
                  <a:txBody>
                    <a:bodyPr/>
                    <a:lstStyle/>
                    <a:p>
                      <a:pPr marL="0" algn="l" defTabSz="1097280" rtl="0" eaLnBrk="1" fontAlgn="b" latinLnBrk="0" hangingPunct="1"/>
                      <a:r>
                        <a:rPr lang="en-US" sz="2900" u="none" strike="noStrike" kern="1200">
                          <a:solidFill>
                            <a:schemeClr val="dk1"/>
                          </a:solidFill>
                          <a:effectLst/>
                          <a:latin typeface="+mn-lt"/>
                          <a:ea typeface="+mn-ea"/>
                          <a:cs typeface="+mn-cs"/>
                        </a:rPr>
                        <a:t>Sampled Historic </a:t>
                      </a:r>
                      <a:r>
                        <a:rPr lang="en-US" sz="2900" u="none" strike="noStrike" kern="1200" err="1">
                          <a:solidFill>
                            <a:schemeClr val="dk1"/>
                          </a:solidFill>
                          <a:effectLst/>
                          <a:latin typeface="+mn-lt"/>
                          <a:ea typeface="+mn-ea"/>
                          <a:cs typeface="+mn-cs"/>
                        </a:rPr>
                        <a:t>Obs</a:t>
                      </a:r>
                      <a:endParaRPr lang="en-US" sz="2900" u="none" strike="noStrike" kern="1200">
                        <a:solidFill>
                          <a:schemeClr val="dk1"/>
                        </a:solidFill>
                        <a:effectLst/>
                        <a:latin typeface="+mn-lt"/>
                        <a:ea typeface="+mn-ea"/>
                        <a:cs typeface="+mn-cs"/>
                      </a:endParaRPr>
                    </a:p>
                  </a:txBody>
                  <a:tcPr marL="21134" marR="21134" marT="21134" marB="0" anchor="b"/>
                </a:tc>
                <a:tc>
                  <a:txBody>
                    <a:bodyPr/>
                    <a:lstStyle/>
                    <a:p>
                      <a:pPr marL="0" algn="l" defTabSz="1097280" rtl="0" eaLnBrk="1" fontAlgn="b" latinLnBrk="0" hangingPunct="1"/>
                      <a:r>
                        <a:rPr lang="en-US" sz="2900" u="none" strike="noStrike" kern="1200">
                          <a:solidFill>
                            <a:schemeClr val="dk1"/>
                          </a:solidFill>
                          <a:effectLst/>
                          <a:latin typeface="+mn-lt"/>
                          <a:ea typeface="+mn-ea"/>
                          <a:cs typeface="+mn-cs"/>
                        </a:rPr>
                        <a:t>Live Weather </a:t>
                      </a:r>
                    </a:p>
                  </a:txBody>
                  <a:tcPr marL="21134" marR="21134" marT="21134" marB="0" anchor="b"/>
                </a:tc>
                <a:extLst>
                  <a:ext uri="{0D108BD9-81ED-4DB2-BD59-A6C34878D82A}">
                    <a16:rowId xmlns:a16="http://schemas.microsoft.com/office/drawing/2014/main" val="3128863746"/>
                  </a:ext>
                </a:extLst>
              </a:tr>
              <a:tr h="442315">
                <a:tc>
                  <a:txBody>
                    <a:bodyPr/>
                    <a:lstStyle/>
                    <a:p>
                      <a:pPr algn="l" fontAlgn="b"/>
                      <a:r>
                        <a:rPr lang="en-US" sz="2900" b="1" u="none" strike="noStrike" kern="1200">
                          <a:solidFill>
                            <a:schemeClr val="dk1"/>
                          </a:solidFill>
                          <a:effectLst/>
                          <a:latin typeface="+mn-lt"/>
                          <a:ea typeface="+mn-ea"/>
                          <a:cs typeface="+mn-cs"/>
                        </a:rPr>
                        <a:t>Dose Calculations</a:t>
                      </a:r>
                    </a:p>
                  </a:txBody>
                  <a:tcPr marL="21134" marR="21134" marT="21134" marB="0" anchor="b"/>
                </a:tc>
                <a:tc>
                  <a:txBody>
                    <a:bodyPr/>
                    <a:lstStyle/>
                    <a:p>
                      <a:pPr marL="0" algn="l" defTabSz="1097280" rtl="0" eaLnBrk="1" fontAlgn="b" latinLnBrk="0" hangingPunct="1"/>
                      <a:r>
                        <a:rPr lang="en-US" sz="2900" u="none" strike="noStrike" kern="1200">
                          <a:solidFill>
                            <a:schemeClr val="dk1"/>
                          </a:solidFill>
                          <a:effectLst/>
                          <a:latin typeface="+mn-lt"/>
                          <a:ea typeface="+mn-ea"/>
                          <a:cs typeface="+mn-cs"/>
                        </a:rPr>
                        <a:t>Y</a:t>
                      </a:r>
                    </a:p>
                  </a:txBody>
                  <a:tcPr marL="21134" marR="21134" marT="21134" marB="0" anchor="b"/>
                </a:tc>
                <a:tc>
                  <a:txBody>
                    <a:bodyPr/>
                    <a:lstStyle/>
                    <a:p>
                      <a:pPr marL="0" algn="l" defTabSz="1097280" rtl="0" eaLnBrk="1" fontAlgn="b" latinLnBrk="0" hangingPunct="1"/>
                      <a:r>
                        <a:rPr lang="en-US" sz="2900" u="none" strike="noStrike" kern="1200">
                          <a:solidFill>
                            <a:schemeClr val="dk1"/>
                          </a:solidFill>
                          <a:effectLst/>
                          <a:latin typeface="+mn-lt"/>
                          <a:ea typeface="+mn-ea"/>
                          <a:cs typeface="+mn-cs"/>
                        </a:rPr>
                        <a:t>Y</a:t>
                      </a:r>
                    </a:p>
                  </a:txBody>
                  <a:tcPr marL="21134" marR="21134" marT="21134" marB="0" anchor="b"/>
                </a:tc>
                <a:extLst>
                  <a:ext uri="{0D108BD9-81ED-4DB2-BD59-A6C34878D82A}">
                    <a16:rowId xmlns:a16="http://schemas.microsoft.com/office/drawing/2014/main" val="2807815420"/>
                  </a:ext>
                </a:extLst>
              </a:tr>
              <a:tr h="442315">
                <a:tc>
                  <a:txBody>
                    <a:bodyPr/>
                    <a:lstStyle/>
                    <a:p>
                      <a:pPr algn="l" fontAlgn="b"/>
                      <a:r>
                        <a:rPr lang="en-US" sz="2900" b="1" u="none" strike="noStrike" kern="1200">
                          <a:solidFill>
                            <a:schemeClr val="dk1"/>
                          </a:solidFill>
                          <a:effectLst/>
                          <a:latin typeface="+mn-lt"/>
                          <a:ea typeface="+mn-ea"/>
                          <a:cs typeface="+mn-cs"/>
                        </a:rPr>
                        <a:t>Protective Actions</a:t>
                      </a:r>
                    </a:p>
                  </a:txBody>
                  <a:tcPr marL="21134" marR="21134" marT="21134" marB="0" anchor="b"/>
                </a:tc>
                <a:tc>
                  <a:txBody>
                    <a:bodyPr/>
                    <a:lstStyle/>
                    <a:p>
                      <a:pPr marL="0" algn="l" defTabSz="1097280" rtl="0" eaLnBrk="1" fontAlgn="b" latinLnBrk="0" hangingPunct="1"/>
                      <a:r>
                        <a:rPr lang="en-US" sz="2900" u="none" strike="noStrike" kern="1200">
                          <a:solidFill>
                            <a:schemeClr val="dk1"/>
                          </a:solidFill>
                          <a:effectLst/>
                          <a:latin typeface="+mn-lt"/>
                          <a:ea typeface="+mn-ea"/>
                          <a:cs typeface="+mn-cs"/>
                        </a:rPr>
                        <a:t>Credited</a:t>
                      </a:r>
                    </a:p>
                  </a:txBody>
                  <a:tcPr marL="21134" marR="21134" marT="21134" marB="0" anchor="b"/>
                </a:tc>
                <a:tc>
                  <a:txBody>
                    <a:bodyPr/>
                    <a:lstStyle/>
                    <a:p>
                      <a:pPr marL="0" algn="l" defTabSz="1097280" rtl="0" eaLnBrk="1" fontAlgn="b" latinLnBrk="0" hangingPunct="1"/>
                      <a:r>
                        <a:rPr lang="en-US" sz="2900" u="none" strike="noStrike" kern="1200">
                          <a:solidFill>
                            <a:schemeClr val="dk1"/>
                          </a:solidFill>
                          <a:effectLst/>
                          <a:latin typeface="+mn-lt"/>
                          <a:ea typeface="+mn-ea"/>
                          <a:cs typeface="+mn-cs"/>
                        </a:rPr>
                        <a:t>Not Credited</a:t>
                      </a:r>
                    </a:p>
                  </a:txBody>
                  <a:tcPr marL="21134" marR="21134" marT="21134" marB="0" anchor="b"/>
                </a:tc>
                <a:extLst>
                  <a:ext uri="{0D108BD9-81ED-4DB2-BD59-A6C34878D82A}">
                    <a16:rowId xmlns:a16="http://schemas.microsoft.com/office/drawing/2014/main" val="2252808196"/>
                  </a:ext>
                </a:extLst>
              </a:tr>
              <a:tr h="442315">
                <a:tc>
                  <a:txBody>
                    <a:bodyPr/>
                    <a:lstStyle/>
                    <a:p>
                      <a:pPr algn="l" fontAlgn="b"/>
                      <a:r>
                        <a:rPr lang="en-US" sz="2900" b="1" u="none" strike="noStrike" kern="1200">
                          <a:solidFill>
                            <a:schemeClr val="dk1"/>
                          </a:solidFill>
                          <a:effectLst/>
                          <a:latin typeface="+mn-lt"/>
                          <a:ea typeface="+mn-ea"/>
                          <a:cs typeface="+mn-cs"/>
                        </a:rPr>
                        <a:t>Health Effects</a:t>
                      </a:r>
                    </a:p>
                  </a:txBody>
                  <a:tcPr marL="21134" marR="21134" marT="21134" marB="0" anchor="b"/>
                </a:tc>
                <a:tc>
                  <a:txBody>
                    <a:bodyPr/>
                    <a:lstStyle/>
                    <a:p>
                      <a:pPr marL="0" algn="l" defTabSz="1097280" rtl="0" eaLnBrk="1" fontAlgn="b" latinLnBrk="0" hangingPunct="1"/>
                      <a:r>
                        <a:rPr lang="en-US" sz="2900" u="none" strike="noStrike" kern="1200">
                          <a:solidFill>
                            <a:schemeClr val="dk1"/>
                          </a:solidFill>
                          <a:effectLst/>
                          <a:latin typeface="+mn-lt"/>
                          <a:ea typeface="+mn-ea"/>
                          <a:cs typeface="+mn-cs"/>
                        </a:rPr>
                        <a:t>Y</a:t>
                      </a:r>
                    </a:p>
                  </a:txBody>
                  <a:tcPr marL="21134" marR="21134" marT="21134" marB="0" anchor="b"/>
                </a:tc>
                <a:tc>
                  <a:txBody>
                    <a:bodyPr/>
                    <a:lstStyle/>
                    <a:p>
                      <a:pPr marL="0" algn="l" defTabSz="1097280" rtl="0" eaLnBrk="1" fontAlgn="b" latinLnBrk="0" hangingPunct="1"/>
                      <a:r>
                        <a:rPr lang="en-US" sz="2900" u="none" strike="noStrike" kern="1200">
                          <a:solidFill>
                            <a:schemeClr val="dk1"/>
                          </a:solidFill>
                          <a:effectLst/>
                          <a:latin typeface="+mn-lt"/>
                          <a:ea typeface="+mn-ea"/>
                          <a:cs typeface="+mn-cs"/>
                        </a:rPr>
                        <a:t>N</a:t>
                      </a:r>
                    </a:p>
                  </a:txBody>
                  <a:tcPr marL="21134" marR="21134" marT="21134" marB="0" anchor="b"/>
                </a:tc>
                <a:extLst>
                  <a:ext uri="{0D108BD9-81ED-4DB2-BD59-A6C34878D82A}">
                    <a16:rowId xmlns:a16="http://schemas.microsoft.com/office/drawing/2014/main" val="3434895747"/>
                  </a:ext>
                </a:extLst>
              </a:tr>
              <a:tr h="442315">
                <a:tc>
                  <a:txBody>
                    <a:bodyPr/>
                    <a:lstStyle/>
                    <a:p>
                      <a:pPr algn="l" fontAlgn="b"/>
                      <a:r>
                        <a:rPr lang="en-US" sz="2900" b="1" u="none" strike="noStrike" kern="1200">
                          <a:solidFill>
                            <a:schemeClr val="dk1"/>
                          </a:solidFill>
                          <a:effectLst/>
                          <a:latin typeface="+mn-lt"/>
                          <a:ea typeface="+mn-ea"/>
                          <a:cs typeface="+mn-cs"/>
                        </a:rPr>
                        <a:t>Economic Effects</a:t>
                      </a:r>
                    </a:p>
                  </a:txBody>
                  <a:tcPr marL="21134" marR="21134" marT="21134" marB="0" anchor="b"/>
                </a:tc>
                <a:tc>
                  <a:txBody>
                    <a:bodyPr/>
                    <a:lstStyle/>
                    <a:p>
                      <a:pPr marL="0" algn="l" defTabSz="1097280" rtl="0" eaLnBrk="1" fontAlgn="b" latinLnBrk="0" hangingPunct="1"/>
                      <a:r>
                        <a:rPr lang="en-US" sz="2900" u="none" strike="noStrike" kern="1200">
                          <a:solidFill>
                            <a:schemeClr val="dk1"/>
                          </a:solidFill>
                          <a:effectLst/>
                          <a:latin typeface="+mn-lt"/>
                          <a:ea typeface="+mn-ea"/>
                          <a:cs typeface="+mn-cs"/>
                        </a:rPr>
                        <a:t>Y</a:t>
                      </a:r>
                    </a:p>
                  </a:txBody>
                  <a:tcPr marL="21134" marR="21134" marT="21134" marB="0" anchor="b"/>
                </a:tc>
                <a:tc>
                  <a:txBody>
                    <a:bodyPr/>
                    <a:lstStyle/>
                    <a:p>
                      <a:pPr marL="0" algn="l" defTabSz="1097280" rtl="0" eaLnBrk="1" fontAlgn="b" latinLnBrk="0" hangingPunct="1"/>
                      <a:r>
                        <a:rPr lang="en-US" sz="2900" u="none" strike="noStrike" kern="1200" dirty="0">
                          <a:solidFill>
                            <a:schemeClr val="dk1"/>
                          </a:solidFill>
                          <a:effectLst/>
                          <a:latin typeface="+mn-lt"/>
                          <a:ea typeface="+mn-ea"/>
                          <a:cs typeface="+mn-cs"/>
                        </a:rPr>
                        <a:t>N</a:t>
                      </a:r>
                    </a:p>
                  </a:txBody>
                  <a:tcPr marL="21134" marR="21134" marT="21134" marB="0" anchor="b"/>
                </a:tc>
                <a:extLst>
                  <a:ext uri="{0D108BD9-81ED-4DB2-BD59-A6C34878D82A}">
                    <a16:rowId xmlns:a16="http://schemas.microsoft.com/office/drawing/2014/main" val="3317996769"/>
                  </a:ext>
                </a:extLst>
              </a:tr>
            </a:tbl>
          </a:graphicData>
        </a:graphic>
      </p:graphicFrame>
    </p:spTree>
    <p:extLst>
      <p:ext uri="{BB962C8B-B14F-4D97-AF65-F5344CB8AC3E}">
        <p14:creationId xmlns:p14="http://schemas.microsoft.com/office/powerpoint/2010/main" val="217948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AA895F-422C-48CB-B4D7-5610CB636F34}"/>
              </a:ext>
            </a:extLst>
          </p:cNvPr>
          <p:cNvSpPr>
            <a:spLocks noGrp="1"/>
          </p:cNvSpPr>
          <p:nvPr>
            <p:ph type="sldNum" sz="quarter" idx="12"/>
          </p:nvPr>
        </p:nvSpPr>
        <p:spPr/>
        <p:txBody>
          <a:bodyPr/>
          <a:lstStyle/>
          <a:p>
            <a:fld id="{FD10F92E-CEE3-4C3E-9687-38673294B1E9}" type="slidenum">
              <a:rPr lang="en-US" smtClean="0"/>
              <a:t>7</a:t>
            </a:fld>
            <a:endParaRPr lang="en-US"/>
          </a:p>
        </p:txBody>
      </p:sp>
      <p:sp>
        <p:nvSpPr>
          <p:cNvPr id="9" name="Title 1">
            <a:extLst>
              <a:ext uri="{FF2B5EF4-FFF2-40B4-BE49-F238E27FC236}">
                <a16:creationId xmlns:a16="http://schemas.microsoft.com/office/drawing/2014/main" id="{BB27DF58-2088-403D-AAFB-13E6B77B65E8}"/>
              </a:ext>
            </a:extLst>
          </p:cNvPr>
          <p:cNvSpPr>
            <a:spLocks noGrp="1"/>
          </p:cNvSpPr>
          <p:nvPr>
            <p:ph type="title"/>
          </p:nvPr>
        </p:nvSpPr>
        <p:spPr/>
        <p:txBody>
          <a:bodyPr>
            <a:normAutofit/>
          </a:bodyPr>
          <a:lstStyle/>
          <a:p>
            <a:r>
              <a:rPr lang="en-US" dirty="0"/>
              <a:t>MACCS Spatial Grid</a:t>
            </a:r>
          </a:p>
        </p:txBody>
      </p:sp>
      <p:sp>
        <p:nvSpPr>
          <p:cNvPr id="2" name="Content Placeholder 1">
            <a:extLst>
              <a:ext uri="{FF2B5EF4-FFF2-40B4-BE49-F238E27FC236}">
                <a16:creationId xmlns:a16="http://schemas.microsoft.com/office/drawing/2014/main" id="{F1CBE545-A396-8116-ED8E-CB049BC7D888}"/>
              </a:ext>
            </a:extLst>
          </p:cNvPr>
          <p:cNvSpPr>
            <a:spLocks noGrp="1"/>
          </p:cNvSpPr>
          <p:nvPr>
            <p:ph sz="quarter" idx="20"/>
          </p:nvPr>
        </p:nvSpPr>
        <p:spPr>
          <a:xfrm>
            <a:off x="936304" y="1851555"/>
            <a:ext cx="7995372" cy="5309896"/>
          </a:xfrm>
        </p:spPr>
        <p:txBody>
          <a:bodyPr/>
          <a:lstStyle/>
          <a:p>
            <a:r>
              <a:rPr lang="en-US" dirty="0"/>
              <a:t>Calculations are performed on a radial polar grid</a:t>
            </a:r>
          </a:p>
          <a:p>
            <a:endParaRPr lang="en-US" dirty="0"/>
          </a:p>
          <a:p>
            <a:r>
              <a:rPr lang="en-US" dirty="0"/>
              <a:t>The user specifies the number of compass sectors and radial intervals, and the outer distance of each radial interval</a:t>
            </a:r>
          </a:p>
          <a:p>
            <a:endParaRPr lang="en-US" dirty="0"/>
          </a:p>
          <a:p>
            <a:r>
              <a:rPr lang="en-US" dirty="0"/>
              <a:t>MACCS calculates results for each spatial element</a:t>
            </a:r>
          </a:p>
          <a:p>
            <a:endParaRPr lang="en-US" dirty="0"/>
          </a:p>
        </p:txBody>
      </p:sp>
      <p:pic>
        <p:nvPicPr>
          <p:cNvPr id="5" name="Picture 4">
            <a:extLst>
              <a:ext uri="{FF2B5EF4-FFF2-40B4-BE49-F238E27FC236}">
                <a16:creationId xmlns:a16="http://schemas.microsoft.com/office/drawing/2014/main" id="{573B8F5F-4E55-4F38-BAE9-FBADD37E422F}"/>
              </a:ext>
            </a:extLst>
          </p:cNvPr>
          <p:cNvPicPr>
            <a:picLocks noChangeAspect="1"/>
          </p:cNvPicPr>
          <p:nvPr/>
        </p:nvPicPr>
        <p:blipFill>
          <a:blip r:embed="rId3"/>
          <a:stretch>
            <a:fillRect/>
          </a:stretch>
        </p:blipFill>
        <p:spPr>
          <a:xfrm>
            <a:off x="8931676" y="1668492"/>
            <a:ext cx="4564458" cy="4575234"/>
          </a:xfrm>
          <a:prstGeom prst="rect">
            <a:avLst/>
          </a:prstGeom>
        </p:spPr>
      </p:pic>
      <p:sp>
        <p:nvSpPr>
          <p:cNvPr id="6" name="TextBox 5">
            <a:extLst>
              <a:ext uri="{FF2B5EF4-FFF2-40B4-BE49-F238E27FC236}">
                <a16:creationId xmlns:a16="http://schemas.microsoft.com/office/drawing/2014/main" id="{740CD773-F8C4-46B8-A785-F6C388D70562}"/>
              </a:ext>
            </a:extLst>
          </p:cNvPr>
          <p:cNvSpPr txBox="1"/>
          <p:nvPr/>
        </p:nvSpPr>
        <p:spPr>
          <a:xfrm>
            <a:off x="8660182" y="6233913"/>
            <a:ext cx="5334114" cy="867930"/>
          </a:xfrm>
          <a:prstGeom prst="rect">
            <a:avLst/>
          </a:prstGeom>
          <a:noFill/>
        </p:spPr>
        <p:txBody>
          <a:bodyPr wrap="square" rtlCol="0">
            <a:spAutoFit/>
          </a:bodyPr>
          <a:lstStyle/>
          <a:p>
            <a:pPr algn="ctr"/>
            <a:r>
              <a:rPr lang="en-US" sz="1680" i="1" dirty="0"/>
              <a:t>Example of MACCS polar coordinate grid with 16 sectors and 3 radial divisions.</a:t>
            </a:r>
            <a:br>
              <a:rPr lang="en-US" sz="1680" i="1" dirty="0"/>
            </a:br>
            <a:r>
              <a:rPr lang="en-US" sz="1680" i="1" dirty="0"/>
              <a:t>(reproduced from Fig. 2-1 of NUREG/CR-6613 Vol. 1</a:t>
            </a:r>
          </a:p>
        </p:txBody>
      </p:sp>
    </p:spTree>
    <p:extLst>
      <p:ext uri="{BB962C8B-B14F-4D97-AF65-F5344CB8AC3E}">
        <p14:creationId xmlns:p14="http://schemas.microsoft.com/office/powerpoint/2010/main" val="117722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2ECD7D7-931D-097C-FB47-86956C1BB1C5}"/>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1280477" y="3658166"/>
            <a:ext cx="6412885" cy="4300603"/>
          </a:xfrm>
          <a:prstGeom prst="rect">
            <a:avLst/>
          </a:prstGeom>
          <a:solidFill>
            <a:schemeClr val="bg1"/>
          </a:solidFill>
        </p:spPr>
      </p:pic>
      <p:sp>
        <p:nvSpPr>
          <p:cNvPr id="5" name="Slide Number Placeholder 4">
            <a:extLst>
              <a:ext uri="{FF2B5EF4-FFF2-40B4-BE49-F238E27FC236}">
                <a16:creationId xmlns:a16="http://schemas.microsoft.com/office/drawing/2014/main" id="{7DD5BE45-CA14-3BD0-5E6B-EF199AB37FB0}"/>
              </a:ext>
            </a:extLst>
          </p:cNvPr>
          <p:cNvSpPr>
            <a:spLocks noGrp="1"/>
          </p:cNvSpPr>
          <p:nvPr>
            <p:ph type="sldNum" sz="quarter" idx="12"/>
          </p:nvPr>
        </p:nvSpPr>
        <p:spPr/>
        <p:txBody>
          <a:bodyPr/>
          <a:lstStyle/>
          <a:p>
            <a:fld id="{B980B012-4B4C-0D4B-9961-39BAA1B684BE}" type="slidenum">
              <a:rPr lang="en-US" smtClean="0"/>
              <a:pPr/>
              <a:t>8</a:t>
            </a:fld>
            <a:endParaRPr lang="en-US"/>
          </a:p>
        </p:txBody>
      </p:sp>
      <p:sp>
        <p:nvSpPr>
          <p:cNvPr id="2" name="Title 1">
            <a:extLst>
              <a:ext uri="{FF2B5EF4-FFF2-40B4-BE49-F238E27FC236}">
                <a16:creationId xmlns:a16="http://schemas.microsoft.com/office/drawing/2014/main" id="{8BB7BEBD-9F91-3E8D-D56F-4118BE389FE2}"/>
              </a:ext>
            </a:extLst>
          </p:cNvPr>
          <p:cNvSpPr>
            <a:spLocks noGrp="1"/>
          </p:cNvSpPr>
          <p:nvPr>
            <p:ph type="title"/>
          </p:nvPr>
        </p:nvSpPr>
        <p:spPr/>
        <p:txBody>
          <a:bodyPr>
            <a:normAutofit fontScale="90000"/>
          </a:bodyPr>
          <a:lstStyle/>
          <a:p>
            <a:r>
              <a:rPr lang="en-US" dirty="0"/>
              <a:t>MACCS Time-Dependent Calculations</a:t>
            </a:r>
          </a:p>
        </p:txBody>
      </p:sp>
      <p:pic>
        <p:nvPicPr>
          <p:cNvPr id="4" name="Content Placeholder 6">
            <a:extLst>
              <a:ext uri="{FF2B5EF4-FFF2-40B4-BE49-F238E27FC236}">
                <a16:creationId xmlns:a16="http://schemas.microsoft.com/office/drawing/2014/main" id="{BC445E04-78A9-26E6-BB44-D99D5FEB617A}"/>
              </a:ext>
            </a:extLst>
          </p:cNvPr>
          <p:cNvPicPr>
            <a:picLocks noGrp="1" noChangeAspect="1"/>
          </p:cNvPicPr>
          <p:nvPr>
            <p:ph sz="quarter" idx="20"/>
          </p:nvPr>
        </p:nvPicPr>
        <p:blipFill>
          <a:blip r:embed="rId4" cstate="email">
            <a:extLst>
              <a:ext uri="{28A0092B-C50C-407E-A947-70E740481C1C}">
                <a14:useLocalDpi xmlns:a14="http://schemas.microsoft.com/office/drawing/2010/main"/>
              </a:ext>
            </a:extLst>
          </a:blip>
          <a:stretch>
            <a:fillRect/>
          </a:stretch>
        </p:blipFill>
        <p:spPr bwMode="auto">
          <a:xfrm>
            <a:off x="8787810" y="1913342"/>
            <a:ext cx="5486400" cy="5486400"/>
          </a:xfrm>
          <a:prstGeom prst="rect">
            <a:avLst/>
          </a:prstGeom>
          <a:noFill/>
          <a:ln>
            <a:noFill/>
          </a:ln>
        </p:spPr>
      </p:pic>
      <p:sp>
        <p:nvSpPr>
          <p:cNvPr id="9" name="Content Placeholder 3">
            <a:extLst>
              <a:ext uri="{FF2B5EF4-FFF2-40B4-BE49-F238E27FC236}">
                <a16:creationId xmlns:a16="http://schemas.microsoft.com/office/drawing/2014/main" id="{DC2FD2D1-0D48-D799-376C-031AC176B7CA}"/>
              </a:ext>
            </a:extLst>
          </p:cNvPr>
          <p:cNvSpPr txBox="1">
            <a:spLocks/>
          </p:cNvSpPr>
          <p:nvPr/>
        </p:nvSpPr>
        <p:spPr>
          <a:xfrm>
            <a:off x="9078021" y="7412989"/>
            <a:ext cx="4905978" cy="545780"/>
          </a:xfrm>
          <a:prstGeom prst="rect">
            <a:avLst/>
          </a:prstGeom>
        </p:spPr>
        <p:txBody>
          <a:bodyPr vert="horz" lIns="109728" tIns="54864" rIns="109728" bIns="54864"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spcBef>
                <a:spcPts val="0"/>
              </a:spcBef>
              <a:buNone/>
            </a:pPr>
            <a:r>
              <a:rPr lang="en-US" sz="2400"/>
              <a:t>Network evacuation scheme</a:t>
            </a:r>
          </a:p>
        </p:txBody>
      </p:sp>
      <p:sp>
        <p:nvSpPr>
          <p:cNvPr id="11" name="Content Placeholder 3">
            <a:extLst>
              <a:ext uri="{FF2B5EF4-FFF2-40B4-BE49-F238E27FC236}">
                <a16:creationId xmlns:a16="http://schemas.microsoft.com/office/drawing/2014/main" id="{B681BF02-8FFD-67FB-9B8A-D0B649AC032F}"/>
              </a:ext>
            </a:extLst>
          </p:cNvPr>
          <p:cNvSpPr txBox="1">
            <a:spLocks/>
          </p:cNvSpPr>
          <p:nvPr/>
        </p:nvSpPr>
        <p:spPr>
          <a:xfrm>
            <a:off x="1588167" y="1913342"/>
            <a:ext cx="7124317" cy="1584373"/>
          </a:xfrm>
          <a:prstGeom prst="rect">
            <a:avLst/>
          </a:prstGeom>
        </p:spPr>
        <p:txBody>
          <a:bodyPr vert="horz" lIns="109728" tIns="54864" rIns="109728" bIns="54864"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spcBef>
                <a:spcPts val="0"/>
              </a:spcBef>
            </a:pPr>
            <a:r>
              <a:rPr lang="en-US" sz="2400"/>
              <a:t>The timing of protective actions affects consequences</a:t>
            </a:r>
          </a:p>
          <a:p>
            <a:pPr>
              <a:spcBef>
                <a:spcPts val="0"/>
              </a:spcBef>
            </a:pPr>
            <a:r>
              <a:rPr lang="en-US" sz="2400"/>
              <a:t>Example: Figure below shows </a:t>
            </a:r>
            <a:r>
              <a:rPr lang="en-US" sz="2400" err="1"/>
              <a:t>groundshine</a:t>
            </a:r>
            <a:r>
              <a:rPr lang="en-US" sz="2400"/>
              <a:t> dose accumulation during the emergency phase</a:t>
            </a:r>
          </a:p>
        </p:txBody>
      </p:sp>
    </p:spTree>
    <p:extLst>
      <p:ext uri="{BB962C8B-B14F-4D97-AF65-F5344CB8AC3E}">
        <p14:creationId xmlns:p14="http://schemas.microsoft.com/office/powerpoint/2010/main" val="293579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Group 110">
            <a:extLst>
              <a:ext uri="{FF2B5EF4-FFF2-40B4-BE49-F238E27FC236}">
                <a16:creationId xmlns:a16="http://schemas.microsoft.com/office/drawing/2014/main" id="{9194441E-0B06-4C8C-B403-64395537FEA0}"/>
              </a:ext>
            </a:extLst>
          </p:cNvPr>
          <p:cNvGrpSpPr/>
          <p:nvPr/>
        </p:nvGrpSpPr>
        <p:grpSpPr>
          <a:xfrm>
            <a:off x="2550889" y="2002195"/>
            <a:ext cx="9939528" cy="5239512"/>
            <a:chOff x="3047047" y="1681797"/>
            <a:chExt cx="6097910" cy="3494403"/>
          </a:xfrm>
        </p:grpSpPr>
        <p:sp>
          <p:nvSpPr>
            <p:cNvPr id="112" name="Freeform 707">
              <a:extLst>
                <a:ext uri="{FF2B5EF4-FFF2-40B4-BE49-F238E27FC236}">
                  <a16:creationId xmlns:a16="http://schemas.microsoft.com/office/drawing/2014/main" id="{774F3E91-BBB1-48DB-841E-0BB1879E4F55}"/>
                </a:ext>
              </a:extLst>
            </p:cNvPr>
            <p:cNvSpPr>
              <a:spLocks/>
            </p:cNvSpPr>
            <p:nvPr/>
          </p:nvSpPr>
          <p:spPr bwMode="auto">
            <a:xfrm>
              <a:off x="6358769" y="4454842"/>
              <a:ext cx="662269" cy="721358"/>
            </a:xfrm>
            <a:custGeom>
              <a:avLst/>
              <a:gdLst>
                <a:gd name="T0" fmla="*/ 636 w 1272"/>
                <a:gd name="T1" fmla="*/ 0 h 1152"/>
                <a:gd name="T2" fmla="*/ 48 w 1272"/>
                <a:gd name="T3" fmla="*/ 504 h 1152"/>
                <a:gd name="T4" fmla="*/ 30 w 1272"/>
                <a:gd name="T5" fmla="*/ 630 h 1152"/>
                <a:gd name="T6" fmla="*/ 48 w 1272"/>
                <a:gd name="T7" fmla="*/ 648 h 1152"/>
                <a:gd name="T8" fmla="*/ 636 w 1272"/>
                <a:gd name="T9" fmla="*/ 1152 h 1152"/>
                <a:gd name="T10" fmla="*/ 1223 w 1272"/>
                <a:gd name="T11" fmla="*/ 648 h 1152"/>
                <a:gd name="T12" fmla="*/ 1241 w 1272"/>
                <a:gd name="T13" fmla="*/ 522 h 1152"/>
                <a:gd name="T14" fmla="*/ 1223 w 1272"/>
                <a:gd name="T15" fmla="*/ 504 h 1152"/>
                <a:gd name="T16" fmla="*/ 636 w 1272"/>
                <a:gd name="T1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2" h="1152">
                  <a:moveTo>
                    <a:pt x="636" y="0"/>
                  </a:moveTo>
                  <a:lnTo>
                    <a:pt x="48" y="504"/>
                  </a:lnTo>
                  <a:cubicBezTo>
                    <a:pt x="8" y="533"/>
                    <a:pt x="0" y="590"/>
                    <a:pt x="30" y="630"/>
                  </a:cubicBezTo>
                  <a:cubicBezTo>
                    <a:pt x="35" y="636"/>
                    <a:pt x="41" y="642"/>
                    <a:pt x="48" y="648"/>
                  </a:cubicBezTo>
                  <a:lnTo>
                    <a:pt x="636" y="1152"/>
                  </a:lnTo>
                  <a:lnTo>
                    <a:pt x="1223" y="648"/>
                  </a:lnTo>
                  <a:cubicBezTo>
                    <a:pt x="1263" y="618"/>
                    <a:pt x="1272" y="561"/>
                    <a:pt x="1241" y="522"/>
                  </a:cubicBezTo>
                  <a:cubicBezTo>
                    <a:pt x="1236" y="515"/>
                    <a:pt x="1230" y="509"/>
                    <a:pt x="1223" y="504"/>
                  </a:cubicBezTo>
                  <a:lnTo>
                    <a:pt x="636" y="0"/>
                  </a:lnTo>
                  <a:close/>
                </a:path>
              </a:pathLst>
            </a:custGeom>
            <a:solidFill>
              <a:srgbClr val="CCECFF"/>
            </a:solidFill>
            <a:ln w="0">
              <a:solidFill>
                <a:srgbClr val="000000"/>
              </a:solidFill>
              <a:round/>
              <a:headEnd/>
              <a:tailEnd/>
            </a:ln>
          </p:spPr>
          <p:txBody>
            <a:bodyPr rot="0" vert="horz" wrap="square" lIns="82296" tIns="41148" rIns="82296" bIns="41148" anchor="t" anchorCtr="0" upright="1">
              <a:noAutofit/>
            </a:bodyPr>
            <a:lstStyle/>
            <a:p>
              <a:endParaRPr lang="en-US" sz="1320"/>
            </a:p>
          </p:txBody>
        </p:sp>
        <p:sp>
          <p:nvSpPr>
            <p:cNvPr id="113" name="Freeform 708">
              <a:extLst>
                <a:ext uri="{FF2B5EF4-FFF2-40B4-BE49-F238E27FC236}">
                  <a16:creationId xmlns:a16="http://schemas.microsoft.com/office/drawing/2014/main" id="{987BAE93-3E40-4A29-B14C-AE0E2BAFFC5D}"/>
                </a:ext>
              </a:extLst>
            </p:cNvPr>
            <p:cNvSpPr>
              <a:spLocks/>
            </p:cNvSpPr>
            <p:nvPr/>
          </p:nvSpPr>
          <p:spPr bwMode="auto">
            <a:xfrm>
              <a:off x="6358769" y="4454842"/>
              <a:ext cx="662269" cy="721358"/>
            </a:xfrm>
            <a:custGeom>
              <a:avLst/>
              <a:gdLst>
                <a:gd name="T0" fmla="*/ 636 w 1272"/>
                <a:gd name="T1" fmla="*/ 0 h 1152"/>
                <a:gd name="T2" fmla="*/ 48 w 1272"/>
                <a:gd name="T3" fmla="*/ 504 h 1152"/>
                <a:gd name="T4" fmla="*/ 30 w 1272"/>
                <a:gd name="T5" fmla="*/ 630 h 1152"/>
                <a:gd name="T6" fmla="*/ 48 w 1272"/>
                <a:gd name="T7" fmla="*/ 648 h 1152"/>
                <a:gd name="T8" fmla="*/ 636 w 1272"/>
                <a:gd name="T9" fmla="*/ 1152 h 1152"/>
                <a:gd name="T10" fmla="*/ 1223 w 1272"/>
                <a:gd name="T11" fmla="*/ 648 h 1152"/>
                <a:gd name="T12" fmla="*/ 1241 w 1272"/>
                <a:gd name="T13" fmla="*/ 522 h 1152"/>
                <a:gd name="T14" fmla="*/ 1223 w 1272"/>
                <a:gd name="T15" fmla="*/ 504 h 1152"/>
                <a:gd name="T16" fmla="*/ 636 w 1272"/>
                <a:gd name="T1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2" h="1152">
                  <a:moveTo>
                    <a:pt x="636" y="0"/>
                  </a:moveTo>
                  <a:lnTo>
                    <a:pt x="48" y="504"/>
                  </a:lnTo>
                  <a:cubicBezTo>
                    <a:pt x="8" y="533"/>
                    <a:pt x="0" y="590"/>
                    <a:pt x="30" y="630"/>
                  </a:cubicBezTo>
                  <a:cubicBezTo>
                    <a:pt x="35" y="636"/>
                    <a:pt x="41" y="642"/>
                    <a:pt x="48" y="648"/>
                  </a:cubicBezTo>
                  <a:lnTo>
                    <a:pt x="636" y="1152"/>
                  </a:lnTo>
                  <a:lnTo>
                    <a:pt x="1223" y="648"/>
                  </a:lnTo>
                  <a:cubicBezTo>
                    <a:pt x="1263" y="618"/>
                    <a:pt x="1272" y="561"/>
                    <a:pt x="1241" y="522"/>
                  </a:cubicBezTo>
                  <a:cubicBezTo>
                    <a:pt x="1236" y="515"/>
                    <a:pt x="1230" y="509"/>
                    <a:pt x="1223" y="504"/>
                  </a:cubicBezTo>
                  <a:lnTo>
                    <a:pt x="636" y="0"/>
                  </a:lnTo>
                  <a:close/>
                </a:path>
              </a:pathLst>
            </a:custGeom>
            <a:noFill/>
            <a:ln w="2540" cap="rnd">
              <a:solidFill>
                <a:srgbClr val="0074B9"/>
              </a:solidFill>
              <a:round/>
              <a:headEnd/>
              <a:tailEnd/>
            </a:ln>
            <a:extLst>
              <a:ext uri="{909E8E84-426E-40DD-AFC4-6F175D3DCCD1}">
                <a14:hiddenFill xmlns:a14="http://schemas.microsoft.com/office/drawing/2010/main">
                  <a:solidFill>
                    <a:srgbClr val="FFFFFF"/>
                  </a:solidFill>
                </a14:hiddenFill>
              </a:ext>
            </a:extLst>
          </p:spPr>
          <p:txBody>
            <a:bodyPr rot="0" vert="horz" wrap="square" lIns="82296" tIns="41148" rIns="82296" bIns="41148" anchor="t" anchorCtr="0" upright="1">
              <a:noAutofit/>
            </a:bodyPr>
            <a:lstStyle/>
            <a:p>
              <a:endParaRPr lang="en-US" sz="1320"/>
            </a:p>
          </p:txBody>
        </p:sp>
        <p:sp>
          <p:nvSpPr>
            <p:cNvPr id="114" name="Rectangle 113">
              <a:extLst>
                <a:ext uri="{FF2B5EF4-FFF2-40B4-BE49-F238E27FC236}">
                  <a16:creationId xmlns:a16="http://schemas.microsoft.com/office/drawing/2014/main" id="{049177A5-A274-4476-AD35-AC237A04284F}"/>
                </a:ext>
              </a:extLst>
            </p:cNvPr>
            <p:cNvSpPr>
              <a:spLocks noChangeArrowheads="1"/>
            </p:cNvSpPr>
            <p:nvPr/>
          </p:nvSpPr>
          <p:spPr bwMode="auto">
            <a:xfrm>
              <a:off x="6505179" y="4746299"/>
              <a:ext cx="391919" cy="1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just"/>
              <a:r>
                <a:rPr lang="en-US" sz="13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Outputs </a:t>
              </a:r>
              <a:endParaRPr lang="en-US" sz="1320">
                <a:latin typeface="Times New Roman" panose="02020603050405020304" pitchFamily="18" charset="0"/>
                <a:ea typeface="Times New Roman" panose="02020603050405020304" pitchFamily="18" charset="0"/>
              </a:endParaRPr>
            </a:p>
          </p:txBody>
        </p:sp>
        <p:sp>
          <p:nvSpPr>
            <p:cNvPr id="115" name="Rectangle 114">
              <a:extLst>
                <a:ext uri="{FF2B5EF4-FFF2-40B4-BE49-F238E27FC236}">
                  <a16:creationId xmlns:a16="http://schemas.microsoft.com/office/drawing/2014/main" id="{4C0DFB35-BB73-4897-B94C-2A12DCBF2FF1}"/>
                </a:ext>
              </a:extLst>
            </p:cNvPr>
            <p:cNvSpPr>
              <a:spLocks noChangeArrowheads="1"/>
            </p:cNvSpPr>
            <p:nvPr/>
          </p:nvSpPr>
          <p:spPr bwMode="auto">
            <a:xfrm>
              <a:off x="5739172" y="1687575"/>
              <a:ext cx="1865348" cy="2566798"/>
            </a:xfrm>
            <a:prstGeom prst="rect">
              <a:avLst/>
            </a:prstGeom>
            <a:solidFill>
              <a:srgbClr val="FEFEF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2296" tIns="41148" rIns="82296" bIns="41148" anchor="t" anchorCtr="0" upright="1">
              <a:noAutofit/>
            </a:bodyPr>
            <a:lstStyle/>
            <a:p>
              <a:endParaRPr lang="en-US" sz="1320"/>
            </a:p>
          </p:txBody>
        </p:sp>
        <p:sp>
          <p:nvSpPr>
            <p:cNvPr id="116" name="Rectangle 115">
              <a:extLst>
                <a:ext uri="{FF2B5EF4-FFF2-40B4-BE49-F238E27FC236}">
                  <a16:creationId xmlns:a16="http://schemas.microsoft.com/office/drawing/2014/main" id="{D4F494BF-6B04-406A-99B5-AE14CA977695}"/>
                </a:ext>
              </a:extLst>
            </p:cNvPr>
            <p:cNvSpPr>
              <a:spLocks noChangeArrowheads="1"/>
            </p:cNvSpPr>
            <p:nvPr/>
          </p:nvSpPr>
          <p:spPr bwMode="auto">
            <a:xfrm>
              <a:off x="5737116" y="1687575"/>
              <a:ext cx="1867405" cy="2578664"/>
            </a:xfrm>
            <a:prstGeom prst="rect">
              <a:avLst/>
            </a:prstGeom>
            <a:noFill/>
            <a:ln w="2540" cap="rnd">
              <a:solidFill>
                <a:srgbClr val="2D57B0"/>
              </a:solidFill>
              <a:round/>
              <a:headEnd/>
              <a:tailEnd/>
            </a:ln>
            <a:extLst>
              <a:ext uri="{909E8E84-426E-40DD-AFC4-6F175D3DCCD1}">
                <a14:hiddenFill xmlns:a14="http://schemas.microsoft.com/office/drawing/2010/main">
                  <a:solidFill>
                    <a:srgbClr val="FFFFFF"/>
                  </a:solidFill>
                </a14:hiddenFill>
              </a:ext>
            </a:extLst>
          </p:spPr>
          <p:txBody>
            <a:bodyPr rot="0" vert="horz" wrap="square" lIns="82296" tIns="41148" rIns="82296" bIns="41148" anchor="t" anchorCtr="0" upright="1">
              <a:noAutofit/>
            </a:bodyPr>
            <a:lstStyle/>
            <a:p>
              <a:endParaRPr lang="en-US" sz="1320"/>
            </a:p>
          </p:txBody>
        </p:sp>
        <p:sp>
          <p:nvSpPr>
            <p:cNvPr id="117" name="Rectangle 116">
              <a:extLst>
                <a:ext uri="{FF2B5EF4-FFF2-40B4-BE49-F238E27FC236}">
                  <a16:creationId xmlns:a16="http://schemas.microsoft.com/office/drawing/2014/main" id="{64A7EB9B-440B-4FC1-82D9-F5A00C2B999D}"/>
                </a:ext>
              </a:extLst>
            </p:cNvPr>
            <p:cNvSpPr>
              <a:spLocks noChangeArrowheads="1"/>
            </p:cNvSpPr>
            <p:nvPr/>
          </p:nvSpPr>
          <p:spPr bwMode="auto">
            <a:xfrm>
              <a:off x="5945663" y="2119602"/>
              <a:ext cx="568293" cy="60134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2296" tIns="41148" rIns="82296" bIns="41148" anchor="t" anchorCtr="0" upright="1">
              <a:noAutofit/>
            </a:bodyPr>
            <a:lstStyle/>
            <a:p>
              <a:endParaRPr lang="en-US" sz="1320"/>
            </a:p>
          </p:txBody>
        </p:sp>
        <p:sp>
          <p:nvSpPr>
            <p:cNvPr id="118" name="Rectangle 117">
              <a:extLst>
                <a:ext uri="{FF2B5EF4-FFF2-40B4-BE49-F238E27FC236}">
                  <a16:creationId xmlns:a16="http://schemas.microsoft.com/office/drawing/2014/main" id="{F7C03A0D-DAC2-4CC1-BC94-E19BAD05A00D}"/>
                </a:ext>
              </a:extLst>
            </p:cNvPr>
            <p:cNvSpPr>
              <a:spLocks noChangeArrowheads="1"/>
            </p:cNvSpPr>
            <p:nvPr/>
          </p:nvSpPr>
          <p:spPr bwMode="auto">
            <a:xfrm>
              <a:off x="5945662" y="2119602"/>
              <a:ext cx="568294" cy="601343"/>
            </a:xfrm>
            <a:prstGeom prst="rect">
              <a:avLst/>
            </a:prstGeom>
            <a:noFill/>
            <a:ln w="2540" cap="rnd">
              <a:solidFill>
                <a:srgbClr val="0074B9"/>
              </a:solidFill>
              <a:round/>
              <a:headEnd/>
              <a:tailEnd/>
            </a:ln>
            <a:extLst>
              <a:ext uri="{909E8E84-426E-40DD-AFC4-6F175D3DCCD1}">
                <a14:hiddenFill xmlns:a14="http://schemas.microsoft.com/office/drawing/2010/main">
                  <a:solidFill>
                    <a:srgbClr val="FFFFFF"/>
                  </a:solidFill>
                </a14:hiddenFill>
              </a:ext>
            </a:extLst>
          </p:spPr>
          <p:txBody>
            <a:bodyPr rot="0" vert="horz" wrap="square" lIns="82296" tIns="41148" rIns="82296" bIns="41148" anchor="t" anchorCtr="0" upright="1">
              <a:noAutofit/>
            </a:bodyPr>
            <a:lstStyle/>
            <a:p>
              <a:endParaRPr lang="en-US" sz="1320"/>
            </a:p>
          </p:txBody>
        </p:sp>
        <p:sp>
          <p:nvSpPr>
            <p:cNvPr id="119" name="Rectangle 118">
              <a:extLst>
                <a:ext uri="{FF2B5EF4-FFF2-40B4-BE49-F238E27FC236}">
                  <a16:creationId xmlns:a16="http://schemas.microsoft.com/office/drawing/2014/main" id="{BF95EF87-3C38-4CEB-9863-7C0BD381FE26}"/>
                </a:ext>
              </a:extLst>
            </p:cNvPr>
            <p:cNvSpPr>
              <a:spLocks noChangeArrowheads="1"/>
            </p:cNvSpPr>
            <p:nvPr/>
          </p:nvSpPr>
          <p:spPr bwMode="auto">
            <a:xfrm>
              <a:off x="5995662" y="2326509"/>
              <a:ext cx="497813" cy="1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pPr algn="just"/>
              <a:r>
                <a:rPr lang="en-US" sz="13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Dosimetry</a:t>
              </a:r>
              <a:endParaRPr lang="en-US" sz="1320">
                <a:latin typeface="Times New Roman" panose="02020603050405020304" pitchFamily="18" charset="0"/>
                <a:ea typeface="Times New Roman" panose="02020603050405020304" pitchFamily="18" charset="0"/>
              </a:endParaRPr>
            </a:p>
          </p:txBody>
        </p:sp>
        <p:sp>
          <p:nvSpPr>
            <p:cNvPr id="120" name="Rectangle 119">
              <a:extLst>
                <a:ext uri="{FF2B5EF4-FFF2-40B4-BE49-F238E27FC236}">
                  <a16:creationId xmlns:a16="http://schemas.microsoft.com/office/drawing/2014/main" id="{4FE74DF5-BD9A-4180-93BA-527ED836F3EA}"/>
                </a:ext>
              </a:extLst>
            </p:cNvPr>
            <p:cNvSpPr>
              <a:spLocks noChangeArrowheads="1"/>
            </p:cNvSpPr>
            <p:nvPr/>
          </p:nvSpPr>
          <p:spPr bwMode="auto">
            <a:xfrm>
              <a:off x="6176789" y="3152744"/>
              <a:ext cx="504163" cy="61277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2296" tIns="41148" rIns="82296" bIns="41148" anchor="t" anchorCtr="0" upright="1">
              <a:noAutofit/>
            </a:bodyPr>
            <a:lstStyle/>
            <a:p>
              <a:endParaRPr lang="en-US" sz="1320"/>
            </a:p>
          </p:txBody>
        </p:sp>
        <p:sp>
          <p:nvSpPr>
            <p:cNvPr id="121" name="Rectangle 120">
              <a:extLst>
                <a:ext uri="{FF2B5EF4-FFF2-40B4-BE49-F238E27FC236}">
                  <a16:creationId xmlns:a16="http://schemas.microsoft.com/office/drawing/2014/main" id="{548F6CE9-1C1E-470E-A7DC-2D26A42A0703}"/>
                </a:ext>
              </a:extLst>
            </p:cNvPr>
            <p:cNvSpPr>
              <a:spLocks noChangeArrowheads="1"/>
            </p:cNvSpPr>
            <p:nvPr/>
          </p:nvSpPr>
          <p:spPr bwMode="auto">
            <a:xfrm>
              <a:off x="6176789" y="3152744"/>
              <a:ext cx="504163" cy="612773"/>
            </a:xfrm>
            <a:prstGeom prst="rect">
              <a:avLst/>
            </a:prstGeom>
            <a:noFill/>
            <a:ln w="2540" cap="rnd">
              <a:solidFill>
                <a:srgbClr val="0074B9"/>
              </a:solidFill>
              <a:round/>
              <a:headEnd/>
              <a:tailEnd/>
            </a:ln>
            <a:extLst>
              <a:ext uri="{909E8E84-426E-40DD-AFC4-6F175D3DCCD1}">
                <a14:hiddenFill xmlns:a14="http://schemas.microsoft.com/office/drawing/2010/main">
                  <a:solidFill>
                    <a:srgbClr val="FFFFFF"/>
                  </a:solidFill>
                </a14:hiddenFill>
              </a:ext>
            </a:extLst>
          </p:spPr>
          <p:txBody>
            <a:bodyPr rot="0" vert="horz" wrap="square" lIns="82296" tIns="41148" rIns="82296" bIns="41148" anchor="t" anchorCtr="0" upright="1">
              <a:noAutofit/>
            </a:bodyPr>
            <a:lstStyle/>
            <a:p>
              <a:endParaRPr lang="en-US" sz="1320"/>
            </a:p>
          </p:txBody>
        </p:sp>
        <p:sp>
          <p:nvSpPr>
            <p:cNvPr id="122" name="Rectangle 121">
              <a:extLst>
                <a:ext uri="{FF2B5EF4-FFF2-40B4-BE49-F238E27FC236}">
                  <a16:creationId xmlns:a16="http://schemas.microsoft.com/office/drawing/2014/main" id="{CF8E4890-4EAD-4D1D-AC4D-BB548301715D}"/>
                </a:ext>
              </a:extLst>
            </p:cNvPr>
            <p:cNvSpPr>
              <a:spLocks noChangeArrowheads="1"/>
            </p:cNvSpPr>
            <p:nvPr/>
          </p:nvSpPr>
          <p:spPr bwMode="auto">
            <a:xfrm>
              <a:off x="6253651" y="3308949"/>
              <a:ext cx="351726" cy="3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just"/>
              <a:r>
                <a:rPr lang="en-US" sz="13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Health</a:t>
              </a:r>
              <a:endParaRPr lang="en-US" sz="1320">
                <a:latin typeface="Times New Roman" panose="02020603050405020304" pitchFamily="18" charset="0"/>
                <a:ea typeface="Times New Roman" panose="02020603050405020304" pitchFamily="18" charset="0"/>
              </a:endParaRPr>
            </a:p>
            <a:p>
              <a:pPr algn="just"/>
              <a:r>
                <a:rPr lang="en-US" sz="13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Effects </a:t>
              </a:r>
              <a:endParaRPr lang="en-US" sz="1320">
                <a:latin typeface="Times New Roman" panose="02020603050405020304" pitchFamily="18" charset="0"/>
                <a:ea typeface="Times New Roman" panose="02020603050405020304" pitchFamily="18" charset="0"/>
              </a:endParaRPr>
            </a:p>
          </p:txBody>
        </p:sp>
        <p:sp>
          <p:nvSpPr>
            <p:cNvPr id="123" name="Rectangle 122">
              <a:extLst>
                <a:ext uri="{FF2B5EF4-FFF2-40B4-BE49-F238E27FC236}">
                  <a16:creationId xmlns:a16="http://schemas.microsoft.com/office/drawing/2014/main" id="{911B8C15-BA37-4800-A7F0-82B0F776E084}"/>
                </a:ext>
              </a:extLst>
            </p:cNvPr>
            <p:cNvSpPr>
              <a:spLocks noChangeArrowheads="1"/>
            </p:cNvSpPr>
            <p:nvPr/>
          </p:nvSpPr>
          <p:spPr bwMode="auto">
            <a:xfrm>
              <a:off x="6746743" y="3152744"/>
              <a:ext cx="529561" cy="61277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2296" tIns="41148" rIns="82296" bIns="41148" anchor="t" anchorCtr="0" upright="1">
              <a:noAutofit/>
            </a:bodyPr>
            <a:lstStyle/>
            <a:p>
              <a:endParaRPr lang="en-US" sz="1320"/>
            </a:p>
          </p:txBody>
        </p:sp>
        <p:sp>
          <p:nvSpPr>
            <p:cNvPr id="124" name="Rectangle 123">
              <a:extLst>
                <a:ext uri="{FF2B5EF4-FFF2-40B4-BE49-F238E27FC236}">
                  <a16:creationId xmlns:a16="http://schemas.microsoft.com/office/drawing/2014/main" id="{3EF453C4-0331-4060-BDC9-C12E84860C41}"/>
                </a:ext>
              </a:extLst>
            </p:cNvPr>
            <p:cNvSpPr>
              <a:spLocks noChangeArrowheads="1"/>
            </p:cNvSpPr>
            <p:nvPr/>
          </p:nvSpPr>
          <p:spPr bwMode="auto">
            <a:xfrm>
              <a:off x="6746743" y="3152744"/>
              <a:ext cx="529561" cy="612773"/>
            </a:xfrm>
            <a:prstGeom prst="rect">
              <a:avLst/>
            </a:prstGeom>
            <a:noFill/>
            <a:ln w="2540" cap="rnd">
              <a:solidFill>
                <a:srgbClr val="0074B9"/>
              </a:solidFill>
              <a:round/>
              <a:headEnd/>
              <a:tailEnd/>
            </a:ln>
            <a:extLst>
              <a:ext uri="{909E8E84-426E-40DD-AFC4-6F175D3DCCD1}">
                <a14:hiddenFill xmlns:a14="http://schemas.microsoft.com/office/drawing/2010/main">
                  <a:solidFill>
                    <a:srgbClr val="FFFFFF"/>
                  </a:solidFill>
                </a14:hiddenFill>
              </a:ext>
            </a:extLst>
          </p:spPr>
          <p:txBody>
            <a:bodyPr rot="0" vert="horz" wrap="square" lIns="82296" tIns="41148" rIns="82296" bIns="41148" anchor="t" anchorCtr="0" upright="1">
              <a:noAutofit/>
            </a:bodyPr>
            <a:lstStyle/>
            <a:p>
              <a:endParaRPr lang="en-US" sz="1320"/>
            </a:p>
          </p:txBody>
        </p:sp>
        <p:sp>
          <p:nvSpPr>
            <p:cNvPr id="125" name="Rectangle 124">
              <a:extLst>
                <a:ext uri="{FF2B5EF4-FFF2-40B4-BE49-F238E27FC236}">
                  <a16:creationId xmlns:a16="http://schemas.microsoft.com/office/drawing/2014/main" id="{57B66C30-C523-435F-B01C-E223216ACB0F}"/>
                </a:ext>
              </a:extLst>
            </p:cNvPr>
            <p:cNvSpPr>
              <a:spLocks noChangeArrowheads="1"/>
            </p:cNvSpPr>
            <p:nvPr/>
          </p:nvSpPr>
          <p:spPr bwMode="auto">
            <a:xfrm>
              <a:off x="6875391" y="3408009"/>
              <a:ext cx="283053" cy="1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just"/>
              <a:r>
                <a:rPr lang="en-US" sz="13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Costs </a:t>
              </a:r>
              <a:endParaRPr lang="en-US" sz="1320">
                <a:latin typeface="Times New Roman" panose="02020603050405020304" pitchFamily="18" charset="0"/>
                <a:ea typeface="Times New Roman" panose="02020603050405020304" pitchFamily="18" charset="0"/>
              </a:endParaRPr>
            </a:p>
          </p:txBody>
        </p:sp>
        <p:sp>
          <p:nvSpPr>
            <p:cNvPr id="126" name="Freeform 750">
              <a:extLst>
                <a:ext uri="{FF2B5EF4-FFF2-40B4-BE49-F238E27FC236}">
                  <a16:creationId xmlns:a16="http://schemas.microsoft.com/office/drawing/2014/main" id="{B96F494B-7B29-48A5-85AC-B4F31AB7D100}"/>
                </a:ext>
              </a:extLst>
            </p:cNvPr>
            <p:cNvSpPr>
              <a:spLocks/>
            </p:cNvSpPr>
            <p:nvPr/>
          </p:nvSpPr>
          <p:spPr bwMode="auto">
            <a:xfrm>
              <a:off x="8232512" y="1884816"/>
              <a:ext cx="899746" cy="480694"/>
            </a:xfrm>
            <a:custGeom>
              <a:avLst/>
              <a:gdLst>
                <a:gd name="T0" fmla="*/ 0 w 1417"/>
                <a:gd name="T1" fmla="*/ 757 h 757"/>
                <a:gd name="T2" fmla="*/ 1102 w 1417"/>
                <a:gd name="T3" fmla="*/ 757 h 757"/>
                <a:gd name="T4" fmla="*/ 1417 w 1417"/>
                <a:gd name="T5" fmla="*/ 0 h 757"/>
                <a:gd name="T6" fmla="*/ 315 w 1417"/>
                <a:gd name="T7" fmla="*/ 0 h 757"/>
                <a:gd name="T8" fmla="*/ 0 w 1417"/>
                <a:gd name="T9" fmla="*/ 757 h 757"/>
              </a:gdLst>
              <a:ahLst/>
              <a:cxnLst>
                <a:cxn ang="0">
                  <a:pos x="T0" y="T1"/>
                </a:cxn>
                <a:cxn ang="0">
                  <a:pos x="T2" y="T3"/>
                </a:cxn>
                <a:cxn ang="0">
                  <a:pos x="T4" y="T5"/>
                </a:cxn>
                <a:cxn ang="0">
                  <a:pos x="T6" y="T7"/>
                </a:cxn>
                <a:cxn ang="0">
                  <a:pos x="T8" y="T9"/>
                </a:cxn>
              </a:cxnLst>
              <a:rect l="0" t="0" r="r" b="b"/>
              <a:pathLst>
                <a:path w="1417" h="757">
                  <a:moveTo>
                    <a:pt x="0" y="757"/>
                  </a:moveTo>
                  <a:lnTo>
                    <a:pt x="1102" y="757"/>
                  </a:lnTo>
                  <a:lnTo>
                    <a:pt x="1417" y="0"/>
                  </a:lnTo>
                  <a:lnTo>
                    <a:pt x="315" y="0"/>
                  </a:lnTo>
                  <a:lnTo>
                    <a:pt x="0" y="757"/>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sp>
          <p:nvSpPr>
            <p:cNvPr id="127" name="Freeform 751">
              <a:extLst>
                <a:ext uri="{FF2B5EF4-FFF2-40B4-BE49-F238E27FC236}">
                  <a16:creationId xmlns:a16="http://schemas.microsoft.com/office/drawing/2014/main" id="{D81D54AB-CA58-45DD-A271-C7DDDABF509A}"/>
                </a:ext>
              </a:extLst>
            </p:cNvPr>
            <p:cNvSpPr>
              <a:spLocks/>
            </p:cNvSpPr>
            <p:nvPr/>
          </p:nvSpPr>
          <p:spPr bwMode="auto">
            <a:xfrm>
              <a:off x="8232512" y="1884816"/>
              <a:ext cx="899746" cy="480694"/>
            </a:xfrm>
            <a:custGeom>
              <a:avLst/>
              <a:gdLst>
                <a:gd name="T0" fmla="*/ 0 w 1417"/>
                <a:gd name="T1" fmla="*/ 757 h 757"/>
                <a:gd name="T2" fmla="*/ 1102 w 1417"/>
                <a:gd name="T3" fmla="*/ 757 h 757"/>
                <a:gd name="T4" fmla="*/ 1417 w 1417"/>
                <a:gd name="T5" fmla="*/ 0 h 757"/>
                <a:gd name="T6" fmla="*/ 315 w 1417"/>
                <a:gd name="T7" fmla="*/ 0 h 757"/>
                <a:gd name="T8" fmla="*/ 0 w 1417"/>
                <a:gd name="T9" fmla="*/ 757 h 757"/>
              </a:gdLst>
              <a:ahLst/>
              <a:cxnLst>
                <a:cxn ang="0">
                  <a:pos x="T0" y="T1"/>
                </a:cxn>
                <a:cxn ang="0">
                  <a:pos x="T2" y="T3"/>
                </a:cxn>
                <a:cxn ang="0">
                  <a:pos x="T4" y="T5"/>
                </a:cxn>
                <a:cxn ang="0">
                  <a:pos x="T6" y="T7"/>
                </a:cxn>
                <a:cxn ang="0">
                  <a:pos x="T8" y="T9"/>
                </a:cxn>
              </a:cxnLst>
              <a:rect l="0" t="0" r="r" b="b"/>
              <a:pathLst>
                <a:path w="1417" h="757">
                  <a:moveTo>
                    <a:pt x="0" y="757"/>
                  </a:moveTo>
                  <a:lnTo>
                    <a:pt x="1102" y="757"/>
                  </a:lnTo>
                  <a:lnTo>
                    <a:pt x="1417" y="0"/>
                  </a:lnTo>
                  <a:lnTo>
                    <a:pt x="315" y="0"/>
                  </a:lnTo>
                  <a:lnTo>
                    <a:pt x="0" y="757"/>
                  </a:lnTo>
                  <a:close/>
                </a:path>
              </a:pathLst>
            </a:custGeom>
            <a:noFill/>
            <a:ln w="2540" cap="rnd">
              <a:solidFill>
                <a:srgbClr val="0074B9"/>
              </a:solidFill>
              <a:round/>
              <a:headEnd/>
              <a:tailEnd/>
            </a:ln>
            <a:extLst>
              <a:ext uri="{909E8E84-426E-40DD-AFC4-6F175D3DCCD1}">
                <a14:hiddenFill xmlns:a14="http://schemas.microsoft.com/office/drawing/2010/main">
                  <a:solidFill>
                    <a:srgbClr val="FFFFFF"/>
                  </a:solidFill>
                </a14:hiddenFill>
              </a:ext>
            </a:extLst>
          </p:spPr>
          <p:txBody>
            <a:bodyPr rot="0" vert="horz" wrap="square" lIns="82296" tIns="41148" rIns="82296" bIns="41148" anchor="t" anchorCtr="0" upright="1">
              <a:noAutofit/>
            </a:bodyPr>
            <a:lstStyle/>
            <a:p>
              <a:endParaRPr lang="en-US" sz="1320"/>
            </a:p>
          </p:txBody>
        </p:sp>
        <p:sp>
          <p:nvSpPr>
            <p:cNvPr id="128" name="Rectangle 127">
              <a:extLst>
                <a:ext uri="{FF2B5EF4-FFF2-40B4-BE49-F238E27FC236}">
                  <a16:creationId xmlns:a16="http://schemas.microsoft.com/office/drawing/2014/main" id="{123944DE-6196-4773-A3C0-26EA3843DC9A}"/>
                </a:ext>
              </a:extLst>
            </p:cNvPr>
            <p:cNvSpPr>
              <a:spLocks noChangeArrowheads="1"/>
            </p:cNvSpPr>
            <p:nvPr/>
          </p:nvSpPr>
          <p:spPr bwMode="auto">
            <a:xfrm>
              <a:off x="8395948" y="1995940"/>
              <a:ext cx="558572" cy="3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just"/>
              <a:r>
                <a:rPr lang="en-US" sz="13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Dose </a:t>
              </a:r>
              <a:endParaRPr lang="en-US" sz="1320">
                <a:latin typeface="Times New Roman" panose="02020603050405020304" pitchFamily="18" charset="0"/>
                <a:ea typeface="Times New Roman" panose="02020603050405020304" pitchFamily="18" charset="0"/>
              </a:endParaRPr>
            </a:p>
            <a:p>
              <a:pPr algn="just"/>
              <a:r>
                <a:rPr lang="en-US" sz="13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Coefficients</a:t>
              </a:r>
              <a:endParaRPr lang="en-US" sz="1320">
                <a:latin typeface="Times New Roman" panose="02020603050405020304" pitchFamily="18" charset="0"/>
                <a:ea typeface="Times New Roman" panose="02020603050405020304" pitchFamily="18" charset="0"/>
              </a:endParaRPr>
            </a:p>
          </p:txBody>
        </p:sp>
        <p:sp>
          <p:nvSpPr>
            <p:cNvPr id="129" name="Freeform 754">
              <a:extLst>
                <a:ext uri="{FF2B5EF4-FFF2-40B4-BE49-F238E27FC236}">
                  <a16:creationId xmlns:a16="http://schemas.microsoft.com/office/drawing/2014/main" id="{FBC0C615-DFE2-466F-B474-B601D539F9C9}"/>
                </a:ext>
              </a:extLst>
            </p:cNvPr>
            <p:cNvSpPr>
              <a:spLocks/>
            </p:cNvSpPr>
            <p:nvPr/>
          </p:nvSpPr>
          <p:spPr bwMode="auto">
            <a:xfrm>
              <a:off x="8219812" y="2470285"/>
              <a:ext cx="925145" cy="540383"/>
            </a:xfrm>
            <a:custGeom>
              <a:avLst/>
              <a:gdLst>
                <a:gd name="T0" fmla="*/ 0 w 1457"/>
                <a:gd name="T1" fmla="*/ 851 h 851"/>
                <a:gd name="T2" fmla="*/ 1102 w 1457"/>
                <a:gd name="T3" fmla="*/ 851 h 851"/>
                <a:gd name="T4" fmla="*/ 1457 w 1457"/>
                <a:gd name="T5" fmla="*/ 0 h 851"/>
                <a:gd name="T6" fmla="*/ 355 w 1457"/>
                <a:gd name="T7" fmla="*/ 0 h 851"/>
                <a:gd name="T8" fmla="*/ 0 w 1457"/>
                <a:gd name="T9" fmla="*/ 851 h 851"/>
              </a:gdLst>
              <a:ahLst/>
              <a:cxnLst>
                <a:cxn ang="0">
                  <a:pos x="T0" y="T1"/>
                </a:cxn>
                <a:cxn ang="0">
                  <a:pos x="T2" y="T3"/>
                </a:cxn>
                <a:cxn ang="0">
                  <a:pos x="T4" y="T5"/>
                </a:cxn>
                <a:cxn ang="0">
                  <a:pos x="T6" y="T7"/>
                </a:cxn>
                <a:cxn ang="0">
                  <a:pos x="T8" y="T9"/>
                </a:cxn>
              </a:cxnLst>
              <a:rect l="0" t="0" r="r" b="b"/>
              <a:pathLst>
                <a:path w="1457" h="851">
                  <a:moveTo>
                    <a:pt x="0" y="851"/>
                  </a:moveTo>
                  <a:lnTo>
                    <a:pt x="1102" y="851"/>
                  </a:lnTo>
                  <a:lnTo>
                    <a:pt x="1457" y="0"/>
                  </a:lnTo>
                  <a:lnTo>
                    <a:pt x="355" y="0"/>
                  </a:lnTo>
                  <a:lnTo>
                    <a:pt x="0" y="851"/>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sp>
          <p:nvSpPr>
            <p:cNvPr id="130" name="Freeform 755">
              <a:extLst>
                <a:ext uri="{FF2B5EF4-FFF2-40B4-BE49-F238E27FC236}">
                  <a16:creationId xmlns:a16="http://schemas.microsoft.com/office/drawing/2014/main" id="{7D8130D6-598D-451B-B8E0-02F00792B8C1}"/>
                </a:ext>
              </a:extLst>
            </p:cNvPr>
            <p:cNvSpPr>
              <a:spLocks/>
            </p:cNvSpPr>
            <p:nvPr/>
          </p:nvSpPr>
          <p:spPr bwMode="auto">
            <a:xfrm>
              <a:off x="8219812" y="2470285"/>
              <a:ext cx="925145" cy="540383"/>
            </a:xfrm>
            <a:custGeom>
              <a:avLst/>
              <a:gdLst>
                <a:gd name="T0" fmla="*/ 0 w 1457"/>
                <a:gd name="T1" fmla="*/ 851 h 851"/>
                <a:gd name="T2" fmla="*/ 1102 w 1457"/>
                <a:gd name="T3" fmla="*/ 851 h 851"/>
                <a:gd name="T4" fmla="*/ 1457 w 1457"/>
                <a:gd name="T5" fmla="*/ 0 h 851"/>
                <a:gd name="T6" fmla="*/ 355 w 1457"/>
                <a:gd name="T7" fmla="*/ 0 h 851"/>
                <a:gd name="T8" fmla="*/ 0 w 1457"/>
                <a:gd name="T9" fmla="*/ 851 h 851"/>
              </a:gdLst>
              <a:ahLst/>
              <a:cxnLst>
                <a:cxn ang="0">
                  <a:pos x="T0" y="T1"/>
                </a:cxn>
                <a:cxn ang="0">
                  <a:pos x="T2" y="T3"/>
                </a:cxn>
                <a:cxn ang="0">
                  <a:pos x="T4" y="T5"/>
                </a:cxn>
                <a:cxn ang="0">
                  <a:pos x="T6" y="T7"/>
                </a:cxn>
                <a:cxn ang="0">
                  <a:pos x="T8" y="T9"/>
                </a:cxn>
              </a:cxnLst>
              <a:rect l="0" t="0" r="r" b="b"/>
              <a:pathLst>
                <a:path w="1457" h="851">
                  <a:moveTo>
                    <a:pt x="0" y="851"/>
                  </a:moveTo>
                  <a:lnTo>
                    <a:pt x="1102" y="851"/>
                  </a:lnTo>
                  <a:lnTo>
                    <a:pt x="1457" y="0"/>
                  </a:lnTo>
                  <a:lnTo>
                    <a:pt x="355" y="0"/>
                  </a:lnTo>
                  <a:lnTo>
                    <a:pt x="0" y="851"/>
                  </a:lnTo>
                  <a:close/>
                </a:path>
              </a:pathLst>
            </a:custGeom>
            <a:noFill/>
            <a:ln w="2540" cap="rnd">
              <a:solidFill>
                <a:srgbClr val="0074B9"/>
              </a:solidFill>
              <a:round/>
              <a:headEnd/>
              <a:tailEnd/>
            </a:ln>
            <a:extLst>
              <a:ext uri="{909E8E84-426E-40DD-AFC4-6F175D3DCCD1}">
                <a14:hiddenFill xmlns:a14="http://schemas.microsoft.com/office/drawing/2010/main">
                  <a:solidFill>
                    <a:srgbClr val="FFFFFF"/>
                  </a:solidFill>
                </a14:hiddenFill>
              </a:ext>
            </a:extLst>
          </p:spPr>
          <p:txBody>
            <a:bodyPr rot="0" vert="horz" wrap="square" lIns="82296" tIns="41148" rIns="82296" bIns="41148" anchor="t" anchorCtr="0" upright="1">
              <a:noAutofit/>
            </a:bodyPr>
            <a:lstStyle/>
            <a:p>
              <a:endParaRPr lang="en-US" sz="1320"/>
            </a:p>
          </p:txBody>
        </p:sp>
        <p:sp>
          <p:nvSpPr>
            <p:cNvPr id="131" name="Rectangle 130">
              <a:extLst>
                <a:ext uri="{FF2B5EF4-FFF2-40B4-BE49-F238E27FC236}">
                  <a16:creationId xmlns:a16="http://schemas.microsoft.com/office/drawing/2014/main" id="{BC7B9453-20BE-4AD4-94AA-5C98B4812B6A}"/>
                </a:ext>
              </a:extLst>
            </p:cNvPr>
            <p:cNvSpPr>
              <a:spLocks noChangeArrowheads="1"/>
            </p:cNvSpPr>
            <p:nvPr/>
          </p:nvSpPr>
          <p:spPr bwMode="auto">
            <a:xfrm>
              <a:off x="8450535" y="2519472"/>
              <a:ext cx="514957" cy="495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pPr algn="just"/>
              <a:r>
                <a:rPr lang="en-US" sz="1320">
                  <a:solidFill>
                    <a:srgbClr val="000000"/>
                  </a:solidFill>
                  <a:latin typeface="Times New Roman" panose="02020603050405020304" pitchFamily="18" charset="0"/>
                  <a:cs typeface="Times New Roman" panose="02020603050405020304" pitchFamily="18" charset="0"/>
                </a:rPr>
                <a:t>Population</a:t>
              </a:r>
            </a:p>
            <a:p>
              <a:r>
                <a:rPr lang="en-US" sz="1320">
                  <a:solidFill>
                    <a:srgbClr val="000000"/>
                  </a:solidFill>
                  <a:latin typeface="Times New Roman" panose="02020603050405020304" pitchFamily="18" charset="0"/>
                  <a:cs typeface="Times New Roman" panose="02020603050405020304" pitchFamily="18" charset="0"/>
                </a:rPr>
                <a:t>And Site Data</a:t>
              </a:r>
            </a:p>
          </p:txBody>
        </p:sp>
        <p:sp>
          <p:nvSpPr>
            <p:cNvPr id="132" name="Freeform 757">
              <a:extLst>
                <a:ext uri="{FF2B5EF4-FFF2-40B4-BE49-F238E27FC236}">
                  <a16:creationId xmlns:a16="http://schemas.microsoft.com/office/drawing/2014/main" id="{0D478967-1CCC-43DF-962B-803FC6CA6289}"/>
                </a:ext>
              </a:extLst>
            </p:cNvPr>
            <p:cNvSpPr>
              <a:spLocks/>
            </p:cNvSpPr>
            <p:nvPr/>
          </p:nvSpPr>
          <p:spPr bwMode="auto">
            <a:xfrm>
              <a:off x="8219812" y="3130919"/>
              <a:ext cx="925145" cy="541018"/>
            </a:xfrm>
            <a:custGeom>
              <a:avLst/>
              <a:gdLst>
                <a:gd name="T0" fmla="*/ 0 w 1457"/>
                <a:gd name="T1" fmla="*/ 852 h 852"/>
                <a:gd name="T2" fmla="*/ 1102 w 1457"/>
                <a:gd name="T3" fmla="*/ 852 h 852"/>
                <a:gd name="T4" fmla="*/ 1457 w 1457"/>
                <a:gd name="T5" fmla="*/ 0 h 852"/>
                <a:gd name="T6" fmla="*/ 355 w 1457"/>
                <a:gd name="T7" fmla="*/ 0 h 852"/>
                <a:gd name="T8" fmla="*/ 0 w 1457"/>
                <a:gd name="T9" fmla="*/ 852 h 852"/>
              </a:gdLst>
              <a:ahLst/>
              <a:cxnLst>
                <a:cxn ang="0">
                  <a:pos x="T0" y="T1"/>
                </a:cxn>
                <a:cxn ang="0">
                  <a:pos x="T2" y="T3"/>
                </a:cxn>
                <a:cxn ang="0">
                  <a:pos x="T4" y="T5"/>
                </a:cxn>
                <a:cxn ang="0">
                  <a:pos x="T6" y="T7"/>
                </a:cxn>
                <a:cxn ang="0">
                  <a:pos x="T8" y="T9"/>
                </a:cxn>
              </a:cxnLst>
              <a:rect l="0" t="0" r="r" b="b"/>
              <a:pathLst>
                <a:path w="1457" h="852">
                  <a:moveTo>
                    <a:pt x="0" y="852"/>
                  </a:moveTo>
                  <a:lnTo>
                    <a:pt x="1102" y="852"/>
                  </a:lnTo>
                  <a:lnTo>
                    <a:pt x="1457" y="0"/>
                  </a:lnTo>
                  <a:lnTo>
                    <a:pt x="355" y="0"/>
                  </a:lnTo>
                  <a:lnTo>
                    <a:pt x="0" y="852"/>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sp>
          <p:nvSpPr>
            <p:cNvPr id="133" name="Freeform 758">
              <a:extLst>
                <a:ext uri="{FF2B5EF4-FFF2-40B4-BE49-F238E27FC236}">
                  <a16:creationId xmlns:a16="http://schemas.microsoft.com/office/drawing/2014/main" id="{AC38B6A6-4152-431F-A2DB-48900806E4C4}"/>
                </a:ext>
              </a:extLst>
            </p:cNvPr>
            <p:cNvSpPr>
              <a:spLocks/>
            </p:cNvSpPr>
            <p:nvPr/>
          </p:nvSpPr>
          <p:spPr bwMode="auto">
            <a:xfrm>
              <a:off x="8219812" y="3130919"/>
              <a:ext cx="925145" cy="541018"/>
            </a:xfrm>
            <a:custGeom>
              <a:avLst/>
              <a:gdLst>
                <a:gd name="T0" fmla="*/ 0 w 1457"/>
                <a:gd name="T1" fmla="*/ 852 h 852"/>
                <a:gd name="T2" fmla="*/ 1102 w 1457"/>
                <a:gd name="T3" fmla="*/ 852 h 852"/>
                <a:gd name="T4" fmla="*/ 1457 w 1457"/>
                <a:gd name="T5" fmla="*/ 0 h 852"/>
                <a:gd name="T6" fmla="*/ 355 w 1457"/>
                <a:gd name="T7" fmla="*/ 0 h 852"/>
                <a:gd name="T8" fmla="*/ 0 w 1457"/>
                <a:gd name="T9" fmla="*/ 852 h 852"/>
              </a:gdLst>
              <a:ahLst/>
              <a:cxnLst>
                <a:cxn ang="0">
                  <a:pos x="T0" y="T1"/>
                </a:cxn>
                <a:cxn ang="0">
                  <a:pos x="T2" y="T3"/>
                </a:cxn>
                <a:cxn ang="0">
                  <a:pos x="T4" y="T5"/>
                </a:cxn>
                <a:cxn ang="0">
                  <a:pos x="T6" y="T7"/>
                </a:cxn>
                <a:cxn ang="0">
                  <a:pos x="T8" y="T9"/>
                </a:cxn>
              </a:cxnLst>
              <a:rect l="0" t="0" r="r" b="b"/>
              <a:pathLst>
                <a:path w="1457" h="852">
                  <a:moveTo>
                    <a:pt x="0" y="852"/>
                  </a:moveTo>
                  <a:lnTo>
                    <a:pt x="1102" y="852"/>
                  </a:lnTo>
                  <a:lnTo>
                    <a:pt x="1457" y="0"/>
                  </a:lnTo>
                  <a:lnTo>
                    <a:pt x="355" y="0"/>
                  </a:lnTo>
                  <a:lnTo>
                    <a:pt x="0" y="852"/>
                  </a:lnTo>
                  <a:close/>
                </a:path>
              </a:pathLst>
            </a:custGeom>
            <a:noFill/>
            <a:ln w="2540" cap="rnd">
              <a:solidFill>
                <a:srgbClr val="0074B9"/>
              </a:solidFill>
              <a:round/>
              <a:headEnd/>
              <a:tailEnd/>
            </a:ln>
            <a:extLst>
              <a:ext uri="{909E8E84-426E-40DD-AFC4-6F175D3DCCD1}">
                <a14:hiddenFill xmlns:a14="http://schemas.microsoft.com/office/drawing/2010/main">
                  <a:solidFill>
                    <a:srgbClr val="FFFFFF"/>
                  </a:solidFill>
                </a14:hiddenFill>
              </a:ext>
            </a:extLst>
          </p:spPr>
          <p:txBody>
            <a:bodyPr rot="0" vert="horz" wrap="square" lIns="82296" tIns="41148" rIns="82296" bIns="41148" anchor="t" anchorCtr="0" upright="1">
              <a:noAutofit/>
            </a:bodyPr>
            <a:lstStyle/>
            <a:p>
              <a:endParaRPr lang="en-US" sz="1320"/>
            </a:p>
          </p:txBody>
        </p:sp>
        <p:sp>
          <p:nvSpPr>
            <p:cNvPr id="134" name="Rectangle 133">
              <a:extLst>
                <a:ext uri="{FF2B5EF4-FFF2-40B4-BE49-F238E27FC236}">
                  <a16:creationId xmlns:a16="http://schemas.microsoft.com/office/drawing/2014/main" id="{DF4A0E22-C77D-4EB4-8654-66EC3DFB93AD}"/>
                </a:ext>
              </a:extLst>
            </p:cNvPr>
            <p:cNvSpPr>
              <a:spLocks noChangeArrowheads="1"/>
            </p:cNvSpPr>
            <p:nvPr/>
          </p:nvSpPr>
          <p:spPr bwMode="auto">
            <a:xfrm>
              <a:off x="8481418" y="3294114"/>
              <a:ext cx="380979" cy="24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noAutofit/>
            </a:bodyPr>
            <a:lstStyle/>
            <a:p>
              <a:pPr algn="ctr"/>
              <a:r>
                <a:rPr lang="en-US" sz="13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EARLY </a:t>
              </a:r>
              <a:endParaRPr lang="en-US" sz="1320">
                <a:latin typeface="Times New Roman" panose="02020603050405020304" pitchFamily="18" charset="0"/>
                <a:ea typeface="Times New Roman" panose="02020603050405020304" pitchFamily="18" charset="0"/>
              </a:endParaRPr>
            </a:p>
            <a:p>
              <a:pPr algn="just"/>
              <a:r>
                <a:rPr lang="en-US" sz="13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Data</a:t>
              </a:r>
              <a:endParaRPr lang="en-US" sz="1320">
                <a:latin typeface="Times New Roman" panose="02020603050405020304" pitchFamily="18" charset="0"/>
                <a:ea typeface="Times New Roman" panose="02020603050405020304" pitchFamily="18" charset="0"/>
              </a:endParaRPr>
            </a:p>
          </p:txBody>
        </p:sp>
        <p:sp>
          <p:nvSpPr>
            <p:cNvPr id="135" name="Freeform 760">
              <a:extLst>
                <a:ext uri="{FF2B5EF4-FFF2-40B4-BE49-F238E27FC236}">
                  <a16:creationId xmlns:a16="http://schemas.microsoft.com/office/drawing/2014/main" id="{CD8E30E0-1B90-48E7-B142-00D0290859A3}"/>
                </a:ext>
              </a:extLst>
            </p:cNvPr>
            <p:cNvSpPr>
              <a:spLocks/>
            </p:cNvSpPr>
            <p:nvPr/>
          </p:nvSpPr>
          <p:spPr bwMode="auto">
            <a:xfrm>
              <a:off x="8219812" y="3800207"/>
              <a:ext cx="925145" cy="540383"/>
            </a:xfrm>
            <a:custGeom>
              <a:avLst/>
              <a:gdLst>
                <a:gd name="T0" fmla="*/ 0 w 1457"/>
                <a:gd name="T1" fmla="*/ 851 h 851"/>
                <a:gd name="T2" fmla="*/ 1102 w 1457"/>
                <a:gd name="T3" fmla="*/ 851 h 851"/>
                <a:gd name="T4" fmla="*/ 1457 w 1457"/>
                <a:gd name="T5" fmla="*/ 0 h 851"/>
                <a:gd name="T6" fmla="*/ 355 w 1457"/>
                <a:gd name="T7" fmla="*/ 0 h 851"/>
                <a:gd name="T8" fmla="*/ 0 w 1457"/>
                <a:gd name="T9" fmla="*/ 851 h 851"/>
              </a:gdLst>
              <a:ahLst/>
              <a:cxnLst>
                <a:cxn ang="0">
                  <a:pos x="T0" y="T1"/>
                </a:cxn>
                <a:cxn ang="0">
                  <a:pos x="T2" y="T3"/>
                </a:cxn>
                <a:cxn ang="0">
                  <a:pos x="T4" y="T5"/>
                </a:cxn>
                <a:cxn ang="0">
                  <a:pos x="T6" y="T7"/>
                </a:cxn>
                <a:cxn ang="0">
                  <a:pos x="T8" y="T9"/>
                </a:cxn>
              </a:cxnLst>
              <a:rect l="0" t="0" r="r" b="b"/>
              <a:pathLst>
                <a:path w="1457" h="851">
                  <a:moveTo>
                    <a:pt x="0" y="851"/>
                  </a:moveTo>
                  <a:lnTo>
                    <a:pt x="1102" y="851"/>
                  </a:lnTo>
                  <a:lnTo>
                    <a:pt x="1457" y="0"/>
                  </a:lnTo>
                  <a:lnTo>
                    <a:pt x="355" y="0"/>
                  </a:lnTo>
                  <a:lnTo>
                    <a:pt x="0" y="851"/>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sp>
          <p:nvSpPr>
            <p:cNvPr id="136" name="Freeform 761">
              <a:extLst>
                <a:ext uri="{FF2B5EF4-FFF2-40B4-BE49-F238E27FC236}">
                  <a16:creationId xmlns:a16="http://schemas.microsoft.com/office/drawing/2014/main" id="{A95AFC14-3693-4D58-8AB6-2A175CBC4465}"/>
                </a:ext>
              </a:extLst>
            </p:cNvPr>
            <p:cNvSpPr>
              <a:spLocks/>
            </p:cNvSpPr>
            <p:nvPr/>
          </p:nvSpPr>
          <p:spPr bwMode="auto">
            <a:xfrm>
              <a:off x="8219812" y="3800207"/>
              <a:ext cx="925145" cy="540383"/>
            </a:xfrm>
            <a:custGeom>
              <a:avLst/>
              <a:gdLst>
                <a:gd name="T0" fmla="*/ 0 w 1457"/>
                <a:gd name="T1" fmla="*/ 851 h 851"/>
                <a:gd name="T2" fmla="*/ 1102 w 1457"/>
                <a:gd name="T3" fmla="*/ 851 h 851"/>
                <a:gd name="T4" fmla="*/ 1457 w 1457"/>
                <a:gd name="T5" fmla="*/ 0 h 851"/>
                <a:gd name="T6" fmla="*/ 355 w 1457"/>
                <a:gd name="T7" fmla="*/ 0 h 851"/>
                <a:gd name="T8" fmla="*/ 0 w 1457"/>
                <a:gd name="T9" fmla="*/ 851 h 851"/>
              </a:gdLst>
              <a:ahLst/>
              <a:cxnLst>
                <a:cxn ang="0">
                  <a:pos x="T0" y="T1"/>
                </a:cxn>
                <a:cxn ang="0">
                  <a:pos x="T2" y="T3"/>
                </a:cxn>
                <a:cxn ang="0">
                  <a:pos x="T4" y="T5"/>
                </a:cxn>
                <a:cxn ang="0">
                  <a:pos x="T6" y="T7"/>
                </a:cxn>
                <a:cxn ang="0">
                  <a:pos x="T8" y="T9"/>
                </a:cxn>
              </a:cxnLst>
              <a:rect l="0" t="0" r="r" b="b"/>
              <a:pathLst>
                <a:path w="1457" h="851">
                  <a:moveTo>
                    <a:pt x="0" y="851"/>
                  </a:moveTo>
                  <a:lnTo>
                    <a:pt x="1102" y="851"/>
                  </a:lnTo>
                  <a:lnTo>
                    <a:pt x="1457" y="0"/>
                  </a:lnTo>
                  <a:lnTo>
                    <a:pt x="355" y="0"/>
                  </a:lnTo>
                  <a:lnTo>
                    <a:pt x="0" y="851"/>
                  </a:lnTo>
                  <a:close/>
                </a:path>
              </a:pathLst>
            </a:custGeom>
            <a:noFill/>
            <a:ln w="2540" cap="rnd">
              <a:solidFill>
                <a:srgbClr val="0074B9"/>
              </a:solidFill>
              <a:round/>
              <a:headEnd/>
              <a:tailEnd/>
            </a:ln>
            <a:extLst>
              <a:ext uri="{909E8E84-426E-40DD-AFC4-6F175D3DCCD1}">
                <a14:hiddenFill xmlns:a14="http://schemas.microsoft.com/office/drawing/2010/main">
                  <a:solidFill>
                    <a:srgbClr val="FFFFFF"/>
                  </a:solidFill>
                </a14:hiddenFill>
              </a:ext>
            </a:extLst>
          </p:spPr>
          <p:txBody>
            <a:bodyPr rot="0" vert="horz" wrap="square" lIns="82296" tIns="41148" rIns="82296" bIns="41148" anchor="t" anchorCtr="0" upright="1">
              <a:noAutofit/>
            </a:bodyPr>
            <a:lstStyle/>
            <a:p>
              <a:endParaRPr lang="en-US" sz="1320"/>
            </a:p>
          </p:txBody>
        </p:sp>
        <p:sp>
          <p:nvSpPr>
            <p:cNvPr id="137" name="Rectangle 136">
              <a:extLst>
                <a:ext uri="{FF2B5EF4-FFF2-40B4-BE49-F238E27FC236}">
                  <a16:creationId xmlns:a16="http://schemas.microsoft.com/office/drawing/2014/main" id="{F2F212F7-9CF1-4901-8024-87D4D4988E2D}"/>
                </a:ext>
              </a:extLst>
            </p:cNvPr>
            <p:cNvSpPr>
              <a:spLocks noChangeArrowheads="1"/>
            </p:cNvSpPr>
            <p:nvPr/>
          </p:nvSpPr>
          <p:spPr bwMode="auto">
            <a:xfrm>
              <a:off x="8488648" y="3941170"/>
              <a:ext cx="476835" cy="3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just"/>
              <a:r>
                <a:rPr lang="en-US" sz="13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CHRONC</a:t>
              </a:r>
              <a:endParaRPr lang="en-US" sz="1320">
                <a:latin typeface="Times New Roman" panose="02020603050405020304" pitchFamily="18" charset="0"/>
                <a:ea typeface="Times New Roman" panose="02020603050405020304" pitchFamily="18" charset="0"/>
              </a:endParaRPr>
            </a:p>
            <a:p>
              <a:pPr algn="just"/>
              <a:r>
                <a:rPr lang="en-US" sz="13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Data </a:t>
              </a:r>
              <a:endParaRPr lang="en-US" sz="1320">
                <a:latin typeface="Times New Roman" panose="02020603050405020304" pitchFamily="18" charset="0"/>
                <a:ea typeface="Times New Roman" panose="02020603050405020304" pitchFamily="18" charset="0"/>
              </a:endParaRPr>
            </a:p>
          </p:txBody>
        </p:sp>
        <p:cxnSp>
          <p:nvCxnSpPr>
            <p:cNvPr id="138" name="Line 769">
              <a:extLst>
                <a:ext uri="{FF2B5EF4-FFF2-40B4-BE49-F238E27FC236}">
                  <a16:creationId xmlns:a16="http://schemas.microsoft.com/office/drawing/2014/main" id="{F58898E2-98A0-4707-B4D7-121EB3FB7467}"/>
                </a:ext>
              </a:extLst>
            </p:cNvPr>
            <p:cNvCxnSpPr>
              <a:cxnSpLocks noChangeShapeType="1"/>
            </p:cNvCxnSpPr>
            <p:nvPr/>
          </p:nvCxnSpPr>
          <p:spPr bwMode="auto">
            <a:xfrm>
              <a:off x="6379343" y="2720945"/>
              <a:ext cx="0" cy="367029"/>
            </a:xfrm>
            <a:prstGeom prst="line">
              <a:avLst/>
            </a:prstGeom>
            <a:noFill/>
            <a:ln w="2540" cap="rnd">
              <a:solidFill>
                <a:srgbClr val="0074B9"/>
              </a:solidFill>
              <a:round/>
              <a:headEnd/>
              <a:tailEnd/>
            </a:ln>
            <a:extLst>
              <a:ext uri="{909E8E84-426E-40DD-AFC4-6F175D3DCCD1}">
                <a14:hiddenFill xmlns:a14="http://schemas.microsoft.com/office/drawing/2010/main">
                  <a:noFill/>
                </a14:hiddenFill>
              </a:ext>
            </a:extLst>
          </p:spPr>
        </p:cxnSp>
        <p:sp>
          <p:nvSpPr>
            <p:cNvPr id="139" name="Freeform 770">
              <a:extLst>
                <a:ext uri="{FF2B5EF4-FFF2-40B4-BE49-F238E27FC236}">
                  <a16:creationId xmlns:a16="http://schemas.microsoft.com/office/drawing/2014/main" id="{DE2D6340-494C-402D-B628-EEA87ABC778A}"/>
                </a:ext>
              </a:extLst>
            </p:cNvPr>
            <p:cNvSpPr>
              <a:spLocks/>
            </p:cNvSpPr>
            <p:nvPr/>
          </p:nvSpPr>
          <p:spPr bwMode="auto">
            <a:xfrm>
              <a:off x="6348865" y="3079084"/>
              <a:ext cx="61592" cy="73660"/>
            </a:xfrm>
            <a:custGeom>
              <a:avLst/>
              <a:gdLst>
                <a:gd name="T0" fmla="*/ 97 w 97"/>
                <a:gd name="T1" fmla="*/ 0 h 116"/>
                <a:gd name="T2" fmla="*/ 48 w 97"/>
                <a:gd name="T3" fmla="*/ 116 h 116"/>
                <a:gd name="T4" fmla="*/ 0 w 97"/>
                <a:gd name="T5" fmla="*/ 0 h 116"/>
                <a:gd name="T6" fmla="*/ 97 w 97"/>
                <a:gd name="T7" fmla="*/ 0 h 116"/>
              </a:gdLst>
              <a:ahLst/>
              <a:cxnLst>
                <a:cxn ang="0">
                  <a:pos x="T0" y="T1"/>
                </a:cxn>
                <a:cxn ang="0">
                  <a:pos x="T2" y="T3"/>
                </a:cxn>
                <a:cxn ang="0">
                  <a:pos x="T4" y="T5"/>
                </a:cxn>
                <a:cxn ang="0">
                  <a:pos x="T6" y="T7"/>
                </a:cxn>
              </a:cxnLst>
              <a:rect l="0" t="0" r="r" b="b"/>
              <a:pathLst>
                <a:path w="97" h="116">
                  <a:moveTo>
                    <a:pt x="97" y="0"/>
                  </a:moveTo>
                  <a:lnTo>
                    <a:pt x="48" y="116"/>
                  </a:lnTo>
                  <a:lnTo>
                    <a:pt x="0" y="0"/>
                  </a:lnTo>
                  <a:lnTo>
                    <a:pt x="97" y="0"/>
                  </a:lnTo>
                  <a:close/>
                </a:path>
              </a:pathLst>
            </a:custGeom>
            <a:solidFill>
              <a:srgbClr val="0074B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cxnSp>
          <p:nvCxnSpPr>
            <p:cNvPr id="140" name="Line 771">
              <a:extLst>
                <a:ext uri="{FF2B5EF4-FFF2-40B4-BE49-F238E27FC236}">
                  <a16:creationId xmlns:a16="http://schemas.microsoft.com/office/drawing/2014/main" id="{68790BC2-4EED-48D0-8421-9C5CE518340F}"/>
                </a:ext>
              </a:extLst>
            </p:cNvPr>
            <p:cNvCxnSpPr>
              <a:cxnSpLocks noChangeShapeType="1"/>
            </p:cNvCxnSpPr>
            <p:nvPr/>
          </p:nvCxnSpPr>
          <p:spPr bwMode="auto">
            <a:xfrm flipV="1">
              <a:off x="6379343" y="2785080"/>
              <a:ext cx="0" cy="367664"/>
            </a:xfrm>
            <a:prstGeom prst="line">
              <a:avLst/>
            </a:prstGeom>
            <a:noFill/>
            <a:ln w="2540" cap="rnd">
              <a:solidFill>
                <a:srgbClr val="0074B9"/>
              </a:solidFill>
              <a:round/>
              <a:headEnd/>
              <a:tailEnd/>
            </a:ln>
            <a:extLst>
              <a:ext uri="{909E8E84-426E-40DD-AFC4-6F175D3DCCD1}">
                <a14:hiddenFill xmlns:a14="http://schemas.microsoft.com/office/drawing/2010/main">
                  <a:noFill/>
                </a14:hiddenFill>
              </a:ext>
            </a:extLst>
          </p:spPr>
        </p:cxnSp>
        <p:sp>
          <p:nvSpPr>
            <p:cNvPr id="141" name="Freeform 695">
              <a:extLst>
                <a:ext uri="{FF2B5EF4-FFF2-40B4-BE49-F238E27FC236}">
                  <a16:creationId xmlns:a16="http://schemas.microsoft.com/office/drawing/2014/main" id="{8740B8E3-7801-4EC1-ABA9-BF09FFC25C98}"/>
                </a:ext>
              </a:extLst>
            </p:cNvPr>
            <p:cNvSpPr>
              <a:spLocks/>
            </p:cNvSpPr>
            <p:nvPr/>
          </p:nvSpPr>
          <p:spPr bwMode="auto">
            <a:xfrm>
              <a:off x="3047047" y="2027235"/>
              <a:ext cx="867998" cy="645793"/>
            </a:xfrm>
            <a:custGeom>
              <a:avLst/>
              <a:gdLst>
                <a:gd name="T0" fmla="*/ 0 w 1367"/>
                <a:gd name="T1" fmla="*/ 1017 h 1017"/>
                <a:gd name="T2" fmla="*/ 944 w 1367"/>
                <a:gd name="T3" fmla="*/ 1017 h 1017"/>
                <a:gd name="T4" fmla="*/ 1367 w 1367"/>
                <a:gd name="T5" fmla="*/ 0 h 1017"/>
                <a:gd name="T6" fmla="*/ 423 w 1367"/>
                <a:gd name="T7" fmla="*/ 0 h 1017"/>
                <a:gd name="T8" fmla="*/ 0 w 1367"/>
                <a:gd name="T9" fmla="*/ 1017 h 1017"/>
              </a:gdLst>
              <a:ahLst/>
              <a:cxnLst>
                <a:cxn ang="0">
                  <a:pos x="T0" y="T1"/>
                </a:cxn>
                <a:cxn ang="0">
                  <a:pos x="T2" y="T3"/>
                </a:cxn>
                <a:cxn ang="0">
                  <a:pos x="T4" y="T5"/>
                </a:cxn>
                <a:cxn ang="0">
                  <a:pos x="T6" y="T7"/>
                </a:cxn>
                <a:cxn ang="0">
                  <a:pos x="T8" y="T9"/>
                </a:cxn>
              </a:cxnLst>
              <a:rect l="0" t="0" r="r" b="b"/>
              <a:pathLst>
                <a:path w="1367" h="1017">
                  <a:moveTo>
                    <a:pt x="0" y="1017"/>
                  </a:moveTo>
                  <a:lnTo>
                    <a:pt x="944" y="1017"/>
                  </a:lnTo>
                  <a:lnTo>
                    <a:pt x="1367" y="0"/>
                  </a:lnTo>
                  <a:lnTo>
                    <a:pt x="423" y="0"/>
                  </a:lnTo>
                  <a:lnTo>
                    <a:pt x="0" y="1017"/>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sp>
          <p:nvSpPr>
            <p:cNvPr id="142" name="Freeform 696">
              <a:extLst>
                <a:ext uri="{FF2B5EF4-FFF2-40B4-BE49-F238E27FC236}">
                  <a16:creationId xmlns:a16="http://schemas.microsoft.com/office/drawing/2014/main" id="{3970DA0C-011F-4601-9571-FA5C8C55BDA4}"/>
                </a:ext>
              </a:extLst>
            </p:cNvPr>
            <p:cNvSpPr>
              <a:spLocks/>
            </p:cNvSpPr>
            <p:nvPr/>
          </p:nvSpPr>
          <p:spPr bwMode="auto">
            <a:xfrm>
              <a:off x="3047047" y="2027235"/>
              <a:ext cx="867998" cy="645793"/>
            </a:xfrm>
            <a:custGeom>
              <a:avLst/>
              <a:gdLst>
                <a:gd name="T0" fmla="*/ 0 w 1367"/>
                <a:gd name="T1" fmla="*/ 1017 h 1017"/>
                <a:gd name="T2" fmla="*/ 944 w 1367"/>
                <a:gd name="T3" fmla="*/ 1017 h 1017"/>
                <a:gd name="T4" fmla="*/ 1367 w 1367"/>
                <a:gd name="T5" fmla="*/ 0 h 1017"/>
                <a:gd name="T6" fmla="*/ 423 w 1367"/>
                <a:gd name="T7" fmla="*/ 0 h 1017"/>
                <a:gd name="T8" fmla="*/ 0 w 1367"/>
                <a:gd name="T9" fmla="*/ 1017 h 1017"/>
              </a:gdLst>
              <a:ahLst/>
              <a:cxnLst>
                <a:cxn ang="0">
                  <a:pos x="T0" y="T1"/>
                </a:cxn>
                <a:cxn ang="0">
                  <a:pos x="T2" y="T3"/>
                </a:cxn>
                <a:cxn ang="0">
                  <a:pos x="T4" y="T5"/>
                </a:cxn>
                <a:cxn ang="0">
                  <a:pos x="T6" y="T7"/>
                </a:cxn>
                <a:cxn ang="0">
                  <a:pos x="T8" y="T9"/>
                </a:cxn>
              </a:cxnLst>
              <a:rect l="0" t="0" r="r" b="b"/>
              <a:pathLst>
                <a:path w="1367" h="1017">
                  <a:moveTo>
                    <a:pt x="0" y="1017"/>
                  </a:moveTo>
                  <a:lnTo>
                    <a:pt x="944" y="1017"/>
                  </a:lnTo>
                  <a:lnTo>
                    <a:pt x="1367" y="0"/>
                  </a:lnTo>
                  <a:lnTo>
                    <a:pt x="423" y="0"/>
                  </a:lnTo>
                  <a:lnTo>
                    <a:pt x="0" y="1017"/>
                  </a:lnTo>
                  <a:close/>
                </a:path>
              </a:pathLst>
            </a:custGeom>
            <a:noFill/>
            <a:ln w="2540" cap="rnd">
              <a:solidFill>
                <a:srgbClr val="0074B9"/>
              </a:solidFill>
              <a:round/>
              <a:headEnd/>
              <a:tailEnd/>
            </a:ln>
            <a:extLst>
              <a:ext uri="{909E8E84-426E-40DD-AFC4-6F175D3DCCD1}">
                <a14:hiddenFill xmlns:a14="http://schemas.microsoft.com/office/drawing/2010/main">
                  <a:solidFill>
                    <a:srgbClr val="FFFFFF"/>
                  </a:solidFill>
                </a14:hiddenFill>
              </a:ext>
            </a:extLst>
          </p:spPr>
          <p:txBody>
            <a:bodyPr rot="0" vert="horz" wrap="square" lIns="82296" tIns="41148" rIns="82296" bIns="41148" anchor="t" anchorCtr="0" upright="1">
              <a:noAutofit/>
            </a:bodyPr>
            <a:lstStyle/>
            <a:p>
              <a:endParaRPr lang="en-US" sz="1320"/>
            </a:p>
          </p:txBody>
        </p:sp>
        <p:sp>
          <p:nvSpPr>
            <p:cNvPr id="143" name="Rectangle 142">
              <a:extLst>
                <a:ext uri="{FF2B5EF4-FFF2-40B4-BE49-F238E27FC236}">
                  <a16:creationId xmlns:a16="http://schemas.microsoft.com/office/drawing/2014/main" id="{3F7311C5-1E48-4738-9B6B-0D8D9A50109E}"/>
                </a:ext>
              </a:extLst>
            </p:cNvPr>
            <p:cNvSpPr>
              <a:spLocks noChangeArrowheads="1"/>
            </p:cNvSpPr>
            <p:nvPr/>
          </p:nvSpPr>
          <p:spPr bwMode="auto">
            <a:xfrm>
              <a:off x="3259748" y="2213288"/>
              <a:ext cx="441936" cy="3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pPr algn="just"/>
              <a:r>
                <a:rPr lang="en-US" sz="13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Source Terms </a:t>
              </a:r>
              <a:endParaRPr lang="en-US" sz="1320">
                <a:latin typeface="Times New Roman" panose="02020603050405020304" pitchFamily="18" charset="0"/>
                <a:ea typeface="Times New Roman" panose="02020603050405020304" pitchFamily="18" charset="0"/>
              </a:endParaRPr>
            </a:p>
          </p:txBody>
        </p:sp>
        <p:sp>
          <p:nvSpPr>
            <p:cNvPr id="144" name="Freeform 699">
              <a:extLst>
                <a:ext uri="{FF2B5EF4-FFF2-40B4-BE49-F238E27FC236}">
                  <a16:creationId xmlns:a16="http://schemas.microsoft.com/office/drawing/2014/main" id="{58577236-9F49-468E-BC93-490DAF8317DF}"/>
                </a:ext>
              </a:extLst>
            </p:cNvPr>
            <p:cNvSpPr>
              <a:spLocks/>
            </p:cNvSpPr>
            <p:nvPr/>
          </p:nvSpPr>
          <p:spPr bwMode="auto">
            <a:xfrm>
              <a:off x="3047047" y="2964205"/>
              <a:ext cx="867998" cy="646428"/>
            </a:xfrm>
            <a:custGeom>
              <a:avLst/>
              <a:gdLst>
                <a:gd name="T0" fmla="*/ 0 w 1367"/>
                <a:gd name="T1" fmla="*/ 1018 h 1018"/>
                <a:gd name="T2" fmla="*/ 944 w 1367"/>
                <a:gd name="T3" fmla="*/ 1018 h 1018"/>
                <a:gd name="T4" fmla="*/ 1367 w 1367"/>
                <a:gd name="T5" fmla="*/ 0 h 1018"/>
                <a:gd name="T6" fmla="*/ 423 w 1367"/>
                <a:gd name="T7" fmla="*/ 0 h 1018"/>
                <a:gd name="T8" fmla="*/ 0 w 1367"/>
                <a:gd name="T9" fmla="*/ 1018 h 1018"/>
              </a:gdLst>
              <a:ahLst/>
              <a:cxnLst>
                <a:cxn ang="0">
                  <a:pos x="T0" y="T1"/>
                </a:cxn>
                <a:cxn ang="0">
                  <a:pos x="T2" y="T3"/>
                </a:cxn>
                <a:cxn ang="0">
                  <a:pos x="T4" y="T5"/>
                </a:cxn>
                <a:cxn ang="0">
                  <a:pos x="T6" y="T7"/>
                </a:cxn>
                <a:cxn ang="0">
                  <a:pos x="T8" y="T9"/>
                </a:cxn>
              </a:cxnLst>
              <a:rect l="0" t="0" r="r" b="b"/>
              <a:pathLst>
                <a:path w="1367" h="1018">
                  <a:moveTo>
                    <a:pt x="0" y="1018"/>
                  </a:moveTo>
                  <a:lnTo>
                    <a:pt x="944" y="1018"/>
                  </a:lnTo>
                  <a:lnTo>
                    <a:pt x="1367" y="0"/>
                  </a:lnTo>
                  <a:lnTo>
                    <a:pt x="423" y="0"/>
                  </a:lnTo>
                  <a:lnTo>
                    <a:pt x="0" y="1018"/>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sp>
          <p:nvSpPr>
            <p:cNvPr id="145" name="Freeform 700">
              <a:extLst>
                <a:ext uri="{FF2B5EF4-FFF2-40B4-BE49-F238E27FC236}">
                  <a16:creationId xmlns:a16="http://schemas.microsoft.com/office/drawing/2014/main" id="{B581C216-1A20-4E2C-83F1-A2DDA3A3B645}"/>
                </a:ext>
              </a:extLst>
            </p:cNvPr>
            <p:cNvSpPr>
              <a:spLocks/>
            </p:cNvSpPr>
            <p:nvPr/>
          </p:nvSpPr>
          <p:spPr bwMode="auto">
            <a:xfrm>
              <a:off x="3047047" y="2964205"/>
              <a:ext cx="867998" cy="646428"/>
            </a:xfrm>
            <a:custGeom>
              <a:avLst/>
              <a:gdLst>
                <a:gd name="T0" fmla="*/ 0 w 1367"/>
                <a:gd name="T1" fmla="*/ 1018 h 1018"/>
                <a:gd name="T2" fmla="*/ 944 w 1367"/>
                <a:gd name="T3" fmla="*/ 1018 h 1018"/>
                <a:gd name="T4" fmla="*/ 1367 w 1367"/>
                <a:gd name="T5" fmla="*/ 0 h 1018"/>
                <a:gd name="T6" fmla="*/ 423 w 1367"/>
                <a:gd name="T7" fmla="*/ 0 h 1018"/>
                <a:gd name="T8" fmla="*/ 0 w 1367"/>
                <a:gd name="T9" fmla="*/ 1018 h 1018"/>
              </a:gdLst>
              <a:ahLst/>
              <a:cxnLst>
                <a:cxn ang="0">
                  <a:pos x="T0" y="T1"/>
                </a:cxn>
                <a:cxn ang="0">
                  <a:pos x="T2" y="T3"/>
                </a:cxn>
                <a:cxn ang="0">
                  <a:pos x="T4" y="T5"/>
                </a:cxn>
                <a:cxn ang="0">
                  <a:pos x="T6" y="T7"/>
                </a:cxn>
                <a:cxn ang="0">
                  <a:pos x="T8" y="T9"/>
                </a:cxn>
              </a:cxnLst>
              <a:rect l="0" t="0" r="r" b="b"/>
              <a:pathLst>
                <a:path w="1367" h="1018">
                  <a:moveTo>
                    <a:pt x="0" y="1018"/>
                  </a:moveTo>
                  <a:lnTo>
                    <a:pt x="944" y="1018"/>
                  </a:lnTo>
                  <a:lnTo>
                    <a:pt x="1367" y="0"/>
                  </a:lnTo>
                  <a:lnTo>
                    <a:pt x="423" y="0"/>
                  </a:lnTo>
                  <a:lnTo>
                    <a:pt x="0" y="1018"/>
                  </a:lnTo>
                  <a:close/>
                </a:path>
              </a:pathLst>
            </a:custGeom>
            <a:noFill/>
            <a:ln w="2540" cap="rnd">
              <a:solidFill>
                <a:srgbClr val="0074B9"/>
              </a:solidFill>
              <a:round/>
              <a:headEnd/>
              <a:tailEnd/>
            </a:ln>
            <a:extLst>
              <a:ext uri="{909E8E84-426E-40DD-AFC4-6F175D3DCCD1}">
                <a14:hiddenFill xmlns:a14="http://schemas.microsoft.com/office/drawing/2010/main">
                  <a:solidFill>
                    <a:srgbClr val="FFFFFF"/>
                  </a:solidFill>
                </a14:hiddenFill>
              </a:ext>
            </a:extLst>
          </p:spPr>
          <p:txBody>
            <a:bodyPr rot="0" vert="horz" wrap="square" lIns="82296" tIns="41148" rIns="82296" bIns="41148" anchor="t" anchorCtr="0" upright="1">
              <a:noAutofit/>
            </a:bodyPr>
            <a:lstStyle/>
            <a:p>
              <a:endParaRPr lang="en-US" sz="1320"/>
            </a:p>
          </p:txBody>
        </p:sp>
        <p:sp>
          <p:nvSpPr>
            <p:cNvPr id="146" name="Rectangle 145">
              <a:extLst>
                <a:ext uri="{FF2B5EF4-FFF2-40B4-BE49-F238E27FC236}">
                  <a16:creationId xmlns:a16="http://schemas.microsoft.com/office/drawing/2014/main" id="{D030C717-6F70-465F-A591-43B81F1C7340}"/>
                </a:ext>
              </a:extLst>
            </p:cNvPr>
            <p:cNvSpPr>
              <a:spLocks noChangeArrowheads="1"/>
            </p:cNvSpPr>
            <p:nvPr/>
          </p:nvSpPr>
          <p:spPr bwMode="auto">
            <a:xfrm>
              <a:off x="3259748" y="3157877"/>
              <a:ext cx="457175" cy="3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pPr algn="just"/>
              <a:r>
                <a:rPr lang="en-US" sz="13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Weather Data </a:t>
              </a:r>
              <a:endParaRPr lang="en-US" sz="1320">
                <a:latin typeface="Times New Roman" panose="02020603050405020304" pitchFamily="18" charset="0"/>
                <a:ea typeface="Times New Roman" panose="02020603050405020304" pitchFamily="18" charset="0"/>
              </a:endParaRPr>
            </a:p>
          </p:txBody>
        </p:sp>
        <p:sp>
          <p:nvSpPr>
            <p:cNvPr id="147" name="Freeform 703">
              <a:extLst>
                <a:ext uri="{FF2B5EF4-FFF2-40B4-BE49-F238E27FC236}">
                  <a16:creationId xmlns:a16="http://schemas.microsoft.com/office/drawing/2014/main" id="{92E6386B-008F-4971-A617-FC561F6C9882}"/>
                </a:ext>
              </a:extLst>
            </p:cNvPr>
            <p:cNvSpPr>
              <a:spLocks/>
            </p:cNvSpPr>
            <p:nvPr/>
          </p:nvSpPr>
          <p:spPr bwMode="auto">
            <a:xfrm>
              <a:off x="3062286" y="3973276"/>
              <a:ext cx="837520" cy="600708"/>
            </a:xfrm>
            <a:custGeom>
              <a:avLst/>
              <a:gdLst>
                <a:gd name="T0" fmla="*/ 0 w 1319"/>
                <a:gd name="T1" fmla="*/ 946 h 946"/>
                <a:gd name="T2" fmla="*/ 925 w 1319"/>
                <a:gd name="T3" fmla="*/ 946 h 946"/>
                <a:gd name="T4" fmla="*/ 1319 w 1319"/>
                <a:gd name="T5" fmla="*/ 0 h 946"/>
                <a:gd name="T6" fmla="*/ 394 w 1319"/>
                <a:gd name="T7" fmla="*/ 0 h 946"/>
                <a:gd name="T8" fmla="*/ 0 w 1319"/>
                <a:gd name="T9" fmla="*/ 946 h 946"/>
              </a:gdLst>
              <a:ahLst/>
              <a:cxnLst>
                <a:cxn ang="0">
                  <a:pos x="T0" y="T1"/>
                </a:cxn>
                <a:cxn ang="0">
                  <a:pos x="T2" y="T3"/>
                </a:cxn>
                <a:cxn ang="0">
                  <a:pos x="T4" y="T5"/>
                </a:cxn>
                <a:cxn ang="0">
                  <a:pos x="T6" y="T7"/>
                </a:cxn>
                <a:cxn ang="0">
                  <a:pos x="T8" y="T9"/>
                </a:cxn>
              </a:cxnLst>
              <a:rect l="0" t="0" r="r" b="b"/>
              <a:pathLst>
                <a:path w="1319" h="946">
                  <a:moveTo>
                    <a:pt x="0" y="946"/>
                  </a:moveTo>
                  <a:lnTo>
                    <a:pt x="925" y="946"/>
                  </a:lnTo>
                  <a:lnTo>
                    <a:pt x="1319" y="0"/>
                  </a:lnTo>
                  <a:lnTo>
                    <a:pt x="394" y="0"/>
                  </a:lnTo>
                  <a:lnTo>
                    <a:pt x="0" y="946"/>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sp>
          <p:nvSpPr>
            <p:cNvPr id="148" name="Freeform 704">
              <a:extLst>
                <a:ext uri="{FF2B5EF4-FFF2-40B4-BE49-F238E27FC236}">
                  <a16:creationId xmlns:a16="http://schemas.microsoft.com/office/drawing/2014/main" id="{2DC71900-7D2B-4D9E-B31D-806FA53F72C7}"/>
                </a:ext>
              </a:extLst>
            </p:cNvPr>
            <p:cNvSpPr>
              <a:spLocks/>
            </p:cNvSpPr>
            <p:nvPr/>
          </p:nvSpPr>
          <p:spPr bwMode="auto">
            <a:xfrm>
              <a:off x="3062286" y="3973276"/>
              <a:ext cx="837520" cy="600708"/>
            </a:xfrm>
            <a:custGeom>
              <a:avLst/>
              <a:gdLst>
                <a:gd name="T0" fmla="*/ 0 w 1319"/>
                <a:gd name="T1" fmla="*/ 946 h 946"/>
                <a:gd name="T2" fmla="*/ 925 w 1319"/>
                <a:gd name="T3" fmla="*/ 946 h 946"/>
                <a:gd name="T4" fmla="*/ 1319 w 1319"/>
                <a:gd name="T5" fmla="*/ 0 h 946"/>
                <a:gd name="T6" fmla="*/ 394 w 1319"/>
                <a:gd name="T7" fmla="*/ 0 h 946"/>
                <a:gd name="T8" fmla="*/ 0 w 1319"/>
                <a:gd name="T9" fmla="*/ 946 h 946"/>
              </a:gdLst>
              <a:ahLst/>
              <a:cxnLst>
                <a:cxn ang="0">
                  <a:pos x="T0" y="T1"/>
                </a:cxn>
                <a:cxn ang="0">
                  <a:pos x="T2" y="T3"/>
                </a:cxn>
                <a:cxn ang="0">
                  <a:pos x="T4" y="T5"/>
                </a:cxn>
                <a:cxn ang="0">
                  <a:pos x="T6" y="T7"/>
                </a:cxn>
                <a:cxn ang="0">
                  <a:pos x="T8" y="T9"/>
                </a:cxn>
              </a:cxnLst>
              <a:rect l="0" t="0" r="r" b="b"/>
              <a:pathLst>
                <a:path w="1319" h="946">
                  <a:moveTo>
                    <a:pt x="0" y="946"/>
                  </a:moveTo>
                  <a:lnTo>
                    <a:pt x="925" y="946"/>
                  </a:lnTo>
                  <a:lnTo>
                    <a:pt x="1319" y="0"/>
                  </a:lnTo>
                  <a:lnTo>
                    <a:pt x="394" y="0"/>
                  </a:lnTo>
                  <a:lnTo>
                    <a:pt x="0" y="946"/>
                  </a:lnTo>
                  <a:close/>
                </a:path>
              </a:pathLst>
            </a:custGeom>
            <a:noFill/>
            <a:ln w="2540" cap="rnd">
              <a:solidFill>
                <a:srgbClr val="0074B9"/>
              </a:solidFill>
              <a:round/>
              <a:headEnd/>
              <a:tailEnd/>
            </a:ln>
            <a:extLst>
              <a:ext uri="{909E8E84-426E-40DD-AFC4-6F175D3DCCD1}">
                <a14:hiddenFill xmlns:a14="http://schemas.microsoft.com/office/drawing/2010/main">
                  <a:solidFill>
                    <a:srgbClr val="FFFFFF"/>
                  </a:solidFill>
                </a14:hiddenFill>
              </a:ext>
            </a:extLst>
          </p:spPr>
          <p:txBody>
            <a:bodyPr rot="0" vert="horz" wrap="square" lIns="82296" tIns="41148" rIns="82296" bIns="41148" anchor="t" anchorCtr="0" upright="1">
              <a:noAutofit/>
            </a:bodyPr>
            <a:lstStyle/>
            <a:p>
              <a:endParaRPr lang="en-US" sz="1320"/>
            </a:p>
          </p:txBody>
        </p:sp>
        <p:sp>
          <p:nvSpPr>
            <p:cNvPr id="149" name="Rectangle 148">
              <a:extLst>
                <a:ext uri="{FF2B5EF4-FFF2-40B4-BE49-F238E27FC236}">
                  <a16:creationId xmlns:a16="http://schemas.microsoft.com/office/drawing/2014/main" id="{18171188-0649-47F4-AA4A-153AE8930E13}"/>
                </a:ext>
              </a:extLst>
            </p:cNvPr>
            <p:cNvSpPr>
              <a:spLocks noChangeArrowheads="1"/>
            </p:cNvSpPr>
            <p:nvPr/>
          </p:nvSpPr>
          <p:spPr bwMode="auto">
            <a:xfrm>
              <a:off x="3259748" y="4144720"/>
              <a:ext cx="457175" cy="3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pPr algn="just"/>
              <a:r>
                <a:rPr lang="en-US" sz="13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ATMOS Data </a:t>
              </a:r>
              <a:endParaRPr lang="en-US" sz="1320">
                <a:latin typeface="Times New Roman" panose="02020603050405020304" pitchFamily="18" charset="0"/>
                <a:ea typeface="Times New Roman" panose="02020603050405020304" pitchFamily="18" charset="0"/>
              </a:endParaRPr>
            </a:p>
          </p:txBody>
        </p:sp>
        <p:sp>
          <p:nvSpPr>
            <p:cNvPr id="150" name="Rectangle 149">
              <a:extLst>
                <a:ext uri="{FF2B5EF4-FFF2-40B4-BE49-F238E27FC236}">
                  <a16:creationId xmlns:a16="http://schemas.microsoft.com/office/drawing/2014/main" id="{39A3D5BF-A11E-48EA-9C24-2A68D2301F5A}"/>
                </a:ext>
              </a:extLst>
            </p:cNvPr>
            <p:cNvSpPr>
              <a:spLocks noChangeArrowheads="1"/>
            </p:cNvSpPr>
            <p:nvPr/>
          </p:nvSpPr>
          <p:spPr bwMode="auto">
            <a:xfrm>
              <a:off x="4181095" y="1681797"/>
              <a:ext cx="999436" cy="3307135"/>
            </a:xfrm>
            <a:prstGeom prst="rect">
              <a:avLst/>
            </a:prstGeom>
            <a:solidFill>
              <a:srgbClr val="FEFEF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2296" tIns="41148" rIns="82296" bIns="41148" anchor="t" anchorCtr="0" upright="1">
              <a:noAutofit/>
            </a:bodyPr>
            <a:lstStyle/>
            <a:p>
              <a:endParaRPr lang="en-US" sz="1320"/>
            </a:p>
          </p:txBody>
        </p:sp>
        <p:sp>
          <p:nvSpPr>
            <p:cNvPr id="151" name="Rectangle 150">
              <a:extLst>
                <a:ext uri="{FF2B5EF4-FFF2-40B4-BE49-F238E27FC236}">
                  <a16:creationId xmlns:a16="http://schemas.microsoft.com/office/drawing/2014/main" id="{CEEEE504-A1CF-412A-A986-C61088E0221A}"/>
                </a:ext>
              </a:extLst>
            </p:cNvPr>
            <p:cNvSpPr>
              <a:spLocks noChangeArrowheads="1"/>
            </p:cNvSpPr>
            <p:nvPr/>
          </p:nvSpPr>
          <p:spPr bwMode="auto">
            <a:xfrm>
              <a:off x="4181095" y="1681797"/>
              <a:ext cx="999436" cy="3307135"/>
            </a:xfrm>
            <a:prstGeom prst="rect">
              <a:avLst/>
            </a:prstGeom>
            <a:noFill/>
            <a:ln w="2540" cap="rnd">
              <a:solidFill>
                <a:srgbClr val="2D57B0"/>
              </a:solidFill>
              <a:round/>
              <a:headEnd/>
              <a:tailEnd/>
            </a:ln>
            <a:extLst>
              <a:ext uri="{909E8E84-426E-40DD-AFC4-6F175D3DCCD1}">
                <a14:hiddenFill xmlns:a14="http://schemas.microsoft.com/office/drawing/2010/main">
                  <a:solidFill>
                    <a:srgbClr val="FFFFFF"/>
                  </a:solidFill>
                </a14:hiddenFill>
              </a:ext>
            </a:extLst>
          </p:spPr>
          <p:txBody>
            <a:bodyPr rot="0" vert="horz" wrap="square" lIns="82296" tIns="41148" rIns="82296" bIns="41148" anchor="t" anchorCtr="0" upright="1">
              <a:noAutofit/>
            </a:bodyPr>
            <a:lstStyle/>
            <a:p>
              <a:endParaRPr lang="en-US" sz="1320"/>
            </a:p>
          </p:txBody>
        </p:sp>
        <p:sp>
          <p:nvSpPr>
            <p:cNvPr id="152" name="Rectangle 151">
              <a:extLst>
                <a:ext uri="{FF2B5EF4-FFF2-40B4-BE49-F238E27FC236}">
                  <a16:creationId xmlns:a16="http://schemas.microsoft.com/office/drawing/2014/main" id="{856BB097-C7EE-4897-B299-401195A50FE5}"/>
                </a:ext>
              </a:extLst>
            </p:cNvPr>
            <p:cNvSpPr>
              <a:spLocks noChangeArrowheads="1"/>
            </p:cNvSpPr>
            <p:nvPr/>
          </p:nvSpPr>
          <p:spPr bwMode="auto">
            <a:xfrm>
              <a:off x="4330947" y="2042475"/>
              <a:ext cx="699732" cy="63055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2296" tIns="41148" rIns="82296" bIns="41148" anchor="t" anchorCtr="0" upright="1">
              <a:noAutofit/>
            </a:bodyPr>
            <a:lstStyle/>
            <a:p>
              <a:endParaRPr lang="en-US" sz="1320"/>
            </a:p>
          </p:txBody>
        </p:sp>
        <p:sp>
          <p:nvSpPr>
            <p:cNvPr id="153" name="Rectangle 152">
              <a:extLst>
                <a:ext uri="{FF2B5EF4-FFF2-40B4-BE49-F238E27FC236}">
                  <a16:creationId xmlns:a16="http://schemas.microsoft.com/office/drawing/2014/main" id="{CFA1B9B6-66E1-432A-865B-F392800D84CE}"/>
                </a:ext>
              </a:extLst>
            </p:cNvPr>
            <p:cNvSpPr>
              <a:spLocks noChangeArrowheads="1"/>
            </p:cNvSpPr>
            <p:nvPr/>
          </p:nvSpPr>
          <p:spPr bwMode="auto">
            <a:xfrm>
              <a:off x="4330947" y="2042475"/>
              <a:ext cx="699732" cy="630553"/>
            </a:xfrm>
            <a:prstGeom prst="rect">
              <a:avLst/>
            </a:prstGeom>
            <a:noFill/>
            <a:ln w="2540" cap="rnd">
              <a:solidFill>
                <a:srgbClr val="0074B9"/>
              </a:solidFill>
              <a:round/>
              <a:headEnd/>
              <a:tailEnd/>
            </a:ln>
            <a:extLst>
              <a:ext uri="{909E8E84-426E-40DD-AFC4-6F175D3DCCD1}">
                <a14:hiddenFill xmlns:a14="http://schemas.microsoft.com/office/drawing/2010/main">
                  <a:solidFill>
                    <a:srgbClr val="FFFFFF"/>
                  </a:solidFill>
                </a14:hiddenFill>
              </a:ext>
            </a:extLst>
          </p:spPr>
          <p:txBody>
            <a:bodyPr rot="0" vert="horz" wrap="square" lIns="82296" tIns="41148" rIns="82296" bIns="41148" anchor="t" anchorCtr="0" upright="1">
              <a:noAutofit/>
            </a:bodyPr>
            <a:lstStyle/>
            <a:p>
              <a:endParaRPr lang="en-US" sz="1320"/>
            </a:p>
          </p:txBody>
        </p:sp>
        <p:sp>
          <p:nvSpPr>
            <p:cNvPr id="154" name="Rectangle 153">
              <a:extLst>
                <a:ext uri="{FF2B5EF4-FFF2-40B4-BE49-F238E27FC236}">
                  <a16:creationId xmlns:a16="http://schemas.microsoft.com/office/drawing/2014/main" id="{DA9715A1-3125-4C9E-B398-F37F391D43E2}"/>
                </a:ext>
              </a:extLst>
            </p:cNvPr>
            <p:cNvSpPr>
              <a:spLocks noChangeArrowheads="1"/>
            </p:cNvSpPr>
            <p:nvPr/>
          </p:nvSpPr>
          <p:spPr bwMode="auto">
            <a:xfrm>
              <a:off x="4402698" y="2293934"/>
              <a:ext cx="638140" cy="14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US" sz="13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Plume Rise</a:t>
              </a:r>
              <a:endParaRPr lang="en-US" sz="1320">
                <a:latin typeface="Times New Roman" panose="02020603050405020304" pitchFamily="18" charset="0"/>
                <a:ea typeface="Times New Roman" panose="02020603050405020304" pitchFamily="18" charset="0"/>
              </a:endParaRPr>
            </a:p>
          </p:txBody>
        </p:sp>
        <p:sp>
          <p:nvSpPr>
            <p:cNvPr id="155" name="Rectangle 154">
              <a:extLst>
                <a:ext uri="{FF2B5EF4-FFF2-40B4-BE49-F238E27FC236}">
                  <a16:creationId xmlns:a16="http://schemas.microsoft.com/office/drawing/2014/main" id="{985B5A57-E1C2-4F4A-95DA-48AD86B27AC8}"/>
                </a:ext>
              </a:extLst>
            </p:cNvPr>
            <p:cNvSpPr>
              <a:spLocks noChangeArrowheads="1"/>
            </p:cNvSpPr>
            <p:nvPr/>
          </p:nvSpPr>
          <p:spPr bwMode="auto">
            <a:xfrm>
              <a:off x="4330947" y="3244527"/>
              <a:ext cx="699732" cy="60070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2296" tIns="41148" rIns="82296" bIns="41148" anchor="t" anchorCtr="0" upright="1">
              <a:noAutofit/>
            </a:bodyPr>
            <a:lstStyle/>
            <a:p>
              <a:endParaRPr lang="en-US" sz="1320"/>
            </a:p>
          </p:txBody>
        </p:sp>
        <p:sp>
          <p:nvSpPr>
            <p:cNvPr id="156" name="Rectangle 155">
              <a:extLst>
                <a:ext uri="{FF2B5EF4-FFF2-40B4-BE49-F238E27FC236}">
                  <a16:creationId xmlns:a16="http://schemas.microsoft.com/office/drawing/2014/main" id="{16304155-625D-467E-916A-3988D5E737AB}"/>
                </a:ext>
              </a:extLst>
            </p:cNvPr>
            <p:cNvSpPr>
              <a:spLocks noChangeArrowheads="1"/>
            </p:cNvSpPr>
            <p:nvPr/>
          </p:nvSpPr>
          <p:spPr bwMode="auto">
            <a:xfrm>
              <a:off x="4330947" y="3244527"/>
              <a:ext cx="699732" cy="600708"/>
            </a:xfrm>
            <a:prstGeom prst="rect">
              <a:avLst/>
            </a:prstGeom>
            <a:noFill/>
            <a:ln w="2540" cap="rnd">
              <a:solidFill>
                <a:srgbClr val="0074B9"/>
              </a:solidFill>
              <a:round/>
              <a:headEnd/>
              <a:tailEnd/>
            </a:ln>
            <a:extLst>
              <a:ext uri="{909E8E84-426E-40DD-AFC4-6F175D3DCCD1}">
                <a14:hiddenFill xmlns:a14="http://schemas.microsoft.com/office/drawing/2010/main">
                  <a:solidFill>
                    <a:srgbClr val="FFFFFF"/>
                  </a:solidFill>
                </a14:hiddenFill>
              </a:ext>
            </a:extLst>
          </p:spPr>
          <p:txBody>
            <a:bodyPr rot="0" vert="horz" wrap="square" lIns="82296" tIns="41148" rIns="82296" bIns="41148" anchor="t" anchorCtr="0" upright="1">
              <a:noAutofit/>
            </a:bodyPr>
            <a:lstStyle/>
            <a:p>
              <a:endParaRPr lang="en-US" sz="1320"/>
            </a:p>
          </p:txBody>
        </p:sp>
        <p:sp>
          <p:nvSpPr>
            <p:cNvPr id="157" name="Rectangle 156">
              <a:extLst>
                <a:ext uri="{FF2B5EF4-FFF2-40B4-BE49-F238E27FC236}">
                  <a16:creationId xmlns:a16="http://schemas.microsoft.com/office/drawing/2014/main" id="{5F9194DA-4C9C-4FDD-9602-6C18E67E2F06}"/>
                </a:ext>
              </a:extLst>
            </p:cNvPr>
            <p:cNvSpPr>
              <a:spLocks noChangeArrowheads="1"/>
            </p:cNvSpPr>
            <p:nvPr/>
          </p:nvSpPr>
          <p:spPr bwMode="auto">
            <a:xfrm>
              <a:off x="4402623" y="3388123"/>
              <a:ext cx="609567" cy="27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r>
                <a:rPr lang="en-US" sz="13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Transport and Diffusion</a:t>
              </a:r>
              <a:endParaRPr lang="en-US" sz="1320">
                <a:latin typeface="Times New Roman" panose="02020603050405020304" pitchFamily="18" charset="0"/>
                <a:ea typeface="Times New Roman" panose="02020603050405020304" pitchFamily="18" charset="0"/>
              </a:endParaRPr>
            </a:p>
          </p:txBody>
        </p:sp>
        <p:sp>
          <p:nvSpPr>
            <p:cNvPr id="158" name="Rectangle 157">
              <a:extLst>
                <a:ext uri="{FF2B5EF4-FFF2-40B4-BE49-F238E27FC236}">
                  <a16:creationId xmlns:a16="http://schemas.microsoft.com/office/drawing/2014/main" id="{E8536406-1926-4BD0-9C33-37926C3FB002}"/>
                </a:ext>
              </a:extLst>
            </p:cNvPr>
            <p:cNvSpPr>
              <a:spLocks noChangeArrowheads="1"/>
            </p:cNvSpPr>
            <p:nvPr/>
          </p:nvSpPr>
          <p:spPr bwMode="auto">
            <a:xfrm>
              <a:off x="4330947" y="4266239"/>
              <a:ext cx="699732" cy="60070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2296" tIns="41148" rIns="82296" bIns="41148" anchor="t" anchorCtr="0" upright="1">
              <a:noAutofit/>
            </a:bodyPr>
            <a:lstStyle/>
            <a:p>
              <a:endParaRPr lang="en-US" sz="1320"/>
            </a:p>
          </p:txBody>
        </p:sp>
        <p:sp>
          <p:nvSpPr>
            <p:cNvPr id="159" name="Rectangle 158">
              <a:extLst>
                <a:ext uri="{FF2B5EF4-FFF2-40B4-BE49-F238E27FC236}">
                  <a16:creationId xmlns:a16="http://schemas.microsoft.com/office/drawing/2014/main" id="{F23D51BC-EC0E-45DD-B47F-DC9105E9B0D6}"/>
                </a:ext>
              </a:extLst>
            </p:cNvPr>
            <p:cNvSpPr>
              <a:spLocks noChangeArrowheads="1"/>
            </p:cNvSpPr>
            <p:nvPr/>
          </p:nvSpPr>
          <p:spPr bwMode="auto">
            <a:xfrm>
              <a:off x="4330947" y="4266239"/>
              <a:ext cx="699732" cy="600708"/>
            </a:xfrm>
            <a:prstGeom prst="rect">
              <a:avLst/>
            </a:prstGeom>
            <a:noFill/>
            <a:ln w="2540" cap="rnd">
              <a:solidFill>
                <a:srgbClr val="0074B9"/>
              </a:solidFill>
              <a:round/>
              <a:headEnd/>
              <a:tailEnd/>
            </a:ln>
            <a:extLst>
              <a:ext uri="{909E8E84-426E-40DD-AFC4-6F175D3DCCD1}">
                <a14:hiddenFill xmlns:a14="http://schemas.microsoft.com/office/drawing/2010/main">
                  <a:solidFill>
                    <a:srgbClr val="FFFFFF"/>
                  </a:solidFill>
                </a14:hiddenFill>
              </a:ext>
            </a:extLst>
          </p:spPr>
          <p:txBody>
            <a:bodyPr rot="0" vert="horz" wrap="square" lIns="82296" tIns="41148" rIns="82296" bIns="41148" anchor="t" anchorCtr="0" upright="1">
              <a:noAutofit/>
            </a:bodyPr>
            <a:lstStyle/>
            <a:p>
              <a:endParaRPr lang="en-US" sz="1320"/>
            </a:p>
          </p:txBody>
        </p:sp>
        <p:sp>
          <p:nvSpPr>
            <p:cNvPr id="160" name="Rectangle 159">
              <a:extLst>
                <a:ext uri="{FF2B5EF4-FFF2-40B4-BE49-F238E27FC236}">
                  <a16:creationId xmlns:a16="http://schemas.microsoft.com/office/drawing/2014/main" id="{3B856AD8-D348-4910-A8C0-7125978599C4}"/>
                </a:ext>
              </a:extLst>
            </p:cNvPr>
            <p:cNvSpPr>
              <a:spLocks noChangeArrowheads="1"/>
            </p:cNvSpPr>
            <p:nvPr/>
          </p:nvSpPr>
          <p:spPr bwMode="auto">
            <a:xfrm>
              <a:off x="4398959" y="4491657"/>
              <a:ext cx="504052" cy="1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just"/>
              <a:r>
                <a:rPr lang="en-US" sz="13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Deposition</a:t>
              </a:r>
              <a:endParaRPr lang="en-US" sz="1320">
                <a:latin typeface="Times New Roman" panose="02020603050405020304" pitchFamily="18" charset="0"/>
                <a:ea typeface="Times New Roman" panose="02020603050405020304" pitchFamily="18" charset="0"/>
              </a:endParaRPr>
            </a:p>
          </p:txBody>
        </p:sp>
        <p:cxnSp>
          <p:nvCxnSpPr>
            <p:cNvPr id="161" name="Line 722">
              <a:extLst>
                <a:ext uri="{FF2B5EF4-FFF2-40B4-BE49-F238E27FC236}">
                  <a16:creationId xmlns:a16="http://schemas.microsoft.com/office/drawing/2014/main" id="{C49BBB7E-1D78-436B-8940-758B55C23945}"/>
                </a:ext>
              </a:extLst>
            </p:cNvPr>
            <p:cNvCxnSpPr>
              <a:cxnSpLocks noChangeShapeType="1"/>
            </p:cNvCxnSpPr>
            <p:nvPr/>
          </p:nvCxnSpPr>
          <p:spPr bwMode="auto">
            <a:xfrm>
              <a:off x="3774718" y="4273631"/>
              <a:ext cx="152392" cy="0"/>
            </a:xfrm>
            <a:prstGeom prst="line">
              <a:avLst/>
            </a:prstGeom>
            <a:noFill/>
            <a:ln w="2540" cap="rnd">
              <a:solidFill>
                <a:srgbClr val="0074B9"/>
              </a:solidFill>
              <a:round/>
              <a:headEnd/>
              <a:tailEnd/>
            </a:ln>
            <a:extLst>
              <a:ext uri="{909E8E84-426E-40DD-AFC4-6F175D3DCCD1}">
                <a14:hiddenFill xmlns:a14="http://schemas.microsoft.com/office/drawing/2010/main">
                  <a:noFill/>
                </a14:hiddenFill>
              </a:ext>
            </a:extLst>
          </p:spPr>
        </p:cxnSp>
        <p:sp>
          <p:nvSpPr>
            <p:cNvPr id="162" name="Freeform 723">
              <a:extLst>
                <a:ext uri="{FF2B5EF4-FFF2-40B4-BE49-F238E27FC236}">
                  <a16:creationId xmlns:a16="http://schemas.microsoft.com/office/drawing/2014/main" id="{80969D40-EC2B-4439-86AC-5FDF7E8887B4}"/>
                </a:ext>
              </a:extLst>
            </p:cNvPr>
            <p:cNvSpPr>
              <a:spLocks/>
            </p:cNvSpPr>
            <p:nvPr/>
          </p:nvSpPr>
          <p:spPr bwMode="auto">
            <a:xfrm>
              <a:off x="3919490" y="4236801"/>
              <a:ext cx="61592" cy="73025"/>
            </a:xfrm>
            <a:custGeom>
              <a:avLst/>
              <a:gdLst>
                <a:gd name="T0" fmla="*/ 0 w 97"/>
                <a:gd name="T1" fmla="*/ 0 h 115"/>
                <a:gd name="T2" fmla="*/ 97 w 97"/>
                <a:gd name="T3" fmla="*/ 58 h 115"/>
                <a:gd name="T4" fmla="*/ 0 w 97"/>
                <a:gd name="T5" fmla="*/ 115 h 115"/>
                <a:gd name="T6" fmla="*/ 0 w 97"/>
                <a:gd name="T7" fmla="*/ 0 h 115"/>
              </a:gdLst>
              <a:ahLst/>
              <a:cxnLst>
                <a:cxn ang="0">
                  <a:pos x="T0" y="T1"/>
                </a:cxn>
                <a:cxn ang="0">
                  <a:pos x="T2" y="T3"/>
                </a:cxn>
                <a:cxn ang="0">
                  <a:pos x="T4" y="T5"/>
                </a:cxn>
                <a:cxn ang="0">
                  <a:pos x="T6" y="T7"/>
                </a:cxn>
              </a:cxnLst>
              <a:rect l="0" t="0" r="r" b="b"/>
              <a:pathLst>
                <a:path w="97" h="115">
                  <a:moveTo>
                    <a:pt x="0" y="0"/>
                  </a:moveTo>
                  <a:lnTo>
                    <a:pt x="97" y="58"/>
                  </a:lnTo>
                  <a:lnTo>
                    <a:pt x="0" y="115"/>
                  </a:lnTo>
                  <a:lnTo>
                    <a:pt x="0" y="0"/>
                  </a:lnTo>
                  <a:close/>
                </a:path>
              </a:pathLst>
            </a:custGeom>
            <a:solidFill>
              <a:srgbClr val="0074B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cxnSp>
          <p:nvCxnSpPr>
            <p:cNvPr id="163" name="Line 724">
              <a:extLst>
                <a:ext uri="{FF2B5EF4-FFF2-40B4-BE49-F238E27FC236}">
                  <a16:creationId xmlns:a16="http://schemas.microsoft.com/office/drawing/2014/main" id="{375275ED-85A2-4427-8EB2-440A722B5F8F}"/>
                </a:ext>
              </a:extLst>
            </p:cNvPr>
            <p:cNvCxnSpPr>
              <a:cxnSpLocks noChangeShapeType="1"/>
            </p:cNvCxnSpPr>
            <p:nvPr/>
          </p:nvCxnSpPr>
          <p:spPr bwMode="auto">
            <a:xfrm>
              <a:off x="3781067" y="3287419"/>
              <a:ext cx="146042" cy="0"/>
            </a:xfrm>
            <a:prstGeom prst="line">
              <a:avLst/>
            </a:prstGeom>
            <a:noFill/>
            <a:ln w="2540" cap="rnd">
              <a:solidFill>
                <a:srgbClr val="0074B9"/>
              </a:solidFill>
              <a:round/>
              <a:headEnd/>
              <a:tailEnd/>
            </a:ln>
            <a:extLst>
              <a:ext uri="{909E8E84-426E-40DD-AFC4-6F175D3DCCD1}">
                <a14:hiddenFill xmlns:a14="http://schemas.microsoft.com/office/drawing/2010/main">
                  <a:noFill/>
                </a14:hiddenFill>
              </a:ext>
            </a:extLst>
          </p:spPr>
        </p:cxnSp>
        <p:sp>
          <p:nvSpPr>
            <p:cNvPr id="164" name="Freeform 725">
              <a:extLst>
                <a:ext uri="{FF2B5EF4-FFF2-40B4-BE49-F238E27FC236}">
                  <a16:creationId xmlns:a16="http://schemas.microsoft.com/office/drawing/2014/main" id="{852CFAAF-23CC-49CB-B852-8CE7AF62C16C}"/>
                </a:ext>
              </a:extLst>
            </p:cNvPr>
            <p:cNvSpPr>
              <a:spLocks/>
            </p:cNvSpPr>
            <p:nvPr/>
          </p:nvSpPr>
          <p:spPr bwMode="auto">
            <a:xfrm>
              <a:off x="3919490" y="3250590"/>
              <a:ext cx="61592" cy="73025"/>
            </a:xfrm>
            <a:custGeom>
              <a:avLst/>
              <a:gdLst>
                <a:gd name="T0" fmla="*/ 0 w 97"/>
                <a:gd name="T1" fmla="*/ 0 h 115"/>
                <a:gd name="T2" fmla="*/ 97 w 97"/>
                <a:gd name="T3" fmla="*/ 58 h 115"/>
                <a:gd name="T4" fmla="*/ 0 w 97"/>
                <a:gd name="T5" fmla="*/ 115 h 115"/>
                <a:gd name="T6" fmla="*/ 0 w 97"/>
                <a:gd name="T7" fmla="*/ 0 h 115"/>
              </a:gdLst>
              <a:ahLst/>
              <a:cxnLst>
                <a:cxn ang="0">
                  <a:pos x="T0" y="T1"/>
                </a:cxn>
                <a:cxn ang="0">
                  <a:pos x="T2" y="T3"/>
                </a:cxn>
                <a:cxn ang="0">
                  <a:pos x="T4" y="T5"/>
                </a:cxn>
                <a:cxn ang="0">
                  <a:pos x="T6" y="T7"/>
                </a:cxn>
              </a:cxnLst>
              <a:rect l="0" t="0" r="r" b="b"/>
              <a:pathLst>
                <a:path w="97" h="115">
                  <a:moveTo>
                    <a:pt x="0" y="0"/>
                  </a:moveTo>
                  <a:lnTo>
                    <a:pt x="97" y="58"/>
                  </a:lnTo>
                  <a:lnTo>
                    <a:pt x="0" y="115"/>
                  </a:lnTo>
                  <a:lnTo>
                    <a:pt x="0" y="0"/>
                  </a:lnTo>
                  <a:close/>
                </a:path>
              </a:pathLst>
            </a:custGeom>
            <a:solidFill>
              <a:srgbClr val="0074B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cxnSp>
          <p:nvCxnSpPr>
            <p:cNvPr id="165" name="Line 726">
              <a:extLst>
                <a:ext uri="{FF2B5EF4-FFF2-40B4-BE49-F238E27FC236}">
                  <a16:creationId xmlns:a16="http://schemas.microsoft.com/office/drawing/2014/main" id="{F8D97769-6E4F-4C4F-B539-AC3318B2151C}"/>
                </a:ext>
              </a:extLst>
            </p:cNvPr>
            <p:cNvCxnSpPr>
              <a:cxnSpLocks noChangeShapeType="1"/>
            </p:cNvCxnSpPr>
            <p:nvPr/>
          </p:nvCxnSpPr>
          <p:spPr bwMode="auto">
            <a:xfrm flipH="1" flipV="1">
              <a:off x="5380545" y="2402493"/>
              <a:ext cx="3176" cy="2413028"/>
            </a:xfrm>
            <a:prstGeom prst="line">
              <a:avLst/>
            </a:prstGeom>
            <a:noFill/>
            <a:ln w="2540" cap="rnd">
              <a:solidFill>
                <a:srgbClr val="0074B9"/>
              </a:solidFill>
              <a:round/>
              <a:headEnd/>
              <a:tailEnd/>
            </a:ln>
            <a:extLst>
              <a:ext uri="{909E8E84-426E-40DD-AFC4-6F175D3DCCD1}">
                <a14:hiddenFill xmlns:a14="http://schemas.microsoft.com/office/drawing/2010/main">
                  <a:noFill/>
                </a14:hiddenFill>
              </a:ext>
            </a:extLst>
          </p:spPr>
        </p:cxnSp>
        <p:cxnSp>
          <p:nvCxnSpPr>
            <p:cNvPr id="166" name="Line 727">
              <a:extLst>
                <a:ext uri="{FF2B5EF4-FFF2-40B4-BE49-F238E27FC236}">
                  <a16:creationId xmlns:a16="http://schemas.microsoft.com/office/drawing/2014/main" id="{A7376F0A-95E5-4498-9AD2-CB3B8AE98913}"/>
                </a:ext>
              </a:extLst>
            </p:cNvPr>
            <p:cNvCxnSpPr>
              <a:cxnSpLocks noChangeShapeType="1"/>
            </p:cNvCxnSpPr>
            <p:nvPr/>
          </p:nvCxnSpPr>
          <p:spPr bwMode="auto">
            <a:xfrm flipV="1">
              <a:off x="4680813" y="2673028"/>
              <a:ext cx="0" cy="505459"/>
            </a:xfrm>
            <a:prstGeom prst="line">
              <a:avLst/>
            </a:prstGeom>
            <a:noFill/>
            <a:ln w="7620" cap="rnd">
              <a:solidFill>
                <a:srgbClr val="0074B9"/>
              </a:solidFill>
              <a:round/>
              <a:headEnd/>
              <a:tailEnd/>
            </a:ln>
            <a:extLst>
              <a:ext uri="{909E8E84-426E-40DD-AFC4-6F175D3DCCD1}">
                <a14:hiddenFill xmlns:a14="http://schemas.microsoft.com/office/drawing/2010/main">
                  <a:noFill/>
                </a14:hiddenFill>
              </a:ext>
            </a:extLst>
          </p:spPr>
        </p:cxnSp>
        <p:cxnSp>
          <p:nvCxnSpPr>
            <p:cNvPr id="167" name="Line 729">
              <a:extLst>
                <a:ext uri="{FF2B5EF4-FFF2-40B4-BE49-F238E27FC236}">
                  <a16:creationId xmlns:a16="http://schemas.microsoft.com/office/drawing/2014/main" id="{28558623-D1E2-4992-B933-283E2C40E7CE}"/>
                </a:ext>
              </a:extLst>
            </p:cNvPr>
            <p:cNvCxnSpPr>
              <a:cxnSpLocks noChangeShapeType="1"/>
            </p:cNvCxnSpPr>
            <p:nvPr/>
          </p:nvCxnSpPr>
          <p:spPr bwMode="auto">
            <a:xfrm flipV="1">
              <a:off x="4680813" y="3845235"/>
              <a:ext cx="0" cy="354964"/>
            </a:xfrm>
            <a:prstGeom prst="line">
              <a:avLst/>
            </a:prstGeom>
            <a:noFill/>
            <a:ln w="7620" cap="rnd">
              <a:solidFill>
                <a:srgbClr val="0074B9"/>
              </a:solidFill>
              <a:round/>
              <a:headEnd/>
              <a:tailEnd/>
            </a:ln>
            <a:extLst>
              <a:ext uri="{909E8E84-426E-40DD-AFC4-6F175D3DCCD1}">
                <a14:hiddenFill xmlns:a14="http://schemas.microsoft.com/office/drawing/2010/main">
                  <a:noFill/>
                </a14:hiddenFill>
              </a:ext>
            </a:extLst>
          </p:spPr>
        </p:cxnSp>
        <p:sp>
          <p:nvSpPr>
            <p:cNvPr id="168" name="Freeform 791">
              <a:extLst>
                <a:ext uri="{FF2B5EF4-FFF2-40B4-BE49-F238E27FC236}">
                  <a16:creationId xmlns:a16="http://schemas.microsoft.com/office/drawing/2014/main" id="{5CA8FA70-89C4-4C57-A7F0-F305E43817B8}"/>
                </a:ext>
              </a:extLst>
            </p:cNvPr>
            <p:cNvSpPr>
              <a:spLocks/>
            </p:cNvSpPr>
            <p:nvPr/>
          </p:nvSpPr>
          <p:spPr bwMode="auto">
            <a:xfrm>
              <a:off x="4122042" y="3243753"/>
              <a:ext cx="61592" cy="73660"/>
            </a:xfrm>
            <a:custGeom>
              <a:avLst/>
              <a:gdLst>
                <a:gd name="T0" fmla="*/ 0 w 97"/>
                <a:gd name="T1" fmla="*/ 0 h 116"/>
                <a:gd name="T2" fmla="*/ 97 w 97"/>
                <a:gd name="T3" fmla="*/ 58 h 116"/>
                <a:gd name="T4" fmla="*/ 0 w 97"/>
                <a:gd name="T5" fmla="*/ 116 h 116"/>
                <a:gd name="T6" fmla="*/ 0 w 97"/>
                <a:gd name="T7" fmla="*/ 0 h 116"/>
              </a:gdLst>
              <a:ahLst/>
              <a:cxnLst>
                <a:cxn ang="0">
                  <a:pos x="T0" y="T1"/>
                </a:cxn>
                <a:cxn ang="0">
                  <a:pos x="T2" y="T3"/>
                </a:cxn>
                <a:cxn ang="0">
                  <a:pos x="T4" y="T5"/>
                </a:cxn>
                <a:cxn ang="0">
                  <a:pos x="T6" y="T7"/>
                </a:cxn>
              </a:cxnLst>
              <a:rect l="0" t="0" r="r" b="b"/>
              <a:pathLst>
                <a:path w="97" h="116">
                  <a:moveTo>
                    <a:pt x="0" y="0"/>
                  </a:moveTo>
                  <a:lnTo>
                    <a:pt x="97" y="58"/>
                  </a:lnTo>
                  <a:lnTo>
                    <a:pt x="0" y="116"/>
                  </a:lnTo>
                  <a:lnTo>
                    <a:pt x="0" y="0"/>
                  </a:lnTo>
                  <a:close/>
                </a:path>
              </a:pathLst>
            </a:custGeom>
            <a:solidFill>
              <a:srgbClr val="0074B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cxnSp>
          <p:nvCxnSpPr>
            <p:cNvPr id="169" name="Line 792">
              <a:extLst>
                <a:ext uri="{FF2B5EF4-FFF2-40B4-BE49-F238E27FC236}">
                  <a16:creationId xmlns:a16="http://schemas.microsoft.com/office/drawing/2014/main" id="{1BDD1955-DA27-419D-A28C-006FF92BDB3B}"/>
                </a:ext>
              </a:extLst>
            </p:cNvPr>
            <p:cNvCxnSpPr>
              <a:cxnSpLocks noChangeShapeType="1"/>
            </p:cNvCxnSpPr>
            <p:nvPr/>
          </p:nvCxnSpPr>
          <p:spPr bwMode="auto">
            <a:xfrm>
              <a:off x="3781067" y="2350449"/>
              <a:ext cx="146042" cy="0"/>
            </a:xfrm>
            <a:prstGeom prst="line">
              <a:avLst/>
            </a:prstGeom>
            <a:noFill/>
            <a:ln w="2540" cap="rnd">
              <a:solidFill>
                <a:srgbClr val="0074B9"/>
              </a:solidFill>
              <a:round/>
              <a:headEnd/>
              <a:tailEnd/>
            </a:ln>
            <a:extLst>
              <a:ext uri="{909E8E84-426E-40DD-AFC4-6F175D3DCCD1}">
                <a14:hiddenFill xmlns:a14="http://schemas.microsoft.com/office/drawing/2010/main">
                  <a:noFill/>
                </a14:hiddenFill>
              </a:ext>
            </a:extLst>
          </p:spPr>
        </p:cxnSp>
        <p:sp>
          <p:nvSpPr>
            <p:cNvPr id="170" name="Freeform 793">
              <a:extLst>
                <a:ext uri="{FF2B5EF4-FFF2-40B4-BE49-F238E27FC236}">
                  <a16:creationId xmlns:a16="http://schemas.microsoft.com/office/drawing/2014/main" id="{A7E1F065-56AE-495D-A89A-EAAADB844F35}"/>
                </a:ext>
              </a:extLst>
            </p:cNvPr>
            <p:cNvSpPr>
              <a:spLocks/>
            </p:cNvSpPr>
            <p:nvPr/>
          </p:nvSpPr>
          <p:spPr bwMode="auto">
            <a:xfrm>
              <a:off x="3919490" y="2312984"/>
              <a:ext cx="61592" cy="73660"/>
            </a:xfrm>
            <a:custGeom>
              <a:avLst/>
              <a:gdLst>
                <a:gd name="T0" fmla="*/ 0 w 97"/>
                <a:gd name="T1" fmla="*/ 0 h 116"/>
                <a:gd name="T2" fmla="*/ 97 w 97"/>
                <a:gd name="T3" fmla="*/ 59 h 116"/>
                <a:gd name="T4" fmla="*/ 0 w 97"/>
                <a:gd name="T5" fmla="*/ 116 h 116"/>
                <a:gd name="T6" fmla="*/ 0 w 97"/>
                <a:gd name="T7" fmla="*/ 0 h 116"/>
              </a:gdLst>
              <a:ahLst/>
              <a:cxnLst>
                <a:cxn ang="0">
                  <a:pos x="T0" y="T1"/>
                </a:cxn>
                <a:cxn ang="0">
                  <a:pos x="T2" y="T3"/>
                </a:cxn>
                <a:cxn ang="0">
                  <a:pos x="T4" y="T5"/>
                </a:cxn>
                <a:cxn ang="0">
                  <a:pos x="T6" y="T7"/>
                </a:cxn>
              </a:cxnLst>
              <a:rect l="0" t="0" r="r" b="b"/>
              <a:pathLst>
                <a:path w="97" h="116">
                  <a:moveTo>
                    <a:pt x="0" y="0"/>
                  </a:moveTo>
                  <a:lnTo>
                    <a:pt x="97" y="59"/>
                  </a:lnTo>
                  <a:lnTo>
                    <a:pt x="0" y="116"/>
                  </a:lnTo>
                  <a:lnTo>
                    <a:pt x="0" y="0"/>
                  </a:lnTo>
                  <a:close/>
                </a:path>
              </a:pathLst>
            </a:custGeom>
            <a:solidFill>
              <a:srgbClr val="0074B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cxnSp>
          <p:nvCxnSpPr>
            <p:cNvPr id="171" name="Line 794">
              <a:extLst>
                <a:ext uri="{FF2B5EF4-FFF2-40B4-BE49-F238E27FC236}">
                  <a16:creationId xmlns:a16="http://schemas.microsoft.com/office/drawing/2014/main" id="{0EA2B1E0-C067-4495-8E0B-7F543C01B167}"/>
                </a:ext>
              </a:extLst>
            </p:cNvPr>
            <p:cNvCxnSpPr>
              <a:cxnSpLocks noChangeShapeType="1"/>
            </p:cNvCxnSpPr>
            <p:nvPr/>
          </p:nvCxnSpPr>
          <p:spPr bwMode="auto">
            <a:xfrm flipV="1">
              <a:off x="5178073" y="3544865"/>
              <a:ext cx="148633" cy="140"/>
            </a:xfrm>
            <a:prstGeom prst="line">
              <a:avLst/>
            </a:prstGeom>
            <a:noFill/>
            <a:ln w="2540" cap="rnd">
              <a:solidFill>
                <a:srgbClr val="0074B9"/>
              </a:solidFill>
              <a:round/>
              <a:headEnd/>
              <a:tailEnd/>
            </a:ln>
            <a:extLst>
              <a:ext uri="{909E8E84-426E-40DD-AFC4-6F175D3DCCD1}">
                <a14:hiddenFill xmlns:a14="http://schemas.microsoft.com/office/drawing/2010/main">
                  <a:noFill/>
                </a14:hiddenFill>
              </a:ext>
            </a:extLst>
          </p:spPr>
        </p:cxnSp>
        <p:sp>
          <p:nvSpPr>
            <p:cNvPr id="172" name="Freeform 795">
              <a:extLst>
                <a:ext uri="{FF2B5EF4-FFF2-40B4-BE49-F238E27FC236}">
                  <a16:creationId xmlns:a16="http://schemas.microsoft.com/office/drawing/2014/main" id="{684531A2-1990-4B3C-9FBE-FE65FD6A3C79}"/>
                </a:ext>
              </a:extLst>
            </p:cNvPr>
            <p:cNvSpPr>
              <a:spLocks/>
            </p:cNvSpPr>
            <p:nvPr/>
          </p:nvSpPr>
          <p:spPr bwMode="auto">
            <a:xfrm>
              <a:off x="5318954" y="3508051"/>
              <a:ext cx="61592" cy="73025"/>
            </a:xfrm>
            <a:custGeom>
              <a:avLst/>
              <a:gdLst>
                <a:gd name="T0" fmla="*/ 0 w 97"/>
                <a:gd name="T1" fmla="*/ 0 h 115"/>
                <a:gd name="T2" fmla="*/ 97 w 97"/>
                <a:gd name="T3" fmla="*/ 58 h 115"/>
                <a:gd name="T4" fmla="*/ 0 w 97"/>
                <a:gd name="T5" fmla="*/ 115 h 115"/>
                <a:gd name="T6" fmla="*/ 0 w 97"/>
                <a:gd name="T7" fmla="*/ 0 h 115"/>
              </a:gdLst>
              <a:ahLst/>
              <a:cxnLst>
                <a:cxn ang="0">
                  <a:pos x="T0" y="T1"/>
                </a:cxn>
                <a:cxn ang="0">
                  <a:pos x="T2" y="T3"/>
                </a:cxn>
                <a:cxn ang="0">
                  <a:pos x="T4" y="T5"/>
                </a:cxn>
                <a:cxn ang="0">
                  <a:pos x="T6" y="T7"/>
                </a:cxn>
              </a:cxnLst>
              <a:rect l="0" t="0" r="r" b="b"/>
              <a:pathLst>
                <a:path w="97" h="115">
                  <a:moveTo>
                    <a:pt x="0" y="0"/>
                  </a:moveTo>
                  <a:lnTo>
                    <a:pt x="97" y="58"/>
                  </a:lnTo>
                  <a:lnTo>
                    <a:pt x="0" y="115"/>
                  </a:lnTo>
                  <a:lnTo>
                    <a:pt x="0" y="0"/>
                  </a:lnTo>
                  <a:close/>
                </a:path>
              </a:pathLst>
            </a:custGeom>
            <a:solidFill>
              <a:srgbClr val="0074B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sp>
          <p:nvSpPr>
            <p:cNvPr id="173" name="Rectangle 172">
              <a:extLst>
                <a:ext uri="{FF2B5EF4-FFF2-40B4-BE49-F238E27FC236}">
                  <a16:creationId xmlns:a16="http://schemas.microsoft.com/office/drawing/2014/main" id="{65D546F4-C007-407C-A53C-B641815F9692}"/>
                </a:ext>
              </a:extLst>
            </p:cNvPr>
            <p:cNvSpPr>
              <a:spLocks noChangeArrowheads="1"/>
            </p:cNvSpPr>
            <p:nvPr/>
          </p:nvSpPr>
          <p:spPr bwMode="auto">
            <a:xfrm>
              <a:off x="4230623" y="1729421"/>
              <a:ext cx="900381" cy="1924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2296" tIns="41148" rIns="82296" bIns="41148" anchor="t" anchorCtr="0" upright="1">
              <a:noAutofit/>
            </a:bodyPr>
            <a:lstStyle/>
            <a:p>
              <a:endParaRPr lang="en-US" sz="1320"/>
            </a:p>
          </p:txBody>
        </p:sp>
        <p:sp>
          <p:nvSpPr>
            <p:cNvPr id="174" name="Freeform 799">
              <a:extLst>
                <a:ext uri="{FF2B5EF4-FFF2-40B4-BE49-F238E27FC236}">
                  <a16:creationId xmlns:a16="http://schemas.microsoft.com/office/drawing/2014/main" id="{DCAD1B40-ECAD-4A42-AE8A-3953D3305834}"/>
                </a:ext>
              </a:extLst>
            </p:cNvPr>
            <p:cNvSpPr>
              <a:spLocks noEditPoints="1"/>
            </p:cNvSpPr>
            <p:nvPr/>
          </p:nvSpPr>
          <p:spPr bwMode="auto">
            <a:xfrm>
              <a:off x="4230623" y="1729421"/>
              <a:ext cx="900381" cy="192404"/>
            </a:xfrm>
            <a:custGeom>
              <a:avLst/>
              <a:gdLst>
                <a:gd name="T0" fmla="*/ 13 w 1418"/>
                <a:gd name="T1" fmla="*/ 287 h 303"/>
                <a:gd name="T2" fmla="*/ 1404 w 1418"/>
                <a:gd name="T3" fmla="*/ 287 h 303"/>
                <a:gd name="T4" fmla="*/ 1404 w 1418"/>
                <a:gd name="T5" fmla="*/ 15 h 303"/>
                <a:gd name="T6" fmla="*/ 13 w 1418"/>
                <a:gd name="T7" fmla="*/ 15 h 303"/>
                <a:gd name="T8" fmla="*/ 13 w 1418"/>
                <a:gd name="T9" fmla="*/ 287 h 303"/>
                <a:gd name="T10" fmla="*/ 0 w 1418"/>
                <a:gd name="T11" fmla="*/ 303 h 303"/>
                <a:gd name="T12" fmla="*/ 1418 w 1418"/>
                <a:gd name="T13" fmla="*/ 303 h 303"/>
                <a:gd name="T14" fmla="*/ 1418 w 1418"/>
                <a:gd name="T15" fmla="*/ 0 h 303"/>
                <a:gd name="T16" fmla="*/ 0 w 1418"/>
                <a:gd name="T17" fmla="*/ 0 h 303"/>
                <a:gd name="T18" fmla="*/ 0 w 1418"/>
                <a:gd name="T1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8" h="303">
                  <a:moveTo>
                    <a:pt x="13" y="287"/>
                  </a:moveTo>
                  <a:lnTo>
                    <a:pt x="1404" y="287"/>
                  </a:lnTo>
                  <a:lnTo>
                    <a:pt x="1404" y="15"/>
                  </a:lnTo>
                  <a:lnTo>
                    <a:pt x="13" y="15"/>
                  </a:lnTo>
                  <a:lnTo>
                    <a:pt x="13" y="287"/>
                  </a:lnTo>
                  <a:close/>
                  <a:moveTo>
                    <a:pt x="0" y="303"/>
                  </a:moveTo>
                  <a:lnTo>
                    <a:pt x="1418" y="303"/>
                  </a:lnTo>
                  <a:lnTo>
                    <a:pt x="1418" y="0"/>
                  </a:lnTo>
                  <a:lnTo>
                    <a:pt x="0" y="0"/>
                  </a:lnTo>
                  <a:lnTo>
                    <a:pt x="0" y="303"/>
                  </a:lnTo>
                  <a:close/>
                </a:path>
              </a:pathLst>
            </a:custGeom>
            <a:solidFill>
              <a:srgbClr val="7B9EB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sp>
          <p:nvSpPr>
            <p:cNvPr id="175" name="Rectangle 174">
              <a:extLst>
                <a:ext uri="{FF2B5EF4-FFF2-40B4-BE49-F238E27FC236}">
                  <a16:creationId xmlns:a16="http://schemas.microsoft.com/office/drawing/2014/main" id="{AF49EE47-55DF-4C46-A7FD-72DA161114D9}"/>
                </a:ext>
              </a:extLst>
            </p:cNvPr>
            <p:cNvSpPr>
              <a:spLocks noChangeArrowheads="1"/>
            </p:cNvSpPr>
            <p:nvPr/>
          </p:nvSpPr>
          <p:spPr bwMode="auto">
            <a:xfrm>
              <a:off x="4506234" y="1754948"/>
              <a:ext cx="390047" cy="1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just"/>
              <a:r>
                <a:rPr lang="en-US" sz="13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ATMOS</a:t>
              </a:r>
              <a:endParaRPr lang="en-US" sz="1320">
                <a:latin typeface="Times New Roman" panose="02020603050405020304" pitchFamily="18" charset="0"/>
                <a:ea typeface="Times New Roman" panose="02020603050405020304" pitchFamily="18" charset="0"/>
              </a:endParaRPr>
            </a:p>
          </p:txBody>
        </p:sp>
        <p:sp>
          <p:nvSpPr>
            <p:cNvPr id="176" name="Rectangle 175">
              <a:extLst>
                <a:ext uri="{FF2B5EF4-FFF2-40B4-BE49-F238E27FC236}">
                  <a16:creationId xmlns:a16="http://schemas.microsoft.com/office/drawing/2014/main" id="{23D25FF1-B2B1-4181-A692-684CC82D9D13}"/>
                </a:ext>
              </a:extLst>
            </p:cNvPr>
            <p:cNvSpPr>
              <a:spLocks noChangeArrowheads="1"/>
            </p:cNvSpPr>
            <p:nvPr/>
          </p:nvSpPr>
          <p:spPr bwMode="auto">
            <a:xfrm>
              <a:off x="6091526" y="1720792"/>
              <a:ext cx="1249612" cy="2074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2296" tIns="41148" rIns="82296" bIns="41148" anchor="t" anchorCtr="0" upright="1">
              <a:noAutofit/>
            </a:bodyPr>
            <a:lstStyle/>
            <a:p>
              <a:pPr algn="ctr"/>
              <a:r>
                <a:rPr lang="en-US" sz="13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EARLY / CHRONC</a:t>
              </a:r>
              <a:endParaRPr lang="en-US" sz="1320">
                <a:latin typeface="Times New Roman" panose="02020603050405020304" pitchFamily="18" charset="0"/>
                <a:ea typeface="Times New Roman" panose="02020603050405020304" pitchFamily="18" charset="0"/>
              </a:endParaRPr>
            </a:p>
          </p:txBody>
        </p:sp>
        <p:sp>
          <p:nvSpPr>
            <p:cNvPr id="177" name="Freeform 802">
              <a:extLst>
                <a:ext uri="{FF2B5EF4-FFF2-40B4-BE49-F238E27FC236}">
                  <a16:creationId xmlns:a16="http://schemas.microsoft.com/office/drawing/2014/main" id="{89E1BA4B-DD43-4548-A04E-87C798DB99C1}"/>
                </a:ext>
              </a:extLst>
            </p:cNvPr>
            <p:cNvSpPr>
              <a:spLocks noEditPoints="1"/>
            </p:cNvSpPr>
            <p:nvPr/>
          </p:nvSpPr>
          <p:spPr bwMode="auto">
            <a:xfrm>
              <a:off x="6091526" y="1735820"/>
              <a:ext cx="1249612" cy="192404"/>
            </a:xfrm>
            <a:custGeom>
              <a:avLst/>
              <a:gdLst>
                <a:gd name="T0" fmla="*/ 12 w 1968"/>
                <a:gd name="T1" fmla="*/ 287 h 303"/>
                <a:gd name="T2" fmla="*/ 1955 w 1968"/>
                <a:gd name="T3" fmla="*/ 287 h 303"/>
                <a:gd name="T4" fmla="*/ 1955 w 1968"/>
                <a:gd name="T5" fmla="*/ 15 h 303"/>
                <a:gd name="T6" fmla="*/ 12 w 1968"/>
                <a:gd name="T7" fmla="*/ 15 h 303"/>
                <a:gd name="T8" fmla="*/ 12 w 1968"/>
                <a:gd name="T9" fmla="*/ 287 h 303"/>
                <a:gd name="T10" fmla="*/ 0 w 1968"/>
                <a:gd name="T11" fmla="*/ 303 h 303"/>
                <a:gd name="T12" fmla="*/ 1968 w 1968"/>
                <a:gd name="T13" fmla="*/ 303 h 303"/>
                <a:gd name="T14" fmla="*/ 1968 w 1968"/>
                <a:gd name="T15" fmla="*/ 0 h 303"/>
                <a:gd name="T16" fmla="*/ 0 w 1968"/>
                <a:gd name="T17" fmla="*/ 0 h 303"/>
                <a:gd name="T18" fmla="*/ 0 w 1968"/>
                <a:gd name="T1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8" h="303">
                  <a:moveTo>
                    <a:pt x="12" y="287"/>
                  </a:moveTo>
                  <a:lnTo>
                    <a:pt x="1955" y="287"/>
                  </a:lnTo>
                  <a:lnTo>
                    <a:pt x="1955" y="15"/>
                  </a:lnTo>
                  <a:lnTo>
                    <a:pt x="12" y="15"/>
                  </a:lnTo>
                  <a:lnTo>
                    <a:pt x="12" y="287"/>
                  </a:lnTo>
                  <a:close/>
                  <a:moveTo>
                    <a:pt x="0" y="303"/>
                  </a:moveTo>
                  <a:lnTo>
                    <a:pt x="1968" y="303"/>
                  </a:lnTo>
                  <a:lnTo>
                    <a:pt x="1968" y="0"/>
                  </a:lnTo>
                  <a:lnTo>
                    <a:pt x="0" y="0"/>
                  </a:lnTo>
                  <a:lnTo>
                    <a:pt x="0" y="303"/>
                  </a:lnTo>
                  <a:close/>
                </a:path>
              </a:pathLst>
            </a:custGeom>
            <a:solidFill>
              <a:srgbClr val="7B9EB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sp>
          <p:nvSpPr>
            <p:cNvPr id="178" name="Rectangle 177">
              <a:extLst>
                <a:ext uri="{FF2B5EF4-FFF2-40B4-BE49-F238E27FC236}">
                  <a16:creationId xmlns:a16="http://schemas.microsoft.com/office/drawing/2014/main" id="{78030A3F-BF8F-4120-9B5C-9D0E09674046}"/>
                </a:ext>
              </a:extLst>
            </p:cNvPr>
            <p:cNvSpPr>
              <a:spLocks noChangeArrowheads="1"/>
            </p:cNvSpPr>
            <p:nvPr/>
          </p:nvSpPr>
          <p:spPr bwMode="auto">
            <a:xfrm>
              <a:off x="6202464" y="1749155"/>
              <a:ext cx="28305" cy="1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gn="just"/>
              <a:r>
                <a:rPr lang="en-US" sz="13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320">
                <a:latin typeface="Times New Roman" panose="02020603050405020304" pitchFamily="18" charset="0"/>
                <a:ea typeface="Times New Roman" panose="02020603050405020304" pitchFamily="18" charset="0"/>
              </a:endParaRPr>
            </a:p>
          </p:txBody>
        </p:sp>
        <p:sp>
          <p:nvSpPr>
            <p:cNvPr id="179" name="Rectangle 178">
              <a:extLst>
                <a:ext uri="{FF2B5EF4-FFF2-40B4-BE49-F238E27FC236}">
                  <a16:creationId xmlns:a16="http://schemas.microsoft.com/office/drawing/2014/main" id="{FD31B2AB-4C41-4EF2-BA23-04963EFA3580}"/>
                </a:ext>
              </a:extLst>
            </p:cNvPr>
            <p:cNvSpPr>
              <a:spLocks noChangeArrowheads="1"/>
            </p:cNvSpPr>
            <p:nvPr/>
          </p:nvSpPr>
          <p:spPr bwMode="auto">
            <a:xfrm>
              <a:off x="6906929" y="2120231"/>
              <a:ext cx="603852" cy="60134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2296" tIns="41148" rIns="82296" bIns="41148" anchor="t" anchorCtr="0" upright="1">
              <a:noAutofit/>
            </a:bodyPr>
            <a:lstStyle/>
            <a:p>
              <a:endParaRPr lang="en-US" sz="1320"/>
            </a:p>
          </p:txBody>
        </p:sp>
        <p:sp>
          <p:nvSpPr>
            <p:cNvPr id="180" name="Rectangle 179">
              <a:extLst>
                <a:ext uri="{FF2B5EF4-FFF2-40B4-BE49-F238E27FC236}">
                  <a16:creationId xmlns:a16="http://schemas.microsoft.com/office/drawing/2014/main" id="{0BB60D08-D827-4DD4-99E2-9D3543BF517A}"/>
                </a:ext>
              </a:extLst>
            </p:cNvPr>
            <p:cNvSpPr>
              <a:spLocks noChangeArrowheads="1"/>
            </p:cNvSpPr>
            <p:nvPr/>
          </p:nvSpPr>
          <p:spPr bwMode="auto">
            <a:xfrm>
              <a:off x="6906929" y="2120231"/>
              <a:ext cx="603852" cy="601343"/>
            </a:xfrm>
            <a:prstGeom prst="rect">
              <a:avLst/>
            </a:prstGeom>
            <a:noFill/>
            <a:ln w="2540" cap="rnd">
              <a:solidFill>
                <a:srgbClr val="0074B9"/>
              </a:solidFill>
              <a:round/>
              <a:headEnd/>
              <a:tailEnd/>
            </a:ln>
            <a:extLst>
              <a:ext uri="{909E8E84-426E-40DD-AFC4-6F175D3DCCD1}">
                <a14:hiddenFill xmlns:a14="http://schemas.microsoft.com/office/drawing/2010/main">
                  <a:solidFill>
                    <a:srgbClr val="FFFFFF"/>
                  </a:solidFill>
                </a14:hiddenFill>
              </a:ext>
            </a:extLst>
          </p:spPr>
          <p:txBody>
            <a:bodyPr rot="0" vert="horz" wrap="square" lIns="82296" tIns="41148" rIns="82296" bIns="41148" anchor="t" anchorCtr="0" upright="1">
              <a:noAutofit/>
            </a:bodyPr>
            <a:lstStyle/>
            <a:p>
              <a:endParaRPr lang="en-US" sz="1320"/>
            </a:p>
          </p:txBody>
        </p:sp>
        <p:sp>
          <p:nvSpPr>
            <p:cNvPr id="181" name="Rectangle 180">
              <a:extLst>
                <a:ext uri="{FF2B5EF4-FFF2-40B4-BE49-F238E27FC236}">
                  <a16:creationId xmlns:a16="http://schemas.microsoft.com/office/drawing/2014/main" id="{834190FA-1DA7-4096-8C77-133B37EEDEF3}"/>
                </a:ext>
              </a:extLst>
            </p:cNvPr>
            <p:cNvSpPr>
              <a:spLocks noChangeArrowheads="1"/>
            </p:cNvSpPr>
            <p:nvPr/>
          </p:nvSpPr>
          <p:spPr bwMode="auto">
            <a:xfrm>
              <a:off x="6956877" y="2282402"/>
              <a:ext cx="553055" cy="3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pPr algn="just"/>
              <a:r>
                <a:rPr lang="en-US" sz="13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Protective Actions</a:t>
              </a:r>
              <a:endParaRPr lang="en-US" sz="1320">
                <a:latin typeface="Times New Roman" panose="02020603050405020304" pitchFamily="18" charset="0"/>
                <a:ea typeface="Times New Roman" panose="02020603050405020304" pitchFamily="18" charset="0"/>
              </a:endParaRPr>
            </a:p>
          </p:txBody>
        </p:sp>
        <p:cxnSp>
          <p:nvCxnSpPr>
            <p:cNvPr id="182" name="Line 769">
              <a:extLst>
                <a:ext uri="{FF2B5EF4-FFF2-40B4-BE49-F238E27FC236}">
                  <a16:creationId xmlns:a16="http://schemas.microsoft.com/office/drawing/2014/main" id="{54934EAF-849A-40C4-9B2A-A0135F6DAF09}"/>
                </a:ext>
              </a:extLst>
            </p:cNvPr>
            <p:cNvCxnSpPr>
              <a:cxnSpLocks noChangeShapeType="1"/>
            </p:cNvCxnSpPr>
            <p:nvPr/>
          </p:nvCxnSpPr>
          <p:spPr bwMode="auto">
            <a:xfrm flipH="1">
              <a:off x="6513957" y="2402494"/>
              <a:ext cx="392973" cy="1"/>
            </a:xfrm>
            <a:prstGeom prst="line">
              <a:avLst/>
            </a:prstGeom>
            <a:noFill/>
            <a:ln w="2540" cap="rnd">
              <a:solidFill>
                <a:srgbClr val="0074B9"/>
              </a:solidFill>
              <a:round/>
              <a:headEnd/>
              <a:tailEnd/>
            </a:ln>
            <a:extLst>
              <a:ext uri="{909E8E84-426E-40DD-AFC4-6F175D3DCCD1}">
                <a14:hiddenFill xmlns:a14="http://schemas.microsoft.com/office/drawing/2010/main">
                  <a:noFill/>
                </a14:hiddenFill>
              </a:ext>
            </a:extLst>
          </p:spPr>
        </p:cxnSp>
        <p:sp>
          <p:nvSpPr>
            <p:cNvPr id="183" name="Freeform 770">
              <a:extLst>
                <a:ext uri="{FF2B5EF4-FFF2-40B4-BE49-F238E27FC236}">
                  <a16:creationId xmlns:a16="http://schemas.microsoft.com/office/drawing/2014/main" id="{93F4BB76-F8BC-4485-B6B8-07D5AD35DDE0}"/>
                </a:ext>
              </a:extLst>
            </p:cNvPr>
            <p:cNvSpPr>
              <a:spLocks/>
            </p:cNvSpPr>
            <p:nvPr/>
          </p:nvSpPr>
          <p:spPr bwMode="auto">
            <a:xfrm rot="5400000">
              <a:off x="6519410" y="2365666"/>
              <a:ext cx="61595" cy="73656"/>
            </a:xfrm>
            <a:custGeom>
              <a:avLst/>
              <a:gdLst>
                <a:gd name="T0" fmla="*/ 97 w 97"/>
                <a:gd name="T1" fmla="*/ 0 h 116"/>
                <a:gd name="T2" fmla="*/ 48 w 97"/>
                <a:gd name="T3" fmla="*/ 116 h 116"/>
                <a:gd name="T4" fmla="*/ 0 w 97"/>
                <a:gd name="T5" fmla="*/ 0 h 116"/>
                <a:gd name="T6" fmla="*/ 97 w 97"/>
                <a:gd name="T7" fmla="*/ 0 h 116"/>
              </a:gdLst>
              <a:ahLst/>
              <a:cxnLst>
                <a:cxn ang="0">
                  <a:pos x="T0" y="T1"/>
                </a:cxn>
                <a:cxn ang="0">
                  <a:pos x="T2" y="T3"/>
                </a:cxn>
                <a:cxn ang="0">
                  <a:pos x="T4" y="T5"/>
                </a:cxn>
                <a:cxn ang="0">
                  <a:pos x="T6" y="T7"/>
                </a:cxn>
              </a:cxnLst>
              <a:rect l="0" t="0" r="r" b="b"/>
              <a:pathLst>
                <a:path w="97" h="116">
                  <a:moveTo>
                    <a:pt x="97" y="0"/>
                  </a:moveTo>
                  <a:lnTo>
                    <a:pt x="48" y="116"/>
                  </a:lnTo>
                  <a:lnTo>
                    <a:pt x="0" y="0"/>
                  </a:lnTo>
                  <a:lnTo>
                    <a:pt x="97" y="0"/>
                  </a:lnTo>
                  <a:close/>
                </a:path>
              </a:pathLst>
            </a:custGeom>
            <a:solidFill>
              <a:srgbClr val="0074B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sp>
          <p:nvSpPr>
            <p:cNvPr id="184" name="Freeform 772">
              <a:extLst>
                <a:ext uri="{FF2B5EF4-FFF2-40B4-BE49-F238E27FC236}">
                  <a16:creationId xmlns:a16="http://schemas.microsoft.com/office/drawing/2014/main" id="{1B23FA09-7A4D-4AAD-9AA8-6C526E70B069}"/>
                </a:ext>
              </a:extLst>
            </p:cNvPr>
            <p:cNvSpPr>
              <a:spLocks/>
            </p:cNvSpPr>
            <p:nvPr/>
          </p:nvSpPr>
          <p:spPr bwMode="auto">
            <a:xfrm rot="5400000">
              <a:off x="6842504" y="2365983"/>
              <a:ext cx="61595" cy="73021"/>
            </a:xfrm>
            <a:custGeom>
              <a:avLst/>
              <a:gdLst>
                <a:gd name="T0" fmla="*/ 0 w 97"/>
                <a:gd name="T1" fmla="*/ 115 h 115"/>
                <a:gd name="T2" fmla="*/ 48 w 97"/>
                <a:gd name="T3" fmla="*/ 0 h 115"/>
                <a:gd name="T4" fmla="*/ 97 w 97"/>
                <a:gd name="T5" fmla="*/ 115 h 115"/>
                <a:gd name="T6" fmla="*/ 0 w 97"/>
                <a:gd name="T7" fmla="*/ 115 h 115"/>
              </a:gdLst>
              <a:ahLst/>
              <a:cxnLst>
                <a:cxn ang="0">
                  <a:pos x="T0" y="T1"/>
                </a:cxn>
                <a:cxn ang="0">
                  <a:pos x="T2" y="T3"/>
                </a:cxn>
                <a:cxn ang="0">
                  <a:pos x="T4" y="T5"/>
                </a:cxn>
                <a:cxn ang="0">
                  <a:pos x="T6" y="T7"/>
                </a:cxn>
              </a:cxnLst>
              <a:rect l="0" t="0" r="r" b="b"/>
              <a:pathLst>
                <a:path w="97" h="115">
                  <a:moveTo>
                    <a:pt x="0" y="115"/>
                  </a:moveTo>
                  <a:lnTo>
                    <a:pt x="48" y="0"/>
                  </a:lnTo>
                  <a:lnTo>
                    <a:pt x="97" y="115"/>
                  </a:lnTo>
                  <a:lnTo>
                    <a:pt x="0" y="115"/>
                  </a:lnTo>
                  <a:close/>
                </a:path>
              </a:pathLst>
            </a:custGeom>
            <a:solidFill>
              <a:srgbClr val="0074B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cxnSp>
          <p:nvCxnSpPr>
            <p:cNvPr id="185" name="Line 769">
              <a:extLst>
                <a:ext uri="{FF2B5EF4-FFF2-40B4-BE49-F238E27FC236}">
                  <a16:creationId xmlns:a16="http://schemas.microsoft.com/office/drawing/2014/main" id="{C34CB043-2041-4E5E-B3E9-988BD113EA15}"/>
                </a:ext>
              </a:extLst>
            </p:cNvPr>
            <p:cNvCxnSpPr>
              <a:cxnSpLocks noChangeShapeType="1"/>
            </p:cNvCxnSpPr>
            <p:nvPr/>
          </p:nvCxnSpPr>
          <p:spPr bwMode="auto">
            <a:xfrm>
              <a:off x="7020966" y="2724752"/>
              <a:ext cx="0" cy="367029"/>
            </a:xfrm>
            <a:prstGeom prst="line">
              <a:avLst/>
            </a:prstGeom>
            <a:noFill/>
            <a:ln w="2540" cap="rnd">
              <a:solidFill>
                <a:srgbClr val="0074B9"/>
              </a:solidFill>
              <a:round/>
              <a:headEnd/>
              <a:tailEnd/>
            </a:ln>
            <a:extLst>
              <a:ext uri="{909E8E84-426E-40DD-AFC4-6F175D3DCCD1}">
                <a14:hiddenFill xmlns:a14="http://schemas.microsoft.com/office/drawing/2010/main">
                  <a:noFill/>
                </a14:hiddenFill>
              </a:ext>
            </a:extLst>
          </p:spPr>
        </p:cxnSp>
        <p:sp>
          <p:nvSpPr>
            <p:cNvPr id="186" name="Freeform 770">
              <a:extLst>
                <a:ext uri="{FF2B5EF4-FFF2-40B4-BE49-F238E27FC236}">
                  <a16:creationId xmlns:a16="http://schemas.microsoft.com/office/drawing/2014/main" id="{D760EB04-5DE6-4637-9092-FEBEF19A0540}"/>
                </a:ext>
              </a:extLst>
            </p:cNvPr>
            <p:cNvSpPr>
              <a:spLocks/>
            </p:cNvSpPr>
            <p:nvPr/>
          </p:nvSpPr>
          <p:spPr bwMode="auto">
            <a:xfrm>
              <a:off x="6990488" y="3082891"/>
              <a:ext cx="61592" cy="73660"/>
            </a:xfrm>
            <a:custGeom>
              <a:avLst/>
              <a:gdLst>
                <a:gd name="T0" fmla="*/ 97 w 97"/>
                <a:gd name="T1" fmla="*/ 0 h 116"/>
                <a:gd name="T2" fmla="*/ 48 w 97"/>
                <a:gd name="T3" fmla="*/ 116 h 116"/>
                <a:gd name="T4" fmla="*/ 0 w 97"/>
                <a:gd name="T5" fmla="*/ 0 h 116"/>
                <a:gd name="T6" fmla="*/ 97 w 97"/>
                <a:gd name="T7" fmla="*/ 0 h 116"/>
              </a:gdLst>
              <a:ahLst/>
              <a:cxnLst>
                <a:cxn ang="0">
                  <a:pos x="T0" y="T1"/>
                </a:cxn>
                <a:cxn ang="0">
                  <a:pos x="T2" y="T3"/>
                </a:cxn>
                <a:cxn ang="0">
                  <a:pos x="T4" y="T5"/>
                </a:cxn>
                <a:cxn ang="0">
                  <a:pos x="T6" y="T7"/>
                </a:cxn>
              </a:cxnLst>
              <a:rect l="0" t="0" r="r" b="b"/>
              <a:pathLst>
                <a:path w="97" h="116">
                  <a:moveTo>
                    <a:pt x="97" y="0"/>
                  </a:moveTo>
                  <a:lnTo>
                    <a:pt x="48" y="116"/>
                  </a:lnTo>
                  <a:lnTo>
                    <a:pt x="0" y="0"/>
                  </a:lnTo>
                  <a:lnTo>
                    <a:pt x="97" y="0"/>
                  </a:lnTo>
                  <a:close/>
                </a:path>
              </a:pathLst>
            </a:custGeom>
            <a:solidFill>
              <a:srgbClr val="0074B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cxnSp>
          <p:nvCxnSpPr>
            <p:cNvPr id="187" name="Line 771">
              <a:extLst>
                <a:ext uri="{FF2B5EF4-FFF2-40B4-BE49-F238E27FC236}">
                  <a16:creationId xmlns:a16="http://schemas.microsoft.com/office/drawing/2014/main" id="{090ACB10-F7AE-4F69-9FB8-3A0D1B9AB6DE}"/>
                </a:ext>
              </a:extLst>
            </p:cNvPr>
            <p:cNvCxnSpPr>
              <a:cxnSpLocks noChangeShapeType="1"/>
            </p:cNvCxnSpPr>
            <p:nvPr/>
          </p:nvCxnSpPr>
          <p:spPr bwMode="auto">
            <a:xfrm flipV="1">
              <a:off x="7020966" y="2788887"/>
              <a:ext cx="0" cy="367664"/>
            </a:xfrm>
            <a:prstGeom prst="line">
              <a:avLst/>
            </a:prstGeom>
            <a:noFill/>
            <a:ln w="2540" cap="rnd">
              <a:solidFill>
                <a:srgbClr val="0074B9"/>
              </a:solidFill>
              <a:round/>
              <a:headEnd/>
              <a:tailEnd/>
            </a:ln>
            <a:extLst>
              <a:ext uri="{909E8E84-426E-40DD-AFC4-6F175D3DCCD1}">
                <a14:hiddenFill xmlns:a14="http://schemas.microsoft.com/office/drawing/2010/main">
                  <a:noFill/>
                </a14:hiddenFill>
              </a:ext>
            </a:extLst>
          </p:spPr>
        </p:cxnSp>
        <p:cxnSp>
          <p:nvCxnSpPr>
            <p:cNvPr id="188" name="Line 726">
              <a:extLst>
                <a:ext uri="{FF2B5EF4-FFF2-40B4-BE49-F238E27FC236}">
                  <a16:creationId xmlns:a16="http://schemas.microsoft.com/office/drawing/2014/main" id="{C884DEBF-2FA1-47A8-9353-31822C8F390A}"/>
                </a:ext>
              </a:extLst>
            </p:cNvPr>
            <p:cNvCxnSpPr>
              <a:cxnSpLocks noChangeShapeType="1"/>
            </p:cNvCxnSpPr>
            <p:nvPr/>
          </p:nvCxnSpPr>
          <p:spPr bwMode="auto">
            <a:xfrm flipV="1">
              <a:off x="6020281" y="2720947"/>
              <a:ext cx="0" cy="1189743"/>
            </a:xfrm>
            <a:prstGeom prst="line">
              <a:avLst/>
            </a:prstGeom>
            <a:noFill/>
            <a:ln w="2540" cap="rnd">
              <a:solidFill>
                <a:srgbClr val="0074B9"/>
              </a:solidFill>
              <a:round/>
              <a:headEnd/>
              <a:tailEnd/>
            </a:ln>
            <a:extLst>
              <a:ext uri="{909E8E84-426E-40DD-AFC4-6F175D3DCCD1}">
                <a14:hiddenFill xmlns:a14="http://schemas.microsoft.com/office/drawing/2010/main">
                  <a:noFill/>
                </a14:hiddenFill>
              </a:ext>
            </a:extLst>
          </p:spPr>
        </p:cxnSp>
        <p:cxnSp>
          <p:nvCxnSpPr>
            <p:cNvPr id="189" name="Line 724">
              <a:extLst>
                <a:ext uri="{FF2B5EF4-FFF2-40B4-BE49-F238E27FC236}">
                  <a16:creationId xmlns:a16="http://schemas.microsoft.com/office/drawing/2014/main" id="{B11B9D98-45AD-4243-8107-34C33F0CC578}"/>
                </a:ext>
              </a:extLst>
            </p:cNvPr>
            <p:cNvCxnSpPr>
              <a:cxnSpLocks noChangeShapeType="1"/>
            </p:cNvCxnSpPr>
            <p:nvPr/>
          </p:nvCxnSpPr>
          <p:spPr bwMode="auto">
            <a:xfrm flipV="1">
              <a:off x="6026937" y="3979960"/>
              <a:ext cx="1379540" cy="5264"/>
            </a:xfrm>
            <a:prstGeom prst="line">
              <a:avLst/>
            </a:prstGeom>
            <a:noFill/>
            <a:ln w="2540" cap="rnd">
              <a:solidFill>
                <a:srgbClr val="0074B9"/>
              </a:solidFill>
              <a:round/>
              <a:headEnd/>
              <a:tailEnd/>
            </a:ln>
            <a:extLst>
              <a:ext uri="{909E8E84-426E-40DD-AFC4-6F175D3DCCD1}">
                <a14:hiddenFill xmlns:a14="http://schemas.microsoft.com/office/drawing/2010/main">
                  <a:noFill/>
                </a14:hiddenFill>
              </a:ext>
            </a:extLst>
          </p:spPr>
        </p:cxnSp>
        <p:cxnSp>
          <p:nvCxnSpPr>
            <p:cNvPr id="190" name="Line 724">
              <a:extLst>
                <a:ext uri="{FF2B5EF4-FFF2-40B4-BE49-F238E27FC236}">
                  <a16:creationId xmlns:a16="http://schemas.microsoft.com/office/drawing/2014/main" id="{80400B5A-E2E2-4DD9-80DA-3A2AE97F4C8F}"/>
                </a:ext>
              </a:extLst>
            </p:cNvPr>
            <p:cNvCxnSpPr>
              <a:cxnSpLocks noChangeShapeType="1"/>
            </p:cNvCxnSpPr>
            <p:nvPr/>
          </p:nvCxnSpPr>
          <p:spPr bwMode="auto">
            <a:xfrm flipH="1" flipV="1">
              <a:off x="6689903" y="3984049"/>
              <a:ext cx="1" cy="470793"/>
            </a:xfrm>
            <a:prstGeom prst="line">
              <a:avLst/>
            </a:prstGeom>
            <a:noFill/>
            <a:ln w="2540" cap="rnd">
              <a:solidFill>
                <a:srgbClr val="0074B9"/>
              </a:solidFill>
              <a:round/>
              <a:headEnd/>
              <a:tailEnd/>
            </a:ln>
            <a:extLst>
              <a:ext uri="{909E8E84-426E-40DD-AFC4-6F175D3DCCD1}">
                <a14:hiddenFill xmlns:a14="http://schemas.microsoft.com/office/drawing/2010/main">
                  <a:noFill/>
                </a14:hiddenFill>
              </a:ext>
            </a:extLst>
          </p:spPr>
        </p:cxnSp>
        <p:cxnSp>
          <p:nvCxnSpPr>
            <p:cNvPr id="191" name="Line 726">
              <a:extLst>
                <a:ext uri="{FF2B5EF4-FFF2-40B4-BE49-F238E27FC236}">
                  <a16:creationId xmlns:a16="http://schemas.microsoft.com/office/drawing/2014/main" id="{EB6DF6DF-C1DA-426B-A0FA-3ACB17F2F828}"/>
                </a:ext>
              </a:extLst>
            </p:cNvPr>
            <p:cNvCxnSpPr>
              <a:cxnSpLocks noChangeShapeType="1"/>
            </p:cNvCxnSpPr>
            <p:nvPr/>
          </p:nvCxnSpPr>
          <p:spPr bwMode="auto">
            <a:xfrm flipV="1">
              <a:off x="7406409" y="2720947"/>
              <a:ext cx="0" cy="1189743"/>
            </a:xfrm>
            <a:prstGeom prst="line">
              <a:avLst/>
            </a:prstGeom>
            <a:noFill/>
            <a:ln w="2540" cap="rnd">
              <a:solidFill>
                <a:srgbClr val="0074B9"/>
              </a:solidFill>
              <a:round/>
              <a:headEnd/>
              <a:tailEnd/>
            </a:ln>
            <a:extLst>
              <a:ext uri="{909E8E84-426E-40DD-AFC4-6F175D3DCCD1}">
                <a14:hiddenFill xmlns:a14="http://schemas.microsoft.com/office/drawing/2010/main">
                  <a:noFill/>
                </a14:hiddenFill>
              </a:ext>
            </a:extLst>
          </p:spPr>
        </p:cxnSp>
        <p:sp>
          <p:nvSpPr>
            <p:cNvPr id="192" name="Freeform 772">
              <a:extLst>
                <a:ext uri="{FF2B5EF4-FFF2-40B4-BE49-F238E27FC236}">
                  <a16:creationId xmlns:a16="http://schemas.microsoft.com/office/drawing/2014/main" id="{C91194AA-E56D-4F64-804F-DB434B0404A3}"/>
                </a:ext>
              </a:extLst>
            </p:cNvPr>
            <p:cNvSpPr>
              <a:spLocks/>
            </p:cNvSpPr>
            <p:nvPr/>
          </p:nvSpPr>
          <p:spPr bwMode="auto">
            <a:xfrm rot="10800000">
              <a:off x="5995824" y="3912200"/>
              <a:ext cx="61592" cy="73025"/>
            </a:xfrm>
            <a:custGeom>
              <a:avLst/>
              <a:gdLst>
                <a:gd name="T0" fmla="*/ 0 w 97"/>
                <a:gd name="T1" fmla="*/ 115 h 115"/>
                <a:gd name="T2" fmla="*/ 48 w 97"/>
                <a:gd name="T3" fmla="*/ 0 h 115"/>
                <a:gd name="T4" fmla="*/ 97 w 97"/>
                <a:gd name="T5" fmla="*/ 115 h 115"/>
                <a:gd name="T6" fmla="*/ 0 w 97"/>
                <a:gd name="T7" fmla="*/ 115 h 115"/>
              </a:gdLst>
              <a:ahLst/>
              <a:cxnLst>
                <a:cxn ang="0">
                  <a:pos x="T0" y="T1"/>
                </a:cxn>
                <a:cxn ang="0">
                  <a:pos x="T2" y="T3"/>
                </a:cxn>
                <a:cxn ang="0">
                  <a:pos x="T4" y="T5"/>
                </a:cxn>
                <a:cxn ang="0">
                  <a:pos x="T6" y="T7"/>
                </a:cxn>
              </a:cxnLst>
              <a:rect l="0" t="0" r="r" b="b"/>
              <a:pathLst>
                <a:path w="97" h="115">
                  <a:moveTo>
                    <a:pt x="0" y="115"/>
                  </a:moveTo>
                  <a:lnTo>
                    <a:pt x="48" y="0"/>
                  </a:lnTo>
                  <a:lnTo>
                    <a:pt x="97" y="115"/>
                  </a:lnTo>
                  <a:lnTo>
                    <a:pt x="0" y="115"/>
                  </a:lnTo>
                  <a:close/>
                </a:path>
              </a:pathLst>
            </a:custGeom>
            <a:solidFill>
              <a:srgbClr val="0074B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sp>
          <p:nvSpPr>
            <p:cNvPr id="193" name="Freeform 772">
              <a:extLst>
                <a:ext uri="{FF2B5EF4-FFF2-40B4-BE49-F238E27FC236}">
                  <a16:creationId xmlns:a16="http://schemas.microsoft.com/office/drawing/2014/main" id="{B6E187EF-27A9-40C0-9185-B4920842BF23}"/>
                </a:ext>
              </a:extLst>
            </p:cNvPr>
            <p:cNvSpPr>
              <a:spLocks/>
            </p:cNvSpPr>
            <p:nvPr/>
          </p:nvSpPr>
          <p:spPr bwMode="auto">
            <a:xfrm rot="10800000">
              <a:off x="7375364" y="3906936"/>
              <a:ext cx="61592" cy="73025"/>
            </a:xfrm>
            <a:custGeom>
              <a:avLst/>
              <a:gdLst>
                <a:gd name="T0" fmla="*/ 0 w 97"/>
                <a:gd name="T1" fmla="*/ 115 h 115"/>
                <a:gd name="T2" fmla="*/ 48 w 97"/>
                <a:gd name="T3" fmla="*/ 0 h 115"/>
                <a:gd name="T4" fmla="*/ 97 w 97"/>
                <a:gd name="T5" fmla="*/ 115 h 115"/>
                <a:gd name="T6" fmla="*/ 0 w 97"/>
                <a:gd name="T7" fmla="*/ 115 h 115"/>
              </a:gdLst>
              <a:ahLst/>
              <a:cxnLst>
                <a:cxn ang="0">
                  <a:pos x="T0" y="T1"/>
                </a:cxn>
                <a:cxn ang="0">
                  <a:pos x="T2" y="T3"/>
                </a:cxn>
                <a:cxn ang="0">
                  <a:pos x="T4" y="T5"/>
                </a:cxn>
                <a:cxn ang="0">
                  <a:pos x="T6" y="T7"/>
                </a:cxn>
              </a:cxnLst>
              <a:rect l="0" t="0" r="r" b="b"/>
              <a:pathLst>
                <a:path w="97" h="115">
                  <a:moveTo>
                    <a:pt x="0" y="115"/>
                  </a:moveTo>
                  <a:lnTo>
                    <a:pt x="48" y="0"/>
                  </a:lnTo>
                  <a:lnTo>
                    <a:pt x="97" y="115"/>
                  </a:lnTo>
                  <a:lnTo>
                    <a:pt x="0" y="115"/>
                  </a:lnTo>
                  <a:close/>
                </a:path>
              </a:pathLst>
            </a:custGeom>
            <a:solidFill>
              <a:srgbClr val="0074B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sp>
          <p:nvSpPr>
            <p:cNvPr id="194" name="Freeform 772">
              <a:extLst>
                <a:ext uri="{FF2B5EF4-FFF2-40B4-BE49-F238E27FC236}">
                  <a16:creationId xmlns:a16="http://schemas.microsoft.com/office/drawing/2014/main" id="{A2DB7FDD-9906-46EE-92D3-45D54DF519A3}"/>
                </a:ext>
              </a:extLst>
            </p:cNvPr>
            <p:cNvSpPr>
              <a:spLocks/>
            </p:cNvSpPr>
            <p:nvPr/>
          </p:nvSpPr>
          <p:spPr bwMode="auto">
            <a:xfrm rot="5400000">
              <a:off x="5671873" y="2368233"/>
              <a:ext cx="61595" cy="73021"/>
            </a:xfrm>
            <a:custGeom>
              <a:avLst/>
              <a:gdLst>
                <a:gd name="T0" fmla="*/ 0 w 97"/>
                <a:gd name="T1" fmla="*/ 115 h 115"/>
                <a:gd name="T2" fmla="*/ 48 w 97"/>
                <a:gd name="T3" fmla="*/ 0 h 115"/>
                <a:gd name="T4" fmla="*/ 97 w 97"/>
                <a:gd name="T5" fmla="*/ 115 h 115"/>
                <a:gd name="T6" fmla="*/ 0 w 97"/>
                <a:gd name="T7" fmla="*/ 115 h 115"/>
              </a:gdLst>
              <a:ahLst/>
              <a:cxnLst>
                <a:cxn ang="0">
                  <a:pos x="T0" y="T1"/>
                </a:cxn>
                <a:cxn ang="0">
                  <a:pos x="T2" y="T3"/>
                </a:cxn>
                <a:cxn ang="0">
                  <a:pos x="T4" y="T5"/>
                </a:cxn>
                <a:cxn ang="0">
                  <a:pos x="T6" y="T7"/>
                </a:cxn>
              </a:cxnLst>
              <a:rect l="0" t="0" r="r" b="b"/>
              <a:pathLst>
                <a:path w="97" h="115">
                  <a:moveTo>
                    <a:pt x="0" y="115"/>
                  </a:moveTo>
                  <a:lnTo>
                    <a:pt x="48" y="0"/>
                  </a:lnTo>
                  <a:lnTo>
                    <a:pt x="97" y="115"/>
                  </a:lnTo>
                  <a:lnTo>
                    <a:pt x="0" y="115"/>
                  </a:lnTo>
                  <a:close/>
                </a:path>
              </a:pathLst>
            </a:custGeom>
            <a:solidFill>
              <a:srgbClr val="0074B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sp>
          <p:nvSpPr>
            <p:cNvPr id="195" name="Freeform 772">
              <a:extLst>
                <a:ext uri="{FF2B5EF4-FFF2-40B4-BE49-F238E27FC236}">
                  <a16:creationId xmlns:a16="http://schemas.microsoft.com/office/drawing/2014/main" id="{B0B93900-BF5B-467E-90EA-F431AA238AEA}"/>
                </a:ext>
              </a:extLst>
            </p:cNvPr>
            <p:cNvSpPr>
              <a:spLocks/>
            </p:cNvSpPr>
            <p:nvPr/>
          </p:nvSpPr>
          <p:spPr bwMode="auto">
            <a:xfrm rot="16200000">
              <a:off x="7812291" y="2080398"/>
              <a:ext cx="61595" cy="73021"/>
            </a:xfrm>
            <a:custGeom>
              <a:avLst/>
              <a:gdLst>
                <a:gd name="T0" fmla="*/ 0 w 97"/>
                <a:gd name="T1" fmla="*/ 115 h 115"/>
                <a:gd name="T2" fmla="*/ 48 w 97"/>
                <a:gd name="T3" fmla="*/ 0 h 115"/>
                <a:gd name="T4" fmla="*/ 97 w 97"/>
                <a:gd name="T5" fmla="*/ 115 h 115"/>
                <a:gd name="T6" fmla="*/ 0 w 97"/>
                <a:gd name="T7" fmla="*/ 115 h 115"/>
              </a:gdLst>
              <a:ahLst/>
              <a:cxnLst>
                <a:cxn ang="0">
                  <a:pos x="T0" y="T1"/>
                </a:cxn>
                <a:cxn ang="0">
                  <a:pos x="T2" y="T3"/>
                </a:cxn>
                <a:cxn ang="0">
                  <a:pos x="T4" y="T5"/>
                </a:cxn>
                <a:cxn ang="0">
                  <a:pos x="T6" y="T7"/>
                </a:cxn>
              </a:cxnLst>
              <a:rect l="0" t="0" r="r" b="b"/>
              <a:pathLst>
                <a:path w="97" h="115">
                  <a:moveTo>
                    <a:pt x="0" y="115"/>
                  </a:moveTo>
                  <a:lnTo>
                    <a:pt x="48" y="0"/>
                  </a:lnTo>
                  <a:lnTo>
                    <a:pt x="97" y="115"/>
                  </a:lnTo>
                  <a:lnTo>
                    <a:pt x="0" y="115"/>
                  </a:lnTo>
                  <a:close/>
                </a:path>
              </a:pathLst>
            </a:custGeom>
            <a:solidFill>
              <a:srgbClr val="0074B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cxnSp>
          <p:nvCxnSpPr>
            <p:cNvPr id="196" name="Line 767">
              <a:extLst>
                <a:ext uri="{FF2B5EF4-FFF2-40B4-BE49-F238E27FC236}">
                  <a16:creationId xmlns:a16="http://schemas.microsoft.com/office/drawing/2014/main" id="{A2438414-3587-4496-968D-B62ED8EE52B5}"/>
                </a:ext>
              </a:extLst>
            </p:cNvPr>
            <p:cNvCxnSpPr>
              <a:cxnSpLocks noChangeShapeType="1"/>
            </p:cNvCxnSpPr>
            <p:nvPr/>
          </p:nvCxnSpPr>
          <p:spPr bwMode="auto">
            <a:xfrm>
              <a:off x="7879599" y="2116908"/>
              <a:ext cx="445746" cy="635"/>
            </a:xfrm>
            <a:prstGeom prst="line">
              <a:avLst/>
            </a:prstGeom>
            <a:noFill/>
            <a:ln w="2540" cap="rnd">
              <a:solidFill>
                <a:srgbClr val="0074B9"/>
              </a:solidFill>
              <a:round/>
              <a:headEnd/>
              <a:tailEnd/>
            </a:ln>
            <a:extLst>
              <a:ext uri="{909E8E84-426E-40DD-AFC4-6F175D3DCCD1}">
                <a14:hiddenFill xmlns:a14="http://schemas.microsoft.com/office/drawing/2010/main">
                  <a:noFill/>
                </a14:hiddenFill>
              </a:ext>
            </a:extLst>
          </p:spPr>
        </p:cxnSp>
        <p:sp>
          <p:nvSpPr>
            <p:cNvPr id="197" name="Freeform 772">
              <a:extLst>
                <a:ext uri="{FF2B5EF4-FFF2-40B4-BE49-F238E27FC236}">
                  <a16:creationId xmlns:a16="http://schemas.microsoft.com/office/drawing/2014/main" id="{FF0AC981-B821-46E2-A1D6-8D515ED5F8ED}"/>
                </a:ext>
              </a:extLst>
            </p:cNvPr>
            <p:cNvSpPr>
              <a:spLocks/>
            </p:cNvSpPr>
            <p:nvPr/>
          </p:nvSpPr>
          <p:spPr bwMode="auto">
            <a:xfrm rot="16200000">
              <a:off x="7810575" y="2697298"/>
              <a:ext cx="61595" cy="73021"/>
            </a:xfrm>
            <a:custGeom>
              <a:avLst/>
              <a:gdLst>
                <a:gd name="T0" fmla="*/ 0 w 97"/>
                <a:gd name="T1" fmla="*/ 115 h 115"/>
                <a:gd name="T2" fmla="*/ 48 w 97"/>
                <a:gd name="T3" fmla="*/ 0 h 115"/>
                <a:gd name="T4" fmla="*/ 97 w 97"/>
                <a:gd name="T5" fmla="*/ 115 h 115"/>
                <a:gd name="T6" fmla="*/ 0 w 97"/>
                <a:gd name="T7" fmla="*/ 115 h 115"/>
              </a:gdLst>
              <a:ahLst/>
              <a:cxnLst>
                <a:cxn ang="0">
                  <a:pos x="T0" y="T1"/>
                </a:cxn>
                <a:cxn ang="0">
                  <a:pos x="T2" y="T3"/>
                </a:cxn>
                <a:cxn ang="0">
                  <a:pos x="T4" y="T5"/>
                </a:cxn>
                <a:cxn ang="0">
                  <a:pos x="T6" y="T7"/>
                </a:cxn>
              </a:cxnLst>
              <a:rect l="0" t="0" r="r" b="b"/>
              <a:pathLst>
                <a:path w="97" h="115">
                  <a:moveTo>
                    <a:pt x="0" y="115"/>
                  </a:moveTo>
                  <a:lnTo>
                    <a:pt x="48" y="0"/>
                  </a:lnTo>
                  <a:lnTo>
                    <a:pt x="97" y="115"/>
                  </a:lnTo>
                  <a:lnTo>
                    <a:pt x="0" y="115"/>
                  </a:lnTo>
                  <a:close/>
                </a:path>
              </a:pathLst>
            </a:custGeom>
            <a:solidFill>
              <a:srgbClr val="0074B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cxnSp>
          <p:nvCxnSpPr>
            <p:cNvPr id="198" name="Line 767">
              <a:extLst>
                <a:ext uri="{FF2B5EF4-FFF2-40B4-BE49-F238E27FC236}">
                  <a16:creationId xmlns:a16="http://schemas.microsoft.com/office/drawing/2014/main" id="{52587C00-8247-4B1D-968F-924667A4A7E1}"/>
                </a:ext>
              </a:extLst>
            </p:cNvPr>
            <p:cNvCxnSpPr>
              <a:cxnSpLocks noChangeShapeType="1"/>
            </p:cNvCxnSpPr>
            <p:nvPr/>
          </p:nvCxnSpPr>
          <p:spPr bwMode="auto">
            <a:xfrm>
              <a:off x="7877883" y="2733808"/>
              <a:ext cx="445746" cy="635"/>
            </a:xfrm>
            <a:prstGeom prst="line">
              <a:avLst/>
            </a:prstGeom>
            <a:noFill/>
            <a:ln w="2540" cap="rnd">
              <a:solidFill>
                <a:srgbClr val="0074B9"/>
              </a:solidFill>
              <a:round/>
              <a:headEnd/>
              <a:tailEnd/>
            </a:ln>
            <a:extLst>
              <a:ext uri="{909E8E84-426E-40DD-AFC4-6F175D3DCCD1}">
                <a14:hiddenFill xmlns:a14="http://schemas.microsoft.com/office/drawing/2010/main">
                  <a:noFill/>
                </a14:hiddenFill>
              </a:ext>
            </a:extLst>
          </p:spPr>
        </p:cxnSp>
        <p:sp>
          <p:nvSpPr>
            <p:cNvPr id="199" name="Freeform 772">
              <a:extLst>
                <a:ext uri="{FF2B5EF4-FFF2-40B4-BE49-F238E27FC236}">
                  <a16:creationId xmlns:a16="http://schemas.microsoft.com/office/drawing/2014/main" id="{11E08948-83FB-4753-9453-4F088AC54802}"/>
                </a:ext>
              </a:extLst>
            </p:cNvPr>
            <p:cNvSpPr>
              <a:spLocks/>
            </p:cNvSpPr>
            <p:nvPr/>
          </p:nvSpPr>
          <p:spPr bwMode="auto">
            <a:xfrm rot="16200000">
              <a:off x="7805496" y="3381746"/>
              <a:ext cx="61595" cy="73021"/>
            </a:xfrm>
            <a:custGeom>
              <a:avLst/>
              <a:gdLst>
                <a:gd name="T0" fmla="*/ 0 w 97"/>
                <a:gd name="T1" fmla="*/ 115 h 115"/>
                <a:gd name="T2" fmla="*/ 48 w 97"/>
                <a:gd name="T3" fmla="*/ 0 h 115"/>
                <a:gd name="T4" fmla="*/ 97 w 97"/>
                <a:gd name="T5" fmla="*/ 115 h 115"/>
                <a:gd name="T6" fmla="*/ 0 w 97"/>
                <a:gd name="T7" fmla="*/ 115 h 115"/>
              </a:gdLst>
              <a:ahLst/>
              <a:cxnLst>
                <a:cxn ang="0">
                  <a:pos x="T0" y="T1"/>
                </a:cxn>
                <a:cxn ang="0">
                  <a:pos x="T2" y="T3"/>
                </a:cxn>
                <a:cxn ang="0">
                  <a:pos x="T4" y="T5"/>
                </a:cxn>
                <a:cxn ang="0">
                  <a:pos x="T6" y="T7"/>
                </a:cxn>
              </a:cxnLst>
              <a:rect l="0" t="0" r="r" b="b"/>
              <a:pathLst>
                <a:path w="97" h="115">
                  <a:moveTo>
                    <a:pt x="0" y="115"/>
                  </a:moveTo>
                  <a:lnTo>
                    <a:pt x="48" y="0"/>
                  </a:lnTo>
                  <a:lnTo>
                    <a:pt x="97" y="115"/>
                  </a:lnTo>
                  <a:lnTo>
                    <a:pt x="0" y="115"/>
                  </a:lnTo>
                  <a:close/>
                </a:path>
              </a:pathLst>
            </a:custGeom>
            <a:solidFill>
              <a:srgbClr val="0074B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cxnSp>
          <p:nvCxnSpPr>
            <p:cNvPr id="200" name="Line 767">
              <a:extLst>
                <a:ext uri="{FF2B5EF4-FFF2-40B4-BE49-F238E27FC236}">
                  <a16:creationId xmlns:a16="http://schemas.microsoft.com/office/drawing/2014/main" id="{A524BFB0-1346-4D82-91BD-FAD54755FEA9}"/>
                </a:ext>
              </a:extLst>
            </p:cNvPr>
            <p:cNvCxnSpPr>
              <a:cxnSpLocks noChangeShapeType="1"/>
            </p:cNvCxnSpPr>
            <p:nvPr/>
          </p:nvCxnSpPr>
          <p:spPr bwMode="auto">
            <a:xfrm>
              <a:off x="7872804" y="3418256"/>
              <a:ext cx="445746" cy="635"/>
            </a:xfrm>
            <a:prstGeom prst="line">
              <a:avLst/>
            </a:prstGeom>
            <a:noFill/>
            <a:ln w="2540" cap="rnd">
              <a:solidFill>
                <a:srgbClr val="0074B9"/>
              </a:solidFill>
              <a:round/>
              <a:headEnd/>
              <a:tailEnd/>
            </a:ln>
            <a:extLst>
              <a:ext uri="{909E8E84-426E-40DD-AFC4-6F175D3DCCD1}">
                <a14:hiddenFill xmlns:a14="http://schemas.microsoft.com/office/drawing/2010/main">
                  <a:noFill/>
                </a14:hiddenFill>
              </a:ext>
            </a:extLst>
          </p:spPr>
        </p:cxnSp>
        <p:sp>
          <p:nvSpPr>
            <p:cNvPr id="201" name="Freeform 772">
              <a:extLst>
                <a:ext uri="{FF2B5EF4-FFF2-40B4-BE49-F238E27FC236}">
                  <a16:creationId xmlns:a16="http://schemas.microsoft.com/office/drawing/2014/main" id="{8542CFD1-EF74-4881-94FA-6E6E4E5EB91C}"/>
                </a:ext>
              </a:extLst>
            </p:cNvPr>
            <p:cNvSpPr>
              <a:spLocks/>
            </p:cNvSpPr>
            <p:nvPr/>
          </p:nvSpPr>
          <p:spPr bwMode="auto">
            <a:xfrm rot="16200000">
              <a:off x="7812291" y="4031665"/>
              <a:ext cx="61595" cy="73021"/>
            </a:xfrm>
            <a:custGeom>
              <a:avLst/>
              <a:gdLst>
                <a:gd name="T0" fmla="*/ 0 w 97"/>
                <a:gd name="T1" fmla="*/ 115 h 115"/>
                <a:gd name="T2" fmla="*/ 48 w 97"/>
                <a:gd name="T3" fmla="*/ 0 h 115"/>
                <a:gd name="T4" fmla="*/ 97 w 97"/>
                <a:gd name="T5" fmla="*/ 115 h 115"/>
                <a:gd name="T6" fmla="*/ 0 w 97"/>
                <a:gd name="T7" fmla="*/ 115 h 115"/>
              </a:gdLst>
              <a:ahLst/>
              <a:cxnLst>
                <a:cxn ang="0">
                  <a:pos x="T0" y="T1"/>
                </a:cxn>
                <a:cxn ang="0">
                  <a:pos x="T2" y="T3"/>
                </a:cxn>
                <a:cxn ang="0">
                  <a:pos x="T4" y="T5"/>
                </a:cxn>
                <a:cxn ang="0">
                  <a:pos x="T6" y="T7"/>
                </a:cxn>
              </a:cxnLst>
              <a:rect l="0" t="0" r="r" b="b"/>
              <a:pathLst>
                <a:path w="97" h="115">
                  <a:moveTo>
                    <a:pt x="0" y="115"/>
                  </a:moveTo>
                  <a:lnTo>
                    <a:pt x="48" y="0"/>
                  </a:lnTo>
                  <a:lnTo>
                    <a:pt x="97" y="115"/>
                  </a:lnTo>
                  <a:lnTo>
                    <a:pt x="0" y="115"/>
                  </a:lnTo>
                  <a:close/>
                </a:path>
              </a:pathLst>
            </a:custGeom>
            <a:solidFill>
              <a:srgbClr val="0074B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cxnSp>
          <p:nvCxnSpPr>
            <p:cNvPr id="202" name="Line 767">
              <a:extLst>
                <a:ext uri="{FF2B5EF4-FFF2-40B4-BE49-F238E27FC236}">
                  <a16:creationId xmlns:a16="http://schemas.microsoft.com/office/drawing/2014/main" id="{879CB595-B577-48A0-998C-1DDB62EF408A}"/>
                </a:ext>
              </a:extLst>
            </p:cNvPr>
            <p:cNvCxnSpPr>
              <a:cxnSpLocks noChangeShapeType="1"/>
            </p:cNvCxnSpPr>
            <p:nvPr/>
          </p:nvCxnSpPr>
          <p:spPr bwMode="auto">
            <a:xfrm>
              <a:off x="7879599" y="4068175"/>
              <a:ext cx="445746" cy="635"/>
            </a:xfrm>
            <a:prstGeom prst="line">
              <a:avLst/>
            </a:prstGeom>
            <a:noFill/>
            <a:ln w="2540" cap="rnd">
              <a:solidFill>
                <a:srgbClr val="0074B9"/>
              </a:solidFill>
              <a:round/>
              <a:headEnd/>
              <a:tailEnd/>
            </a:ln>
            <a:extLst>
              <a:ext uri="{909E8E84-426E-40DD-AFC4-6F175D3DCCD1}">
                <a14:hiddenFill xmlns:a14="http://schemas.microsoft.com/office/drawing/2010/main">
                  <a:noFill/>
                </a14:hiddenFill>
              </a:ext>
            </a:extLst>
          </p:spPr>
        </p:cxnSp>
        <p:cxnSp>
          <p:nvCxnSpPr>
            <p:cNvPr id="203" name="Line 726">
              <a:extLst>
                <a:ext uri="{FF2B5EF4-FFF2-40B4-BE49-F238E27FC236}">
                  <a16:creationId xmlns:a16="http://schemas.microsoft.com/office/drawing/2014/main" id="{5145BA42-2ED3-480A-A70E-8415560BF7AC}"/>
                </a:ext>
              </a:extLst>
            </p:cNvPr>
            <p:cNvCxnSpPr>
              <a:cxnSpLocks noChangeShapeType="1"/>
              <a:stCxn id="201" idx="1"/>
            </p:cNvCxnSpPr>
            <p:nvPr/>
          </p:nvCxnSpPr>
          <p:spPr bwMode="auto">
            <a:xfrm flipV="1">
              <a:off x="7806578" y="2117227"/>
              <a:ext cx="0" cy="1951266"/>
            </a:xfrm>
            <a:prstGeom prst="line">
              <a:avLst/>
            </a:prstGeom>
            <a:noFill/>
            <a:ln w="2540" cap="rnd">
              <a:solidFill>
                <a:srgbClr val="0074B9"/>
              </a:solidFill>
              <a:round/>
              <a:headEnd/>
              <a:tailEnd/>
            </a:ln>
            <a:extLst>
              <a:ext uri="{909E8E84-426E-40DD-AFC4-6F175D3DCCD1}">
                <a14:hiddenFill xmlns:a14="http://schemas.microsoft.com/office/drawing/2010/main">
                  <a:noFill/>
                </a14:hiddenFill>
              </a:ext>
            </a:extLst>
          </p:spPr>
        </p:cxnSp>
        <p:cxnSp>
          <p:nvCxnSpPr>
            <p:cNvPr id="204" name="Line 769">
              <a:extLst>
                <a:ext uri="{FF2B5EF4-FFF2-40B4-BE49-F238E27FC236}">
                  <a16:creationId xmlns:a16="http://schemas.microsoft.com/office/drawing/2014/main" id="{13D5C3F9-64AA-42C2-9B02-8BB66C1F98C4}"/>
                </a:ext>
              </a:extLst>
            </p:cNvPr>
            <p:cNvCxnSpPr>
              <a:cxnSpLocks noChangeShapeType="1"/>
            </p:cNvCxnSpPr>
            <p:nvPr/>
          </p:nvCxnSpPr>
          <p:spPr bwMode="auto">
            <a:xfrm flipH="1">
              <a:off x="5375109" y="2402491"/>
              <a:ext cx="363915" cy="0"/>
            </a:xfrm>
            <a:prstGeom prst="line">
              <a:avLst/>
            </a:prstGeom>
            <a:noFill/>
            <a:ln w="2540" cap="rnd">
              <a:solidFill>
                <a:srgbClr val="0074B9"/>
              </a:solidFill>
              <a:round/>
              <a:headEnd/>
              <a:tailEnd/>
            </a:ln>
            <a:extLst>
              <a:ext uri="{909E8E84-426E-40DD-AFC4-6F175D3DCCD1}">
                <a14:hiddenFill xmlns:a14="http://schemas.microsoft.com/office/drawing/2010/main">
                  <a:noFill/>
                </a14:hiddenFill>
              </a:ext>
            </a:extLst>
          </p:spPr>
        </p:cxnSp>
        <p:sp>
          <p:nvSpPr>
            <p:cNvPr id="205" name="Freeform 772">
              <a:extLst>
                <a:ext uri="{FF2B5EF4-FFF2-40B4-BE49-F238E27FC236}">
                  <a16:creationId xmlns:a16="http://schemas.microsoft.com/office/drawing/2014/main" id="{36F628AC-B0A6-44B6-867E-D6904384B3D3}"/>
                </a:ext>
              </a:extLst>
            </p:cNvPr>
            <p:cNvSpPr>
              <a:spLocks/>
            </p:cNvSpPr>
            <p:nvPr/>
          </p:nvSpPr>
          <p:spPr bwMode="auto">
            <a:xfrm rot="16200000">
              <a:off x="7609771" y="2926402"/>
              <a:ext cx="61595" cy="73021"/>
            </a:xfrm>
            <a:custGeom>
              <a:avLst/>
              <a:gdLst>
                <a:gd name="T0" fmla="*/ 0 w 97"/>
                <a:gd name="T1" fmla="*/ 115 h 115"/>
                <a:gd name="T2" fmla="*/ 48 w 97"/>
                <a:gd name="T3" fmla="*/ 0 h 115"/>
                <a:gd name="T4" fmla="*/ 97 w 97"/>
                <a:gd name="T5" fmla="*/ 115 h 115"/>
                <a:gd name="T6" fmla="*/ 0 w 97"/>
                <a:gd name="T7" fmla="*/ 115 h 115"/>
              </a:gdLst>
              <a:ahLst/>
              <a:cxnLst>
                <a:cxn ang="0">
                  <a:pos x="T0" y="T1"/>
                </a:cxn>
                <a:cxn ang="0">
                  <a:pos x="T2" y="T3"/>
                </a:cxn>
                <a:cxn ang="0">
                  <a:pos x="T4" y="T5"/>
                </a:cxn>
                <a:cxn ang="0">
                  <a:pos x="T6" y="T7"/>
                </a:cxn>
              </a:cxnLst>
              <a:rect l="0" t="0" r="r" b="b"/>
              <a:pathLst>
                <a:path w="97" h="115">
                  <a:moveTo>
                    <a:pt x="0" y="115"/>
                  </a:moveTo>
                  <a:lnTo>
                    <a:pt x="48" y="0"/>
                  </a:lnTo>
                  <a:lnTo>
                    <a:pt x="97" y="115"/>
                  </a:lnTo>
                  <a:lnTo>
                    <a:pt x="0" y="115"/>
                  </a:lnTo>
                  <a:close/>
                </a:path>
              </a:pathLst>
            </a:custGeom>
            <a:solidFill>
              <a:srgbClr val="0074B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cxnSp>
          <p:nvCxnSpPr>
            <p:cNvPr id="206" name="Line 767">
              <a:extLst>
                <a:ext uri="{FF2B5EF4-FFF2-40B4-BE49-F238E27FC236}">
                  <a16:creationId xmlns:a16="http://schemas.microsoft.com/office/drawing/2014/main" id="{0F814D8A-088D-4E1E-A097-4A055D151017}"/>
                </a:ext>
              </a:extLst>
            </p:cNvPr>
            <p:cNvCxnSpPr>
              <a:cxnSpLocks noChangeShapeType="1"/>
            </p:cNvCxnSpPr>
            <p:nvPr/>
          </p:nvCxnSpPr>
          <p:spPr bwMode="auto">
            <a:xfrm>
              <a:off x="7677079" y="2962912"/>
              <a:ext cx="127440" cy="0"/>
            </a:xfrm>
            <a:prstGeom prst="line">
              <a:avLst/>
            </a:prstGeom>
            <a:noFill/>
            <a:ln w="2540" cap="rnd">
              <a:solidFill>
                <a:srgbClr val="0074B9"/>
              </a:solidFill>
              <a:round/>
              <a:headEnd/>
              <a:tailEnd/>
            </a:ln>
            <a:extLst>
              <a:ext uri="{909E8E84-426E-40DD-AFC4-6F175D3DCCD1}">
                <a14:hiddenFill xmlns:a14="http://schemas.microsoft.com/office/drawing/2010/main">
                  <a:noFill/>
                </a14:hiddenFill>
              </a:ext>
            </a:extLst>
          </p:spPr>
        </p:cxnSp>
        <p:cxnSp>
          <p:nvCxnSpPr>
            <p:cNvPr id="207" name="Line 726">
              <a:extLst>
                <a:ext uri="{FF2B5EF4-FFF2-40B4-BE49-F238E27FC236}">
                  <a16:creationId xmlns:a16="http://schemas.microsoft.com/office/drawing/2014/main" id="{0E39118F-C00F-4BAF-ADB2-780321B233D4}"/>
                </a:ext>
              </a:extLst>
            </p:cNvPr>
            <p:cNvCxnSpPr>
              <a:cxnSpLocks noChangeShapeType="1"/>
            </p:cNvCxnSpPr>
            <p:nvPr/>
          </p:nvCxnSpPr>
          <p:spPr bwMode="auto">
            <a:xfrm flipV="1">
              <a:off x="3981081" y="2350449"/>
              <a:ext cx="0" cy="1923181"/>
            </a:xfrm>
            <a:prstGeom prst="line">
              <a:avLst/>
            </a:prstGeom>
            <a:noFill/>
            <a:ln w="2540" cap="rnd">
              <a:solidFill>
                <a:srgbClr val="0074B9"/>
              </a:solidFill>
              <a:round/>
              <a:headEnd/>
              <a:tailEnd/>
            </a:ln>
            <a:extLst>
              <a:ext uri="{909E8E84-426E-40DD-AFC4-6F175D3DCCD1}">
                <a14:hiddenFill xmlns:a14="http://schemas.microsoft.com/office/drawing/2010/main">
                  <a:noFill/>
                </a14:hiddenFill>
              </a:ext>
            </a:extLst>
          </p:spPr>
        </p:cxnSp>
        <p:cxnSp>
          <p:nvCxnSpPr>
            <p:cNvPr id="208" name="Line 767">
              <a:extLst>
                <a:ext uri="{FF2B5EF4-FFF2-40B4-BE49-F238E27FC236}">
                  <a16:creationId xmlns:a16="http://schemas.microsoft.com/office/drawing/2014/main" id="{983854F9-4D63-4A44-9ACF-915C3A32166A}"/>
                </a:ext>
              </a:extLst>
            </p:cNvPr>
            <p:cNvCxnSpPr>
              <a:cxnSpLocks noChangeShapeType="1"/>
            </p:cNvCxnSpPr>
            <p:nvPr/>
          </p:nvCxnSpPr>
          <p:spPr bwMode="auto">
            <a:xfrm>
              <a:off x="3981081" y="3280319"/>
              <a:ext cx="140960" cy="0"/>
            </a:xfrm>
            <a:prstGeom prst="line">
              <a:avLst/>
            </a:prstGeom>
            <a:noFill/>
            <a:ln w="2540" cap="rnd">
              <a:solidFill>
                <a:srgbClr val="0074B9"/>
              </a:solidFill>
              <a:round/>
              <a:headEnd/>
              <a:tailEnd/>
            </a:ln>
            <a:extLst>
              <a:ext uri="{909E8E84-426E-40DD-AFC4-6F175D3DCCD1}">
                <a14:hiddenFill xmlns:a14="http://schemas.microsoft.com/office/drawing/2010/main">
                  <a:noFill/>
                </a14:hiddenFill>
              </a:ext>
            </a:extLst>
          </p:spPr>
        </p:cxnSp>
        <p:sp>
          <p:nvSpPr>
            <p:cNvPr id="209" name="Freeform 772">
              <a:extLst>
                <a:ext uri="{FF2B5EF4-FFF2-40B4-BE49-F238E27FC236}">
                  <a16:creationId xmlns:a16="http://schemas.microsoft.com/office/drawing/2014/main" id="{655CE039-D71C-4985-8D8B-1A26B399D087}"/>
                </a:ext>
              </a:extLst>
            </p:cNvPr>
            <p:cNvSpPr>
              <a:spLocks/>
            </p:cNvSpPr>
            <p:nvPr/>
          </p:nvSpPr>
          <p:spPr bwMode="auto">
            <a:xfrm rot="5400000">
              <a:off x="6293681" y="4786248"/>
              <a:ext cx="61595" cy="73021"/>
            </a:xfrm>
            <a:custGeom>
              <a:avLst/>
              <a:gdLst>
                <a:gd name="T0" fmla="*/ 0 w 97"/>
                <a:gd name="T1" fmla="*/ 115 h 115"/>
                <a:gd name="T2" fmla="*/ 48 w 97"/>
                <a:gd name="T3" fmla="*/ 0 h 115"/>
                <a:gd name="T4" fmla="*/ 97 w 97"/>
                <a:gd name="T5" fmla="*/ 115 h 115"/>
                <a:gd name="T6" fmla="*/ 0 w 97"/>
                <a:gd name="T7" fmla="*/ 115 h 115"/>
              </a:gdLst>
              <a:ahLst/>
              <a:cxnLst>
                <a:cxn ang="0">
                  <a:pos x="T0" y="T1"/>
                </a:cxn>
                <a:cxn ang="0">
                  <a:pos x="T2" y="T3"/>
                </a:cxn>
                <a:cxn ang="0">
                  <a:pos x="T4" y="T5"/>
                </a:cxn>
                <a:cxn ang="0">
                  <a:pos x="T6" y="T7"/>
                </a:cxn>
              </a:cxnLst>
              <a:rect l="0" t="0" r="r" b="b"/>
              <a:pathLst>
                <a:path w="97" h="115">
                  <a:moveTo>
                    <a:pt x="0" y="115"/>
                  </a:moveTo>
                  <a:lnTo>
                    <a:pt x="48" y="0"/>
                  </a:lnTo>
                  <a:lnTo>
                    <a:pt x="97" y="115"/>
                  </a:lnTo>
                  <a:lnTo>
                    <a:pt x="0" y="115"/>
                  </a:lnTo>
                  <a:close/>
                </a:path>
              </a:pathLst>
            </a:custGeom>
            <a:solidFill>
              <a:srgbClr val="0074B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cxnSp>
          <p:nvCxnSpPr>
            <p:cNvPr id="210" name="Line 769">
              <a:extLst>
                <a:ext uri="{FF2B5EF4-FFF2-40B4-BE49-F238E27FC236}">
                  <a16:creationId xmlns:a16="http://schemas.microsoft.com/office/drawing/2014/main" id="{B51648CD-E744-40FC-96A7-D9E338EBE92C}"/>
                </a:ext>
              </a:extLst>
            </p:cNvPr>
            <p:cNvCxnSpPr>
              <a:cxnSpLocks noChangeShapeType="1"/>
            </p:cNvCxnSpPr>
            <p:nvPr/>
          </p:nvCxnSpPr>
          <p:spPr bwMode="auto">
            <a:xfrm flipH="1">
              <a:off x="5380545" y="4816663"/>
              <a:ext cx="978225" cy="0"/>
            </a:xfrm>
            <a:prstGeom prst="line">
              <a:avLst/>
            </a:prstGeom>
            <a:noFill/>
            <a:ln w="2540" cap="rnd">
              <a:solidFill>
                <a:srgbClr val="0074B9"/>
              </a:solidFill>
              <a:round/>
              <a:headEnd/>
              <a:tailEnd/>
            </a:ln>
            <a:extLst>
              <a:ext uri="{909E8E84-426E-40DD-AFC4-6F175D3DCCD1}">
                <a14:hiddenFill xmlns:a14="http://schemas.microsoft.com/office/drawing/2010/main">
                  <a:noFill/>
                </a14:hiddenFill>
              </a:ext>
            </a:extLst>
          </p:spPr>
        </p:cxnSp>
        <p:sp>
          <p:nvSpPr>
            <p:cNvPr id="211" name="Freeform 772">
              <a:extLst>
                <a:ext uri="{FF2B5EF4-FFF2-40B4-BE49-F238E27FC236}">
                  <a16:creationId xmlns:a16="http://schemas.microsoft.com/office/drawing/2014/main" id="{7E0DAAEC-AF21-4040-8E40-E9D7E85CEA4C}"/>
                </a:ext>
              </a:extLst>
            </p:cNvPr>
            <p:cNvSpPr>
              <a:spLocks/>
            </p:cNvSpPr>
            <p:nvPr/>
          </p:nvSpPr>
          <p:spPr bwMode="auto">
            <a:xfrm rot="10800000">
              <a:off x="4650016" y="3178102"/>
              <a:ext cx="61592" cy="73025"/>
            </a:xfrm>
            <a:custGeom>
              <a:avLst/>
              <a:gdLst>
                <a:gd name="T0" fmla="*/ 0 w 97"/>
                <a:gd name="T1" fmla="*/ 115 h 115"/>
                <a:gd name="T2" fmla="*/ 48 w 97"/>
                <a:gd name="T3" fmla="*/ 0 h 115"/>
                <a:gd name="T4" fmla="*/ 97 w 97"/>
                <a:gd name="T5" fmla="*/ 115 h 115"/>
                <a:gd name="T6" fmla="*/ 0 w 97"/>
                <a:gd name="T7" fmla="*/ 115 h 115"/>
              </a:gdLst>
              <a:ahLst/>
              <a:cxnLst>
                <a:cxn ang="0">
                  <a:pos x="T0" y="T1"/>
                </a:cxn>
                <a:cxn ang="0">
                  <a:pos x="T2" y="T3"/>
                </a:cxn>
                <a:cxn ang="0">
                  <a:pos x="T4" y="T5"/>
                </a:cxn>
                <a:cxn ang="0">
                  <a:pos x="T6" y="T7"/>
                </a:cxn>
              </a:cxnLst>
              <a:rect l="0" t="0" r="r" b="b"/>
              <a:pathLst>
                <a:path w="97" h="115">
                  <a:moveTo>
                    <a:pt x="0" y="115"/>
                  </a:moveTo>
                  <a:lnTo>
                    <a:pt x="48" y="0"/>
                  </a:lnTo>
                  <a:lnTo>
                    <a:pt x="97" y="115"/>
                  </a:lnTo>
                  <a:lnTo>
                    <a:pt x="0" y="115"/>
                  </a:lnTo>
                  <a:close/>
                </a:path>
              </a:pathLst>
            </a:custGeom>
            <a:solidFill>
              <a:srgbClr val="0074B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sp>
          <p:nvSpPr>
            <p:cNvPr id="212" name="Freeform 772">
              <a:extLst>
                <a:ext uri="{FF2B5EF4-FFF2-40B4-BE49-F238E27FC236}">
                  <a16:creationId xmlns:a16="http://schemas.microsoft.com/office/drawing/2014/main" id="{7A51D2B3-1283-4B7A-99F4-9E0D76BC186C}"/>
                </a:ext>
              </a:extLst>
            </p:cNvPr>
            <p:cNvSpPr>
              <a:spLocks/>
            </p:cNvSpPr>
            <p:nvPr/>
          </p:nvSpPr>
          <p:spPr bwMode="auto">
            <a:xfrm rot="10800000">
              <a:off x="4650017" y="4200332"/>
              <a:ext cx="61592" cy="73025"/>
            </a:xfrm>
            <a:custGeom>
              <a:avLst/>
              <a:gdLst>
                <a:gd name="T0" fmla="*/ 0 w 97"/>
                <a:gd name="T1" fmla="*/ 115 h 115"/>
                <a:gd name="T2" fmla="*/ 48 w 97"/>
                <a:gd name="T3" fmla="*/ 0 h 115"/>
                <a:gd name="T4" fmla="*/ 97 w 97"/>
                <a:gd name="T5" fmla="*/ 115 h 115"/>
                <a:gd name="T6" fmla="*/ 0 w 97"/>
                <a:gd name="T7" fmla="*/ 115 h 115"/>
              </a:gdLst>
              <a:ahLst/>
              <a:cxnLst>
                <a:cxn ang="0">
                  <a:pos x="T0" y="T1"/>
                </a:cxn>
                <a:cxn ang="0">
                  <a:pos x="T2" y="T3"/>
                </a:cxn>
                <a:cxn ang="0">
                  <a:pos x="T4" y="T5"/>
                </a:cxn>
                <a:cxn ang="0">
                  <a:pos x="T6" y="T7"/>
                </a:cxn>
              </a:cxnLst>
              <a:rect l="0" t="0" r="r" b="b"/>
              <a:pathLst>
                <a:path w="97" h="115">
                  <a:moveTo>
                    <a:pt x="0" y="115"/>
                  </a:moveTo>
                  <a:lnTo>
                    <a:pt x="48" y="0"/>
                  </a:lnTo>
                  <a:lnTo>
                    <a:pt x="97" y="115"/>
                  </a:lnTo>
                  <a:lnTo>
                    <a:pt x="0" y="115"/>
                  </a:lnTo>
                  <a:close/>
                </a:path>
              </a:pathLst>
            </a:custGeom>
            <a:solidFill>
              <a:srgbClr val="0074B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sp>
          <p:nvSpPr>
            <p:cNvPr id="213" name="Freeform 772">
              <a:extLst>
                <a:ext uri="{FF2B5EF4-FFF2-40B4-BE49-F238E27FC236}">
                  <a16:creationId xmlns:a16="http://schemas.microsoft.com/office/drawing/2014/main" id="{622C476A-7405-4ADE-A219-37E1694CA1FA}"/>
                </a:ext>
              </a:extLst>
            </p:cNvPr>
            <p:cNvSpPr>
              <a:spLocks/>
            </p:cNvSpPr>
            <p:nvPr/>
          </p:nvSpPr>
          <p:spPr bwMode="auto">
            <a:xfrm rot="10800000">
              <a:off x="6660058" y="4381245"/>
              <a:ext cx="61592" cy="73025"/>
            </a:xfrm>
            <a:custGeom>
              <a:avLst/>
              <a:gdLst>
                <a:gd name="T0" fmla="*/ 0 w 97"/>
                <a:gd name="T1" fmla="*/ 115 h 115"/>
                <a:gd name="T2" fmla="*/ 48 w 97"/>
                <a:gd name="T3" fmla="*/ 0 h 115"/>
                <a:gd name="T4" fmla="*/ 97 w 97"/>
                <a:gd name="T5" fmla="*/ 115 h 115"/>
                <a:gd name="T6" fmla="*/ 0 w 97"/>
                <a:gd name="T7" fmla="*/ 115 h 115"/>
              </a:gdLst>
              <a:ahLst/>
              <a:cxnLst>
                <a:cxn ang="0">
                  <a:pos x="T0" y="T1"/>
                </a:cxn>
                <a:cxn ang="0">
                  <a:pos x="T2" y="T3"/>
                </a:cxn>
                <a:cxn ang="0">
                  <a:pos x="T4" y="T5"/>
                </a:cxn>
                <a:cxn ang="0">
                  <a:pos x="T6" y="T7"/>
                </a:cxn>
              </a:cxnLst>
              <a:rect l="0" t="0" r="r" b="b"/>
              <a:pathLst>
                <a:path w="97" h="115">
                  <a:moveTo>
                    <a:pt x="0" y="115"/>
                  </a:moveTo>
                  <a:lnTo>
                    <a:pt x="48" y="0"/>
                  </a:lnTo>
                  <a:lnTo>
                    <a:pt x="97" y="115"/>
                  </a:lnTo>
                  <a:lnTo>
                    <a:pt x="0" y="115"/>
                  </a:lnTo>
                  <a:close/>
                </a:path>
              </a:pathLst>
            </a:custGeom>
            <a:solidFill>
              <a:srgbClr val="0074B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cxnSp>
          <p:nvCxnSpPr>
            <p:cNvPr id="214" name="Line 724">
              <a:extLst>
                <a:ext uri="{FF2B5EF4-FFF2-40B4-BE49-F238E27FC236}">
                  <a16:creationId xmlns:a16="http://schemas.microsoft.com/office/drawing/2014/main" id="{B91A068D-4643-47AF-A938-F5E0499458A3}"/>
                </a:ext>
              </a:extLst>
            </p:cNvPr>
            <p:cNvCxnSpPr>
              <a:cxnSpLocks noChangeShapeType="1"/>
            </p:cNvCxnSpPr>
            <p:nvPr/>
          </p:nvCxnSpPr>
          <p:spPr bwMode="auto">
            <a:xfrm flipV="1">
              <a:off x="6987888" y="3770280"/>
              <a:ext cx="0" cy="140410"/>
            </a:xfrm>
            <a:prstGeom prst="line">
              <a:avLst/>
            </a:prstGeom>
            <a:noFill/>
            <a:ln w="2540" cap="rnd">
              <a:solidFill>
                <a:srgbClr val="0074B9"/>
              </a:solidFill>
              <a:round/>
              <a:headEnd/>
              <a:tailEnd/>
            </a:ln>
            <a:extLst>
              <a:ext uri="{909E8E84-426E-40DD-AFC4-6F175D3DCCD1}">
                <a14:hiddenFill xmlns:a14="http://schemas.microsoft.com/office/drawing/2010/main">
                  <a:noFill/>
                </a14:hiddenFill>
              </a:ext>
            </a:extLst>
          </p:spPr>
        </p:cxnSp>
        <p:sp>
          <p:nvSpPr>
            <p:cNvPr id="215" name="Freeform 772">
              <a:extLst>
                <a:ext uri="{FF2B5EF4-FFF2-40B4-BE49-F238E27FC236}">
                  <a16:creationId xmlns:a16="http://schemas.microsoft.com/office/drawing/2014/main" id="{588EFD20-7AC4-4F67-94C4-61BBFC8C4C5A}"/>
                </a:ext>
              </a:extLst>
            </p:cNvPr>
            <p:cNvSpPr>
              <a:spLocks/>
            </p:cNvSpPr>
            <p:nvPr/>
          </p:nvSpPr>
          <p:spPr bwMode="auto">
            <a:xfrm rot="10800000">
              <a:off x="6958352" y="3910755"/>
              <a:ext cx="61592" cy="73025"/>
            </a:xfrm>
            <a:custGeom>
              <a:avLst/>
              <a:gdLst>
                <a:gd name="T0" fmla="*/ 0 w 97"/>
                <a:gd name="T1" fmla="*/ 115 h 115"/>
                <a:gd name="T2" fmla="*/ 48 w 97"/>
                <a:gd name="T3" fmla="*/ 0 h 115"/>
                <a:gd name="T4" fmla="*/ 97 w 97"/>
                <a:gd name="T5" fmla="*/ 115 h 115"/>
                <a:gd name="T6" fmla="*/ 0 w 97"/>
                <a:gd name="T7" fmla="*/ 115 h 115"/>
              </a:gdLst>
              <a:ahLst/>
              <a:cxnLst>
                <a:cxn ang="0">
                  <a:pos x="T0" y="T1"/>
                </a:cxn>
                <a:cxn ang="0">
                  <a:pos x="T2" y="T3"/>
                </a:cxn>
                <a:cxn ang="0">
                  <a:pos x="T4" y="T5"/>
                </a:cxn>
                <a:cxn ang="0">
                  <a:pos x="T6" y="T7"/>
                </a:cxn>
              </a:cxnLst>
              <a:rect l="0" t="0" r="r" b="b"/>
              <a:pathLst>
                <a:path w="97" h="115">
                  <a:moveTo>
                    <a:pt x="0" y="115"/>
                  </a:moveTo>
                  <a:lnTo>
                    <a:pt x="48" y="0"/>
                  </a:lnTo>
                  <a:lnTo>
                    <a:pt x="97" y="115"/>
                  </a:lnTo>
                  <a:lnTo>
                    <a:pt x="0" y="115"/>
                  </a:lnTo>
                  <a:close/>
                </a:path>
              </a:pathLst>
            </a:custGeom>
            <a:solidFill>
              <a:srgbClr val="0074B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cxnSp>
          <p:nvCxnSpPr>
            <p:cNvPr id="216" name="Line 724">
              <a:extLst>
                <a:ext uri="{FF2B5EF4-FFF2-40B4-BE49-F238E27FC236}">
                  <a16:creationId xmlns:a16="http://schemas.microsoft.com/office/drawing/2014/main" id="{E48E5429-B7F0-48FD-B986-B04B51AE3734}"/>
                </a:ext>
              </a:extLst>
            </p:cNvPr>
            <p:cNvCxnSpPr>
              <a:cxnSpLocks noChangeShapeType="1"/>
            </p:cNvCxnSpPr>
            <p:nvPr/>
          </p:nvCxnSpPr>
          <p:spPr bwMode="auto">
            <a:xfrm flipV="1">
              <a:off x="6420044" y="3770281"/>
              <a:ext cx="0" cy="140409"/>
            </a:xfrm>
            <a:prstGeom prst="line">
              <a:avLst/>
            </a:prstGeom>
            <a:noFill/>
            <a:ln w="2540" cap="rnd">
              <a:solidFill>
                <a:srgbClr val="0074B9"/>
              </a:solidFill>
              <a:round/>
              <a:headEnd/>
              <a:tailEnd/>
            </a:ln>
            <a:extLst>
              <a:ext uri="{909E8E84-426E-40DD-AFC4-6F175D3DCCD1}">
                <a14:hiddenFill xmlns:a14="http://schemas.microsoft.com/office/drawing/2010/main">
                  <a:noFill/>
                </a14:hiddenFill>
              </a:ext>
            </a:extLst>
          </p:spPr>
        </p:cxnSp>
        <p:sp>
          <p:nvSpPr>
            <p:cNvPr id="217" name="Freeform 772">
              <a:extLst>
                <a:ext uri="{FF2B5EF4-FFF2-40B4-BE49-F238E27FC236}">
                  <a16:creationId xmlns:a16="http://schemas.microsoft.com/office/drawing/2014/main" id="{FA6F7D90-C5BB-47E5-8590-0838E9050ED1}"/>
                </a:ext>
              </a:extLst>
            </p:cNvPr>
            <p:cNvSpPr>
              <a:spLocks/>
            </p:cNvSpPr>
            <p:nvPr/>
          </p:nvSpPr>
          <p:spPr bwMode="auto">
            <a:xfrm rot="10800000">
              <a:off x="6389185" y="3910696"/>
              <a:ext cx="61592" cy="73025"/>
            </a:xfrm>
            <a:custGeom>
              <a:avLst/>
              <a:gdLst>
                <a:gd name="T0" fmla="*/ 0 w 97"/>
                <a:gd name="T1" fmla="*/ 115 h 115"/>
                <a:gd name="T2" fmla="*/ 48 w 97"/>
                <a:gd name="T3" fmla="*/ 0 h 115"/>
                <a:gd name="T4" fmla="*/ 97 w 97"/>
                <a:gd name="T5" fmla="*/ 115 h 115"/>
                <a:gd name="T6" fmla="*/ 0 w 97"/>
                <a:gd name="T7" fmla="*/ 115 h 115"/>
              </a:gdLst>
              <a:ahLst/>
              <a:cxnLst>
                <a:cxn ang="0">
                  <a:pos x="T0" y="T1"/>
                </a:cxn>
                <a:cxn ang="0">
                  <a:pos x="T2" y="T3"/>
                </a:cxn>
                <a:cxn ang="0">
                  <a:pos x="T4" y="T5"/>
                </a:cxn>
                <a:cxn ang="0">
                  <a:pos x="T6" y="T7"/>
                </a:cxn>
              </a:cxnLst>
              <a:rect l="0" t="0" r="r" b="b"/>
              <a:pathLst>
                <a:path w="97" h="115">
                  <a:moveTo>
                    <a:pt x="0" y="115"/>
                  </a:moveTo>
                  <a:lnTo>
                    <a:pt x="48" y="0"/>
                  </a:lnTo>
                  <a:lnTo>
                    <a:pt x="97" y="115"/>
                  </a:lnTo>
                  <a:lnTo>
                    <a:pt x="0" y="115"/>
                  </a:lnTo>
                  <a:close/>
                </a:path>
              </a:pathLst>
            </a:custGeom>
            <a:solidFill>
              <a:srgbClr val="0074B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2296" tIns="41148" rIns="82296" bIns="41148" anchor="t" anchorCtr="0" upright="1">
              <a:noAutofit/>
            </a:bodyPr>
            <a:lstStyle/>
            <a:p>
              <a:endParaRPr lang="en-US" sz="1320"/>
            </a:p>
          </p:txBody>
        </p:sp>
      </p:grpSp>
      <p:sp>
        <p:nvSpPr>
          <p:cNvPr id="3" name="Slide Number Placeholder 2">
            <a:extLst>
              <a:ext uri="{FF2B5EF4-FFF2-40B4-BE49-F238E27FC236}">
                <a16:creationId xmlns:a16="http://schemas.microsoft.com/office/drawing/2014/main" id="{6F4721F7-9794-42FD-AC8D-596DD2E99B1B}"/>
              </a:ext>
            </a:extLst>
          </p:cNvPr>
          <p:cNvSpPr>
            <a:spLocks noGrp="1"/>
          </p:cNvSpPr>
          <p:nvPr>
            <p:ph type="sldNum" sz="quarter" idx="12"/>
          </p:nvPr>
        </p:nvSpPr>
        <p:spPr/>
        <p:txBody>
          <a:bodyPr/>
          <a:lstStyle/>
          <a:p>
            <a:fld id="{FD10F92E-CEE3-4C3E-9687-38673294B1E9}" type="slidenum">
              <a:rPr lang="en-US" smtClean="0"/>
              <a:t>9</a:t>
            </a:fld>
            <a:endParaRPr lang="en-US"/>
          </a:p>
        </p:txBody>
      </p:sp>
      <p:sp>
        <p:nvSpPr>
          <p:cNvPr id="4" name="Title 3">
            <a:extLst>
              <a:ext uri="{FF2B5EF4-FFF2-40B4-BE49-F238E27FC236}">
                <a16:creationId xmlns:a16="http://schemas.microsoft.com/office/drawing/2014/main" id="{9CFC3500-3F8B-5C8D-4119-D82F414FF7ED}"/>
              </a:ext>
            </a:extLst>
          </p:cNvPr>
          <p:cNvSpPr>
            <a:spLocks noGrp="1"/>
          </p:cNvSpPr>
          <p:nvPr>
            <p:ph type="title"/>
          </p:nvPr>
        </p:nvSpPr>
        <p:spPr/>
        <p:txBody>
          <a:bodyPr>
            <a:normAutofit fontScale="90000"/>
          </a:bodyPr>
          <a:lstStyle/>
          <a:p>
            <a:r>
              <a:rPr lang="en-US" dirty="0"/>
              <a:t>Progression</a:t>
            </a:r>
            <a:r>
              <a:rPr lang="en-US" dirty="0">
                <a:ea typeface="ＭＳ Ｐゴシック"/>
                <a:cs typeface="Calibri"/>
              </a:rPr>
              <a:t> of a MACCS Calculation</a:t>
            </a:r>
            <a:endParaRPr lang="en-US" dirty="0"/>
          </a:p>
        </p:txBody>
      </p:sp>
    </p:spTree>
    <p:extLst>
      <p:ext uri="{BB962C8B-B14F-4D97-AF65-F5344CB8AC3E}">
        <p14:creationId xmlns:p14="http://schemas.microsoft.com/office/powerpoint/2010/main" val="326847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4.potx" id="{1538B601-9716-44A1-9751-1BA9F45B1FDB}" vid="{39343C02-F9B3-4ED0-A0C4-BFCDE092CD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7f9503f-814b-432a-91f5-9c13c51348b4">
      <Terms xmlns="http://schemas.microsoft.com/office/infopath/2007/PartnerControls"/>
    </lcf76f155ced4ddcb4097134ff3c332f>
    <TaxCatchAll xmlns="dfe7fab5-ca36-4373-9e84-14533c573aad" xsi:nil="true"/>
    <_dlc_DocId xmlns="dfe7fab5-ca36-4373-9e84-14533c573aad">EARRTHREF-1375243986-33798</_dlc_DocId>
    <_dlc_DocIdUrl xmlns="dfe7fab5-ca36-4373-9e84-14533c573aad">
      <Url>https://pnnl.sharepoint.com/teams/EARRTH/_layouts/15/DocIdRedir.aspx?ID=EARRTHREF-1375243986-33798</Url>
      <Description>EARRTHREF-1375243986-33798</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6F577D85CA72664694D7796B41A5113E" ma:contentTypeVersion="13" ma:contentTypeDescription="Create a new document." ma:contentTypeScope="" ma:versionID="5fbab4d8e5ec03c7e77cc218b69c0fb3">
  <xsd:schema xmlns:xsd="http://www.w3.org/2001/XMLSchema" xmlns:xs="http://www.w3.org/2001/XMLSchema" xmlns:p="http://schemas.microsoft.com/office/2006/metadata/properties" xmlns:ns2="dfe7fab5-ca36-4373-9e84-14533c573aad" xmlns:ns3="f7f9503f-814b-432a-91f5-9c13c51348b4" targetNamespace="http://schemas.microsoft.com/office/2006/metadata/properties" ma:root="true" ma:fieldsID="7029b676fb4bc4740fa12ead05608141" ns2:_="" ns3:_="">
    <xsd:import namespace="dfe7fab5-ca36-4373-9e84-14533c573aad"/>
    <xsd:import namespace="f7f9503f-814b-432a-91f5-9c13c51348b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e7fab5-ca36-4373-9e84-14533c573aa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2f5df239-3944-4746-8bca-185657cf9cd2}" ma:internalName="TaxCatchAll" ma:showField="CatchAllData" ma:web="dfe7fab5-ca36-4373-9e84-14533c573aa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7f9503f-814b-432a-91f5-9c13c51348b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71E72E-02F5-4E65-B74B-EFA82016BEA2}">
  <ds:schemaRefs>
    <ds:schemaRef ds:uri="http://schemas.microsoft.com/sharepoint/v3/contenttype/forms"/>
  </ds:schemaRefs>
</ds:datastoreItem>
</file>

<file path=customXml/itemProps2.xml><?xml version="1.0" encoding="utf-8"?>
<ds:datastoreItem xmlns:ds="http://schemas.openxmlformats.org/officeDocument/2006/customXml" ds:itemID="{4A17772E-944E-44A7-AF4B-D7017A704226}">
  <ds:schemaRefs>
    <ds:schemaRef ds:uri="http://schemas.microsoft.com/office/2006/metadata/properties"/>
    <ds:schemaRef ds:uri="http://schemas.microsoft.com/office/infopath/2007/PartnerControls"/>
    <ds:schemaRef ds:uri="f7f9503f-814b-432a-91f5-9c13c51348b4"/>
    <ds:schemaRef ds:uri="dfe7fab5-ca36-4373-9e84-14533c573aad"/>
  </ds:schemaRefs>
</ds:datastoreItem>
</file>

<file path=customXml/itemProps3.xml><?xml version="1.0" encoding="utf-8"?>
<ds:datastoreItem xmlns:ds="http://schemas.openxmlformats.org/officeDocument/2006/customXml" ds:itemID="{8B9B6D4D-C4A5-49F4-ADC8-C5D9E1D097C1}">
  <ds:schemaRefs>
    <ds:schemaRef ds:uri="http://schemas.microsoft.com/sharepoint/events"/>
  </ds:schemaRefs>
</ds:datastoreItem>
</file>

<file path=customXml/itemProps4.xml><?xml version="1.0" encoding="utf-8"?>
<ds:datastoreItem xmlns:ds="http://schemas.openxmlformats.org/officeDocument/2006/customXml" ds:itemID="{33AED018-ED2A-4988-A522-21DEDBB885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7fab5-ca36-4373-9e84-14533c573aad"/>
    <ds:schemaRef ds:uri="f7f9503f-814b-432a-91f5-9c13c51348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8d01475-c3b5-436a-a065-5def4c64f52e}" enabled="0" method="" siteId="{e8d01475-c3b5-436a-a065-5def4c64f52e}" removed="1"/>
</clbl:labelList>
</file>

<file path=docProps/app.xml><?xml version="1.0" encoding="utf-8"?>
<Properties xmlns="http://schemas.openxmlformats.org/officeDocument/2006/extended-properties" xmlns:vt="http://schemas.openxmlformats.org/officeDocument/2006/docPropsVTypes">
  <Template>PNNL_Option_4</Template>
  <TotalTime>14776</TotalTime>
  <Words>6934</Words>
  <Application>Microsoft Office PowerPoint</Application>
  <PresentationFormat>Custom</PresentationFormat>
  <Paragraphs>969</Paragraphs>
  <Slides>57</Slides>
  <Notes>38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5" baseType="lpstr">
      <vt:lpstr>ＭＳ Ｐゴシック</vt:lpstr>
      <vt:lpstr>Aptos</vt:lpstr>
      <vt:lpstr>Arial</vt:lpstr>
      <vt:lpstr>Calibri</vt:lpstr>
      <vt:lpstr>Times New Roman</vt:lpstr>
      <vt:lpstr>Wingdings</vt:lpstr>
      <vt:lpstr>PNNL_Option_4</vt:lpstr>
      <vt:lpstr>Presentation</vt:lpstr>
      <vt:lpstr>Overview of the MACCS Code and Its Regulatory Applications,  Oct 2024</vt:lpstr>
      <vt:lpstr>Outline</vt:lpstr>
      <vt:lpstr>Purpose of MACCS Code</vt:lpstr>
      <vt:lpstr>MACCS Code Distribution</vt:lpstr>
      <vt:lpstr>Phenomena Treated by MACCS</vt:lpstr>
      <vt:lpstr>MACCS / RASCAL Comparison</vt:lpstr>
      <vt:lpstr>MACCS Spatial Grid</vt:lpstr>
      <vt:lpstr>MACCS Time-Dependent Calculations</vt:lpstr>
      <vt:lpstr>Progression of a MACCS Calculation</vt:lpstr>
      <vt:lpstr>MACCS Code Modules</vt:lpstr>
      <vt:lpstr>MACCS Outputs</vt:lpstr>
      <vt:lpstr>MACCS Outputs of Regulatory Interest</vt:lpstr>
      <vt:lpstr>MACCS Outputs of Regulatory Interest</vt:lpstr>
      <vt:lpstr>MACCS Outputs of Regulatory Interest</vt:lpstr>
      <vt:lpstr>MACCS Outputs of Regulatory Interest</vt:lpstr>
      <vt:lpstr>MACCS Outputs of Regulatory Interest</vt:lpstr>
      <vt:lpstr>MACCS Outputs of Regulatory Interest</vt:lpstr>
      <vt:lpstr>MACCS Outputs of Regulatory Interest</vt:lpstr>
      <vt:lpstr>Any Questions?</vt:lpstr>
      <vt:lpstr>Backup Slides</vt:lpstr>
      <vt:lpstr>Outline</vt:lpstr>
      <vt:lpstr>Atmospheric Dispersion</vt:lpstr>
      <vt:lpstr>Atmospheric Dispersion: Gaussian Transport Model</vt:lpstr>
      <vt:lpstr>Atmospheric Dispersion: Gaussian Transport Model</vt:lpstr>
      <vt:lpstr>Atmospheric Dispersion: MACCS / HYSPLIT Model</vt:lpstr>
      <vt:lpstr>Dosimetry: Exposure Pathways</vt:lpstr>
      <vt:lpstr>Dosimetry: Dose Coefficients</vt:lpstr>
      <vt:lpstr>Dosimetry:  Types of Calculated Doses</vt:lpstr>
      <vt:lpstr>Protective Actions</vt:lpstr>
      <vt:lpstr>Protective Actions</vt:lpstr>
      <vt:lpstr>Protective Actions: Evacuation Transit and Routing</vt:lpstr>
      <vt:lpstr>Protective Actions:  Population Cohorts</vt:lpstr>
      <vt:lpstr>Protective Actions: Early Relocation</vt:lpstr>
      <vt:lpstr>Protective Actions:  Long-term Phase</vt:lpstr>
      <vt:lpstr>Protective Actions:  Long-term Non-farm Areas</vt:lpstr>
      <vt:lpstr>Social And Economic Impacts</vt:lpstr>
      <vt:lpstr>Social And Economic Impacts</vt:lpstr>
      <vt:lpstr>Radiogenic Health Effects</vt:lpstr>
      <vt:lpstr>Radiogenic Health Effects: Early Health Effects</vt:lpstr>
      <vt:lpstr>Radiogenic Health Effects: Cancer Incidence / Fatality</vt:lpstr>
      <vt:lpstr>Software Components of the MACCS Code Suite</vt:lpstr>
      <vt:lpstr>Software Components of the MACCS Code Suite (continued)</vt:lpstr>
      <vt:lpstr>Software Components of the MACCS Code Suite (continued)</vt:lpstr>
      <vt:lpstr>Architecture of WinMACCS Components</vt:lpstr>
      <vt:lpstr>Auxiliary and Supporting Files</vt:lpstr>
      <vt:lpstr>Recent MACCS Developments</vt:lpstr>
      <vt:lpstr>Any Questions?</vt:lpstr>
      <vt:lpstr>References</vt:lpstr>
      <vt:lpstr>Backup Slides</vt:lpstr>
      <vt:lpstr>MACCS Lineage</vt:lpstr>
      <vt:lpstr>MACCS 4.0 Improvements (06/2020)</vt:lpstr>
      <vt:lpstr>MACCS 4.1 Improvements (07/2021)</vt:lpstr>
      <vt:lpstr>MACCS 4.0/4.1 Licensing Process</vt:lpstr>
      <vt:lpstr>MACCS 4.2 Improvements (03/2023)</vt:lpstr>
      <vt:lpstr>MACCS Modernization</vt:lpstr>
      <vt:lpstr>User Interface Modernization</vt:lpstr>
      <vt:lpstr>Analysis Code Modernization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London, Jeffrey</dc:creator>
  <cp:lastModifiedBy>AJ Nosek</cp:lastModifiedBy>
  <cp:revision>22</cp:revision>
  <dcterms:created xsi:type="dcterms:W3CDTF">2022-09-08T04:47:07Z</dcterms:created>
  <dcterms:modified xsi:type="dcterms:W3CDTF">2024-10-18T21:40:05Z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0x0101006F577D85CA72664694D7796B41A5113E</vt:lpwstr>
  </property>
  <property fmtid="{D5CDD505-2E9C-101B-9397-08002B2CF9AE}" pid="3" name="_dlc_DocIdItemGuid">
    <vt:lpwstr>b4db367e-8450-4867-9746-9182dcc98bb6</vt:lpwstr>
  </property>
  <property fmtid="{D5CDD505-2E9C-101B-9397-08002B2CF9AE}" pid="4" name="MediaServiceImageTags">
    <vt:lpwstr/>
  </property>
</Properties>
</file>