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5"/>
  </p:sldMasterIdLst>
  <p:notesMasterIdLst>
    <p:notesMasterId r:id="rId21"/>
  </p:notesMasterIdLst>
  <p:handoutMasterIdLst>
    <p:handoutMasterId r:id="rId22"/>
  </p:handoutMasterIdLst>
  <p:sldIdLst>
    <p:sldId id="260" r:id="rId6"/>
    <p:sldId id="271" r:id="rId7"/>
    <p:sldId id="283" r:id="rId8"/>
    <p:sldId id="284" r:id="rId9"/>
    <p:sldId id="262" r:id="rId10"/>
    <p:sldId id="269" r:id="rId11"/>
    <p:sldId id="277" r:id="rId12"/>
    <p:sldId id="273" r:id="rId13"/>
    <p:sldId id="264" r:id="rId14"/>
    <p:sldId id="278" r:id="rId15"/>
    <p:sldId id="279" r:id="rId16"/>
    <p:sldId id="274" r:id="rId17"/>
    <p:sldId id="280" r:id="rId18"/>
    <p:sldId id="281" r:id="rId19"/>
    <p:sldId id="268" r:id="rId20"/>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35A"/>
    <a:srgbClr val="6F64A8"/>
    <a:srgbClr val="140F23"/>
    <a:srgbClr val="6B5EA3"/>
    <a:srgbClr val="719500"/>
    <a:srgbClr val="80A430"/>
    <a:srgbClr val="685B94"/>
    <a:srgbClr val="493064"/>
    <a:srgbClr val="9C475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1CECAC-E431-6017-3270-922AA6D66FA8}" v="1" dt="2024-10-02T16:58:02.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592"/>
        <p:guide pos="4608"/>
        <p:guide pos="376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Hart" userId="1d76c266-87d4-4295-9c83-73a429db597c" providerId="ADAL" clId="{9AAA1704-45FE-4A2D-9A01-3F24F69866BF}"/>
    <pc:docChg chg="undo redo custSel addSld delSld modSld sldOrd">
      <pc:chgData name="Michelle Hart" userId="1d76c266-87d4-4295-9c83-73a429db597c" providerId="ADAL" clId="{9AAA1704-45FE-4A2D-9A01-3F24F69866BF}" dt="2024-09-27T21:34:30.196" v="17306" actId="2"/>
      <pc:docMkLst>
        <pc:docMk/>
      </pc:docMkLst>
      <pc:sldChg chg="modSp mod">
        <pc:chgData name="Michelle Hart" userId="1d76c266-87d4-4295-9c83-73a429db597c" providerId="ADAL" clId="{9AAA1704-45FE-4A2D-9A01-3F24F69866BF}" dt="2024-09-25T14:50:13.717" v="6768" actId="20577"/>
        <pc:sldMkLst>
          <pc:docMk/>
          <pc:sldMk cId="703962136" sldId="262"/>
        </pc:sldMkLst>
        <pc:spChg chg="mod">
          <ac:chgData name="Michelle Hart" userId="1d76c266-87d4-4295-9c83-73a429db597c" providerId="ADAL" clId="{9AAA1704-45FE-4A2D-9A01-3F24F69866BF}" dt="2024-09-25T14:50:13.717" v="6768" actId="20577"/>
          <ac:spMkLst>
            <pc:docMk/>
            <pc:sldMk cId="703962136" sldId="262"/>
            <ac:spMk id="4" creationId="{9E111658-358A-39D8-F284-7B25CC55B5DE}"/>
          </ac:spMkLst>
        </pc:spChg>
      </pc:sldChg>
      <pc:sldChg chg="modSp mod">
        <pc:chgData name="Michelle Hart" userId="1d76c266-87d4-4295-9c83-73a429db597c" providerId="ADAL" clId="{9AAA1704-45FE-4A2D-9A01-3F24F69866BF}" dt="2024-09-25T17:42:26.387" v="12141" actId="2"/>
        <pc:sldMkLst>
          <pc:docMk/>
          <pc:sldMk cId="1651502204" sldId="264"/>
        </pc:sldMkLst>
        <pc:spChg chg="mod">
          <ac:chgData name="Michelle Hart" userId="1d76c266-87d4-4295-9c83-73a429db597c" providerId="ADAL" clId="{9AAA1704-45FE-4A2D-9A01-3F24F69866BF}" dt="2024-09-25T17:42:26.387" v="12141" actId="2"/>
          <ac:spMkLst>
            <pc:docMk/>
            <pc:sldMk cId="1651502204" sldId="264"/>
            <ac:spMk id="17" creationId="{704BE356-9ABA-F6A7-DF4E-463B69212714}"/>
          </ac:spMkLst>
        </pc:spChg>
      </pc:sldChg>
      <pc:sldChg chg="modSp mod">
        <pc:chgData name="Michelle Hart" userId="1d76c266-87d4-4295-9c83-73a429db597c" providerId="ADAL" clId="{9AAA1704-45FE-4A2D-9A01-3F24F69866BF}" dt="2024-09-25T14:50:04.241" v="6767" actId="20577"/>
        <pc:sldMkLst>
          <pc:docMk/>
          <pc:sldMk cId="2137331696" sldId="269"/>
        </pc:sldMkLst>
        <pc:spChg chg="mod">
          <ac:chgData name="Michelle Hart" userId="1d76c266-87d4-4295-9c83-73a429db597c" providerId="ADAL" clId="{9AAA1704-45FE-4A2D-9A01-3F24F69866BF}" dt="2024-09-25T14:50:04.241" v="6767" actId="20577"/>
          <ac:spMkLst>
            <pc:docMk/>
            <pc:sldMk cId="2137331696" sldId="269"/>
            <ac:spMk id="43" creationId="{90E23AC7-6838-6002-9CE6-260132F54E9B}"/>
          </ac:spMkLst>
        </pc:spChg>
      </pc:sldChg>
      <pc:sldChg chg="modSp mod">
        <pc:chgData name="Michelle Hart" userId="1d76c266-87d4-4295-9c83-73a429db597c" providerId="ADAL" clId="{9AAA1704-45FE-4A2D-9A01-3F24F69866BF}" dt="2024-09-27T13:59:08.907" v="12257" actId="20577"/>
        <pc:sldMkLst>
          <pc:docMk/>
          <pc:sldMk cId="1876277633" sldId="271"/>
        </pc:sldMkLst>
        <pc:spChg chg="mod">
          <ac:chgData name="Michelle Hart" userId="1d76c266-87d4-4295-9c83-73a429db597c" providerId="ADAL" clId="{9AAA1704-45FE-4A2D-9A01-3F24F69866BF}" dt="2024-09-27T13:59:08.907" v="12257" actId="20577"/>
          <ac:spMkLst>
            <pc:docMk/>
            <pc:sldMk cId="1876277633" sldId="271"/>
            <ac:spMk id="4" creationId="{64385D3F-6842-E5DD-B904-38DED6B1325E}"/>
          </ac:spMkLst>
        </pc:spChg>
      </pc:sldChg>
      <pc:sldChg chg="modSp add del mod ord">
        <pc:chgData name="Michelle Hart" userId="1d76c266-87d4-4295-9c83-73a429db597c" providerId="ADAL" clId="{9AAA1704-45FE-4A2D-9A01-3F24F69866BF}" dt="2024-09-27T13:59:46.058" v="12260" actId="2696"/>
        <pc:sldMkLst>
          <pc:docMk/>
          <pc:sldMk cId="2003623966" sldId="272"/>
        </pc:sldMkLst>
        <pc:spChg chg="mod">
          <ac:chgData name="Michelle Hart" userId="1d76c266-87d4-4295-9c83-73a429db597c" providerId="ADAL" clId="{9AAA1704-45FE-4A2D-9A01-3F24F69866BF}" dt="2024-09-25T15:57:40.430" v="9667" actId="20577"/>
          <ac:spMkLst>
            <pc:docMk/>
            <pc:sldMk cId="2003623966" sldId="272"/>
            <ac:spMk id="3" creationId="{5ECAEA39-32B3-816A-D9B2-3B2909B7801A}"/>
          </ac:spMkLst>
        </pc:spChg>
        <pc:spChg chg="mod">
          <ac:chgData name="Michelle Hart" userId="1d76c266-87d4-4295-9c83-73a429db597c" providerId="ADAL" clId="{9AAA1704-45FE-4A2D-9A01-3F24F69866BF}" dt="2024-09-25T17:32:36.254" v="11696" actId="21"/>
          <ac:spMkLst>
            <pc:docMk/>
            <pc:sldMk cId="2003623966" sldId="272"/>
            <ac:spMk id="4" creationId="{64385D3F-6842-E5DD-B904-38DED6B1325E}"/>
          </ac:spMkLst>
        </pc:spChg>
      </pc:sldChg>
      <pc:sldChg chg="modSp mod">
        <pc:chgData name="Michelle Hart" userId="1d76c266-87d4-4295-9c83-73a429db597c" providerId="ADAL" clId="{9AAA1704-45FE-4A2D-9A01-3F24F69866BF}" dt="2024-09-25T15:15:18.364" v="7862" actId="20577"/>
        <pc:sldMkLst>
          <pc:docMk/>
          <pc:sldMk cId="2030273725" sldId="273"/>
        </pc:sldMkLst>
        <pc:spChg chg="mod">
          <ac:chgData name="Michelle Hart" userId="1d76c266-87d4-4295-9c83-73a429db597c" providerId="ADAL" clId="{9AAA1704-45FE-4A2D-9A01-3F24F69866BF}" dt="2024-09-25T15:15:18.364" v="7862" actId="20577"/>
          <ac:spMkLst>
            <pc:docMk/>
            <pc:sldMk cId="2030273725" sldId="273"/>
            <ac:spMk id="4" creationId="{9E111658-358A-39D8-F284-7B25CC55B5DE}"/>
          </ac:spMkLst>
        </pc:spChg>
      </pc:sldChg>
      <pc:sldChg chg="addSp delSp modSp mod modNotesTx">
        <pc:chgData name="Michelle Hart" userId="1d76c266-87d4-4295-9c83-73a429db597c" providerId="ADAL" clId="{9AAA1704-45FE-4A2D-9A01-3F24F69866BF}" dt="2024-09-27T21:16:34.123" v="15746" actId="20577"/>
        <pc:sldMkLst>
          <pc:docMk/>
          <pc:sldMk cId="3172651562" sldId="274"/>
        </pc:sldMkLst>
        <pc:spChg chg="mod">
          <ac:chgData name="Michelle Hart" userId="1d76c266-87d4-4295-9c83-73a429db597c" providerId="ADAL" clId="{9AAA1704-45FE-4A2D-9A01-3F24F69866BF}" dt="2024-09-25T15:13:34.932" v="7788" actId="27636"/>
          <ac:spMkLst>
            <pc:docMk/>
            <pc:sldMk cId="3172651562" sldId="274"/>
            <ac:spMk id="4" creationId="{9E111658-358A-39D8-F284-7B25CC55B5DE}"/>
          </ac:spMkLst>
        </pc:spChg>
        <pc:spChg chg="mod">
          <ac:chgData name="Michelle Hart" userId="1d76c266-87d4-4295-9c83-73a429db597c" providerId="ADAL" clId="{9AAA1704-45FE-4A2D-9A01-3F24F69866BF}" dt="2024-09-25T14:55:45.725" v="6850" actId="242"/>
          <ac:spMkLst>
            <pc:docMk/>
            <pc:sldMk cId="3172651562" sldId="274"/>
            <ac:spMk id="5" creationId="{1EAED0DD-8F07-58D1-F351-9EF45C48ECD4}"/>
          </ac:spMkLst>
        </pc:spChg>
        <pc:spChg chg="del">
          <ac:chgData name="Michelle Hart" userId="1d76c266-87d4-4295-9c83-73a429db597c" providerId="ADAL" clId="{9AAA1704-45FE-4A2D-9A01-3F24F69866BF}" dt="2024-09-24T23:29:30.748" v="6406" actId="26606"/>
          <ac:spMkLst>
            <pc:docMk/>
            <pc:sldMk cId="3172651562" sldId="274"/>
            <ac:spMk id="11" creationId="{C8346B64-D1D0-F6FA-19CE-DF5B11C835FB}"/>
          </ac:spMkLst>
        </pc:spChg>
        <pc:spChg chg="add mod">
          <ac:chgData name="Michelle Hart" userId="1d76c266-87d4-4295-9c83-73a429db597c" providerId="ADAL" clId="{9AAA1704-45FE-4A2D-9A01-3F24F69866BF}" dt="2024-09-27T21:16:11.837" v="15729" actId="20577"/>
          <ac:spMkLst>
            <pc:docMk/>
            <pc:sldMk cId="3172651562" sldId="274"/>
            <ac:spMk id="16" creationId="{53527326-9F7F-8943-CD5A-E6D3F5DE3F8D}"/>
          </ac:spMkLst>
        </pc:spChg>
        <pc:picChg chg="add del mod">
          <ac:chgData name="Michelle Hart" userId="1d76c266-87d4-4295-9c83-73a429db597c" providerId="ADAL" clId="{9AAA1704-45FE-4A2D-9A01-3F24F69866BF}" dt="2024-09-24T23:29:11.054" v="6404" actId="21"/>
          <ac:picMkLst>
            <pc:docMk/>
            <pc:sldMk cId="3172651562" sldId="274"/>
            <ac:picMk id="3" creationId="{54E888F4-B0A7-516B-420B-BE724E108F60}"/>
          </ac:picMkLst>
        </pc:picChg>
        <pc:picChg chg="add del mod">
          <ac:chgData name="Michelle Hart" userId="1d76c266-87d4-4295-9c83-73a429db597c" providerId="ADAL" clId="{9AAA1704-45FE-4A2D-9A01-3F24F69866BF}" dt="2024-09-24T23:29:07.746" v="6403" actId="21"/>
          <ac:picMkLst>
            <pc:docMk/>
            <pc:sldMk cId="3172651562" sldId="274"/>
            <ac:picMk id="6" creationId="{71B58989-FC2E-47F3-0F03-6050BA2F91DA}"/>
          </ac:picMkLst>
        </pc:picChg>
        <pc:picChg chg="add mod ord">
          <ac:chgData name="Michelle Hart" userId="1d76c266-87d4-4295-9c83-73a429db597c" providerId="ADAL" clId="{9AAA1704-45FE-4A2D-9A01-3F24F69866BF}" dt="2024-09-25T14:56:17.195" v="6853" actId="14100"/>
          <ac:picMkLst>
            <pc:docMk/>
            <pc:sldMk cId="3172651562" sldId="274"/>
            <ac:picMk id="7" creationId="{69694667-E69C-890D-2507-2ED1364096A7}"/>
          </ac:picMkLst>
        </pc:picChg>
      </pc:sldChg>
      <pc:sldChg chg="addSp delSp modSp add del mod modClrScheme chgLayout">
        <pc:chgData name="Michelle Hart" userId="1d76c266-87d4-4295-9c83-73a429db597c" providerId="ADAL" clId="{9AAA1704-45FE-4A2D-9A01-3F24F69866BF}" dt="2024-09-27T13:59:46.058" v="12260" actId="2696"/>
        <pc:sldMkLst>
          <pc:docMk/>
          <pc:sldMk cId="1229127734" sldId="275"/>
        </pc:sldMkLst>
        <pc:spChg chg="mod ord">
          <ac:chgData name="Michelle Hart" userId="1d76c266-87d4-4295-9c83-73a429db597c" providerId="ADAL" clId="{9AAA1704-45FE-4A2D-9A01-3F24F69866BF}" dt="2024-09-25T14:21:00.111" v="6447" actId="700"/>
          <ac:spMkLst>
            <pc:docMk/>
            <pc:sldMk cId="1229127734" sldId="275"/>
            <ac:spMk id="2" creationId="{B9C50252-B03C-A612-BD58-6F3FD6073A62}"/>
          </ac:spMkLst>
        </pc:spChg>
        <pc:spChg chg="add del mod ord">
          <ac:chgData name="Michelle Hart" userId="1d76c266-87d4-4295-9c83-73a429db597c" providerId="ADAL" clId="{9AAA1704-45FE-4A2D-9A01-3F24F69866BF}" dt="2024-09-25T14:21:00.111" v="6447" actId="700"/>
          <ac:spMkLst>
            <pc:docMk/>
            <pc:sldMk cId="1229127734" sldId="275"/>
            <ac:spMk id="3" creationId="{274F537B-22E7-0393-D0DD-15992B222A7F}"/>
          </ac:spMkLst>
        </pc:spChg>
        <pc:spChg chg="mod ord">
          <ac:chgData name="Michelle Hart" userId="1d76c266-87d4-4295-9c83-73a429db597c" providerId="ADAL" clId="{9AAA1704-45FE-4A2D-9A01-3F24F69866BF}" dt="2024-09-25T15:16:05.141" v="7863" actId="255"/>
          <ac:spMkLst>
            <pc:docMk/>
            <pc:sldMk cId="1229127734" sldId="275"/>
            <ac:spMk id="4" creationId="{9E111658-358A-39D8-F284-7B25CC55B5DE}"/>
          </ac:spMkLst>
        </pc:spChg>
        <pc:spChg chg="mod ord">
          <ac:chgData name="Michelle Hart" userId="1d76c266-87d4-4295-9c83-73a429db597c" providerId="ADAL" clId="{9AAA1704-45FE-4A2D-9A01-3F24F69866BF}" dt="2024-09-25T14:21:00.111" v="6447" actId="700"/>
          <ac:spMkLst>
            <pc:docMk/>
            <pc:sldMk cId="1229127734" sldId="275"/>
            <ac:spMk id="5" creationId="{1EAED0DD-8F07-58D1-F351-9EF45C48ECD4}"/>
          </ac:spMkLst>
        </pc:spChg>
        <pc:spChg chg="add del mod ord">
          <ac:chgData name="Michelle Hart" userId="1d76c266-87d4-4295-9c83-73a429db597c" providerId="ADAL" clId="{9AAA1704-45FE-4A2D-9A01-3F24F69866BF}" dt="2024-09-25T14:21:00.111" v="6447" actId="700"/>
          <ac:spMkLst>
            <pc:docMk/>
            <pc:sldMk cId="1229127734" sldId="275"/>
            <ac:spMk id="6" creationId="{C730E31B-27D2-2321-BCBB-09B0599F6E46}"/>
          </ac:spMkLst>
        </pc:spChg>
        <pc:spChg chg="add del mod ord">
          <ac:chgData name="Michelle Hart" userId="1d76c266-87d4-4295-9c83-73a429db597c" providerId="ADAL" clId="{9AAA1704-45FE-4A2D-9A01-3F24F69866BF}" dt="2024-09-25T14:21:00.111" v="6447" actId="700"/>
          <ac:spMkLst>
            <pc:docMk/>
            <pc:sldMk cId="1229127734" sldId="275"/>
            <ac:spMk id="7" creationId="{BE1C982B-8AB5-147C-1F21-99490DF9602A}"/>
          </ac:spMkLst>
        </pc:spChg>
        <pc:spChg chg="add del mod ord">
          <ac:chgData name="Michelle Hart" userId="1d76c266-87d4-4295-9c83-73a429db597c" providerId="ADAL" clId="{9AAA1704-45FE-4A2D-9A01-3F24F69866BF}" dt="2024-09-25T14:21:00.111" v="6447" actId="700"/>
          <ac:spMkLst>
            <pc:docMk/>
            <pc:sldMk cId="1229127734" sldId="275"/>
            <ac:spMk id="8" creationId="{1B048F12-44B7-683D-68C6-1C67FC8D658E}"/>
          </ac:spMkLst>
        </pc:spChg>
        <pc:spChg chg="add del mod ord">
          <ac:chgData name="Michelle Hart" userId="1d76c266-87d4-4295-9c83-73a429db597c" providerId="ADAL" clId="{9AAA1704-45FE-4A2D-9A01-3F24F69866BF}" dt="2024-09-25T14:21:00.111" v="6447" actId="700"/>
          <ac:spMkLst>
            <pc:docMk/>
            <pc:sldMk cId="1229127734" sldId="275"/>
            <ac:spMk id="9" creationId="{727BCEB7-7D50-8E92-2C8A-C945AB93C72B}"/>
          </ac:spMkLst>
        </pc:spChg>
        <pc:spChg chg="add del mod ord">
          <ac:chgData name="Michelle Hart" userId="1d76c266-87d4-4295-9c83-73a429db597c" providerId="ADAL" clId="{9AAA1704-45FE-4A2D-9A01-3F24F69866BF}" dt="2024-09-25T14:21:00.111" v="6447" actId="700"/>
          <ac:spMkLst>
            <pc:docMk/>
            <pc:sldMk cId="1229127734" sldId="275"/>
            <ac:spMk id="10" creationId="{299FE282-8FF5-6DB5-082C-23179E9CA2E5}"/>
          </ac:spMkLst>
        </pc:spChg>
        <pc:spChg chg="add del mod ord">
          <ac:chgData name="Michelle Hart" userId="1d76c266-87d4-4295-9c83-73a429db597c" providerId="ADAL" clId="{9AAA1704-45FE-4A2D-9A01-3F24F69866BF}" dt="2024-09-25T14:38:42.754" v="6563" actId="20577"/>
          <ac:spMkLst>
            <pc:docMk/>
            <pc:sldMk cId="1229127734" sldId="275"/>
            <ac:spMk id="11" creationId="{C8346B64-D1D0-F6FA-19CE-DF5B11C835FB}"/>
          </ac:spMkLst>
        </pc:spChg>
        <pc:spChg chg="add del mod ord">
          <ac:chgData name="Michelle Hart" userId="1d76c266-87d4-4295-9c83-73a429db597c" providerId="ADAL" clId="{9AAA1704-45FE-4A2D-9A01-3F24F69866BF}" dt="2024-09-25T14:21:00.111" v="6447" actId="700"/>
          <ac:spMkLst>
            <pc:docMk/>
            <pc:sldMk cId="1229127734" sldId="275"/>
            <ac:spMk id="12" creationId="{064E473B-B991-AA29-10FD-A4D3F324DCDB}"/>
          </ac:spMkLst>
        </pc:spChg>
        <pc:spChg chg="add del mod ord">
          <ac:chgData name="Michelle Hart" userId="1d76c266-87d4-4295-9c83-73a429db597c" providerId="ADAL" clId="{9AAA1704-45FE-4A2D-9A01-3F24F69866BF}" dt="2024-09-25T14:21:00.111" v="6447" actId="700"/>
          <ac:spMkLst>
            <pc:docMk/>
            <pc:sldMk cId="1229127734" sldId="275"/>
            <ac:spMk id="13" creationId="{CF1D37A1-DFA6-5827-5EE7-D3CA64EF6A05}"/>
          </ac:spMkLst>
        </pc:spChg>
        <pc:picChg chg="add del mod ord">
          <ac:chgData name="Michelle Hart" userId="1d76c266-87d4-4295-9c83-73a429db597c" providerId="ADAL" clId="{9AAA1704-45FE-4A2D-9A01-3F24F69866BF}" dt="2024-09-25T14:19:18.598" v="6434" actId="22"/>
          <ac:picMkLst>
            <pc:docMk/>
            <pc:sldMk cId="1229127734" sldId="275"/>
            <ac:picMk id="15" creationId="{5EE3D3D2-0527-BED0-E268-2782AAF55792}"/>
          </ac:picMkLst>
        </pc:picChg>
        <pc:picChg chg="add del mod ord">
          <ac:chgData name="Michelle Hart" userId="1d76c266-87d4-4295-9c83-73a429db597c" providerId="ADAL" clId="{9AAA1704-45FE-4A2D-9A01-3F24F69866BF}" dt="2024-09-25T14:20:59.634" v="6446" actId="22"/>
          <ac:picMkLst>
            <pc:docMk/>
            <pc:sldMk cId="1229127734" sldId="275"/>
            <ac:picMk id="17" creationId="{E170DFD3-447C-1777-38CF-AEECCFFAF571}"/>
          </ac:picMkLst>
        </pc:picChg>
        <pc:picChg chg="add del mod ord modCrop">
          <ac:chgData name="Michelle Hart" userId="1d76c266-87d4-4295-9c83-73a429db597c" providerId="ADAL" clId="{9AAA1704-45FE-4A2D-9A01-3F24F69866BF}" dt="2024-09-25T14:20:59.033" v="6445" actId="22"/>
          <ac:picMkLst>
            <pc:docMk/>
            <pc:sldMk cId="1229127734" sldId="275"/>
            <ac:picMk id="19" creationId="{86D61F81-35D6-1328-E593-29014C0CF9FB}"/>
          </ac:picMkLst>
        </pc:picChg>
        <pc:picChg chg="add mod">
          <ac:chgData name="Michelle Hart" userId="1d76c266-87d4-4295-9c83-73a429db597c" providerId="ADAL" clId="{9AAA1704-45FE-4A2D-9A01-3F24F69866BF}" dt="2024-09-25T14:35:07.682" v="6469" actId="1076"/>
          <ac:picMkLst>
            <pc:docMk/>
            <pc:sldMk cId="1229127734" sldId="275"/>
            <ac:picMk id="21" creationId="{E750773B-09AF-0AAC-2ADB-66B24F653703}"/>
          </ac:picMkLst>
        </pc:picChg>
        <pc:picChg chg="add mod ord">
          <ac:chgData name="Michelle Hart" userId="1d76c266-87d4-4295-9c83-73a429db597c" providerId="ADAL" clId="{9AAA1704-45FE-4A2D-9A01-3F24F69866BF}" dt="2024-09-25T14:35:25.673" v="6472" actId="1076"/>
          <ac:picMkLst>
            <pc:docMk/>
            <pc:sldMk cId="1229127734" sldId="275"/>
            <ac:picMk id="23" creationId="{D16A8CFF-EA9C-07DB-714E-EB18C1F24A5A}"/>
          </ac:picMkLst>
        </pc:picChg>
        <pc:picChg chg="add mod">
          <ac:chgData name="Michelle Hart" userId="1d76c266-87d4-4295-9c83-73a429db597c" providerId="ADAL" clId="{9AAA1704-45FE-4A2D-9A01-3F24F69866BF}" dt="2024-09-25T14:35:11.146" v="6470" actId="1076"/>
          <ac:picMkLst>
            <pc:docMk/>
            <pc:sldMk cId="1229127734" sldId="275"/>
            <ac:picMk id="25" creationId="{6E2F0F16-C954-A982-B0AA-55A3B9018DF9}"/>
          </ac:picMkLst>
        </pc:picChg>
      </pc:sldChg>
      <pc:sldChg chg="modSp mod">
        <pc:chgData name="Michelle Hart" userId="1d76c266-87d4-4295-9c83-73a429db597c" providerId="ADAL" clId="{9AAA1704-45FE-4A2D-9A01-3F24F69866BF}" dt="2024-09-25T17:42:24.683" v="12140" actId="2"/>
        <pc:sldMkLst>
          <pc:docMk/>
          <pc:sldMk cId="2666142755" sldId="277"/>
        </pc:sldMkLst>
        <pc:spChg chg="mod">
          <ac:chgData name="Michelle Hart" userId="1d76c266-87d4-4295-9c83-73a429db597c" providerId="ADAL" clId="{9AAA1704-45FE-4A2D-9A01-3F24F69866BF}" dt="2024-09-25T17:42:24.683" v="12140" actId="2"/>
          <ac:spMkLst>
            <pc:docMk/>
            <pc:sldMk cId="2666142755" sldId="277"/>
            <ac:spMk id="4" creationId="{64385D3F-6842-E5DD-B904-38DED6B1325E}"/>
          </ac:spMkLst>
        </pc:spChg>
      </pc:sldChg>
      <pc:sldChg chg="add del">
        <pc:chgData name="Michelle Hart" userId="1d76c266-87d4-4295-9c83-73a429db597c" providerId="ADAL" clId="{9AAA1704-45FE-4A2D-9A01-3F24F69866BF}" dt="2024-09-24T22:00:57.500" v="38" actId="2696"/>
        <pc:sldMkLst>
          <pc:docMk/>
          <pc:sldMk cId="611964377" sldId="278"/>
        </pc:sldMkLst>
      </pc:sldChg>
      <pc:sldChg chg="modSp add mod">
        <pc:chgData name="Michelle Hart" userId="1d76c266-87d4-4295-9c83-73a429db597c" providerId="ADAL" clId="{9AAA1704-45FE-4A2D-9A01-3F24F69866BF}" dt="2024-09-25T17:42:28.386" v="12142" actId="2"/>
        <pc:sldMkLst>
          <pc:docMk/>
          <pc:sldMk cId="1086083447" sldId="278"/>
        </pc:sldMkLst>
        <pc:spChg chg="mod">
          <ac:chgData name="Michelle Hart" userId="1d76c266-87d4-4295-9c83-73a429db597c" providerId="ADAL" clId="{9AAA1704-45FE-4A2D-9A01-3F24F69866BF}" dt="2024-09-24T22:57:09.765" v="3729" actId="20577"/>
          <ac:spMkLst>
            <pc:docMk/>
            <pc:sldMk cId="1086083447" sldId="278"/>
            <ac:spMk id="11" creationId="{3E09FA04-3F88-B0C6-BD0F-F6F89D4DF2EF}"/>
          </ac:spMkLst>
        </pc:spChg>
        <pc:spChg chg="mod">
          <ac:chgData name="Michelle Hart" userId="1d76c266-87d4-4295-9c83-73a429db597c" providerId="ADAL" clId="{9AAA1704-45FE-4A2D-9A01-3F24F69866BF}" dt="2024-09-25T17:42:28.386" v="12142" actId="2"/>
          <ac:spMkLst>
            <pc:docMk/>
            <pc:sldMk cId="1086083447" sldId="278"/>
            <ac:spMk id="17" creationId="{704BE356-9ABA-F6A7-DF4E-463B69212714}"/>
          </ac:spMkLst>
        </pc:spChg>
      </pc:sldChg>
      <pc:sldChg chg="modSp add mod">
        <pc:chgData name="Michelle Hart" userId="1d76c266-87d4-4295-9c83-73a429db597c" providerId="ADAL" clId="{9AAA1704-45FE-4A2D-9A01-3F24F69866BF}" dt="2024-09-27T21:24:03.715" v="16363" actId="20577"/>
        <pc:sldMkLst>
          <pc:docMk/>
          <pc:sldMk cId="3233207550" sldId="279"/>
        </pc:sldMkLst>
        <pc:spChg chg="mod">
          <ac:chgData name="Michelle Hart" userId="1d76c266-87d4-4295-9c83-73a429db597c" providerId="ADAL" clId="{9AAA1704-45FE-4A2D-9A01-3F24F69866BF}" dt="2024-09-24T22:57:32.402" v="3731" actId="27636"/>
          <ac:spMkLst>
            <pc:docMk/>
            <pc:sldMk cId="3233207550" sldId="279"/>
            <ac:spMk id="11" creationId="{3E09FA04-3F88-B0C6-BD0F-F6F89D4DF2EF}"/>
          </ac:spMkLst>
        </pc:spChg>
        <pc:spChg chg="mod">
          <ac:chgData name="Michelle Hart" userId="1d76c266-87d4-4295-9c83-73a429db597c" providerId="ADAL" clId="{9AAA1704-45FE-4A2D-9A01-3F24F69866BF}" dt="2024-09-27T21:24:03.715" v="16363" actId="20577"/>
          <ac:spMkLst>
            <pc:docMk/>
            <pc:sldMk cId="3233207550" sldId="279"/>
            <ac:spMk id="17" creationId="{704BE356-9ABA-F6A7-DF4E-463B69212714}"/>
          </ac:spMkLst>
        </pc:spChg>
      </pc:sldChg>
      <pc:sldChg chg="modSp add mod ord">
        <pc:chgData name="Michelle Hart" userId="1d76c266-87d4-4295-9c83-73a429db597c" providerId="ADAL" clId="{9AAA1704-45FE-4A2D-9A01-3F24F69866BF}" dt="2024-09-27T21:17:11.874" v="15747" actId="6549"/>
        <pc:sldMkLst>
          <pc:docMk/>
          <pc:sldMk cId="3113477589" sldId="280"/>
        </pc:sldMkLst>
        <pc:spChg chg="mod">
          <ac:chgData name="Michelle Hart" userId="1d76c266-87d4-4295-9c83-73a429db597c" providerId="ADAL" clId="{9AAA1704-45FE-4A2D-9A01-3F24F69866BF}" dt="2024-09-24T22:58:27.109" v="3739" actId="20577"/>
          <ac:spMkLst>
            <pc:docMk/>
            <pc:sldMk cId="3113477589" sldId="280"/>
            <ac:spMk id="11" creationId="{3E09FA04-3F88-B0C6-BD0F-F6F89D4DF2EF}"/>
          </ac:spMkLst>
        </pc:spChg>
        <pc:spChg chg="mod">
          <ac:chgData name="Michelle Hart" userId="1d76c266-87d4-4295-9c83-73a429db597c" providerId="ADAL" clId="{9AAA1704-45FE-4A2D-9A01-3F24F69866BF}" dt="2024-09-27T21:17:11.874" v="15747" actId="6549"/>
          <ac:spMkLst>
            <pc:docMk/>
            <pc:sldMk cId="3113477589" sldId="280"/>
            <ac:spMk id="17" creationId="{704BE356-9ABA-F6A7-DF4E-463B69212714}"/>
          </ac:spMkLst>
        </pc:spChg>
      </pc:sldChg>
      <pc:sldChg chg="modSp add mod modNotesTx">
        <pc:chgData name="Michelle Hart" userId="1d76c266-87d4-4295-9c83-73a429db597c" providerId="ADAL" clId="{9AAA1704-45FE-4A2D-9A01-3F24F69866BF}" dt="2024-09-27T21:34:28.733" v="17305" actId="2"/>
        <pc:sldMkLst>
          <pc:docMk/>
          <pc:sldMk cId="2619597816" sldId="281"/>
        </pc:sldMkLst>
        <pc:spChg chg="mod">
          <ac:chgData name="Michelle Hart" userId="1d76c266-87d4-4295-9c83-73a429db597c" providerId="ADAL" clId="{9AAA1704-45FE-4A2D-9A01-3F24F69866BF}" dt="2024-09-24T23:24:41.509" v="5834" actId="20577"/>
          <ac:spMkLst>
            <pc:docMk/>
            <pc:sldMk cId="2619597816" sldId="281"/>
            <ac:spMk id="11" creationId="{3E09FA04-3F88-B0C6-BD0F-F6F89D4DF2EF}"/>
          </ac:spMkLst>
        </pc:spChg>
        <pc:spChg chg="mod">
          <ac:chgData name="Michelle Hart" userId="1d76c266-87d4-4295-9c83-73a429db597c" providerId="ADAL" clId="{9AAA1704-45FE-4A2D-9A01-3F24F69866BF}" dt="2024-09-27T21:34:26.805" v="17304" actId="2"/>
          <ac:spMkLst>
            <pc:docMk/>
            <pc:sldMk cId="2619597816" sldId="281"/>
            <ac:spMk id="17" creationId="{704BE356-9ABA-F6A7-DF4E-463B69212714}"/>
          </ac:spMkLst>
        </pc:spChg>
      </pc:sldChg>
      <pc:sldChg chg="addSp delSp modSp add del mod ord modClrScheme chgLayout">
        <pc:chgData name="Michelle Hart" userId="1d76c266-87d4-4295-9c83-73a429db597c" providerId="ADAL" clId="{9AAA1704-45FE-4A2D-9A01-3F24F69866BF}" dt="2024-09-27T13:59:46.058" v="12260" actId="2696"/>
        <pc:sldMkLst>
          <pc:docMk/>
          <pc:sldMk cId="1041126748" sldId="282"/>
        </pc:sldMkLst>
        <pc:spChg chg="add del mod ord">
          <ac:chgData name="Michelle Hart" userId="1d76c266-87d4-4295-9c83-73a429db597c" providerId="ADAL" clId="{9AAA1704-45FE-4A2D-9A01-3F24F69866BF}" dt="2024-09-25T15:28:54.777" v="7902"/>
          <ac:spMkLst>
            <pc:docMk/>
            <pc:sldMk cId="1041126748" sldId="282"/>
            <ac:spMk id="2" creationId="{FAC38054-0621-9898-B7F8-E3D742DFA8D1}"/>
          </ac:spMkLst>
        </pc:spChg>
        <pc:spChg chg="add mod ord">
          <ac:chgData name="Michelle Hart" userId="1d76c266-87d4-4295-9c83-73a429db597c" providerId="ADAL" clId="{9AAA1704-45FE-4A2D-9A01-3F24F69866BF}" dt="2024-09-25T15:38:00.317" v="8368" actId="20577"/>
          <ac:spMkLst>
            <pc:docMk/>
            <pc:sldMk cId="1041126748" sldId="282"/>
            <ac:spMk id="3" creationId="{1C340DA8-FE37-2E99-5D18-481FC25718D0}"/>
          </ac:spMkLst>
        </pc:spChg>
        <pc:spChg chg="mod ord">
          <ac:chgData name="Michelle Hart" userId="1d76c266-87d4-4295-9c83-73a429db597c" providerId="ADAL" clId="{9AAA1704-45FE-4A2D-9A01-3F24F69866BF}" dt="2024-09-25T15:26:41.169" v="7899" actId="700"/>
          <ac:spMkLst>
            <pc:docMk/>
            <pc:sldMk cId="1041126748" sldId="282"/>
            <ac:spMk id="10" creationId="{4BE7DD2A-3984-5886-EC06-F61ABDF30328}"/>
          </ac:spMkLst>
        </pc:spChg>
        <pc:spChg chg="mod ord">
          <ac:chgData name="Michelle Hart" userId="1d76c266-87d4-4295-9c83-73a429db597c" providerId="ADAL" clId="{9AAA1704-45FE-4A2D-9A01-3F24F69866BF}" dt="2024-09-25T15:31:09.445" v="7950" actId="20577"/>
          <ac:spMkLst>
            <pc:docMk/>
            <pc:sldMk cId="1041126748" sldId="282"/>
            <ac:spMk id="11" creationId="{3E09FA04-3F88-B0C6-BD0F-F6F89D4DF2EF}"/>
          </ac:spMkLst>
        </pc:spChg>
        <pc:spChg chg="mod ord">
          <ac:chgData name="Michelle Hart" userId="1d76c266-87d4-4295-9c83-73a429db597c" providerId="ADAL" clId="{9AAA1704-45FE-4A2D-9A01-3F24F69866BF}" dt="2024-09-25T15:37:21.411" v="8323" actId="20577"/>
          <ac:spMkLst>
            <pc:docMk/>
            <pc:sldMk cId="1041126748" sldId="282"/>
            <ac:spMk id="17" creationId="{704BE356-9ABA-F6A7-DF4E-463B69212714}"/>
          </ac:spMkLst>
        </pc:spChg>
        <pc:picChg chg="add mod">
          <ac:chgData name="Michelle Hart" userId="1d76c266-87d4-4295-9c83-73a429db597c" providerId="ADAL" clId="{9AAA1704-45FE-4A2D-9A01-3F24F69866BF}" dt="2024-09-25T15:26:54.740" v="7901"/>
          <ac:picMkLst>
            <pc:docMk/>
            <pc:sldMk cId="1041126748" sldId="282"/>
            <ac:picMk id="4" creationId="{D0D106E9-B140-721D-E206-F83FA77884B6}"/>
          </ac:picMkLst>
        </pc:picChg>
        <pc:picChg chg="add mod">
          <ac:chgData name="Michelle Hart" userId="1d76c266-87d4-4295-9c83-73a429db597c" providerId="ADAL" clId="{9AAA1704-45FE-4A2D-9A01-3F24F69866BF}" dt="2024-09-25T15:28:54.777" v="7902"/>
          <ac:picMkLst>
            <pc:docMk/>
            <pc:sldMk cId="1041126748" sldId="282"/>
            <ac:picMk id="5" creationId="{50465433-4F73-7D7E-C6B5-ACF98FEE5B76}"/>
          </ac:picMkLst>
        </pc:picChg>
      </pc:sldChg>
      <pc:sldChg chg="addSp delSp modSp new del mod ord modClrScheme chgLayout">
        <pc:chgData name="Michelle Hart" userId="1d76c266-87d4-4295-9c83-73a429db597c" providerId="ADAL" clId="{9AAA1704-45FE-4A2D-9A01-3F24F69866BF}" dt="2024-09-27T20:47:36.457" v="14898" actId="2696"/>
        <pc:sldMkLst>
          <pc:docMk/>
          <pc:sldMk cId="4002543386" sldId="282"/>
        </pc:sldMkLst>
        <pc:spChg chg="del mod ord">
          <ac:chgData name="Michelle Hart" userId="1d76c266-87d4-4295-9c83-73a429db597c" providerId="ADAL" clId="{9AAA1704-45FE-4A2D-9A01-3F24F69866BF}" dt="2024-09-27T14:22:52.515" v="12590" actId="700"/>
          <ac:spMkLst>
            <pc:docMk/>
            <pc:sldMk cId="4002543386" sldId="282"/>
            <ac:spMk id="2" creationId="{AA337FC8-8ACC-B7E7-E635-C72041EDFA73}"/>
          </ac:spMkLst>
        </pc:spChg>
        <pc:spChg chg="mod ord">
          <ac:chgData name="Michelle Hart" userId="1d76c266-87d4-4295-9c83-73a429db597c" providerId="ADAL" clId="{9AAA1704-45FE-4A2D-9A01-3F24F69866BF}" dt="2024-09-27T14:22:52.515" v="12590" actId="700"/>
          <ac:spMkLst>
            <pc:docMk/>
            <pc:sldMk cId="4002543386" sldId="282"/>
            <ac:spMk id="3" creationId="{28998A7F-03D1-D969-024D-691E28892EE1}"/>
          </ac:spMkLst>
        </pc:spChg>
        <pc:spChg chg="del mod ord">
          <ac:chgData name="Michelle Hart" userId="1d76c266-87d4-4295-9c83-73a429db597c" providerId="ADAL" clId="{9AAA1704-45FE-4A2D-9A01-3F24F69866BF}" dt="2024-09-27T14:22:52.515" v="12590" actId="700"/>
          <ac:spMkLst>
            <pc:docMk/>
            <pc:sldMk cId="4002543386" sldId="282"/>
            <ac:spMk id="4" creationId="{8DA7C4CC-5254-EA38-3E10-112FC5555BED}"/>
          </ac:spMkLst>
        </pc:spChg>
        <pc:spChg chg="mod ord">
          <ac:chgData name="Michelle Hart" userId="1d76c266-87d4-4295-9c83-73a429db597c" providerId="ADAL" clId="{9AAA1704-45FE-4A2D-9A01-3F24F69866BF}" dt="2024-09-27T14:25:14.232" v="12819" actId="20577"/>
          <ac:spMkLst>
            <pc:docMk/>
            <pc:sldMk cId="4002543386" sldId="282"/>
            <ac:spMk id="5" creationId="{830B75A1-AAAF-BFFE-14B2-79EB2DA1F5A5}"/>
          </ac:spMkLst>
        </pc:spChg>
        <pc:spChg chg="del">
          <ac:chgData name="Michelle Hart" userId="1d76c266-87d4-4295-9c83-73a429db597c" providerId="ADAL" clId="{9AAA1704-45FE-4A2D-9A01-3F24F69866BF}" dt="2024-09-27T14:22:34.311" v="12589" actId="21"/>
          <ac:spMkLst>
            <pc:docMk/>
            <pc:sldMk cId="4002543386" sldId="282"/>
            <ac:spMk id="6" creationId="{34592117-91AE-EAE1-BE48-AFD6B9B53615}"/>
          </ac:spMkLst>
        </pc:spChg>
        <pc:spChg chg="add mod ord">
          <ac:chgData name="Michelle Hart" userId="1d76c266-87d4-4295-9c83-73a429db597c" providerId="ADAL" clId="{9AAA1704-45FE-4A2D-9A01-3F24F69866BF}" dt="2024-09-27T20:43:29.895" v="14766" actId="6549"/>
          <ac:spMkLst>
            <pc:docMk/>
            <pc:sldMk cId="4002543386" sldId="282"/>
            <ac:spMk id="7" creationId="{BF8829FA-DD73-99F4-E19D-AC91A41B0C4F}"/>
          </ac:spMkLst>
        </pc:spChg>
        <pc:spChg chg="add del mod ord">
          <ac:chgData name="Michelle Hart" userId="1d76c266-87d4-4295-9c83-73a429db597c" providerId="ADAL" clId="{9AAA1704-45FE-4A2D-9A01-3F24F69866BF}" dt="2024-09-27T14:23:41.163" v="12614" actId="21"/>
          <ac:spMkLst>
            <pc:docMk/>
            <pc:sldMk cId="4002543386" sldId="282"/>
            <ac:spMk id="8" creationId="{EB513996-9F50-5B6C-F23B-336030EE873C}"/>
          </ac:spMkLst>
        </pc:spChg>
      </pc:sldChg>
      <pc:sldChg chg="addSp delSp modSp new mod modClrScheme chgLayout modNotesTx">
        <pc:chgData name="Michelle Hart" userId="1d76c266-87d4-4295-9c83-73a429db597c" providerId="ADAL" clId="{9AAA1704-45FE-4A2D-9A01-3F24F69866BF}" dt="2024-09-27T20:51:21.404" v="15164" actId="20577"/>
        <pc:sldMkLst>
          <pc:docMk/>
          <pc:sldMk cId="2245168084" sldId="283"/>
        </pc:sldMkLst>
        <pc:spChg chg="mod ord">
          <ac:chgData name="Michelle Hart" userId="1d76c266-87d4-4295-9c83-73a429db597c" providerId="ADAL" clId="{9AAA1704-45FE-4A2D-9A01-3F24F69866BF}" dt="2024-09-27T15:41:55.075" v="13861" actId="26606"/>
          <ac:spMkLst>
            <pc:docMk/>
            <pc:sldMk cId="2245168084" sldId="283"/>
            <ac:spMk id="2" creationId="{F0D410CB-8263-AC95-1545-0526152F9772}"/>
          </ac:spMkLst>
        </pc:spChg>
        <pc:spChg chg="del mod ord">
          <ac:chgData name="Michelle Hart" userId="1d76c266-87d4-4295-9c83-73a429db597c" providerId="ADAL" clId="{9AAA1704-45FE-4A2D-9A01-3F24F69866BF}" dt="2024-09-27T14:33:15.658" v="13486" actId="700"/>
          <ac:spMkLst>
            <pc:docMk/>
            <pc:sldMk cId="2245168084" sldId="283"/>
            <ac:spMk id="3" creationId="{D63CBBFF-8E54-D0A6-ED9C-A94BB398FB3E}"/>
          </ac:spMkLst>
        </pc:spChg>
        <pc:spChg chg="del mod ord">
          <ac:chgData name="Michelle Hart" userId="1d76c266-87d4-4295-9c83-73a429db597c" providerId="ADAL" clId="{9AAA1704-45FE-4A2D-9A01-3F24F69866BF}" dt="2024-09-27T14:33:15.658" v="13486" actId="700"/>
          <ac:spMkLst>
            <pc:docMk/>
            <pc:sldMk cId="2245168084" sldId="283"/>
            <ac:spMk id="4" creationId="{2B8AA972-0CCD-1E13-72B0-58563B94CD37}"/>
          </ac:spMkLst>
        </pc:spChg>
        <pc:spChg chg="del mod ord">
          <ac:chgData name="Michelle Hart" userId="1d76c266-87d4-4295-9c83-73a429db597c" providerId="ADAL" clId="{9AAA1704-45FE-4A2D-9A01-3F24F69866BF}" dt="2024-09-27T14:33:15.658" v="13486" actId="700"/>
          <ac:spMkLst>
            <pc:docMk/>
            <pc:sldMk cId="2245168084" sldId="283"/>
            <ac:spMk id="5" creationId="{54DAE4FB-810F-DEDF-2F92-9ADD386B691B}"/>
          </ac:spMkLst>
        </pc:spChg>
        <pc:spChg chg="add del mod ord">
          <ac:chgData name="Michelle Hart" userId="1d76c266-87d4-4295-9c83-73a429db597c" providerId="ADAL" clId="{9AAA1704-45FE-4A2D-9A01-3F24F69866BF}" dt="2024-09-27T15:21:19.038" v="13729" actId="700"/>
          <ac:spMkLst>
            <pc:docMk/>
            <pc:sldMk cId="2245168084" sldId="283"/>
            <ac:spMk id="6" creationId="{41619EC6-0BE6-E77F-F004-55A756142B93}"/>
          </ac:spMkLst>
        </pc:spChg>
        <pc:spChg chg="add del mod ord">
          <ac:chgData name="Michelle Hart" userId="1d76c266-87d4-4295-9c83-73a429db597c" providerId="ADAL" clId="{9AAA1704-45FE-4A2D-9A01-3F24F69866BF}" dt="2024-09-27T14:33:47.331" v="13487" actId="931"/>
          <ac:spMkLst>
            <pc:docMk/>
            <pc:sldMk cId="2245168084" sldId="283"/>
            <ac:spMk id="7" creationId="{C620E6E9-104F-729A-8FEE-5F92AFF900D1}"/>
          </ac:spMkLst>
        </pc:spChg>
        <pc:spChg chg="add del mod ord">
          <ac:chgData name="Michelle Hart" userId="1d76c266-87d4-4295-9c83-73a429db597c" providerId="ADAL" clId="{9AAA1704-45FE-4A2D-9A01-3F24F69866BF}" dt="2024-09-27T15:42:32.430" v="13864"/>
          <ac:spMkLst>
            <pc:docMk/>
            <pc:sldMk cId="2245168084" sldId="283"/>
            <ac:spMk id="8" creationId="{6169A898-E551-727B-1251-0A81FA0CBB2A}"/>
          </ac:spMkLst>
        </pc:spChg>
        <pc:spChg chg="add del mod ord">
          <ac:chgData name="Michelle Hart" userId="1d76c266-87d4-4295-9c83-73a429db597c" providerId="ADAL" clId="{9AAA1704-45FE-4A2D-9A01-3F24F69866BF}" dt="2024-09-27T15:21:19.038" v="13729" actId="700"/>
          <ac:spMkLst>
            <pc:docMk/>
            <pc:sldMk cId="2245168084" sldId="283"/>
            <ac:spMk id="9" creationId="{CADCFAF6-5AC7-F64F-712E-373783CE844C}"/>
          </ac:spMkLst>
        </pc:spChg>
        <pc:spChg chg="add del mod ord">
          <ac:chgData name="Michelle Hart" userId="1d76c266-87d4-4295-9c83-73a429db597c" providerId="ADAL" clId="{9AAA1704-45FE-4A2D-9A01-3F24F69866BF}" dt="2024-09-27T15:14:51.820" v="13527" actId="700"/>
          <ac:spMkLst>
            <pc:docMk/>
            <pc:sldMk cId="2245168084" sldId="283"/>
            <ac:spMk id="12" creationId="{93290C46-BC94-F1FA-A4A5-CDD467858F0B}"/>
          </ac:spMkLst>
        </pc:spChg>
        <pc:spChg chg="add del mod ord">
          <ac:chgData name="Michelle Hart" userId="1d76c266-87d4-4295-9c83-73a429db597c" providerId="ADAL" clId="{9AAA1704-45FE-4A2D-9A01-3F24F69866BF}" dt="2024-09-27T15:14:51.820" v="13527" actId="700"/>
          <ac:spMkLst>
            <pc:docMk/>
            <pc:sldMk cId="2245168084" sldId="283"/>
            <ac:spMk id="13" creationId="{60ABFB5F-E1F9-62AF-CD49-368CFB72E3F8}"/>
          </ac:spMkLst>
        </pc:spChg>
        <pc:spChg chg="add del mod ord">
          <ac:chgData name="Michelle Hart" userId="1d76c266-87d4-4295-9c83-73a429db597c" providerId="ADAL" clId="{9AAA1704-45FE-4A2D-9A01-3F24F69866BF}" dt="2024-09-27T15:14:51.820" v="13527" actId="700"/>
          <ac:spMkLst>
            <pc:docMk/>
            <pc:sldMk cId="2245168084" sldId="283"/>
            <ac:spMk id="14" creationId="{E8B862DB-0632-1B36-AC7B-BBD8A5B8A11D}"/>
          </ac:spMkLst>
        </pc:spChg>
        <pc:spChg chg="add del mod ord">
          <ac:chgData name="Michelle Hart" userId="1d76c266-87d4-4295-9c83-73a429db597c" providerId="ADAL" clId="{9AAA1704-45FE-4A2D-9A01-3F24F69866BF}" dt="2024-09-27T15:14:51.820" v="13527" actId="700"/>
          <ac:spMkLst>
            <pc:docMk/>
            <pc:sldMk cId="2245168084" sldId="283"/>
            <ac:spMk id="15" creationId="{DBE39031-5405-B060-32E1-A53C31810DDC}"/>
          </ac:spMkLst>
        </pc:spChg>
        <pc:spChg chg="add del mod ord">
          <ac:chgData name="Michelle Hart" userId="1d76c266-87d4-4295-9c83-73a429db597c" providerId="ADAL" clId="{9AAA1704-45FE-4A2D-9A01-3F24F69866BF}" dt="2024-09-27T15:14:51.820" v="13527" actId="700"/>
          <ac:spMkLst>
            <pc:docMk/>
            <pc:sldMk cId="2245168084" sldId="283"/>
            <ac:spMk id="16" creationId="{5512F481-75AF-7152-2F71-AA2CDE20A93D}"/>
          </ac:spMkLst>
        </pc:spChg>
        <pc:spChg chg="add del mod ord">
          <ac:chgData name="Michelle Hart" userId="1d76c266-87d4-4295-9c83-73a429db597c" providerId="ADAL" clId="{9AAA1704-45FE-4A2D-9A01-3F24F69866BF}" dt="2024-09-27T15:14:51.820" v="13527" actId="700"/>
          <ac:spMkLst>
            <pc:docMk/>
            <pc:sldMk cId="2245168084" sldId="283"/>
            <ac:spMk id="17" creationId="{3CED3CBE-BB74-3BCC-62F8-8E0B26AD3CAA}"/>
          </ac:spMkLst>
        </pc:spChg>
        <pc:spChg chg="add del mod ord">
          <ac:chgData name="Michelle Hart" userId="1d76c266-87d4-4295-9c83-73a429db597c" providerId="ADAL" clId="{9AAA1704-45FE-4A2D-9A01-3F24F69866BF}" dt="2024-09-27T15:14:51.820" v="13527" actId="700"/>
          <ac:spMkLst>
            <pc:docMk/>
            <pc:sldMk cId="2245168084" sldId="283"/>
            <ac:spMk id="18" creationId="{51D08B78-4C34-1717-0125-81E3F71DB86F}"/>
          </ac:spMkLst>
        </pc:spChg>
        <pc:spChg chg="add del mod ord">
          <ac:chgData name="Michelle Hart" userId="1d76c266-87d4-4295-9c83-73a429db597c" providerId="ADAL" clId="{9AAA1704-45FE-4A2D-9A01-3F24F69866BF}" dt="2024-09-27T15:14:51.820" v="13527" actId="700"/>
          <ac:spMkLst>
            <pc:docMk/>
            <pc:sldMk cId="2245168084" sldId="283"/>
            <ac:spMk id="19" creationId="{083CA1E3-26EA-9918-308F-90B879CED645}"/>
          </ac:spMkLst>
        </pc:spChg>
        <pc:spChg chg="add del mod ord">
          <ac:chgData name="Michelle Hart" userId="1d76c266-87d4-4295-9c83-73a429db597c" providerId="ADAL" clId="{9AAA1704-45FE-4A2D-9A01-3F24F69866BF}" dt="2024-09-27T15:14:51.820" v="13527" actId="700"/>
          <ac:spMkLst>
            <pc:docMk/>
            <pc:sldMk cId="2245168084" sldId="283"/>
            <ac:spMk id="20" creationId="{70794B6C-84C1-65A5-4F42-B7C11C3C45F3}"/>
          </ac:spMkLst>
        </pc:spChg>
        <pc:spChg chg="add del mod ord">
          <ac:chgData name="Michelle Hart" userId="1d76c266-87d4-4295-9c83-73a429db597c" providerId="ADAL" clId="{9AAA1704-45FE-4A2D-9A01-3F24F69866BF}" dt="2024-09-27T15:21:07.186" v="13728" actId="700"/>
          <ac:spMkLst>
            <pc:docMk/>
            <pc:sldMk cId="2245168084" sldId="283"/>
            <ac:spMk id="21" creationId="{A5D610CD-96B5-026D-7514-B674CDEDCE82}"/>
          </ac:spMkLst>
        </pc:spChg>
        <pc:spChg chg="add del mod ord">
          <ac:chgData name="Michelle Hart" userId="1d76c266-87d4-4295-9c83-73a429db597c" providerId="ADAL" clId="{9AAA1704-45FE-4A2D-9A01-3F24F69866BF}" dt="2024-09-27T15:21:07.186" v="13728" actId="700"/>
          <ac:spMkLst>
            <pc:docMk/>
            <pc:sldMk cId="2245168084" sldId="283"/>
            <ac:spMk id="22" creationId="{AFD5B402-9391-3760-C6A8-65EDF0B8CC53}"/>
          </ac:spMkLst>
        </pc:spChg>
        <pc:spChg chg="add del mod ord">
          <ac:chgData name="Michelle Hart" userId="1d76c266-87d4-4295-9c83-73a429db597c" providerId="ADAL" clId="{9AAA1704-45FE-4A2D-9A01-3F24F69866BF}" dt="2024-09-27T15:21:07.186" v="13728" actId="700"/>
          <ac:spMkLst>
            <pc:docMk/>
            <pc:sldMk cId="2245168084" sldId="283"/>
            <ac:spMk id="23" creationId="{82C89A8F-507E-0AE4-9D1E-FA461DCF0554}"/>
          </ac:spMkLst>
        </pc:spChg>
        <pc:spChg chg="add del mod ord">
          <ac:chgData name="Michelle Hart" userId="1d76c266-87d4-4295-9c83-73a429db597c" providerId="ADAL" clId="{9AAA1704-45FE-4A2D-9A01-3F24F69866BF}" dt="2024-09-27T15:21:07.186" v="13728" actId="700"/>
          <ac:spMkLst>
            <pc:docMk/>
            <pc:sldMk cId="2245168084" sldId="283"/>
            <ac:spMk id="24" creationId="{50675A7B-ECC1-B089-7EEF-35D146C015EE}"/>
          </ac:spMkLst>
        </pc:spChg>
        <pc:spChg chg="add del mod ord">
          <ac:chgData name="Michelle Hart" userId="1d76c266-87d4-4295-9c83-73a429db597c" providerId="ADAL" clId="{9AAA1704-45FE-4A2D-9A01-3F24F69866BF}" dt="2024-09-27T15:21:07.186" v="13728" actId="700"/>
          <ac:spMkLst>
            <pc:docMk/>
            <pc:sldMk cId="2245168084" sldId="283"/>
            <ac:spMk id="25" creationId="{EF3C22EE-8EDA-B8DC-48D4-8BA57305A00B}"/>
          </ac:spMkLst>
        </pc:spChg>
        <pc:spChg chg="add del mod ord">
          <ac:chgData name="Michelle Hart" userId="1d76c266-87d4-4295-9c83-73a429db597c" providerId="ADAL" clId="{9AAA1704-45FE-4A2D-9A01-3F24F69866BF}" dt="2024-09-27T15:21:07.186" v="13728" actId="700"/>
          <ac:spMkLst>
            <pc:docMk/>
            <pc:sldMk cId="2245168084" sldId="283"/>
            <ac:spMk id="26" creationId="{7FFE6CFD-7FA8-F27B-3183-74BA9538F7E2}"/>
          </ac:spMkLst>
        </pc:spChg>
        <pc:spChg chg="add del mod ord">
          <ac:chgData name="Michelle Hart" userId="1d76c266-87d4-4295-9c83-73a429db597c" providerId="ADAL" clId="{9AAA1704-45FE-4A2D-9A01-3F24F69866BF}" dt="2024-09-27T15:21:07.186" v="13728" actId="700"/>
          <ac:spMkLst>
            <pc:docMk/>
            <pc:sldMk cId="2245168084" sldId="283"/>
            <ac:spMk id="27" creationId="{79C7DEFE-8307-64EE-EDEF-E5AB78F9FE5B}"/>
          </ac:spMkLst>
        </pc:spChg>
        <pc:spChg chg="add del mod ord">
          <ac:chgData name="Michelle Hart" userId="1d76c266-87d4-4295-9c83-73a429db597c" providerId="ADAL" clId="{9AAA1704-45FE-4A2D-9A01-3F24F69866BF}" dt="2024-09-27T15:21:07.186" v="13728" actId="700"/>
          <ac:spMkLst>
            <pc:docMk/>
            <pc:sldMk cId="2245168084" sldId="283"/>
            <ac:spMk id="28" creationId="{25163DFD-058D-1F1B-5D47-553AC52A967A}"/>
          </ac:spMkLst>
        </pc:spChg>
        <pc:spChg chg="add del mod ord">
          <ac:chgData name="Michelle Hart" userId="1d76c266-87d4-4295-9c83-73a429db597c" providerId="ADAL" clId="{9AAA1704-45FE-4A2D-9A01-3F24F69866BF}" dt="2024-09-27T15:21:07.186" v="13728" actId="700"/>
          <ac:spMkLst>
            <pc:docMk/>
            <pc:sldMk cId="2245168084" sldId="283"/>
            <ac:spMk id="29" creationId="{133FB84E-7064-00A1-3927-B559B939B73A}"/>
          </ac:spMkLst>
        </pc:spChg>
        <pc:spChg chg="add del mod ord">
          <ac:chgData name="Michelle Hart" userId="1d76c266-87d4-4295-9c83-73a429db597c" providerId="ADAL" clId="{9AAA1704-45FE-4A2D-9A01-3F24F69866BF}" dt="2024-09-27T15:21:07.186" v="13728" actId="700"/>
          <ac:spMkLst>
            <pc:docMk/>
            <pc:sldMk cId="2245168084" sldId="283"/>
            <ac:spMk id="30" creationId="{0C9068B8-2418-81FB-37B4-D3288F812397}"/>
          </ac:spMkLst>
        </pc:spChg>
        <pc:spChg chg="add del mod ord">
          <ac:chgData name="Michelle Hart" userId="1d76c266-87d4-4295-9c83-73a429db597c" providerId="ADAL" clId="{9AAA1704-45FE-4A2D-9A01-3F24F69866BF}" dt="2024-09-27T15:21:07.186" v="13728" actId="700"/>
          <ac:spMkLst>
            <pc:docMk/>
            <pc:sldMk cId="2245168084" sldId="283"/>
            <ac:spMk id="31" creationId="{58A5B53C-073A-3295-3BF1-C47344A9BF0B}"/>
          </ac:spMkLst>
        </pc:spChg>
        <pc:spChg chg="add mod ord">
          <ac:chgData name="Michelle Hart" userId="1d76c266-87d4-4295-9c83-73a429db597c" providerId="ADAL" clId="{9AAA1704-45FE-4A2D-9A01-3F24F69866BF}" dt="2024-09-27T20:47:05.045" v="14896" actId="14100"/>
          <ac:spMkLst>
            <pc:docMk/>
            <pc:sldMk cId="2245168084" sldId="283"/>
            <ac:spMk id="32" creationId="{82077843-B02F-9270-4A5E-18DF178CCD99}"/>
          </ac:spMkLst>
        </pc:spChg>
        <pc:spChg chg="add del mod ord">
          <ac:chgData name="Michelle Hart" userId="1d76c266-87d4-4295-9c83-73a429db597c" providerId="ADAL" clId="{9AAA1704-45FE-4A2D-9A01-3F24F69866BF}" dt="2024-09-27T15:39:02.592" v="13815"/>
          <ac:spMkLst>
            <pc:docMk/>
            <pc:sldMk cId="2245168084" sldId="283"/>
            <ac:spMk id="33" creationId="{EBDC64D0-1E0D-F27C-C463-518FFEECAA81}"/>
          </ac:spMkLst>
        </pc:spChg>
        <pc:spChg chg="add del mod ord">
          <ac:chgData name="Michelle Hart" userId="1d76c266-87d4-4295-9c83-73a429db597c" providerId="ADAL" clId="{9AAA1704-45FE-4A2D-9A01-3F24F69866BF}" dt="2024-09-27T15:25:36.429" v="13738"/>
          <ac:spMkLst>
            <pc:docMk/>
            <pc:sldMk cId="2245168084" sldId="283"/>
            <ac:spMk id="34" creationId="{01D00209-9EC3-33EA-E760-A268DE778DF6}"/>
          </ac:spMkLst>
        </pc:spChg>
        <pc:spChg chg="add del mod ord">
          <ac:chgData name="Michelle Hart" userId="1d76c266-87d4-4295-9c83-73a429db597c" providerId="ADAL" clId="{9AAA1704-45FE-4A2D-9A01-3F24F69866BF}" dt="2024-09-27T15:33:14.798" v="13768"/>
          <ac:spMkLst>
            <pc:docMk/>
            <pc:sldMk cId="2245168084" sldId="283"/>
            <ac:spMk id="35" creationId="{8ED31F06-5037-B258-2FF0-2877D2B6FB33}"/>
          </ac:spMkLst>
        </pc:spChg>
        <pc:spChg chg="add mod ord">
          <ac:chgData name="Michelle Hart" userId="1d76c266-87d4-4295-9c83-73a429db597c" providerId="ADAL" clId="{9AAA1704-45FE-4A2D-9A01-3F24F69866BF}" dt="2024-09-27T17:15:25.068" v="14180" actId="20577"/>
          <ac:spMkLst>
            <pc:docMk/>
            <pc:sldMk cId="2245168084" sldId="283"/>
            <ac:spMk id="36" creationId="{4A2C542B-76F2-5363-7AAB-AFECE4E5E3DF}"/>
          </ac:spMkLst>
        </pc:spChg>
        <pc:spChg chg="add mod ord">
          <ac:chgData name="Michelle Hart" userId="1d76c266-87d4-4295-9c83-73a429db597c" providerId="ADAL" clId="{9AAA1704-45FE-4A2D-9A01-3F24F69866BF}" dt="2024-09-27T15:43:28.491" v="13909" actId="20577"/>
          <ac:spMkLst>
            <pc:docMk/>
            <pc:sldMk cId="2245168084" sldId="283"/>
            <ac:spMk id="37" creationId="{D417CEEF-1D90-C65E-895A-2DB331807BBB}"/>
          </ac:spMkLst>
        </pc:spChg>
        <pc:spChg chg="add mod ord">
          <ac:chgData name="Michelle Hart" userId="1d76c266-87d4-4295-9c83-73a429db597c" providerId="ADAL" clId="{9AAA1704-45FE-4A2D-9A01-3F24F69866BF}" dt="2024-09-27T15:42:41.817" v="13873" actId="20577"/>
          <ac:spMkLst>
            <pc:docMk/>
            <pc:sldMk cId="2245168084" sldId="283"/>
            <ac:spMk id="38" creationId="{DED81314-A2ED-5DEF-CC54-97B3E66EF69E}"/>
          </ac:spMkLst>
        </pc:spChg>
        <pc:spChg chg="add del mod ord">
          <ac:chgData name="Michelle Hart" userId="1d76c266-87d4-4295-9c83-73a429db597c" providerId="ADAL" clId="{9AAA1704-45FE-4A2D-9A01-3F24F69866BF}" dt="2024-09-27T15:41:55.075" v="13861" actId="26606"/>
          <ac:spMkLst>
            <pc:docMk/>
            <pc:sldMk cId="2245168084" sldId="283"/>
            <ac:spMk id="39" creationId="{03935483-C7F2-5C99-ED4F-FDDE67C36BDA}"/>
          </ac:spMkLst>
        </pc:spChg>
        <pc:spChg chg="add del mod">
          <ac:chgData name="Michelle Hart" userId="1d76c266-87d4-4295-9c83-73a429db597c" providerId="ADAL" clId="{9AAA1704-45FE-4A2D-9A01-3F24F69866BF}" dt="2024-09-27T15:44:44.654" v="13910"/>
          <ac:spMkLst>
            <pc:docMk/>
            <pc:sldMk cId="2245168084" sldId="283"/>
            <ac:spMk id="49" creationId="{B455AD51-10F4-32DD-0A1F-0184B2707532}"/>
          </ac:spMkLst>
        </pc:spChg>
        <pc:spChg chg="add del mod">
          <ac:chgData name="Michelle Hart" userId="1d76c266-87d4-4295-9c83-73a429db597c" providerId="ADAL" clId="{9AAA1704-45FE-4A2D-9A01-3F24F69866BF}" dt="2024-09-27T16:02:54.766" v="14022" actId="22"/>
          <ac:spMkLst>
            <pc:docMk/>
            <pc:sldMk cId="2245168084" sldId="283"/>
            <ac:spMk id="51" creationId="{0D468DAA-F31E-CD16-4CC4-5C39EF80D180}"/>
          </ac:spMkLst>
        </pc:spChg>
        <pc:spChg chg="add mod">
          <ac:chgData name="Michelle Hart" userId="1d76c266-87d4-4295-9c83-73a429db597c" providerId="ADAL" clId="{9AAA1704-45FE-4A2D-9A01-3F24F69866BF}" dt="2024-09-27T15:43:09.029" v="13878" actId="20577"/>
          <ac:spMkLst>
            <pc:docMk/>
            <pc:sldMk cId="2245168084" sldId="283"/>
            <ac:spMk id="53" creationId="{B6FD14D4-9866-50BC-D97A-B5D384451D99}"/>
          </ac:spMkLst>
        </pc:spChg>
        <pc:spChg chg="add mod">
          <ac:chgData name="Michelle Hart" userId="1d76c266-87d4-4295-9c83-73a429db597c" providerId="ADAL" clId="{9AAA1704-45FE-4A2D-9A01-3F24F69866BF}" dt="2024-09-27T15:43:18.923" v="13879" actId="20577"/>
          <ac:spMkLst>
            <pc:docMk/>
            <pc:sldMk cId="2245168084" sldId="283"/>
            <ac:spMk id="55" creationId="{F3C32780-9D86-963D-D9CC-7CE7680D04EE}"/>
          </ac:spMkLst>
        </pc:spChg>
        <pc:picChg chg="add mod ord modCrop">
          <ac:chgData name="Michelle Hart" userId="1d76c266-87d4-4295-9c83-73a429db597c" providerId="ADAL" clId="{9AAA1704-45FE-4A2D-9A01-3F24F69866BF}" dt="2024-09-27T15:49:55.467" v="14015" actId="732"/>
          <ac:picMkLst>
            <pc:docMk/>
            <pc:sldMk cId="2245168084" sldId="283"/>
            <ac:picMk id="11" creationId="{8D62C498-C7FA-40EC-C85D-E9A44CC3DA5E}"/>
          </ac:picMkLst>
        </pc:picChg>
        <pc:picChg chg="add mod ord">
          <ac:chgData name="Michelle Hart" userId="1d76c266-87d4-4295-9c83-73a429db597c" providerId="ADAL" clId="{9AAA1704-45FE-4A2D-9A01-3F24F69866BF}" dt="2024-09-27T15:42:06.096" v="13863" actId="1076"/>
          <ac:picMkLst>
            <pc:docMk/>
            <pc:sldMk cId="2245168084" sldId="283"/>
            <ac:picMk id="40" creationId="{87269F64-21CF-304F-657F-ABC20265BD3B}"/>
          </ac:picMkLst>
        </pc:picChg>
        <pc:picChg chg="add mod">
          <ac:chgData name="Michelle Hart" userId="1d76c266-87d4-4295-9c83-73a429db597c" providerId="ADAL" clId="{9AAA1704-45FE-4A2D-9A01-3F24F69866BF}" dt="2024-09-27T15:30:12.195" v="13765"/>
          <ac:picMkLst>
            <pc:docMk/>
            <pc:sldMk cId="2245168084" sldId="283"/>
            <ac:picMk id="41" creationId="{AD26C4D3-04C3-9F14-00EA-999CF350CFB9}"/>
          </ac:picMkLst>
        </pc:picChg>
        <pc:picChg chg="add mod">
          <ac:chgData name="Michelle Hart" userId="1d76c266-87d4-4295-9c83-73a429db597c" providerId="ADAL" clId="{9AAA1704-45FE-4A2D-9A01-3F24F69866BF}" dt="2024-09-27T15:30:32.950" v="13767"/>
          <ac:picMkLst>
            <pc:docMk/>
            <pc:sldMk cId="2245168084" sldId="283"/>
            <ac:picMk id="42" creationId="{86981ABB-EA05-9DDC-6762-95780F88036D}"/>
          </ac:picMkLst>
        </pc:picChg>
        <pc:picChg chg="add mod modCrop">
          <ac:chgData name="Michelle Hart" userId="1d76c266-87d4-4295-9c83-73a429db597c" providerId="ADAL" clId="{9AAA1704-45FE-4A2D-9A01-3F24F69866BF}" dt="2024-09-27T15:41:55.075" v="13861" actId="26606"/>
          <ac:picMkLst>
            <pc:docMk/>
            <pc:sldMk cId="2245168084" sldId="283"/>
            <ac:picMk id="43" creationId="{100F4ECF-DCA1-D10B-BBDF-6ADFEA92B942}"/>
          </ac:picMkLst>
        </pc:picChg>
        <pc:picChg chg="add mod ord modCrop">
          <ac:chgData name="Michelle Hart" userId="1d76c266-87d4-4295-9c83-73a429db597c" providerId="ADAL" clId="{9AAA1704-45FE-4A2D-9A01-3F24F69866BF}" dt="2024-09-27T15:41:55.075" v="13861" actId="26606"/>
          <ac:picMkLst>
            <pc:docMk/>
            <pc:sldMk cId="2245168084" sldId="283"/>
            <ac:picMk id="44" creationId="{7D97161D-C801-4952-5F58-C69A19B30FAD}"/>
          </ac:picMkLst>
        </pc:picChg>
        <pc:picChg chg="add mod modCrop">
          <ac:chgData name="Michelle Hart" userId="1d76c266-87d4-4295-9c83-73a429db597c" providerId="ADAL" clId="{9AAA1704-45FE-4A2D-9A01-3F24F69866BF}" dt="2024-09-27T15:45:20.505" v="13915" actId="14100"/>
          <ac:picMkLst>
            <pc:docMk/>
            <pc:sldMk cId="2245168084" sldId="283"/>
            <ac:picMk id="45" creationId="{CCA00479-A8F6-E96B-183E-7CD55544F4CC}"/>
          </ac:picMkLst>
        </pc:picChg>
        <pc:picChg chg="add mod">
          <ac:chgData name="Michelle Hart" userId="1d76c266-87d4-4295-9c83-73a429db597c" providerId="ADAL" clId="{9AAA1704-45FE-4A2D-9A01-3F24F69866BF}" dt="2024-09-27T15:56:18.366" v="14017"/>
          <ac:picMkLst>
            <pc:docMk/>
            <pc:sldMk cId="2245168084" sldId="283"/>
            <ac:picMk id="46" creationId="{A2F0A40A-2042-7989-96AF-FA47928F86CC}"/>
          </ac:picMkLst>
        </pc:picChg>
        <pc:picChg chg="add mod">
          <ac:chgData name="Michelle Hart" userId="1d76c266-87d4-4295-9c83-73a429db597c" providerId="ADAL" clId="{9AAA1704-45FE-4A2D-9A01-3F24F69866BF}" dt="2024-09-27T15:56:37.959" v="14019"/>
          <ac:picMkLst>
            <pc:docMk/>
            <pc:sldMk cId="2245168084" sldId="283"/>
            <ac:picMk id="47" creationId="{0DFE50A0-AF1C-0025-615A-8263A4273F62}"/>
          </ac:picMkLst>
        </pc:picChg>
        <pc:picChg chg="add del mod ord">
          <ac:chgData name="Michelle Hart" userId="1d76c266-87d4-4295-9c83-73a429db597c" providerId="ADAL" clId="{9AAA1704-45FE-4A2D-9A01-3F24F69866BF}" dt="2024-09-27T15:57:16.450" v="14021" actId="22"/>
          <ac:picMkLst>
            <pc:docMk/>
            <pc:sldMk cId="2245168084" sldId="283"/>
            <ac:picMk id="50" creationId="{DA598AA0-7BBE-E913-7DD7-54083A4EA5D1}"/>
          </ac:picMkLst>
        </pc:picChg>
        <pc:picChg chg="add mod ord modCrop">
          <ac:chgData name="Michelle Hart" userId="1d76c266-87d4-4295-9c83-73a429db597c" providerId="ADAL" clId="{9AAA1704-45FE-4A2D-9A01-3F24F69866BF}" dt="2024-09-27T16:03:59.305" v="14033" actId="14100"/>
          <ac:picMkLst>
            <pc:docMk/>
            <pc:sldMk cId="2245168084" sldId="283"/>
            <ac:picMk id="54" creationId="{C7211ED1-41F9-8CAF-0C58-F0F6E2C36848}"/>
          </ac:picMkLst>
        </pc:picChg>
        <pc:picChg chg="add mod">
          <ac:chgData name="Michelle Hart" userId="1d76c266-87d4-4295-9c83-73a429db597c" providerId="ADAL" clId="{9AAA1704-45FE-4A2D-9A01-3F24F69866BF}" dt="2024-09-27T16:11:45.074" v="14040" actId="14100"/>
          <ac:picMkLst>
            <pc:docMk/>
            <pc:sldMk cId="2245168084" sldId="283"/>
            <ac:picMk id="56" creationId="{0B952EFA-8312-BC9A-94ED-B6F00CD00D33}"/>
          </ac:picMkLst>
        </pc:picChg>
      </pc:sldChg>
      <pc:sldChg chg="add">
        <pc:chgData name="Michelle Hart" userId="1d76c266-87d4-4295-9c83-73a429db597c" providerId="ADAL" clId="{9AAA1704-45FE-4A2D-9A01-3F24F69866BF}" dt="2024-09-25T15:37:33.275" v="8324" actId="2890"/>
        <pc:sldMkLst>
          <pc:docMk/>
          <pc:sldMk cId="2403718446" sldId="283"/>
        </pc:sldMkLst>
      </pc:sldChg>
      <pc:sldChg chg="addSp delSp modSp new mod modClrScheme chgLayout modNotesTx">
        <pc:chgData name="Michelle Hart" userId="1d76c266-87d4-4295-9c83-73a429db597c" providerId="ADAL" clId="{9AAA1704-45FE-4A2D-9A01-3F24F69866BF}" dt="2024-09-27T21:34:30.196" v="17306" actId="2"/>
        <pc:sldMkLst>
          <pc:docMk/>
          <pc:sldMk cId="901526886" sldId="284"/>
        </pc:sldMkLst>
        <pc:spChg chg="del mod ord">
          <ac:chgData name="Michelle Hart" userId="1d76c266-87d4-4295-9c83-73a429db597c" providerId="ADAL" clId="{9AAA1704-45FE-4A2D-9A01-3F24F69866BF}" dt="2024-09-27T17:20:51.659" v="14285" actId="700"/>
          <ac:spMkLst>
            <pc:docMk/>
            <pc:sldMk cId="901526886" sldId="284"/>
            <ac:spMk id="2" creationId="{39E1CCEC-29D7-F8B9-A223-85C96DC1FA64}"/>
          </ac:spMkLst>
        </pc:spChg>
        <pc:spChg chg="del">
          <ac:chgData name="Michelle Hart" userId="1d76c266-87d4-4295-9c83-73a429db597c" providerId="ADAL" clId="{9AAA1704-45FE-4A2D-9A01-3F24F69866BF}" dt="2024-09-27T17:20:51.659" v="14285" actId="700"/>
          <ac:spMkLst>
            <pc:docMk/>
            <pc:sldMk cId="901526886" sldId="284"/>
            <ac:spMk id="3" creationId="{79955F3A-E1A8-C176-A6D4-BC05EAD9CFBA}"/>
          </ac:spMkLst>
        </pc:spChg>
        <pc:spChg chg="del">
          <ac:chgData name="Michelle Hart" userId="1d76c266-87d4-4295-9c83-73a429db597c" providerId="ADAL" clId="{9AAA1704-45FE-4A2D-9A01-3F24F69866BF}" dt="2024-09-27T17:20:51.659" v="14285" actId="700"/>
          <ac:spMkLst>
            <pc:docMk/>
            <pc:sldMk cId="901526886" sldId="284"/>
            <ac:spMk id="4" creationId="{2A81F49E-F52D-38EC-6642-0130325B893A}"/>
          </ac:spMkLst>
        </pc:spChg>
        <pc:spChg chg="del">
          <ac:chgData name="Michelle Hart" userId="1d76c266-87d4-4295-9c83-73a429db597c" providerId="ADAL" clId="{9AAA1704-45FE-4A2D-9A01-3F24F69866BF}" dt="2024-09-27T17:20:51.659" v="14285" actId="700"/>
          <ac:spMkLst>
            <pc:docMk/>
            <pc:sldMk cId="901526886" sldId="284"/>
            <ac:spMk id="5" creationId="{97B4787A-1430-C413-E2A1-73407E26E206}"/>
          </ac:spMkLst>
        </pc:spChg>
        <pc:spChg chg="del">
          <ac:chgData name="Michelle Hart" userId="1d76c266-87d4-4295-9c83-73a429db597c" providerId="ADAL" clId="{9AAA1704-45FE-4A2D-9A01-3F24F69866BF}" dt="2024-09-27T17:20:51.659" v="14285" actId="700"/>
          <ac:spMkLst>
            <pc:docMk/>
            <pc:sldMk cId="901526886" sldId="284"/>
            <ac:spMk id="6" creationId="{5D530290-99B1-177B-B3FB-082C87E82096}"/>
          </ac:spMkLst>
        </pc:spChg>
        <pc:spChg chg="del">
          <ac:chgData name="Michelle Hart" userId="1d76c266-87d4-4295-9c83-73a429db597c" providerId="ADAL" clId="{9AAA1704-45FE-4A2D-9A01-3F24F69866BF}" dt="2024-09-27T17:20:51.659" v="14285" actId="700"/>
          <ac:spMkLst>
            <pc:docMk/>
            <pc:sldMk cId="901526886" sldId="284"/>
            <ac:spMk id="7" creationId="{6A454B41-80BA-77C5-EF9B-7844826F6470}"/>
          </ac:spMkLst>
        </pc:spChg>
        <pc:spChg chg="del">
          <ac:chgData name="Michelle Hart" userId="1d76c266-87d4-4295-9c83-73a429db597c" providerId="ADAL" clId="{9AAA1704-45FE-4A2D-9A01-3F24F69866BF}" dt="2024-09-27T17:20:51.659" v="14285" actId="700"/>
          <ac:spMkLst>
            <pc:docMk/>
            <pc:sldMk cId="901526886" sldId="284"/>
            <ac:spMk id="8" creationId="{5C140ED2-9359-CC51-462F-D3F31FFDEA65}"/>
          </ac:spMkLst>
        </pc:spChg>
        <pc:spChg chg="del">
          <ac:chgData name="Michelle Hart" userId="1d76c266-87d4-4295-9c83-73a429db597c" providerId="ADAL" clId="{9AAA1704-45FE-4A2D-9A01-3F24F69866BF}" dt="2024-09-27T17:20:51.659" v="14285" actId="700"/>
          <ac:spMkLst>
            <pc:docMk/>
            <pc:sldMk cId="901526886" sldId="284"/>
            <ac:spMk id="9" creationId="{35B451B0-300C-C296-559E-359C68FCC8B4}"/>
          </ac:spMkLst>
        </pc:spChg>
        <pc:spChg chg="del">
          <ac:chgData name="Michelle Hart" userId="1d76c266-87d4-4295-9c83-73a429db597c" providerId="ADAL" clId="{9AAA1704-45FE-4A2D-9A01-3F24F69866BF}" dt="2024-09-27T17:20:51.659" v="14285" actId="700"/>
          <ac:spMkLst>
            <pc:docMk/>
            <pc:sldMk cId="901526886" sldId="284"/>
            <ac:spMk id="10" creationId="{CCCFD764-2316-15F6-91C2-4B7977274CF6}"/>
          </ac:spMkLst>
        </pc:spChg>
        <pc:spChg chg="del">
          <ac:chgData name="Michelle Hart" userId="1d76c266-87d4-4295-9c83-73a429db597c" providerId="ADAL" clId="{9AAA1704-45FE-4A2D-9A01-3F24F69866BF}" dt="2024-09-27T17:20:51.659" v="14285" actId="700"/>
          <ac:spMkLst>
            <pc:docMk/>
            <pc:sldMk cId="901526886" sldId="284"/>
            <ac:spMk id="11" creationId="{B8CB6827-853E-C59A-1FDD-5F64319540F0}"/>
          </ac:spMkLst>
        </pc:spChg>
        <pc:spChg chg="del">
          <ac:chgData name="Michelle Hart" userId="1d76c266-87d4-4295-9c83-73a429db597c" providerId="ADAL" clId="{9AAA1704-45FE-4A2D-9A01-3F24F69866BF}" dt="2024-09-27T17:20:51.659" v="14285" actId="700"/>
          <ac:spMkLst>
            <pc:docMk/>
            <pc:sldMk cId="901526886" sldId="284"/>
            <ac:spMk id="12" creationId="{60C399CD-2FE4-379B-ED23-C54083B1EB3A}"/>
          </ac:spMkLst>
        </pc:spChg>
        <pc:spChg chg="del">
          <ac:chgData name="Michelle Hart" userId="1d76c266-87d4-4295-9c83-73a429db597c" providerId="ADAL" clId="{9AAA1704-45FE-4A2D-9A01-3F24F69866BF}" dt="2024-09-27T17:20:51.659" v="14285" actId="700"/>
          <ac:spMkLst>
            <pc:docMk/>
            <pc:sldMk cId="901526886" sldId="284"/>
            <ac:spMk id="13" creationId="{B4E2CF9C-B279-9223-EDF9-0D79B6A556D7}"/>
          </ac:spMkLst>
        </pc:spChg>
        <pc:spChg chg="mod ord">
          <ac:chgData name="Michelle Hart" userId="1d76c266-87d4-4295-9c83-73a429db597c" providerId="ADAL" clId="{9AAA1704-45FE-4A2D-9A01-3F24F69866BF}" dt="2024-09-27T17:27:32.061" v="14537" actId="700"/>
          <ac:spMkLst>
            <pc:docMk/>
            <pc:sldMk cId="901526886" sldId="284"/>
            <ac:spMk id="14" creationId="{B16EE7F7-9E02-2B33-9F5F-23DDFFF8DCFB}"/>
          </ac:spMkLst>
        </pc:spChg>
        <pc:spChg chg="del mod ord">
          <ac:chgData name="Michelle Hart" userId="1d76c266-87d4-4295-9c83-73a429db597c" providerId="ADAL" clId="{9AAA1704-45FE-4A2D-9A01-3F24F69866BF}" dt="2024-09-27T17:20:51.659" v="14285" actId="700"/>
          <ac:spMkLst>
            <pc:docMk/>
            <pc:sldMk cId="901526886" sldId="284"/>
            <ac:spMk id="15" creationId="{D666064E-B433-FF4B-6639-DC62DBFBB155}"/>
          </ac:spMkLst>
        </pc:spChg>
        <pc:spChg chg="add mod ord">
          <ac:chgData name="Michelle Hart" userId="1d76c266-87d4-4295-9c83-73a429db597c" providerId="ADAL" clId="{9AAA1704-45FE-4A2D-9A01-3F24F69866BF}" dt="2024-09-27T17:27:32.061" v="14537" actId="700"/>
          <ac:spMkLst>
            <pc:docMk/>
            <pc:sldMk cId="901526886" sldId="284"/>
            <ac:spMk id="16" creationId="{EC1FB773-DE49-3F12-D976-FACFDB5864D9}"/>
          </ac:spMkLst>
        </pc:spChg>
        <pc:spChg chg="add mod ord">
          <ac:chgData name="Michelle Hart" userId="1d76c266-87d4-4295-9c83-73a429db597c" providerId="ADAL" clId="{9AAA1704-45FE-4A2D-9A01-3F24F69866BF}" dt="2024-09-27T21:34:30.196" v="17306" actId="2"/>
          <ac:spMkLst>
            <pc:docMk/>
            <pc:sldMk cId="901526886" sldId="284"/>
            <ac:spMk id="17" creationId="{D0CDB8CB-83D2-2D86-80C9-6D3E8865264F}"/>
          </ac:spMkLst>
        </pc:spChg>
        <pc:spChg chg="add mod ord">
          <ac:chgData name="Michelle Hart" userId="1d76c266-87d4-4295-9c83-73a429db597c" providerId="ADAL" clId="{9AAA1704-45FE-4A2D-9A01-3F24F69866BF}" dt="2024-09-27T21:05:48.064" v="15558" actId="20577"/>
          <ac:spMkLst>
            <pc:docMk/>
            <pc:sldMk cId="901526886" sldId="284"/>
            <ac:spMk id="18" creationId="{EF54CB01-4D1C-91E1-46C5-722AC8448733}"/>
          </ac:spMkLst>
        </pc:spChg>
      </pc:sldChg>
      <pc:sldChg chg="modSp add del mod">
        <pc:chgData name="Michelle Hart" userId="1d76c266-87d4-4295-9c83-73a429db597c" providerId="ADAL" clId="{9AAA1704-45FE-4A2D-9A01-3F24F69866BF}" dt="2024-09-27T13:59:46.058" v="12260" actId="2696"/>
        <pc:sldMkLst>
          <pc:docMk/>
          <pc:sldMk cId="1507364492" sldId="284"/>
        </pc:sldMkLst>
        <pc:spChg chg="mod">
          <ac:chgData name="Michelle Hart" userId="1d76c266-87d4-4295-9c83-73a429db597c" providerId="ADAL" clId="{9AAA1704-45FE-4A2D-9A01-3F24F69866BF}" dt="2024-09-25T19:03:36.286" v="12154" actId="20577"/>
          <ac:spMkLst>
            <pc:docMk/>
            <pc:sldMk cId="1507364492" sldId="284"/>
            <ac:spMk id="4" creationId="{64385D3F-6842-E5DD-B904-38DED6B1325E}"/>
          </ac:spMkLst>
        </pc:spChg>
      </pc:sldChg>
      <pc:sldChg chg="modSp add del mod">
        <pc:chgData name="Michelle Hart" userId="1d76c266-87d4-4295-9c83-73a429db597c" providerId="ADAL" clId="{9AAA1704-45FE-4A2D-9A01-3F24F69866BF}" dt="2024-09-27T13:59:46.058" v="12260" actId="2696"/>
        <pc:sldMkLst>
          <pc:docMk/>
          <pc:sldMk cId="1165827059" sldId="285"/>
        </pc:sldMkLst>
        <pc:spChg chg="mod">
          <ac:chgData name="Michelle Hart" userId="1d76c266-87d4-4295-9c83-73a429db597c" providerId="ADAL" clId="{9AAA1704-45FE-4A2D-9A01-3F24F69866BF}" dt="2024-09-25T16:14:52.209" v="10759" actId="20577"/>
          <ac:spMkLst>
            <pc:docMk/>
            <pc:sldMk cId="1165827059" sldId="285"/>
            <ac:spMk id="4" creationId="{64385D3F-6842-E5DD-B904-38DED6B1325E}"/>
          </ac:spMkLst>
        </pc:spChg>
      </pc:sldChg>
      <pc:sldChg chg="new del">
        <pc:chgData name="Michelle Hart" userId="1d76c266-87d4-4295-9c83-73a429db597c" providerId="ADAL" clId="{9AAA1704-45FE-4A2D-9A01-3F24F69866BF}" dt="2024-09-27T17:20:18.632" v="14284" actId="680"/>
        <pc:sldMkLst>
          <pc:docMk/>
          <pc:sldMk cId="1271975773" sldId="285"/>
        </pc:sldMkLst>
      </pc:sldChg>
      <pc:sldChg chg="modSp add del mod ord">
        <pc:chgData name="Michelle Hart" userId="1d76c266-87d4-4295-9c83-73a429db597c" providerId="ADAL" clId="{9AAA1704-45FE-4A2D-9A01-3F24F69866BF}" dt="2024-09-27T13:59:46.058" v="12260" actId="2696"/>
        <pc:sldMkLst>
          <pc:docMk/>
          <pc:sldMk cId="1325027368" sldId="286"/>
        </pc:sldMkLst>
        <pc:spChg chg="mod">
          <ac:chgData name="Michelle Hart" userId="1d76c266-87d4-4295-9c83-73a429db597c" providerId="ADAL" clId="{9AAA1704-45FE-4A2D-9A01-3F24F69866BF}" dt="2024-09-25T17:42:21.171" v="12139" actId="2"/>
          <ac:spMkLst>
            <pc:docMk/>
            <pc:sldMk cId="1325027368" sldId="286"/>
            <ac:spMk id="4" creationId="{64385D3F-6842-E5DD-B904-38DED6B1325E}"/>
          </ac:spMkLst>
        </pc:spChg>
      </pc:sldChg>
    </pc:docChg>
  </pc:docChgLst>
  <pc:docChgLst>
    <pc:chgData name="Zach Gran" userId="dd039fec-a49e-4153-97a4-708244497dec" providerId="ADAL" clId="{BD4726ED-E5BA-48AE-BC86-E64B12928B82}"/>
    <pc:docChg chg="undo custSel addSld delSld modSld sldOrd">
      <pc:chgData name="Zach Gran" userId="dd039fec-a49e-4153-97a4-708244497dec" providerId="ADAL" clId="{BD4726ED-E5BA-48AE-BC86-E64B12928B82}" dt="2024-09-27T15:38:15.221" v="2788" actId="20577"/>
      <pc:docMkLst>
        <pc:docMk/>
      </pc:docMkLst>
      <pc:sldChg chg="modSp mod">
        <pc:chgData name="Zach Gran" userId="dd039fec-a49e-4153-97a4-708244497dec" providerId="ADAL" clId="{BD4726ED-E5BA-48AE-BC86-E64B12928B82}" dt="2024-09-13T15:40:20.334" v="351" actId="20577"/>
        <pc:sldMkLst>
          <pc:docMk/>
          <pc:sldMk cId="1152154647" sldId="260"/>
        </pc:sldMkLst>
        <pc:spChg chg="mod">
          <ac:chgData name="Zach Gran" userId="dd039fec-a49e-4153-97a4-708244497dec" providerId="ADAL" clId="{BD4726ED-E5BA-48AE-BC86-E64B12928B82}" dt="2024-09-13T15:40:20.334" v="351" actId="20577"/>
          <ac:spMkLst>
            <pc:docMk/>
            <pc:sldMk cId="1152154647" sldId="260"/>
            <ac:spMk id="10" creationId="{B3C12910-3A9C-4FFC-A950-52D0A31734CF}"/>
          </ac:spMkLst>
        </pc:spChg>
      </pc:sldChg>
      <pc:sldChg chg="modSp del mod ord">
        <pc:chgData name="Zach Gran" userId="dd039fec-a49e-4153-97a4-708244497dec" providerId="ADAL" clId="{BD4726ED-E5BA-48AE-BC86-E64B12928B82}" dt="2024-09-25T18:13:04.761" v="2435" actId="47"/>
        <pc:sldMkLst>
          <pc:docMk/>
          <pc:sldMk cId="2809933273" sldId="261"/>
        </pc:sldMkLst>
        <pc:spChg chg="mod">
          <ac:chgData name="Zach Gran" userId="dd039fec-a49e-4153-97a4-708244497dec" providerId="ADAL" clId="{BD4726ED-E5BA-48AE-BC86-E64B12928B82}" dt="2024-09-13T15:37:17.359" v="279" actId="20577"/>
          <ac:spMkLst>
            <pc:docMk/>
            <pc:sldMk cId="2809933273" sldId="261"/>
            <ac:spMk id="5" creationId="{BE99B3F5-E267-FE40-50F7-A4560991827C}"/>
          </ac:spMkLst>
        </pc:spChg>
      </pc:sldChg>
      <pc:sldChg chg="modSp mod">
        <pc:chgData name="Zach Gran" userId="dd039fec-a49e-4153-97a4-708244497dec" providerId="ADAL" clId="{BD4726ED-E5BA-48AE-BC86-E64B12928B82}" dt="2024-09-27T15:20:25.017" v="2776" actId="20577"/>
        <pc:sldMkLst>
          <pc:docMk/>
          <pc:sldMk cId="703962136" sldId="262"/>
        </pc:sldMkLst>
        <pc:spChg chg="mod">
          <ac:chgData name="Zach Gran" userId="dd039fec-a49e-4153-97a4-708244497dec" providerId="ADAL" clId="{BD4726ED-E5BA-48AE-BC86-E64B12928B82}" dt="2024-09-27T15:20:25.017" v="2776" actId="20577"/>
          <ac:spMkLst>
            <pc:docMk/>
            <pc:sldMk cId="703962136" sldId="262"/>
            <ac:spMk id="4" creationId="{9E111658-358A-39D8-F284-7B25CC55B5DE}"/>
          </ac:spMkLst>
        </pc:spChg>
      </pc:sldChg>
      <pc:sldChg chg="addSp delSp modSp mod ord modClrScheme chgLayout">
        <pc:chgData name="Zach Gran" userId="dd039fec-a49e-4153-97a4-708244497dec" providerId="ADAL" clId="{BD4726ED-E5BA-48AE-BC86-E64B12928B82}" dt="2024-09-13T18:06:47.883" v="942" actId="20577"/>
        <pc:sldMkLst>
          <pc:docMk/>
          <pc:sldMk cId="1651502204" sldId="264"/>
        </pc:sldMkLst>
        <pc:spChg chg="del">
          <ac:chgData name="Zach Gran" userId="dd039fec-a49e-4153-97a4-708244497dec" providerId="ADAL" clId="{BD4726ED-E5BA-48AE-BC86-E64B12928B82}" dt="2024-09-13T16:00:06.543" v="695" actId="26606"/>
          <ac:spMkLst>
            <pc:docMk/>
            <pc:sldMk cId="1651502204" sldId="264"/>
            <ac:spMk id="2" creationId="{CED49C0B-DEE4-8996-A242-B7E38F54FBE4}"/>
          </ac:spMkLst>
        </pc:spChg>
        <pc:spChg chg="del">
          <ac:chgData name="Zach Gran" userId="dd039fec-a49e-4153-97a4-708244497dec" providerId="ADAL" clId="{BD4726ED-E5BA-48AE-BC86-E64B12928B82}" dt="2024-09-13T16:00:06.543" v="695" actId="26606"/>
          <ac:spMkLst>
            <pc:docMk/>
            <pc:sldMk cId="1651502204" sldId="264"/>
            <ac:spMk id="3" creationId="{ACB5241B-17A0-989F-C7C0-ED902D095562}"/>
          </ac:spMkLst>
        </pc:spChg>
        <pc:spChg chg="del">
          <ac:chgData name="Zach Gran" userId="dd039fec-a49e-4153-97a4-708244497dec" providerId="ADAL" clId="{BD4726ED-E5BA-48AE-BC86-E64B12928B82}" dt="2024-09-13T16:00:06.543" v="695" actId="26606"/>
          <ac:spMkLst>
            <pc:docMk/>
            <pc:sldMk cId="1651502204" sldId="264"/>
            <ac:spMk id="4" creationId="{B50A93B4-2871-99A0-B673-D8BF07B1011B}"/>
          </ac:spMkLst>
        </pc:spChg>
        <pc:spChg chg="del">
          <ac:chgData name="Zach Gran" userId="dd039fec-a49e-4153-97a4-708244497dec" providerId="ADAL" clId="{BD4726ED-E5BA-48AE-BC86-E64B12928B82}" dt="2024-09-13T16:00:06.543" v="695" actId="26606"/>
          <ac:spMkLst>
            <pc:docMk/>
            <pc:sldMk cId="1651502204" sldId="264"/>
            <ac:spMk id="5" creationId="{69582D77-D815-4E5F-B31F-502AA78FA5FE}"/>
          </ac:spMkLst>
        </pc:spChg>
        <pc:spChg chg="del">
          <ac:chgData name="Zach Gran" userId="dd039fec-a49e-4153-97a4-708244497dec" providerId="ADAL" clId="{BD4726ED-E5BA-48AE-BC86-E64B12928B82}" dt="2024-09-13T16:00:06.543" v="695" actId="26606"/>
          <ac:spMkLst>
            <pc:docMk/>
            <pc:sldMk cId="1651502204" sldId="264"/>
            <ac:spMk id="6" creationId="{8BC59C29-FB96-01AB-9B5F-23557BF48D52}"/>
          </ac:spMkLst>
        </pc:spChg>
        <pc:spChg chg="del">
          <ac:chgData name="Zach Gran" userId="dd039fec-a49e-4153-97a4-708244497dec" providerId="ADAL" clId="{BD4726ED-E5BA-48AE-BC86-E64B12928B82}" dt="2024-09-13T16:00:06.543" v="695" actId="26606"/>
          <ac:spMkLst>
            <pc:docMk/>
            <pc:sldMk cId="1651502204" sldId="264"/>
            <ac:spMk id="7" creationId="{A8647342-A54B-97D5-BC00-EA8E7DABFAAB}"/>
          </ac:spMkLst>
        </pc:spChg>
        <pc:spChg chg="del">
          <ac:chgData name="Zach Gran" userId="dd039fec-a49e-4153-97a4-708244497dec" providerId="ADAL" clId="{BD4726ED-E5BA-48AE-BC86-E64B12928B82}" dt="2024-09-13T16:00:06.543" v="695" actId="26606"/>
          <ac:spMkLst>
            <pc:docMk/>
            <pc:sldMk cId="1651502204" sldId="264"/>
            <ac:spMk id="8" creationId="{4B56919F-41E4-CF1F-8FF1-C3B06D22B584}"/>
          </ac:spMkLst>
        </pc:spChg>
        <pc:spChg chg="del">
          <ac:chgData name="Zach Gran" userId="dd039fec-a49e-4153-97a4-708244497dec" providerId="ADAL" clId="{BD4726ED-E5BA-48AE-BC86-E64B12928B82}" dt="2024-09-13T16:00:06.543" v="695" actId="26606"/>
          <ac:spMkLst>
            <pc:docMk/>
            <pc:sldMk cId="1651502204" sldId="264"/>
            <ac:spMk id="9" creationId="{C8C92831-8C9F-A5EB-C464-9C6233BA6AAA}"/>
          </ac:spMkLst>
        </pc:spChg>
        <pc:spChg chg="mod">
          <ac:chgData name="Zach Gran" userId="dd039fec-a49e-4153-97a4-708244497dec" providerId="ADAL" clId="{BD4726ED-E5BA-48AE-BC86-E64B12928B82}" dt="2024-09-13T16:00:06.543" v="695" actId="26606"/>
          <ac:spMkLst>
            <pc:docMk/>
            <pc:sldMk cId="1651502204" sldId="264"/>
            <ac:spMk id="10" creationId="{4BE7DD2A-3984-5886-EC06-F61ABDF30328}"/>
          </ac:spMkLst>
        </pc:spChg>
        <pc:spChg chg="mod">
          <ac:chgData name="Zach Gran" userId="dd039fec-a49e-4153-97a4-708244497dec" providerId="ADAL" clId="{BD4726ED-E5BA-48AE-BC86-E64B12928B82}" dt="2024-09-13T16:00:06.543" v="695" actId="26606"/>
          <ac:spMkLst>
            <pc:docMk/>
            <pc:sldMk cId="1651502204" sldId="264"/>
            <ac:spMk id="11" creationId="{3E09FA04-3F88-B0C6-BD0F-F6F89D4DF2EF}"/>
          </ac:spMkLst>
        </pc:spChg>
        <pc:spChg chg="del">
          <ac:chgData name="Zach Gran" userId="dd039fec-a49e-4153-97a4-708244497dec" providerId="ADAL" clId="{BD4726ED-E5BA-48AE-BC86-E64B12928B82}" dt="2024-09-13T16:00:06.543" v="695" actId="26606"/>
          <ac:spMkLst>
            <pc:docMk/>
            <pc:sldMk cId="1651502204" sldId="264"/>
            <ac:spMk id="12" creationId="{B956FE81-338E-C0C7-2377-B84BB2E98096}"/>
          </ac:spMkLst>
        </pc:spChg>
        <pc:spChg chg="add mod">
          <ac:chgData name="Zach Gran" userId="dd039fec-a49e-4153-97a4-708244497dec" providerId="ADAL" clId="{BD4726ED-E5BA-48AE-BC86-E64B12928B82}" dt="2024-09-13T18:06:47.883" v="942" actId="20577"/>
          <ac:spMkLst>
            <pc:docMk/>
            <pc:sldMk cId="1651502204" sldId="264"/>
            <ac:spMk id="17" creationId="{704BE356-9ABA-F6A7-DF4E-463B69212714}"/>
          </ac:spMkLst>
        </pc:spChg>
      </pc:sldChg>
      <pc:sldChg chg="del">
        <pc:chgData name="Zach Gran" userId="dd039fec-a49e-4153-97a4-708244497dec" providerId="ADAL" clId="{BD4726ED-E5BA-48AE-BC86-E64B12928B82}" dt="2024-09-25T18:13:04.761" v="2435" actId="47"/>
        <pc:sldMkLst>
          <pc:docMk/>
          <pc:sldMk cId="960278265" sldId="265"/>
        </pc:sldMkLst>
      </pc:sldChg>
      <pc:sldChg chg="del">
        <pc:chgData name="Zach Gran" userId="dd039fec-a49e-4153-97a4-708244497dec" providerId="ADAL" clId="{BD4726ED-E5BA-48AE-BC86-E64B12928B82}" dt="2024-09-25T18:13:04.761" v="2435" actId="47"/>
        <pc:sldMkLst>
          <pc:docMk/>
          <pc:sldMk cId="1390762311" sldId="266"/>
        </pc:sldMkLst>
      </pc:sldChg>
      <pc:sldChg chg="del">
        <pc:chgData name="Zach Gran" userId="dd039fec-a49e-4153-97a4-708244497dec" providerId="ADAL" clId="{BD4726ED-E5BA-48AE-BC86-E64B12928B82}" dt="2024-09-25T18:13:04.761" v="2435" actId="47"/>
        <pc:sldMkLst>
          <pc:docMk/>
          <pc:sldMk cId="1594230762" sldId="267"/>
        </pc:sldMkLst>
      </pc:sldChg>
      <pc:sldChg chg="modSp mod">
        <pc:chgData name="Zach Gran" userId="dd039fec-a49e-4153-97a4-708244497dec" providerId="ADAL" clId="{BD4726ED-E5BA-48AE-BC86-E64B12928B82}" dt="2024-09-25T18:18:48.258" v="2667" actId="33524"/>
        <pc:sldMkLst>
          <pc:docMk/>
          <pc:sldMk cId="2137331696" sldId="269"/>
        </pc:sldMkLst>
        <pc:spChg chg="mod">
          <ac:chgData name="Zach Gran" userId="dd039fec-a49e-4153-97a4-708244497dec" providerId="ADAL" clId="{BD4726ED-E5BA-48AE-BC86-E64B12928B82}" dt="2024-09-23T18:41:34.153" v="1581" actId="20577"/>
          <ac:spMkLst>
            <pc:docMk/>
            <pc:sldMk cId="2137331696" sldId="269"/>
            <ac:spMk id="41" creationId="{E3231DE3-DFC0-0513-2AAD-9E6AB19DDA02}"/>
          </ac:spMkLst>
        </pc:spChg>
        <pc:spChg chg="mod">
          <ac:chgData name="Zach Gran" userId="dd039fec-a49e-4153-97a4-708244497dec" providerId="ADAL" clId="{BD4726ED-E5BA-48AE-BC86-E64B12928B82}" dt="2024-09-25T18:18:48.258" v="2667" actId="33524"/>
          <ac:spMkLst>
            <pc:docMk/>
            <pc:sldMk cId="2137331696" sldId="269"/>
            <ac:spMk id="43" creationId="{90E23AC7-6838-6002-9CE6-260132F54E9B}"/>
          </ac:spMkLst>
        </pc:spChg>
      </pc:sldChg>
      <pc:sldChg chg="modSp mod ord">
        <pc:chgData name="Zach Gran" userId="dd039fec-a49e-4153-97a4-708244497dec" providerId="ADAL" clId="{BD4726ED-E5BA-48AE-BC86-E64B12928B82}" dt="2024-09-23T18:37:21.186" v="1558" actId="20577"/>
        <pc:sldMkLst>
          <pc:docMk/>
          <pc:sldMk cId="1876277633" sldId="271"/>
        </pc:sldMkLst>
        <pc:spChg chg="mod">
          <ac:chgData name="Zach Gran" userId="dd039fec-a49e-4153-97a4-708244497dec" providerId="ADAL" clId="{BD4726ED-E5BA-48AE-BC86-E64B12928B82}" dt="2024-09-13T15:34:24.375" v="14" actId="20577"/>
          <ac:spMkLst>
            <pc:docMk/>
            <pc:sldMk cId="1876277633" sldId="271"/>
            <ac:spMk id="3" creationId="{5ECAEA39-32B3-816A-D9B2-3B2909B7801A}"/>
          </ac:spMkLst>
        </pc:spChg>
        <pc:spChg chg="mod">
          <ac:chgData name="Zach Gran" userId="dd039fec-a49e-4153-97a4-708244497dec" providerId="ADAL" clId="{BD4726ED-E5BA-48AE-BC86-E64B12928B82}" dt="2024-09-23T18:37:21.186" v="1558" actId="20577"/>
          <ac:spMkLst>
            <pc:docMk/>
            <pc:sldMk cId="1876277633" sldId="271"/>
            <ac:spMk id="4" creationId="{64385D3F-6842-E5DD-B904-38DED6B1325E}"/>
          </ac:spMkLst>
        </pc:spChg>
      </pc:sldChg>
      <pc:sldChg chg="add">
        <pc:chgData name="Zach Gran" userId="dd039fec-a49e-4153-97a4-708244497dec" providerId="ADAL" clId="{BD4726ED-E5BA-48AE-BC86-E64B12928B82}" dt="2024-09-13T15:34:16.612" v="2"/>
        <pc:sldMkLst>
          <pc:docMk/>
          <pc:sldMk cId="2003623966" sldId="272"/>
        </pc:sldMkLst>
      </pc:sldChg>
      <pc:sldChg chg="addSp delSp modSp add mod ord">
        <pc:chgData name="Zach Gran" userId="dd039fec-a49e-4153-97a4-708244497dec" providerId="ADAL" clId="{BD4726ED-E5BA-48AE-BC86-E64B12928B82}" dt="2024-09-13T15:58:28.477" v="657"/>
        <pc:sldMkLst>
          <pc:docMk/>
          <pc:sldMk cId="2030273725" sldId="273"/>
        </pc:sldMkLst>
        <pc:spChg chg="mod">
          <ac:chgData name="Zach Gran" userId="dd039fec-a49e-4153-97a4-708244497dec" providerId="ADAL" clId="{BD4726ED-E5BA-48AE-BC86-E64B12928B82}" dt="2024-09-13T15:58:15.189" v="653" actId="1036"/>
          <ac:spMkLst>
            <pc:docMk/>
            <pc:sldMk cId="2030273725" sldId="273"/>
            <ac:spMk id="4" creationId="{9E111658-358A-39D8-F284-7B25CC55B5DE}"/>
          </ac:spMkLst>
        </pc:spChg>
        <pc:spChg chg="mod">
          <ac:chgData name="Zach Gran" userId="dd039fec-a49e-4153-97a4-708244497dec" providerId="ADAL" clId="{BD4726ED-E5BA-48AE-BC86-E64B12928B82}" dt="2024-09-13T15:58:05.906" v="631" actId="242"/>
          <ac:spMkLst>
            <pc:docMk/>
            <pc:sldMk cId="2030273725" sldId="273"/>
            <ac:spMk id="5" creationId="{1EAED0DD-8F07-58D1-F351-9EF45C48ECD4}"/>
          </ac:spMkLst>
        </pc:spChg>
        <pc:spChg chg="del mod">
          <ac:chgData name="Zach Gran" userId="dd039fec-a49e-4153-97a4-708244497dec" providerId="ADAL" clId="{BD4726ED-E5BA-48AE-BC86-E64B12928B82}" dt="2024-09-13T15:43:06.061" v="438" actId="26606"/>
          <ac:spMkLst>
            <pc:docMk/>
            <pc:sldMk cId="2030273725" sldId="273"/>
            <ac:spMk id="11" creationId="{C8346B64-D1D0-F6FA-19CE-DF5B11C835FB}"/>
          </ac:spMkLst>
        </pc:spChg>
        <pc:spChg chg="add mod">
          <ac:chgData name="Zach Gran" userId="dd039fec-a49e-4153-97a4-708244497dec" providerId="ADAL" clId="{BD4726ED-E5BA-48AE-BC86-E64B12928B82}" dt="2024-09-13T15:53:54.042" v="627" actId="20577"/>
          <ac:spMkLst>
            <pc:docMk/>
            <pc:sldMk cId="2030273725" sldId="273"/>
            <ac:spMk id="16" creationId="{9BE942F8-A0A5-6D4E-FBCA-CCADB83EBCD9}"/>
          </ac:spMkLst>
        </pc:spChg>
        <pc:picChg chg="del">
          <ac:chgData name="Zach Gran" userId="dd039fec-a49e-4153-97a4-708244497dec" providerId="ADAL" clId="{BD4726ED-E5BA-48AE-BC86-E64B12928B82}" dt="2024-09-13T15:37:06.184" v="277" actId="478"/>
          <ac:picMkLst>
            <pc:docMk/>
            <pc:sldMk cId="2030273725" sldId="273"/>
            <ac:picMk id="6" creationId="{CA902125-CBA8-DEC0-A74F-00DCA302830F}"/>
          </ac:picMkLst>
        </pc:picChg>
        <pc:picChg chg="add mod ord">
          <ac:chgData name="Zach Gran" userId="dd039fec-a49e-4153-97a4-708244497dec" providerId="ADAL" clId="{BD4726ED-E5BA-48AE-BC86-E64B12928B82}" dt="2024-09-13T15:43:09.493" v="440" actId="962"/>
          <ac:picMkLst>
            <pc:docMk/>
            <pc:sldMk cId="2030273725" sldId="273"/>
            <ac:picMk id="7" creationId="{53B3862B-3EF9-9903-5F09-166358F64D9F}"/>
          </ac:picMkLst>
        </pc:picChg>
      </pc:sldChg>
      <pc:sldChg chg="modSp add mod">
        <pc:chgData name="Zach Gran" userId="dd039fec-a49e-4153-97a4-708244497dec" providerId="ADAL" clId="{BD4726ED-E5BA-48AE-BC86-E64B12928B82}" dt="2024-09-13T15:37:50.957" v="299" actId="20577"/>
        <pc:sldMkLst>
          <pc:docMk/>
          <pc:sldMk cId="3172651562" sldId="274"/>
        </pc:sldMkLst>
        <pc:spChg chg="mod">
          <ac:chgData name="Zach Gran" userId="dd039fec-a49e-4153-97a4-708244497dec" providerId="ADAL" clId="{BD4726ED-E5BA-48AE-BC86-E64B12928B82}" dt="2024-09-13T15:37:50.957" v="299" actId="20577"/>
          <ac:spMkLst>
            <pc:docMk/>
            <pc:sldMk cId="3172651562" sldId="274"/>
            <ac:spMk id="5" creationId="{1EAED0DD-8F07-58D1-F351-9EF45C48ECD4}"/>
          </ac:spMkLst>
        </pc:spChg>
      </pc:sldChg>
      <pc:sldChg chg="modSp add mod modNotesTx">
        <pc:chgData name="Zach Gran" userId="dd039fec-a49e-4153-97a4-708244497dec" providerId="ADAL" clId="{BD4726ED-E5BA-48AE-BC86-E64B12928B82}" dt="2024-09-13T18:17:54.623" v="1531" actId="20577"/>
        <pc:sldMkLst>
          <pc:docMk/>
          <pc:sldMk cId="1229127734" sldId="275"/>
        </pc:sldMkLst>
        <pc:spChg chg="mod">
          <ac:chgData name="Zach Gran" userId="dd039fec-a49e-4153-97a4-708244497dec" providerId="ADAL" clId="{BD4726ED-E5BA-48AE-BC86-E64B12928B82}" dt="2024-09-13T18:15:50.145" v="1369" actId="20577"/>
          <ac:spMkLst>
            <pc:docMk/>
            <pc:sldMk cId="1229127734" sldId="275"/>
            <ac:spMk id="4" creationId="{9E111658-358A-39D8-F284-7B25CC55B5DE}"/>
          </ac:spMkLst>
        </pc:spChg>
        <pc:spChg chg="mod">
          <ac:chgData name="Zach Gran" userId="dd039fec-a49e-4153-97a4-708244497dec" providerId="ADAL" clId="{BD4726ED-E5BA-48AE-BC86-E64B12928B82}" dt="2024-09-13T15:38:10.117" v="306" actId="20577"/>
          <ac:spMkLst>
            <pc:docMk/>
            <pc:sldMk cId="1229127734" sldId="275"/>
            <ac:spMk id="5" creationId="{1EAED0DD-8F07-58D1-F351-9EF45C48ECD4}"/>
          </ac:spMkLst>
        </pc:spChg>
      </pc:sldChg>
      <pc:sldChg chg="add del ord">
        <pc:chgData name="Zach Gran" userId="dd039fec-a49e-4153-97a4-708244497dec" providerId="ADAL" clId="{BD4726ED-E5BA-48AE-BC86-E64B12928B82}" dt="2024-09-25T18:13:04.761" v="2435" actId="47"/>
        <pc:sldMkLst>
          <pc:docMk/>
          <pc:sldMk cId="564097933" sldId="276"/>
        </pc:sldMkLst>
      </pc:sldChg>
      <pc:sldChg chg="modSp add mod">
        <pc:chgData name="Zach Gran" userId="dd039fec-a49e-4153-97a4-708244497dec" providerId="ADAL" clId="{BD4726ED-E5BA-48AE-BC86-E64B12928B82}" dt="2024-09-27T15:38:15.221" v="2788" actId="20577"/>
        <pc:sldMkLst>
          <pc:docMk/>
          <pc:sldMk cId="2666142755" sldId="277"/>
        </pc:sldMkLst>
        <pc:spChg chg="mod">
          <ac:chgData name="Zach Gran" userId="dd039fec-a49e-4153-97a4-708244497dec" providerId="ADAL" clId="{BD4726ED-E5BA-48AE-BC86-E64B12928B82}" dt="2024-09-23T18:39:57.659" v="1560"/>
          <ac:spMkLst>
            <pc:docMk/>
            <pc:sldMk cId="2666142755" sldId="277"/>
            <ac:spMk id="3" creationId="{5ECAEA39-32B3-816A-D9B2-3B2909B7801A}"/>
          </ac:spMkLst>
        </pc:spChg>
        <pc:spChg chg="mod">
          <ac:chgData name="Zach Gran" userId="dd039fec-a49e-4153-97a4-708244497dec" providerId="ADAL" clId="{BD4726ED-E5BA-48AE-BC86-E64B12928B82}" dt="2024-09-27T15:38:15.221" v="2788" actId="20577"/>
          <ac:spMkLst>
            <pc:docMk/>
            <pc:sldMk cId="2666142755" sldId="277"/>
            <ac:spMk id="4" creationId="{64385D3F-6842-E5DD-B904-38DED6B1325E}"/>
          </ac:spMkLst>
        </pc:spChg>
      </pc:sldChg>
      <pc:sldChg chg="del">
        <pc:chgData name="Zach Gran" userId="dd039fec-a49e-4153-97a4-708244497dec" providerId="ADAL" clId="{BD4726ED-E5BA-48AE-BC86-E64B12928B82}" dt="2024-09-25T18:13:04.761" v="2435" actId="47"/>
        <pc:sldMkLst>
          <pc:docMk/>
          <pc:sldMk cId="2403718446" sldId="283"/>
        </pc:sldMkLst>
      </pc:sldChg>
    </pc:docChg>
  </pc:docChgLst>
  <pc:docChgLst>
    <pc:chgData name="Michelle Hart" userId="S::mlh3@nrc.gov::1d76c266-87d4-4295-9c83-73a429db597c" providerId="AD" clId="Web-{FB1A883D-AEA1-8E8E-8C61-3AF84FB48E44}"/>
    <pc:docChg chg="modSld">
      <pc:chgData name="Michelle Hart" userId="S::mlh3@nrc.gov::1d76c266-87d4-4295-9c83-73a429db597c" providerId="AD" clId="Web-{FB1A883D-AEA1-8E8E-8C61-3AF84FB48E44}" dt="2024-09-13T15:07:10.898" v="3" actId="20577"/>
      <pc:docMkLst>
        <pc:docMk/>
      </pc:docMkLst>
      <pc:sldChg chg="modSp">
        <pc:chgData name="Michelle Hart" userId="S::mlh3@nrc.gov::1d76c266-87d4-4295-9c83-73a429db597c" providerId="AD" clId="Web-{FB1A883D-AEA1-8E8E-8C61-3AF84FB48E44}" dt="2024-09-13T15:07:10.898" v="3" actId="20577"/>
        <pc:sldMkLst>
          <pc:docMk/>
          <pc:sldMk cId="2809933273" sldId="261"/>
        </pc:sldMkLst>
        <pc:spChg chg="mod">
          <ac:chgData name="Michelle Hart" userId="S::mlh3@nrc.gov::1d76c266-87d4-4295-9c83-73a429db597c" providerId="AD" clId="Web-{FB1A883D-AEA1-8E8E-8C61-3AF84FB48E44}" dt="2024-09-13T15:07:10.898" v="3" actId="20577"/>
          <ac:spMkLst>
            <pc:docMk/>
            <pc:sldMk cId="2809933273" sldId="261"/>
            <ac:spMk id="5" creationId="{BE99B3F5-E267-FE40-50F7-A4560991827C}"/>
          </ac:spMkLst>
        </pc:spChg>
      </pc:sldChg>
    </pc:docChg>
  </pc:docChgLst>
  <pc:docChgLst>
    <pc:chgData name="Michelle Hart" userId="S::mlh3@nrc.gov::1d76c266-87d4-4295-9c83-73a429db597c" providerId="AD" clId="Web-{6A1CECAC-E431-6017-3270-922AA6D66FA8}"/>
    <pc:docChg chg="modSld">
      <pc:chgData name="Michelle Hart" userId="S::mlh3@nrc.gov::1d76c266-87d4-4295-9c83-73a429db597c" providerId="AD" clId="Web-{6A1CECAC-E431-6017-3270-922AA6D66FA8}" dt="2024-10-02T16:58:02.209" v="0" actId="20577"/>
      <pc:docMkLst>
        <pc:docMk/>
      </pc:docMkLst>
      <pc:sldChg chg="modSp">
        <pc:chgData name="Michelle Hart" userId="S::mlh3@nrc.gov::1d76c266-87d4-4295-9c83-73a429db597c" providerId="AD" clId="Web-{6A1CECAC-E431-6017-3270-922AA6D66FA8}" dt="2024-10-02T16:58:02.209" v="0" actId="20577"/>
        <pc:sldMkLst>
          <pc:docMk/>
          <pc:sldMk cId="3233207550" sldId="279"/>
        </pc:sldMkLst>
        <pc:spChg chg="mod">
          <ac:chgData name="Michelle Hart" userId="S::mlh3@nrc.gov::1d76c266-87d4-4295-9c83-73a429db597c" providerId="AD" clId="Web-{6A1CECAC-E431-6017-3270-922AA6D66FA8}" dt="2024-10-02T16:58:02.209" v="0" actId="20577"/>
          <ac:spMkLst>
            <pc:docMk/>
            <pc:sldMk cId="3233207550" sldId="279"/>
            <ac:spMk id="17" creationId="{704BE356-9ABA-F6A7-DF4E-463B6921271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10/2/2024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rc.gov/docs/ML2009/ML20091L698.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Siting and safety analysis</a:t>
            </a:r>
          </a:p>
          <a:p>
            <a:pPr marL="171450" indent="-171450">
              <a:buFont typeface="Arial" panose="020B0604020202020204" pitchFamily="34" charset="0"/>
              <a:buChar char="•"/>
            </a:pPr>
            <a:r>
              <a:rPr lang="en-US"/>
              <a:t>Control room habitability design criterion</a:t>
            </a:r>
          </a:p>
          <a:p>
            <a:pPr marL="171450" indent="-171450">
              <a:buFont typeface="Arial" panose="020B0604020202020204" pitchFamily="34" charset="0"/>
              <a:buChar char="•"/>
            </a:pPr>
            <a:r>
              <a:rPr lang="en-US"/>
              <a:t>Environmental consequences of accidents </a:t>
            </a:r>
          </a:p>
          <a:p>
            <a:pPr marL="628650" lvl="1" indent="-171450">
              <a:buFont typeface="Arial" panose="020B0604020202020204" pitchFamily="34" charset="0"/>
              <a:buChar char="•"/>
            </a:pPr>
            <a:r>
              <a:rPr lang="en-US"/>
              <a:t>SAMA/SAMDA cost/benefit analysis</a:t>
            </a:r>
          </a:p>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rPr>
              <a:t>Probabilistic risk assessment (PRA)</a:t>
            </a:r>
          </a:p>
          <a:p>
            <a:pPr marL="822960" marR="0" lvl="1" indent="-274320" algn="l" defTabSz="109728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rPr>
              <a:t>Non-LWR PRA standard does not use risk surrogates like core damage frequency so calculate consequences</a:t>
            </a:r>
          </a:p>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rPr>
              <a:t>Risk-informed, performance-based methodology for non-LWR licensing basis development, a.k.a. Licensing Modernization Project (LMP)</a:t>
            </a:r>
          </a:p>
          <a:p>
            <a:pPr marL="731520" marR="0" lvl="1"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4800">
                <a:hlinkClick r:id="rId3"/>
              </a:rPr>
              <a:t>RG 1.233</a:t>
            </a:r>
            <a:r>
              <a:rPr lang="en-US" sz="4800"/>
              <a:t> endorses NEI 18-04 approach to selecting licensing basis events, classifying structures systems and components and special treatment, and assessing defense-in-depth</a:t>
            </a:r>
            <a:endParaRPr kumimoji="0" lang="en-US" sz="28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endParaRPr>
          </a:p>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rPr>
              <a:t>Plume exposure pathway emergency planning zone size determination</a:t>
            </a:r>
          </a:p>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rPr>
              <a:t>Alternative security requirements – ongoing limited scope rulemaking </a:t>
            </a:r>
          </a:p>
          <a:p>
            <a:pPr marL="731520" marR="0" lvl="1"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rPr>
              <a:t>Consequence-based eligibility criterion</a:t>
            </a:r>
          </a:p>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rPr>
              <a:t>Part 53</a:t>
            </a:r>
          </a:p>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endParaRPr>
          </a:p>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616265"/>
                </a:solidFill>
                <a:effectLst/>
                <a:uLnTx/>
                <a:uFillTx/>
                <a:latin typeface="Arial" panose="020B0604020202020204" pitchFamily="34" charset="0"/>
                <a:ea typeface="+mn-ea"/>
                <a:cs typeface="Arial" panose="020B0604020202020204" pitchFamily="34" charset="0"/>
              </a:rPr>
              <a:t>Also used in regulatory analysis cost/benefit analysis</a:t>
            </a:r>
          </a:p>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297558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130737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3948485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part of RAMP.</a:t>
            </a:r>
          </a:p>
        </p:txBody>
      </p:sp>
      <p:sp>
        <p:nvSpPr>
          <p:cNvPr id="4" name="Slide Number Placeholder 3"/>
          <p:cNvSpPr>
            <a:spLocks noGrp="1"/>
          </p:cNvSpPr>
          <p:nvPr>
            <p:ph type="sldNum" sz="quarter" idx="5"/>
          </p:nvPr>
        </p:nvSpPr>
        <p:spPr/>
        <p:txBody>
          <a:bodyPr/>
          <a:lstStyle/>
          <a:p>
            <a:fld id="{710104DB-87CA-D64F-AB86-DB2520DDF5D7}" type="slidenum">
              <a:rPr lang="en-US" smtClean="0"/>
              <a:t>12</a:t>
            </a:fld>
            <a:endParaRPr lang="en-US"/>
          </a:p>
        </p:txBody>
      </p:sp>
    </p:spTree>
    <p:extLst>
      <p:ext uri="{BB962C8B-B14F-4D97-AF65-F5344CB8AC3E}">
        <p14:creationId xmlns:p14="http://schemas.microsoft.com/office/powerpoint/2010/main" val="56444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needed to support cost-benefit or risk analyses, the SecPop preprocessor tool can </a:t>
            </a:r>
            <a:r>
              <a:rPr lang="en-US" b="0" i="0">
                <a:solidFill>
                  <a:srgbClr val="888888"/>
                </a:solidFill>
                <a:effectLst/>
                <a:highlight>
                  <a:srgbClr val="FFFFFF"/>
                </a:highlight>
                <a:latin typeface="Open Sans" panose="020B0606030504020204" pitchFamily="34" charset="0"/>
              </a:rPr>
              <a:t>calculate estimated population and economic data around any point specified by latitude and longitude.  Files include recent census, economic, and land use data around a prescribed site. </a:t>
            </a:r>
          </a:p>
          <a:p>
            <a:endParaRPr lang="en-US" b="0" i="0">
              <a:solidFill>
                <a:srgbClr val="888888"/>
              </a:solidFill>
              <a:effectLst/>
              <a:highlight>
                <a:srgbClr val="FFFFFF"/>
              </a:highlight>
              <a:latin typeface="Open Sans" panose="020B0606030504020204" pitchFamily="34" charset="0"/>
            </a:endParaRPr>
          </a:p>
          <a:p>
            <a:r>
              <a:rPr lang="en-US" b="0" i="0">
                <a:solidFill>
                  <a:srgbClr val="888888"/>
                </a:solidFill>
                <a:effectLst/>
                <a:highlight>
                  <a:srgbClr val="FFFFFF"/>
                </a:highlight>
                <a:latin typeface="Open Sans" panose="020B0606030504020204" pitchFamily="34" charset="0"/>
              </a:rPr>
              <a:t>The NRC staff encourages pre-application interactions with reactor designers, vendors, or potential applicants that have questions about radiological release consequence analysis and use of these codes, or others, for their specific power reactor license application, as needed.  </a:t>
            </a:r>
          </a:p>
          <a:p>
            <a:endParaRPr lang="en-US" b="0" i="0">
              <a:solidFill>
                <a:srgbClr val="888888"/>
              </a:solidFill>
              <a:effectLst/>
              <a:highlight>
                <a:srgbClr val="FFFFFF"/>
              </a:highlight>
              <a:latin typeface="Open Sans" panose="020B0606030504020204" pitchFamily="34" charset="0"/>
            </a:endParaRPr>
          </a:p>
          <a:p>
            <a:endParaRPr lang="en-US" b="0" i="0">
              <a:solidFill>
                <a:srgbClr val="888888"/>
              </a:solidFill>
              <a:effectLst/>
              <a:highlight>
                <a:srgbClr val="FFFFFF"/>
              </a:highligh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14</a:t>
            </a:fld>
            <a:endParaRPr lang="en-US"/>
          </a:p>
        </p:txBody>
      </p:sp>
    </p:spTree>
    <p:extLst>
      <p:ext uri="{BB962C8B-B14F-4D97-AF65-F5344CB8AC3E}">
        <p14:creationId xmlns:p14="http://schemas.microsoft.com/office/powerpoint/2010/main" val="903924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bg1"/>
                </a:solidFill>
              </a:defRPr>
            </a:lvl1pPr>
          </a:lstStyle>
          <a:p>
            <a:fld id="{ABD4F8E3-4ED9-44B4-99E6-8A3D2CF8D415}" type="datetime4">
              <a:rPr lang="en-US" smtClean="0"/>
              <a:pPr/>
              <a:t>October 2, 2024</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88442"/>
            <a:ext cx="4963110" cy="44115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768" userDrawn="1">
          <p15:clr>
            <a:srgbClr val="FBAE40"/>
          </p15:clr>
        </p15:guide>
        <p15:guide id="2"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1BC267-6301-D647-5DD0-B5814043AC79}"/>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898104" y="457200"/>
            <a:ext cx="7275095"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898104" y="6858000"/>
            <a:ext cx="7275095"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7D4F36-2E6C-C7E6-87C9-625F06B5EBE7}"/>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829168" y="457199"/>
            <a:ext cx="7373874"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13BF88-4B5C-CE2F-FEDD-F1368C822FC5}"/>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Clr>
                <a:srgbClr val="18335A"/>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Clr>
                <a:srgbClr val="18335A"/>
              </a:buClr>
              <a:buFont typeface="Wingdings" panose="05000000000000000000" pitchFamily="2" charset="2"/>
              <a:buChar char="ü"/>
              <a:defRPr sz="2000">
                <a:latin typeface="Arial" panose="020B0604020202020204" pitchFamily="34" charset="0"/>
                <a:cs typeface="Arial" panose="020B0604020202020204" pitchFamily="34" charset="0"/>
              </a:defRPr>
            </a:lvl3pPr>
            <a:lvl4pPr>
              <a:buClr>
                <a:srgbClr val="18335A"/>
              </a:buClr>
              <a:defRPr sz="1800">
                <a:latin typeface="Arial" panose="020B0604020202020204" pitchFamily="34" charset="0"/>
                <a:cs typeface="Arial" panose="020B0604020202020204" pitchFamily="34" charset="0"/>
              </a:defRPr>
            </a:lvl4pPr>
            <a:lvl5pPr marL="2468880" indent="-274320">
              <a:buClr>
                <a:srgbClr val="18335A"/>
              </a:buClr>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a:extLst>
              <a:ext uri="{FF2B5EF4-FFF2-40B4-BE49-F238E27FC236}">
                <a16:creationId xmlns:a16="http://schemas.microsoft.com/office/drawing/2014/main" id="{786CD40E-4F18-75F7-79A8-011C7628FB8F}"/>
              </a:ext>
            </a:extLst>
          </p:cNvPr>
          <p:cNvPicPr>
            <a:picLocks noChangeAspect="1"/>
          </p:cNvPicPr>
          <p:nvPr userDrawn="1"/>
        </p:nvPicPr>
        <p:blipFill>
          <a:blip r:embed="rId2"/>
          <a:srcRect/>
          <a:stretch/>
        </p:blipFill>
        <p:spPr>
          <a:xfrm>
            <a:off x="10204338" y="741197"/>
            <a:ext cx="3972560" cy="552704"/>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5820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6968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5820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6968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5820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5820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6968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6968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6" name="Picture 5">
            <a:extLst>
              <a:ext uri="{FF2B5EF4-FFF2-40B4-BE49-F238E27FC236}">
                <a16:creationId xmlns:a16="http://schemas.microsoft.com/office/drawing/2014/main" id="{65911E96-319D-E54E-3054-B139FB69C4FF}"/>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7" name="Rectangle 6">
            <a:extLst>
              <a:ext uri="{FF2B5EF4-FFF2-40B4-BE49-F238E27FC236}">
                <a16:creationId xmlns:a16="http://schemas.microsoft.com/office/drawing/2014/main" id="{2D83FBA5-A5BE-F192-583D-AC15D31E133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2" name="Picture 1">
            <a:extLst>
              <a:ext uri="{FF2B5EF4-FFF2-40B4-BE49-F238E27FC236}">
                <a16:creationId xmlns:a16="http://schemas.microsoft.com/office/drawing/2014/main" id="{DA7F0AFD-0325-7A75-CDDA-A1B836F49814}"/>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6" name="Rectangle 5">
            <a:extLst>
              <a:ext uri="{FF2B5EF4-FFF2-40B4-BE49-F238E27FC236}">
                <a16:creationId xmlns:a16="http://schemas.microsoft.com/office/drawing/2014/main" id="{1B3116B4-D4E8-8879-429C-EFBCA12F5EE1}"/>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3"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 name="Rectangle 1">
            <a:extLst>
              <a:ext uri="{FF2B5EF4-FFF2-40B4-BE49-F238E27FC236}">
                <a16:creationId xmlns:a16="http://schemas.microsoft.com/office/drawing/2014/main" id="{2B4FD0CB-C49B-F182-311C-3122FE6C5C9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4343400"/>
          </a:xfrm>
          <a:prstGeom prst="rect">
            <a:avLst/>
          </a:prstGeom>
          <a:noFill/>
        </p:spPr>
        <p:txBody>
          <a:bodyPr wrap="square" lIns="0" tIns="0" rIns="0" bIns="0" rtlCol="0" anchor="ctr" anchorCtr="0">
            <a:noAutofit/>
          </a:bodyPr>
          <a:lstStyle/>
          <a:p>
            <a:pPr>
              <a:lnSpc>
                <a:spcPct val="90000"/>
              </a:lnSpc>
            </a:pPr>
            <a:r>
              <a:rPr lang="en-US" sz="4800" b="1">
                <a:solidFill>
                  <a:schemeClr val="bg1"/>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772400"/>
            <a:ext cx="4937125" cy="4572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maccs.sandia.gov/maccs.asp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371600" y="2743200"/>
            <a:ext cx="4572000" cy="1828800"/>
          </a:xfrm>
        </p:spPr>
        <p:txBody>
          <a:bodyPr/>
          <a:lstStyle/>
          <a:p>
            <a:r>
              <a:rPr lang="en-US"/>
              <a:t>Safety Reviews and Codes</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1600" y="5669280"/>
            <a:ext cx="4572000" cy="274320"/>
          </a:xfrm>
        </p:spPr>
        <p:txBody>
          <a:bodyPr/>
          <a:lstStyle/>
          <a:p>
            <a:r>
              <a:rPr lang="en-US"/>
              <a:t>Michelle Hart and Zach Gran</a:t>
            </a:r>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1600" y="5983356"/>
            <a:ext cx="4572000" cy="274320"/>
          </a:xfrm>
        </p:spPr>
        <p:txBody>
          <a:bodyPr/>
          <a:lstStyle/>
          <a:p>
            <a:r>
              <a:rPr lang="en-US"/>
              <a:t>Senior Reactor Engineer and Reactor Scientist</a:t>
            </a:r>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BE7DD2A-3984-5886-EC06-F61ABDF30328}"/>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10</a:t>
            </a:fld>
            <a:endParaRPr lang="en-US"/>
          </a:p>
        </p:txBody>
      </p:sp>
      <p:sp>
        <p:nvSpPr>
          <p:cNvPr id="11" name="Title 10">
            <a:extLst>
              <a:ext uri="{FF2B5EF4-FFF2-40B4-BE49-F238E27FC236}">
                <a16:creationId xmlns:a16="http://schemas.microsoft.com/office/drawing/2014/main" id="{3E09FA04-3F88-B0C6-BD0F-F6F89D4DF2EF}"/>
              </a:ext>
            </a:extLst>
          </p:cNvPr>
          <p:cNvSpPr>
            <a:spLocks noGrp="1"/>
          </p:cNvSpPr>
          <p:nvPr>
            <p:ph type="title"/>
          </p:nvPr>
        </p:nvSpPr>
        <p:spPr>
          <a:xfrm>
            <a:off x="1409701" y="472966"/>
            <a:ext cx="8073512" cy="874673"/>
          </a:xfrm>
        </p:spPr>
        <p:txBody>
          <a:bodyPr anchor="b">
            <a:normAutofit fontScale="90000"/>
          </a:bodyPr>
          <a:lstStyle/>
          <a:p>
            <a:r>
              <a:rPr lang="en-US"/>
              <a:t>Using RADTRAD for License Application Safety Analysis</a:t>
            </a:r>
          </a:p>
        </p:txBody>
      </p:sp>
      <p:sp>
        <p:nvSpPr>
          <p:cNvPr id="17" name="Content Placeholder 3">
            <a:extLst>
              <a:ext uri="{FF2B5EF4-FFF2-40B4-BE49-F238E27FC236}">
                <a16:creationId xmlns:a16="http://schemas.microsoft.com/office/drawing/2014/main" id="{704BE356-9ABA-F6A7-DF4E-463B69212714}"/>
              </a:ext>
            </a:extLst>
          </p:cNvPr>
          <p:cNvSpPr>
            <a:spLocks noGrp="1"/>
          </p:cNvSpPr>
          <p:nvPr>
            <p:ph sz="quarter" idx="20"/>
          </p:nvPr>
        </p:nvSpPr>
        <p:spPr>
          <a:xfrm>
            <a:off x="1371600" y="2057399"/>
            <a:ext cx="12801600" cy="5486401"/>
          </a:xfrm>
        </p:spPr>
        <p:txBody>
          <a:bodyPr/>
          <a:lstStyle/>
          <a:p>
            <a:r>
              <a:rPr lang="en-US"/>
              <a:t>Radionuclide inventory</a:t>
            </a:r>
          </a:p>
          <a:p>
            <a:pPr lvl="1"/>
            <a:r>
              <a:rPr lang="en-US"/>
              <a:t>Select defaults for LWR (Ci/MWt) or user input total activity per radionuclide.</a:t>
            </a:r>
          </a:p>
          <a:p>
            <a:pPr lvl="1"/>
            <a:r>
              <a:rPr lang="en-US"/>
              <a:t>User developed core inventories should use appropriate methods (e.g., SCALE/ORIGEN production and depletion code) – see RG 1.183 discussion.</a:t>
            </a:r>
          </a:p>
          <a:p>
            <a:pPr lvl="1"/>
            <a:r>
              <a:rPr lang="en-US"/>
              <a:t>Coolant inventories or other non-core sources can be defined as user input. </a:t>
            </a:r>
          </a:p>
          <a:p>
            <a:r>
              <a:rPr lang="en-US"/>
              <a:t>Source term – fractional release of inventory over time interval</a:t>
            </a:r>
          </a:p>
          <a:p>
            <a:pPr lvl="1"/>
            <a:r>
              <a:rPr lang="en-US"/>
              <a:t>Can choose LWR DBA source term models.</a:t>
            </a:r>
          </a:p>
          <a:p>
            <a:r>
              <a:rPr lang="en-US"/>
              <a:t>Compartments</a:t>
            </a:r>
          </a:p>
          <a:p>
            <a:pPr lvl="1"/>
            <a:r>
              <a:rPr lang="en-US"/>
              <a:t>Source(s) connect to compartment.</a:t>
            </a:r>
          </a:p>
          <a:p>
            <a:pPr lvl="1"/>
            <a:r>
              <a:rPr lang="en-US"/>
              <a:t>Radionuclide removal - natural deposition, filters, sprays</a:t>
            </a:r>
          </a:p>
          <a:p>
            <a:pPr lvl="2"/>
            <a:r>
              <a:rPr lang="en-US"/>
              <a:t>Choose LWR correlations (as justified) or user input based on approved methodology for safety-related structures, systems, and components (SSCs).</a:t>
            </a:r>
          </a:p>
          <a:p>
            <a:pPr lvl="1"/>
            <a:r>
              <a:rPr lang="en-US"/>
              <a:t>Environment and control room dose location compartments. </a:t>
            </a:r>
          </a:p>
          <a:p>
            <a:endParaRPr lang="en-US"/>
          </a:p>
        </p:txBody>
      </p:sp>
    </p:spTree>
    <p:extLst>
      <p:ext uri="{BB962C8B-B14F-4D97-AF65-F5344CB8AC3E}">
        <p14:creationId xmlns:p14="http://schemas.microsoft.com/office/powerpoint/2010/main" val="1086083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BE7DD2A-3984-5886-EC06-F61ABDF30328}"/>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11</a:t>
            </a:fld>
            <a:endParaRPr lang="en-US"/>
          </a:p>
        </p:txBody>
      </p:sp>
      <p:sp>
        <p:nvSpPr>
          <p:cNvPr id="11" name="Title 10">
            <a:extLst>
              <a:ext uri="{FF2B5EF4-FFF2-40B4-BE49-F238E27FC236}">
                <a16:creationId xmlns:a16="http://schemas.microsoft.com/office/drawing/2014/main" id="{3E09FA04-3F88-B0C6-BD0F-F6F89D4DF2EF}"/>
              </a:ext>
            </a:extLst>
          </p:cNvPr>
          <p:cNvSpPr>
            <a:spLocks noGrp="1"/>
          </p:cNvSpPr>
          <p:nvPr>
            <p:ph type="title"/>
          </p:nvPr>
        </p:nvSpPr>
        <p:spPr>
          <a:xfrm>
            <a:off x="1409701" y="472966"/>
            <a:ext cx="8073512" cy="874673"/>
          </a:xfrm>
        </p:spPr>
        <p:txBody>
          <a:bodyPr anchor="b">
            <a:normAutofit fontScale="90000"/>
          </a:bodyPr>
          <a:lstStyle/>
          <a:p>
            <a:r>
              <a:rPr lang="en-US"/>
              <a:t>Using RADTRAD for License Application Safety Analysis</a:t>
            </a:r>
          </a:p>
        </p:txBody>
      </p:sp>
      <p:sp>
        <p:nvSpPr>
          <p:cNvPr id="17" name="Content Placeholder 3">
            <a:extLst>
              <a:ext uri="{FF2B5EF4-FFF2-40B4-BE49-F238E27FC236}">
                <a16:creationId xmlns:a16="http://schemas.microsoft.com/office/drawing/2014/main" id="{704BE356-9ABA-F6A7-DF4E-463B69212714}"/>
              </a:ext>
            </a:extLst>
          </p:cNvPr>
          <p:cNvSpPr>
            <a:spLocks noGrp="1"/>
          </p:cNvSpPr>
          <p:nvPr>
            <p:ph sz="quarter" idx="20"/>
          </p:nvPr>
        </p:nvSpPr>
        <p:spPr>
          <a:xfrm>
            <a:off x="1371600" y="1900719"/>
            <a:ext cx="12801600" cy="5643081"/>
          </a:xfrm>
        </p:spPr>
        <p:txBody>
          <a:bodyPr lIns="91440" tIns="45720" rIns="91440" bIns="45720" anchor="t"/>
          <a:lstStyle/>
          <a:p>
            <a:r>
              <a:rPr lang="en-US"/>
              <a:t>Pathways</a:t>
            </a:r>
          </a:p>
          <a:p>
            <a:pPr lvl="1"/>
            <a:r>
              <a:rPr lang="en-US"/>
              <a:t>Filtered pathway, piping, air leakage </a:t>
            </a:r>
          </a:p>
          <a:p>
            <a:pPr lvl="1"/>
            <a:r>
              <a:rPr lang="en-US">
                <a:latin typeface="Arial"/>
                <a:cs typeface="Arial"/>
              </a:rPr>
              <a:t>User defined based on safety-related SSCs design information </a:t>
            </a:r>
          </a:p>
          <a:p>
            <a:r>
              <a:rPr lang="en-US"/>
              <a:t>Atmospheric dispersion </a:t>
            </a:r>
          </a:p>
          <a:p>
            <a:pPr lvl="1"/>
            <a:r>
              <a:rPr lang="en-US"/>
              <a:t>X/Qs are user input.</a:t>
            </a:r>
          </a:p>
          <a:p>
            <a:pPr lvl="1"/>
            <a:r>
              <a:rPr lang="en-US"/>
              <a:t>Use site characteristic values – PAVAN and ARCON codes can calculate using meteorological data.</a:t>
            </a:r>
          </a:p>
          <a:p>
            <a:r>
              <a:rPr lang="en-US"/>
              <a:t>Other inputs per guidance</a:t>
            </a:r>
          </a:p>
          <a:p>
            <a:pPr lvl="1"/>
            <a:r>
              <a:rPr lang="en-US"/>
              <a:t>Use FGR 11 and 12 dose conversion factors to give total effective dose equivalent (TEDE).</a:t>
            </a:r>
          </a:p>
          <a:p>
            <a:pPr lvl="1"/>
            <a:r>
              <a:rPr lang="en-US"/>
              <a:t>Breathing rates defaults are given consistent with guidance. </a:t>
            </a:r>
          </a:p>
          <a:p>
            <a:pPr lvl="1"/>
            <a:r>
              <a:rPr lang="en-US"/>
              <a:t>Control room occupancy factors defaults are given. </a:t>
            </a:r>
          </a:p>
          <a:p>
            <a:endParaRPr lang="en-US"/>
          </a:p>
          <a:p>
            <a:endParaRPr lang="en-US"/>
          </a:p>
          <a:p>
            <a:pPr marL="548640" lvl="1" indent="0">
              <a:buNone/>
            </a:pPr>
            <a:endParaRPr lang="en-US"/>
          </a:p>
          <a:p>
            <a:pPr marL="548640" lvl="1" indent="0">
              <a:buNone/>
            </a:pPr>
            <a:endParaRPr lang="en-US"/>
          </a:p>
          <a:p>
            <a:pPr lvl="1"/>
            <a:endParaRPr lang="en-US"/>
          </a:p>
        </p:txBody>
      </p:sp>
    </p:spTree>
    <p:extLst>
      <p:ext uri="{BB962C8B-B14F-4D97-AF65-F5344CB8AC3E}">
        <p14:creationId xmlns:p14="http://schemas.microsoft.com/office/powerpoint/2010/main" val="3233207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94667-E69C-890D-2507-2ED1364096A7}"/>
              </a:ext>
            </a:extLst>
          </p:cNvPr>
          <p:cNvPicPr>
            <a:picLocks noChangeAspect="1"/>
          </p:cNvPicPr>
          <p:nvPr/>
        </p:nvPicPr>
        <p:blipFill>
          <a:blip r:embed="rId3"/>
          <a:stretch>
            <a:fillRect/>
          </a:stretch>
        </p:blipFill>
        <p:spPr>
          <a:xfrm>
            <a:off x="6898102" y="1543945"/>
            <a:ext cx="7275095" cy="4260953"/>
          </a:xfrm>
          <a:prstGeom prst="rect">
            <a:avLst/>
          </a:prstGeom>
          <a:noFill/>
        </p:spPr>
      </p:pic>
      <p:sp>
        <p:nvSpPr>
          <p:cNvPr id="2" name="Slide Number Placeholder 1">
            <a:extLst>
              <a:ext uri="{FF2B5EF4-FFF2-40B4-BE49-F238E27FC236}">
                <a16:creationId xmlns:a16="http://schemas.microsoft.com/office/drawing/2014/main" id="{B9C50252-B03C-A612-BD58-6F3FD6073A62}"/>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12</a:t>
            </a:fld>
            <a:endParaRPr lang="en-US"/>
          </a:p>
        </p:txBody>
      </p:sp>
      <p:sp>
        <p:nvSpPr>
          <p:cNvPr id="16" name="Text Placeholder 3">
            <a:extLst>
              <a:ext uri="{FF2B5EF4-FFF2-40B4-BE49-F238E27FC236}">
                <a16:creationId xmlns:a16="http://schemas.microsoft.com/office/drawing/2014/main" id="{53527326-9F7F-8943-CD5A-E6D3F5DE3F8D}"/>
              </a:ext>
            </a:extLst>
          </p:cNvPr>
          <p:cNvSpPr>
            <a:spLocks noGrp="1"/>
          </p:cNvSpPr>
          <p:nvPr>
            <p:ph type="body" sz="quarter" idx="14"/>
          </p:nvPr>
        </p:nvSpPr>
        <p:spPr>
          <a:xfrm>
            <a:off x="6898103" y="7081463"/>
            <a:ext cx="7275095" cy="914400"/>
          </a:xfrm>
        </p:spPr>
        <p:txBody>
          <a:bodyPr/>
          <a:lstStyle/>
          <a:p>
            <a:endParaRPr lang="en-US">
              <a:hlinkClick r:id="rId4"/>
            </a:endParaRPr>
          </a:p>
          <a:p>
            <a:r>
              <a:rPr lang="en-US">
                <a:hlinkClick r:id="rId4"/>
              </a:rPr>
              <a:t>https://maccs.sandia.gov/maccs.aspx</a:t>
            </a:r>
            <a:endParaRPr lang="en-US"/>
          </a:p>
          <a:p>
            <a:endParaRPr lang="en-US"/>
          </a:p>
          <a:p>
            <a:r>
              <a:rPr lang="en-US"/>
              <a:t>MELCOR Accident Consequence Code System (MACCS)</a:t>
            </a:r>
          </a:p>
        </p:txBody>
      </p:sp>
      <p:sp>
        <p:nvSpPr>
          <p:cNvPr id="5" name="Title 4">
            <a:extLst>
              <a:ext uri="{FF2B5EF4-FFF2-40B4-BE49-F238E27FC236}">
                <a16:creationId xmlns:a16="http://schemas.microsoft.com/office/drawing/2014/main" id="{1EAED0DD-8F07-58D1-F351-9EF45C48ECD4}"/>
              </a:ext>
            </a:extLst>
          </p:cNvPr>
          <p:cNvSpPr>
            <a:spLocks noGrp="1"/>
          </p:cNvSpPr>
          <p:nvPr>
            <p:ph type="title"/>
          </p:nvPr>
        </p:nvSpPr>
        <p:spPr>
          <a:xfrm>
            <a:off x="1371599" y="2295525"/>
            <a:ext cx="4572001" cy="1590675"/>
          </a:xfrm>
        </p:spPr>
        <p:txBody>
          <a:bodyPr anchor="t">
            <a:normAutofit/>
          </a:bodyPr>
          <a:lstStyle/>
          <a:p>
            <a:r>
              <a:rPr lang="en-US"/>
              <a:t>MACCS</a:t>
            </a:r>
          </a:p>
        </p:txBody>
      </p:sp>
      <p:sp>
        <p:nvSpPr>
          <p:cNvPr id="4" name="Content Placeholder 3">
            <a:extLst>
              <a:ext uri="{FF2B5EF4-FFF2-40B4-BE49-F238E27FC236}">
                <a16:creationId xmlns:a16="http://schemas.microsoft.com/office/drawing/2014/main" id="{9E111658-358A-39D8-F284-7B25CC55B5DE}"/>
              </a:ext>
            </a:extLst>
          </p:cNvPr>
          <p:cNvSpPr>
            <a:spLocks noGrp="1"/>
          </p:cNvSpPr>
          <p:nvPr>
            <p:ph sz="quarter" idx="21"/>
          </p:nvPr>
        </p:nvSpPr>
        <p:spPr>
          <a:xfrm>
            <a:off x="1209524" y="3308279"/>
            <a:ext cx="4572000" cy="3657600"/>
          </a:xfrm>
        </p:spPr>
        <p:txBody>
          <a:bodyPr>
            <a:normAutofit fontScale="92500" lnSpcReduction="10000"/>
          </a:bodyPr>
          <a:lstStyle/>
          <a:p>
            <a:r>
              <a:rPr lang="en-US" sz="2400"/>
              <a:t>MACCS is a fully integrated, engineering-level computer code developed at Sandia National Laboratories (SNL) for the NRC. </a:t>
            </a:r>
          </a:p>
          <a:p>
            <a:r>
              <a:rPr lang="en-US" sz="2400"/>
              <a:t>MACCS simulates the impact of severe accidents at nuclear power plants (NPPs) and other nuclear facilities on the surrounding environment.</a:t>
            </a:r>
          </a:p>
          <a:p>
            <a:r>
              <a:rPr lang="en-US" sz="2400"/>
              <a:t>The only code used by the NRC to support Level-3 probabilistic risk assessments (PRAs).</a:t>
            </a:r>
          </a:p>
        </p:txBody>
      </p:sp>
    </p:spTree>
    <p:extLst>
      <p:ext uri="{BB962C8B-B14F-4D97-AF65-F5344CB8AC3E}">
        <p14:creationId xmlns:p14="http://schemas.microsoft.com/office/powerpoint/2010/main" val="3172651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BE7DD2A-3984-5886-EC06-F61ABDF30328}"/>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13</a:t>
            </a:fld>
            <a:endParaRPr lang="en-US"/>
          </a:p>
        </p:txBody>
      </p:sp>
      <p:sp>
        <p:nvSpPr>
          <p:cNvPr id="11" name="Title 10">
            <a:extLst>
              <a:ext uri="{FF2B5EF4-FFF2-40B4-BE49-F238E27FC236}">
                <a16:creationId xmlns:a16="http://schemas.microsoft.com/office/drawing/2014/main" id="{3E09FA04-3F88-B0C6-BD0F-F6F89D4DF2EF}"/>
              </a:ext>
            </a:extLst>
          </p:cNvPr>
          <p:cNvSpPr>
            <a:spLocks noGrp="1"/>
          </p:cNvSpPr>
          <p:nvPr>
            <p:ph type="title"/>
          </p:nvPr>
        </p:nvSpPr>
        <p:spPr>
          <a:xfrm>
            <a:off x="1409701" y="472966"/>
            <a:ext cx="8073512" cy="874673"/>
          </a:xfrm>
        </p:spPr>
        <p:txBody>
          <a:bodyPr anchor="b">
            <a:normAutofit/>
          </a:bodyPr>
          <a:lstStyle/>
          <a:p>
            <a:r>
              <a:rPr lang="en-US"/>
              <a:t>MACCS in Licensing Activities</a:t>
            </a:r>
          </a:p>
        </p:txBody>
      </p:sp>
      <p:sp>
        <p:nvSpPr>
          <p:cNvPr id="17" name="Content Placeholder 3">
            <a:extLst>
              <a:ext uri="{FF2B5EF4-FFF2-40B4-BE49-F238E27FC236}">
                <a16:creationId xmlns:a16="http://schemas.microsoft.com/office/drawing/2014/main" id="{704BE356-9ABA-F6A7-DF4E-463B69212714}"/>
              </a:ext>
            </a:extLst>
          </p:cNvPr>
          <p:cNvSpPr>
            <a:spLocks noGrp="1"/>
          </p:cNvSpPr>
          <p:nvPr>
            <p:ph sz="quarter" idx="20"/>
          </p:nvPr>
        </p:nvSpPr>
        <p:spPr>
          <a:xfrm>
            <a:off x="1371600" y="2057399"/>
            <a:ext cx="12801600" cy="5486401"/>
          </a:xfrm>
        </p:spPr>
        <p:txBody>
          <a:bodyPr/>
          <a:lstStyle/>
          <a:p>
            <a:r>
              <a:rPr lang="en-US"/>
              <a:t>MACCS can use a site’s weather data to determine hypothetical land contamination levels, doses to individuals, health effects and risks on populations based on protective action recommendations, and economic losses resulting from a NPP accident.</a:t>
            </a:r>
          </a:p>
          <a:p>
            <a:r>
              <a:rPr lang="en-US"/>
              <a:t>As a PRA tool, will be used to calculate radiological consequences for use in the risk-informed performance-based Licensing Modernization Project (LMP) methodology described in NEI 18-04, as endorsed by RG 1.233. </a:t>
            </a:r>
          </a:p>
          <a:p>
            <a:r>
              <a:rPr lang="en-US"/>
              <a:t>Other uses in license applications may include determination of plume exposure pathway emergency planning zone (EPZ) size. See RG 1.242 for analysis guidance. </a:t>
            </a:r>
          </a:p>
        </p:txBody>
      </p:sp>
    </p:spTree>
    <p:extLst>
      <p:ext uri="{BB962C8B-B14F-4D97-AF65-F5344CB8AC3E}">
        <p14:creationId xmlns:p14="http://schemas.microsoft.com/office/powerpoint/2010/main" val="3113477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BE7DD2A-3984-5886-EC06-F61ABDF30328}"/>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14</a:t>
            </a:fld>
            <a:endParaRPr lang="en-US"/>
          </a:p>
        </p:txBody>
      </p:sp>
      <p:sp>
        <p:nvSpPr>
          <p:cNvPr id="11" name="Title 10">
            <a:extLst>
              <a:ext uri="{FF2B5EF4-FFF2-40B4-BE49-F238E27FC236}">
                <a16:creationId xmlns:a16="http://schemas.microsoft.com/office/drawing/2014/main" id="{3E09FA04-3F88-B0C6-BD0F-F6F89D4DF2EF}"/>
              </a:ext>
            </a:extLst>
          </p:cNvPr>
          <p:cNvSpPr>
            <a:spLocks noGrp="1"/>
          </p:cNvSpPr>
          <p:nvPr>
            <p:ph type="title"/>
          </p:nvPr>
        </p:nvSpPr>
        <p:spPr>
          <a:xfrm>
            <a:off x="1409701" y="472966"/>
            <a:ext cx="8073512" cy="874673"/>
          </a:xfrm>
        </p:spPr>
        <p:txBody>
          <a:bodyPr anchor="b">
            <a:normAutofit fontScale="90000"/>
          </a:bodyPr>
          <a:lstStyle/>
          <a:p>
            <a:r>
              <a:rPr lang="en-US"/>
              <a:t>Using MACCS for License Applications </a:t>
            </a:r>
          </a:p>
        </p:txBody>
      </p:sp>
      <p:sp>
        <p:nvSpPr>
          <p:cNvPr id="17" name="Content Placeholder 3">
            <a:extLst>
              <a:ext uri="{FF2B5EF4-FFF2-40B4-BE49-F238E27FC236}">
                <a16:creationId xmlns:a16="http://schemas.microsoft.com/office/drawing/2014/main" id="{704BE356-9ABA-F6A7-DF4E-463B69212714}"/>
              </a:ext>
            </a:extLst>
          </p:cNvPr>
          <p:cNvSpPr>
            <a:spLocks noGrp="1"/>
          </p:cNvSpPr>
          <p:nvPr>
            <p:ph sz="quarter" idx="20"/>
          </p:nvPr>
        </p:nvSpPr>
        <p:spPr>
          <a:xfrm>
            <a:off x="1371600" y="2057399"/>
            <a:ext cx="12801600" cy="5486401"/>
          </a:xfrm>
        </p:spPr>
        <p:txBody>
          <a:bodyPr/>
          <a:lstStyle/>
          <a:p>
            <a:r>
              <a:rPr lang="en-US"/>
              <a:t>The non-LWR PRA standard provides considerations on what to include in a PRA consequence analysis.</a:t>
            </a:r>
          </a:p>
          <a:p>
            <a:r>
              <a:rPr lang="en-US"/>
              <a:t>The source term radiological release to environment is user input.</a:t>
            </a:r>
          </a:p>
          <a:p>
            <a:pPr lvl="1"/>
            <a:r>
              <a:rPr lang="en-US"/>
              <a:t>MELCOR code output prepared for use in MACCS with MelMACCS source term preprocessor tool </a:t>
            </a:r>
          </a:p>
          <a:p>
            <a:r>
              <a:rPr lang="en-US"/>
              <a:t>Ensure dose grid is defined to give results at desired locations (e.g., at site boundary, within 1 mile, etc.)</a:t>
            </a:r>
          </a:p>
          <a:p>
            <a:r>
              <a:rPr lang="en-US"/>
              <a:t>Meteorological data is user input.</a:t>
            </a:r>
          </a:p>
          <a:p>
            <a:r>
              <a:rPr lang="en-US"/>
              <a:t>Choose appropriate dose conversion factors to give TEDE or support risk estimate, as needed for specific criterion or figure of merit.</a:t>
            </a:r>
          </a:p>
          <a:p>
            <a:r>
              <a:rPr lang="en-US"/>
              <a:t>Model emergency response actions according to specific criterion or figure of merit. </a:t>
            </a:r>
          </a:p>
          <a:p>
            <a:endParaRPr lang="en-US"/>
          </a:p>
          <a:p>
            <a:endParaRPr lang="en-US"/>
          </a:p>
          <a:p>
            <a:pPr marL="548640" lvl="1" indent="0">
              <a:buNone/>
            </a:pPr>
            <a:endParaRPr lang="en-US"/>
          </a:p>
        </p:txBody>
      </p:sp>
    </p:spTree>
    <p:extLst>
      <p:ext uri="{BB962C8B-B14F-4D97-AF65-F5344CB8AC3E}">
        <p14:creationId xmlns:p14="http://schemas.microsoft.com/office/powerpoint/2010/main" val="2619597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71B23-65AC-FC8A-25C5-15F1BA2A6595}"/>
              </a:ext>
            </a:extLst>
          </p:cNvPr>
          <p:cNvSpPr>
            <a:spLocks noGrp="1"/>
          </p:cNvSpPr>
          <p:nvPr>
            <p:ph type="sldNum" sz="quarter" idx="12"/>
          </p:nvPr>
        </p:nvSpPr>
        <p:spPr/>
        <p:txBody>
          <a:bodyPr/>
          <a:lstStyle/>
          <a:p>
            <a:fld id="{FE7A4BB3-E848-5A44-82DF-322201952CD8}" type="slidenum">
              <a:rPr lang="en-US" smtClean="0"/>
              <a:pPr/>
              <a:t>15</a:t>
            </a:fld>
            <a:endParaRPr lang="en-US"/>
          </a:p>
        </p:txBody>
      </p:sp>
    </p:spTree>
    <p:extLst>
      <p:ext uri="{BB962C8B-B14F-4D97-AF65-F5344CB8AC3E}">
        <p14:creationId xmlns:p14="http://schemas.microsoft.com/office/powerpoint/2010/main" val="1499401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2</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Overview</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r>
              <a:rPr lang="en-US"/>
              <a:t>RAMP and related computer codes used in the licensing of new and advanced reactors:</a:t>
            </a:r>
          </a:p>
          <a:p>
            <a:pPr lvl="1"/>
            <a:r>
              <a:rPr lang="en-US"/>
              <a:t>NRCDose3</a:t>
            </a:r>
          </a:p>
          <a:p>
            <a:pPr lvl="1"/>
            <a:r>
              <a:rPr lang="en-US"/>
              <a:t>SNAP/RADTRAD</a:t>
            </a:r>
          </a:p>
          <a:p>
            <a:pPr lvl="1"/>
            <a:r>
              <a:rPr lang="en-US"/>
              <a:t>MACCS </a:t>
            </a:r>
          </a:p>
          <a:p>
            <a:r>
              <a:rPr lang="en-US"/>
              <a:t>What are these codes?</a:t>
            </a:r>
          </a:p>
          <a:p>
            <a:r>
              <a:rPr lang="en-US"/>
              <a:t>What are these codes used for?</a:t>
            </a:r>
          </a:p>
        </p:txBody>
      </p:sp>
    </p:spTree>
    <p:extLst>
      <p:ext uri="{BB962C8B-B14F-4D97-AF65-F5344CB8AC3E}">
        <p14:creationId xmlns:p14="http://schemas.microsoft.com/office/powerpoint/2010/main" val="1876277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diagram of a nuclear reactor&#10;&#10;Description automatically generated">
            <a:extLst>
              <a:ext uri="{FF2B5EF4-FFF2-40B4-BE49-F238E27FC236}">
                <a16:creationId xmlns:a16="http://schemas.microsoft.com/office/drawing/2014/main" id="{8D62C498-C7FA-40EC-C85D-E9A44CC3DA5E}"/>
              </a:ext>
            </a:extLst>
          </p:cNvPr>
          <p:cNvPicPr>
            <a:picLocks noGrp="1" noChangeAspect="1"/>
          </p:cNvPicPr>
          <p:nvPr>
            <p:ph type="pic" sz="quarter" idx="10"/>
          </p:nvPr>
        </p:nvPicPr>
        <p:blipFill rotWithShape="1">
          <a:blip r:embed="rId3"/>
          <a:srcRect t="402" r="2" b="13499"/>
          <a:stretch/>
        </p:blipFill>
        <p:spPr>
          <a:xfrm>
            <a:off x="1409701" y="5005428"/>
            <a:ext cx="4030979" cy="2711885"/>
          </a:xfrm>
          <a:noFill/>
        </p:spPr>
      </p:pic>
      <p:pic>
        <p:nvPicPr>
          <p:cNvPr id="43" name="Picture Placeholder 42">
            <a:extLst>
              <a:ext uri="{FF2B5EF4-FFF2-40B4-BE49-F238E27FC236}">
                <a16:creationId xmlns:a16="http://schemas.microsoft.com/office/drawing/2014/main" id="{100F4ECF-DCA1-D10B-BBDF-6ADFEA92B942}"/>
              </a:ext>
            </a:extLst>
          </p:cNvPr>
          <p:cNvPicPr>
            <a:picLocks noGrp="1" noChangeAspect="1"/>
          </p:cNvPicPr>
          <p:nvPr>
            <p:ph type="pic" sz="quarter" idx="11"/>
          </p:nvPr>
        </p:nvPicPr>
        <p:blipFill rotWithShape="1">
          <a:blip r:embed="rId4"/>
          <a:srcRect l="2568" r="13151" b="-1"/>
          <a:stretch/>
        </p:blipFill>
        <p:spPr>
          <a:xfrm>
            <a:off x="1371600" y="2066544"/>
            <a:ext cx="4069080" cy="2715768"/>
          </a:xfrm>
          <a:prstGeom prst="rect">
            <a:avLst/>
          </a:prstGeom>
          <a:noFill/>
        </p:spPr>
      </p:pic>
      <p:pic>
        <p:nvPicPr>
          <p:cNvPr id="40" name="Picture Placeholder 39">
            <a:extLst>
              <a:ext uri="{FF2B5EF4-FFF2-40B4-BE49-F238E27FC236}">
                <a16:creationId xmlns:a16="http://schemas.microsoft.com/office/drawing/2014/main" id="{87269F64-21CF-304F-657F-ABC20265BD3B}"/>
              </a:ext>
            </a:extLst>
          </p:cNvPr>
          <p:cNvPicPr>
            <a:picLocks noGrp="1" noChangeAspect="1"/>
          </p:cNvPicPr>
          <p:nvPr>
            <p:ph type="pic" sz="quarter" idx="12"/>
          </p:nvPr>
        </p:nvPicPr>
        <p:blipFill>
          <a:blip r:embed="rId5"/>
          <a:srcRect t="156" r="3" b="3"/>
          <a:stretch/>
        </p:blipFill>
        <p:spPr>
          <a:xfrm>
            <a:off x="5737860" y="5060515"/>
            <a:ext cx="4069080" cy="2711885"/>
          </a:xfrm>
          <a:prstGeom prst="rect">
            <a:avLst/>
          </a:prstGeom>
          <a:noFill/>
        </p:spPr>
      </p:pic>
      <p:pic>
        <p:nvPicPr>
          <p:cNvPr id="45" name="Picture Placeholder 44">
            <a:extLst>
              <a:ext uri="{FF2B5EF4-FFF2-40B4-BE49-F238E27FC236}">
                <a16:creationId xmlns:a16="http://schemas.microsoft.com/office/drawing/2014/main" id="{CCA00479-A8F6-E96B-183E-7CD55544F4CC}"/>
              </a:ext>
            </a:extLst>
          </p:cNvPr>
          <p:cNvPicPr>
            <a:picLocks noGrp="1" noChangeAspect="1"/>
          </p:cNvPicPr>
          <p:nvPr>
            <p:ph type="pic" sz="quarter" idx="13"/>
          </p:nvPr>
        </p:nvPicPr>
        <p:blipFill rotWithShape="1">
          <a:blip r:embed="rId6"/>
          <a:srcRect t="681" b="9955"/>
          <a:stretch/>
        </p:blipFill>
        <p:spPr>
          <a:xfrm>
            <a:off x="5737860" y="2066544"/>
            <a:ext cx="4069080" cy="2715768"/>
          </a:xfrm>
          <a:prstGeom prst="rect">
            <a:avLst/>
          </a:prstGeom>
        </p:spPr>
      </p:pic>
      <p:pic>
        <p:nvPicPr>
          <p:cNvPr id="44" name="Picture Placeholder 43">
            <a:extLst>
              <a:ext uri="{FF2B5EF4-FFF2-40B4-BE49-F238E27FC236}">
                <a16:creationId xmlns:a16="http://schemas.microsoft.com/office/drawing/2014/main" id="{7D97161D-C801-4952-5F58-C69A19B30FAD}"/>
              </a:ext>
            </a:extLst>
          </p:cNvPr>
          <p:cNvPicPr>
            <a:picLocks noGrp="1" noChangeAspect="1"/>
          </p:cNvPicPr>
          <p:nvPr>
            <p:ph type="pic" sz="quarter" idx="14"/>
          </p:nvPr>
        </p:nvPicPr>
        <p:blipFill rotWithShape="1">
          <a:blip r:embed="rId7"/>
          <a:srcRect t="28612" r="1" b="4743"/>
          <a:stretch/>
        </p:blipFill>
        <p:spPr>
          <a:xfrm>
            <a:off x="10104120" y="5060515"/>
            <a:ext cx="4069080" cy="2711885"/>
          </a:xfrm>
          <a:prstGeom prst="rect">
            <a:avLst/>
          </a:prstGeom>
          <a:noFill/>
        </p:spPr>
      </p:pic>
      <p:pic>
        <p:nvPicPr>
          <p:cNvPr id="54" name="Picture Placeholder 53">
            <a:extLst>
              <a:ext uri="{FF2B5EF4-FFF2-40B4-BE49-F238E27FC236}">
                <a16:creationId xmlns:a16="http://schemas.microsoft.com/office/drawing/2014/main" id="{C7211ED1-41F9-8CAF-0C58-F0F6E2C36848}"/>
              </a:ext>
            </a:extLst>
          </p:cNvPr>
          <p:cNvPicPr>
            <a:picLocks noGrp="1" noChangeAspect="1"/>
          </p:cNvPicPr>
          <p:nvPr>
            <p:ph type="pic" sz="quarter" idx="15"/>
          </p:nvPr>
        </p:nvPicPr>
        <p:blipFill rotWithShape="1">
          <a:blip r:embed="rId8"/>
          <a:srcRect l="13055" t="4053" r="6955" b="13012"/>
          <a:stretch/>
        </p:blipFill>
        <p:spPr>
          <a:xfrm>
            <a:off x="10086325" y="2066544"/>
            <a:ext cx="4069080" cy="2664160"/>
          </a:xfrm>
        </p:spPr>
      </p:pic>
      <p:sp>
        <p:nvSpPr>
          <p:cNvPr id="8" name="Text Placeholder 7">
            <a:extLst>
              <a:ext uri="{FF2B5EF4-FFF2-40B4-BE49-F238E27FC236}">
                <a16:creationId xmlns:a16="http://schemas.microsoft.com/office/drawing/2014/main" id="{6169A898-E551-727B-1251-0A81FA0CBB2A}"/>
              </a:ext>
            </a:extLst>
          </p:cNvPr>
          <p:cNvSpPr>
            <a:spLocks noGrp="1"/>
          </p:cNvSpPr>
          <p:nvPr>
            <p:ph type="body" sz="quarter" idx="16"/>
          </p:nvPr>
        </p:nvSpPr>
        <p:spPr>
          <a:xfrm>
            <a:off x="1371600" y="3959352"/>
            <a:ext cx="4069080" cy="822960"/>
          </a:xfrm>
        </p:spPr>
        <p:txBody>
          <a:bodyPr anchor="b">
            <a:normAutofit/>
          </a:bodyPr>
          <a:lstStyle/>
          <a:p>
            <a:r>
              <a:rPr lang="en-US"/>
              <a:t>Environmental consequences</a:t>
            </a:r>
          </a:p>
        </p:txBody>
      </p:sp>
      <p:sp>
        <p:nvSpPr>
          <p:cNvPr id="38" name="Text Placeholder 37">
            <a:extLst>
              <a:ext uri="{FF2B5EF4-FFF2-40B4-BE49-F238E27FC236}">
                <a16:creationId xmlns:a16="http://schemas.microsoft.com/office/drawing/2014/main" id="{DED81314-A2ED-5DEF-CC54-97B3E66EF69E}"/>
              </a:ext>
            </a:extLst>
          </p:cNvPr>
          <p:cNvSpPr>
            <a:spLocks noGrp="1"/>
          </p:cNvSpPr>
          <p:nvPr>
            <p:ph type="body" sz="quarter" idx="17"/>
          </p:nvPr>
        </p:nvSpPr>
        <p:spPr>
          <a:xfrm>
            <a:off x="1371600" y="6949440"/>
            <a:ext cx="4069080" cy="822960"/>
          </a:xfrm>
        </p:spPr>
        <p:txBody>
          <a:bodyPr anchor="b">
            <a:normAutofit/>
          </a:bodyPr>
          <a:lstStyle/>
          <a:p>
            <a:r>
              <a:rPr lang="en-US"/>
              <a:t>Siting</a:t>
            </a:r>
          </a:p>
        </p:txBody>
      </p:sp>
      <p:sp>
        <p:nvSpPr>
          <p:cNvPr id="37" name="Text Placeholder 36">
            <a:extLst>
              <a:ext uri="{FF2B5EF4-FFF2-40B4-BE49-F238E27FC236}">
                <a16:creationId xmlns:a16="http://schemas.microsoft.com/office/drawing/2014/main" id="{D417CEEF-1D90-C65E-895A-2DB331807BBB}"/>
              </a:ext>
            </a:extLst>
          </p:cNvPr>
          <p:cNvSpPr>
            <a:spLocks noGrp="1"/>
          </p:cNvSpPr>
          <p:nvPr>
            <p:ph type="body" sz="quarter" idx="18"/>
          </p:nvPr>
        </p:nvSpPr>
        <p:spPr>
          <a:xfrm>
            <a:off x="5737860" y="3959352"/>
            <a:ext cx="4069080" cy="822960"/>
          </a:xfrm>
        </p:spPr>
        <p:txBody>
          <a:bodyPr anchor="b">
            <a:normAutofit/>
          </a:bodyPr>
          <a:lstStyle/>
          <a:p>
            <a:r>
              <a:rPr lang="en-US"/>
              <a:t>Emergency planning zone sizing</a:t>
            </a:r>
          </a:p>
        </p:txBody>
      </p:sp>
      <p:sp>
        <p:nvSpPr>
          <p:cNvPr id="53" name="Text Placeholder 10">
            <a:extLst>
              <a:ext uri="{FF2B5EF4-FFF2-40B4-BE49-F238E27FC236}">
                <a16:creationId xmlns:a16="http://schemas.microsoft.com/office/drawing/2014/main" id="{B6FD14D4-9866-50BC-D97A-B5D384451D99}"/>
              </a:ext>
            </a:extLst>
          </p:cNvPr>
          <p:cNvSpPr>
            <a:spLocks noGrp="1"/>
          </p:cNvSpPr>
          <p:nvPr>
            <p:ph type="body" sz="quarter" idx="19"/>
          </p:nvPr>
        </p:nvSpPr>
        <p:spPr>
          <a:xfrm>
            <a:off x="5737860" y="6949440"/>
            <a:ext cx="4069080" cy="822960"/>
          </a:xfrm>
        </p:spPr>
        <p:txBody>
          <a:bodyPr/>
          <a:lstStyle/>
          <a:p>
            <a:r>
              <a:rPr lang="en-US"/>
              <a:t>Control room habitability</a:t>
            </a:r>
          </a:p>
        </p:txBody>
      </p:sp>
      <p:sp>
        <p:nvSpPr>
          <p:cNvPr id="36" name="Text Placeholder 35">
            <a:extLst>
              <a:ext uri="{FF2B5EF4-FFF2-40B4-BE49-F238E27FC236}">
                <a16:creationId xmlns:a16="http://schemas.microsoft.com/office/drawing/2014/main" id="{4A2C542B-76F2-5363-7AAB-AFECE4E5E3DF}"/>
              </a:ext>
            </a:extLst>
          </p:cNvPr>
          <p:cNvSpPr>
            <a:spLocks noGrp="1"/>
          </p:cNvSpPr>
          <p:nvPr>
            <p:ph type="body" sz="quarter" idx="20"/>
          </p:nvPr>
        </p:nvSpPr>
        <p:spPr>
          <a:xfrm>
            <a:off x="10104120" y="3959352"/>
            <a:ext cx="4069080" cy="822960"/>
          </a:xfrm>
        </p:spPr>
        <p:txBody>
          <a:bodyPr anchor="b">
            <a:normAutofit/>
          </a:bodyPr>
          <a:lstStyle/>
          <a:p>
            <a:r>
              <a:rPr lang="en-US"/>
              <a:t>LMP and risk analysis</a:t>
            </a:r>
          </a:p>
        </p:txBody>
      </p:sp>
      <p:sp>
        <p:nvSpPr>
          <p:cNvPr id="55" name="Text Placeholder 12">
            <a:extLst>
              <a:ext uri="{FF2B5EF4-FFF2-40B4-BE49-F238E27FC236}">
                <a16:creationId xmlns:a16="http://schemas.microsoft.com/office/drawing/2014/main" id="{F3C32780-9D86-963D-D9CC-7CE7680D04EE}"/>
              </a:ext>
            </a:extLst>
          </p:cNvPr>
          <p:cNvSpPr>
            <a:spLocks noGrp="1"/>
          </p:cNvSpPr>
          <p:nvPr>
            <p:ph type="body" sz="quarter" idx="21"/>
          </p:nvPr>
        </p:nvSpPr>
        <p:spPr>
          <a:xfrm>
            <a:off x="10104120" y="6949440"/>
            <a:ext cx="4069080" cy="822960"/>
          </a:xfrm>
        </p:spPr>
        <p:txBody>
          <a:bodyPr/>
          <a:lstStyle/>
          <a:p>
            <a:r>
              <a:rPr lang="en-US"/>
              <a:t>Effluent analysis</a:t>
            </a:r>
          </a:p>
        </p:txBody>
      </p:sp>
      <p:sp>
        <p:nvSpPr>
          <p:cNvPr id="2" name="Slide Number Placeholder 1">
            <a:extLst>
              <a:ext uri="{FF2B5EF4-FFF2-40B4-BE49-F238E27FC236}">
                <a16:creationId xmlns:a16="http://schemas.microsoft.com/office/drawing/2014/main" id="{F0D410CB-8263-AC95-1545-0526152F9772}"/>
              </a:ext>
            </a:extLst>
          </p:cNvPr>
          <p:cNvSpPr>
            <a:spLocks noGrp="1"/>
          </p:cNvSpPr>
          <p:nvPr>
            <p:ph type="sldNum" sz="quarter" idx="2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3</a:t>
            </a:fld>
            <a:endParaRPr lang="en-US"/>
          </a:p>
        </p:txBody>
      </p:sp>
      <p:sp>
        <p:nvSpPr>
          <p:cNvPr id="32" name="Title 31">
            <a:extLst>
              <a:ext uri="{FF2B5EF4-FFF2-40B4-BE49-F238E27FC236}">
                <a16:creationId xmlns:a16="http://schemas.microsoft.com/office/drawing/2014/main" id="{82077843-B02F-9270-4A5E-18DF178CCD99}"/>
              </a:ext>
            </a:extLst>
          </p:cNvPr>
          <p:cNvSpPr>
            <a:spLocks noGrp="1"/>
          </p:cNvSpPr>
          <p:nvPr>
            <p:ph type="title"/>
          </p:nvPr>
        </p:nvSpPr>
        <p:spPr>
          <a:xfrm>
            <a:off x="1409701" y="472966"/>
            <a:ext cx="8676624" cy="874673"/>
          </a:xfrm>
        </p:spPr>
        <p:txBody>
          <a:bodyPr anchor="b">
            <a:normAutofit fontScale="90000"/>
          </a:bodyPr>
          <a:lstStyle/>
          <a:p>
            <a:r>
              <a:rPr lang="en-US"/>
              <a:t>Radiological Release Consequence Analyses in Power Reactor Safety Reviews</a:t>
            </a:r>
          </a:p>
        </p:txBody>
      </p:sp>
    </p:spTree>
    <p:extLst>
      <p:ext uri="{BB962C8B-B14F-4D97-AF65-F5344CB8AC3E}">
        <p14:creationId xmlns:p14="http://schemas.microsoft.com/office/powerpoint/2010/main" val="2245168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B16EE7F7-9E02-2B33-9F5F-23DDFFF8DCFB}"/>
              </a:ext>
            </a:extLst>
          </p:cNvPr>
          <p:cNvSpPr>
            <a:spLocks noGrp="1"/>
          </p:cNvSpPr>
          <p:nvPr>
            <p:ph type="sldNum" sz="quarter" idx="12"/>
          </p:nvPr>
        </p:nvSpPr>
        <p:spPr/>
        <p:txBody>
          <a:bodyPr/>
          <a:lstStyle/>
          <a:p>
            <a:fld id="{FE7A4BB3-E848-5A44-82DF-322201952CD8}" type="slidenum">
              <a:rPr lang="en-US" smtClean="0"/>
              <a:pPr/>
              <a:t>4</a:t>
            </a:fld>
            <a:endParaRPr lang="en-US"/>
          </a:p>
        </p:txBody>
      </p:sp>
      <p:sp>
        <p:nvSpPr>
          <p:cNvPr id="17" name="Content Placeholder 16">
            <a:extLst>
              <a:ext uri="{FF2B5EF4-FFF2-40B4-BE49-F238E27FC236}">
                <a16:creationId xmlns:a16="http://schemas.microsoft.com/office/drawing/2014/main" id="{D0CDB8CB-83D2-2D86-80C9-6D3E8865264F}"/>
              </a:ext>
            </a:extLst>
          </p:cNvPr>
          <p:cNvSpPr>
            <a:spLocks noGrp="1"/>
          </p:cNvSpPr>
          <p:nvPr>
            <p:ph sz="quarter" idx="20"/>
          </p:nvPr>
        </p:nvSpPr>
        <p:spPr/>
        <p:txBody>
          <a:bodyPr/>
          <a:lstStyle/>
          <a:p>
            <a:endParaRPr lang="en-US"/>
          </a:p>
          <a:p>
            <a:r>
              <a:rPr lang="en-US"/>
              <a:t>Radiological release consequence codes developed for the NRC 	</a:t>
            </a:r>
          </a:p>
          <a:p>
            <a:pPr lvl="1"/>
            <a:r>
              <a:rPr lang="en-US"/>
              <a:t>NRCDose3</a:t>
            </a:r>
          </a:p>
          <a:p>
            <a:pPr lvl="1"/>
            <a:r>
              <a:rPr lang="en-US"/>
              <a:t>SNAP/RADTRAD</a:t>
            </a:r>
          </a:p>
          <a:p>
            <a:pPr lvl="1"/>
            <a:r>
              <a:rPr lang="en-US"/>
              <a:t>MACCS</a:t>
            </a:r>
          </a:p>
          <a:p>
            <a:endParaRPr lang="en-US"/>
          </a:p>
          <a:p>
            <a:r>
              <a:rPr lang="en-US"/>
              <a:t>Other radiation analysis codes not discussed today</a:t>
            </a:r>
          </a:p>
          <a:p>
            <a:pPr lvl="1"/>
            <a:r>
              <a:rPr lang="en-US"/>
              <a:t>Isotopic inventory</a:t>
            </a:r>
          </a:p>
          <a:p>
            <a:pPr marL="1097280" lvl="2" indent="0">
              <a:buNone/>
            </a:pPr>
            <a:r>
              <a:rPr lang="en-US"/>
              <a:t>SCALE, ORIGEN module for fission products</a:t>
            </a:r>
          </a:p>
          <a:p>
            <a:pPr lvl="1"/>
            <a:r>
              <a:rPr lang="en-US"/>
              <a:t>Direct dose and shielding</a:t>
            </a:r>
          </a:p>
          <a:p>
            <a:pPr marL="1097280" lvl="2" indent="0">
              <a:buNone/>
            </a:pPr>
            <a:r>
              <a:rPr lang="en-US"/>
              <a:t>MCNP</a:t>
            </a:r>
          </a:p>
          <a:p>
            <a:pPr marL="1097280" lvl="2" indent="0">
              <a:buNone/>
            </a:pPr>
            <a:r>
              <a:rPr lang="en-US"/>
              <a:t>MicroShield </a:t>
            </a:r>
          </a:p>
          <a:p>
            <a:pPr lvl="1"/>
            <a:endParaRPr lang="en-US"/>
          </a:p>
          <a:p>
            <a:pPr marL="548640" lvl="1" indent="0">
              <a:buNone/>
            </a:pPr>
            <a:r>
              <a:rPr lang="en-US"/>
              <a:t> </a:t>
            </a:r>
          </a:p>
          <a:p>
            <a:endParaRPr lang="en-US"/>
          </a:p>
          <a:p>
            <a:endParaRPr lang="en-US"/>
          </a:p>
        </p:txBody>
      </p:sp>
      <p:sp>
        <p:nvSpPr>
          <p:cNvPr id="18" name="Content Placeholder 17">
            <a:extLst>
              <a:ext uri="{FF2B5EF4-FFF2-40B4-BE49-F238E27FC236}">
                <a16:creationId xmlns:a16="http://schemas.microsoft.com/office/drawing/2014/main" id="{EF54CB01-4D1C-91E1-46C5-722AC8448733}"/>
              </a:ext>
            </a:extLst>
          </p:cNvPr>
          <p:cNvSpPr>
            <a:spLocks noGrp="1"/>
          </p:cNvSpPr>
          <p:nvPr>
            <p:ph sz="quarter" idx="21"/>
          </p:nvPr>
        </p:nvSpPr>
        <p:spPr/>
        <p:txBody>
          <a:bodyPr/>
          <a:lstStyle/>
          <a:p>
            <a:r>
              <a:rPr lang="en-US"/>
              <a:t>Used by NRC staff as confirmatory analysis tools to support review of power reactor license applications.</a:t>
            </a:r>
          </a:p>
          <a:p>
            <a:pPr marL="0" indent="0">
              <a:buNone/>
            </a:pPr>
            <a:endParaRPr lang="en-US"/>
          </a:p>
        </p:txBody>
      </p:sp>
      <p:sp>
        <p:nvSpPr>
          <p:cNvPr id="16" name="Title 15">
            <a:extLst>
              <a:ext uri="{FF2B5EF4-FFF2-40B4-BE49-F238E27FC236}">
                <a16:creationId xmlns:a16="http://schemas.microsoft.com/office/drawing/2014/main" id="{EC1FB773-DE49-3F12-D976-FACFDB5864D9}"/>
              </a:ext>
            </a:extLst>
          </p:cNvPr>
          <p:cNvSpPr>
            <a:spLocks noGrp="1"/>
          </p:cNvSpPr>
          <p:nvPr>
            <p:ph type="title"/>
          </p:nvPr>
        </p:nvSpPr>
        <p:spPr/>
        <p:txBody>
          <a:bodyPr/>
          <a:lstStyle/>
          <a:p>
            <a:r>
              <a:rPr lang="en-US"/>
              <a:t>Radiological consequence analysis computer codes</a:t>
            </a:r>
          </a:p>
        </p:txBody>
      </p:sp>
    </p:spTree>
    <p:extLst>
      <p:ext uri="{BB962C8B-B14F-4D97-AF65-F5344CB8AC3E}">
        <p14:creationId xmlns:p14="http://schemas.microsoft.com/office/powerpoint/2010/main" val="901526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 program&#10;&#10;Description automatically generated">
            <a:extLst>
              <a:ext uri="{FF2B5EF4-FFF2-40B4-BE49-F238E27FC236}">
                <a16:creationId xmlns:a16="http://schemas.microsoft.com/office/drawing/2014/main" id="{CA902125-CBA8-DEC0-A74F-00DCA302830F}"/>
              </a:ext>
            </a:extLst>
          </p:cNvPr>
          <p:cNvPicPr>
            <a:picLocks noChangeAspect="1"/>
          </p:cNvPicPr>
          <p:nvPr/>
        </p:nvPicPr>
        <p:blipFill>
          <a:blip r:embed="rId2"/>
          <a:stretch>
            <a:fillRect/>
          </a:stretch>
        </p:blipFill>
        <p:spPr>
          <a:xfrm>
            <a:off x="8271712" y="457200"/>
            <a:ext cx="4527878" cy="7315200"/>
          </a:xfrm>
          <a:prstGeom prst="rect">
            <a:avLst/>
          </a:prstGeom>
          <a:noFill/>
        </p:spPr>
      </p:pic>
      <p:sp>
        <p:nvSpPr>
          <p:cNvPr id="2" name="Slide Number Placeholder 1">
            <a:extLst>
              <a:ext uri="{FF2B5EF4-FFF2-40B4-BE49-F238E27FC236}">
                <a16:creationId xmlns:a16="http://schemas.microsoft.com/office/drawing/2014/main" id="{B9C50252-B03C-A612-BD58-6F3FD6073A62}"/>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5</a:t>
            </a:fld>
            <a:endParaRPr lang="en-US"/>
          </a:p>
        </p:txBody>
      </p:sp>
      <p:sp>
        <p:nvSpPr>
          <p:cNvPr id="11" name="Text Placeholder 3">
            <a:extLst>
              <a:ext uri="{FF2B5EF4-FFF2-40B4-BE49-F238E27FC236}">
                <a16:creationId xmlns:a16="http://schemas.microsoft.com/office/drawing/2014/main" id="{C8346B64-D1D0-F6FA-19CE-DF5B11C835FB}"/>
              </a:ext>
            </a:extLst>
          </p:cNvPr>
          <p:cNvSpPr>
            <a:spLocks noGrp="1"/>
          </p:cNvSpPr>
          <p:nvPr>
            <p:ph type="body" sz="quarter" idx="14"/>
          </p:nvPr>
        </p:nvSpPr>
        <p:spPr>
          <a:xfrm>
            <a:off x="6898104" y="6858000"/>
            <a:ext cx="7275095" cy="914400"/>
          </a:xfrm>
        </p:spPr>
        <p:txBody>
          <a:bodyPr/>
          <a:lstStyle/>
          <a:p>
            <a:r>
              <a:rPr lang="en-US"/>
              <a:t>NRCDose3 Startup Screen</a:t>
            </a:r>
          </a:p>
        </p:txBody>
      </p:sp>
      <p:sp>
        <p:nvSpPr>
          <p:cNvPr id="5" name="Title 4">
            <a:extLst>
              <a:ext uri="{FF2B5EF4-FFF2-40B4-BE49-F238E27FC236}">
                <a16:creationId xmlns:a16="http://schemas.microsoft.com/office/drawing/2014/main" id="{1EAED0DD-8F07-58D1-F351-9EF45C48ECD4}"/>
              </a:ext>
            </a:extLst>
          </p:cNvPr>
          <p:cNvSpPr>
            <a:spLocks noGrp="1"/>
          </p:cNvSpPr>
          <p:nvPr>
            <p:ph type="title"/>
          </p:nvPr>
        </p:nvSpPr>
        <p:spPr>
          <a:xfrm>
            <a:off x="1371599" y="2295525"/>
            <a:ext cx="4572001" cy="1590675"/>
          </a:xfrm>
        </p:spPr>
        <p:txBody>
          <a:bodyPr anchor="t">
            <a:normAutofit/>
          </a:bodyPr>
          <a:lstStyle/>
          <a:p>
            <a:r>
              <a:rPr lang="en-US"/>
              <a:t>NRCDose3</a:t>
            </a:r>
          </a:p>
        </p:txBody>
      </p:sp>
      <p:sp>
        <p:nvSpPr>
          <p:cNvPr id="4" name="Content Placeholder 3">
            <a:extLst>
              <a:ext uri="{FF2B5EF4-FFF2-40B4-BE49-F238E27FC236}">
                <a16:creationId xmlns:a16="http://schemas.microsoft.com/office/drawing/2014/main" id="{9E111658-358A-39D8-F284-7B25CC55B5DE}"/>
              </a:ext>
            </a:extLst>
          </p:cNvPr>
          <p:cNvSpPr>
            <a:spLocks noGrp="1"/>
          </p:cNvSpPr>
          <p:nvPr>
            <p:ph sz="quarter" idx="21"/>
          </p:nvPr>
        </p:nvSpPr>
        <p:spPr>
          <a:xfrm>
            <a:off x="1394459" y="3382432"/>
            <a:ext cx="4572000" cy="4250267"/>
          </a:xfrm>
        </p:spPr>
        <p:txBody>
          <a:bodyPr>
            <a:normAutofit fontScale="70000" lnSpcReduction="20000"/>
          </a:bodyPr>
          <a:lstStyle/>
          <a:p>
            <a:pPr marL="274320" marR="0" lvl="0" indent="-274320" defTabSz="1097280" rtl="0" eaLnBrk="1" fontAlgn="auto" latinLnBrk="0" hangingPunct="1">
              <a:spcBef>
                <a:spcPts val="1200"/>
              </a:spcBef>
              <a:spcAft>
                <a:spcPts val="0"/>
              </a:spcAft>
              <a:buClr>
                <a:srgbClr val="F37421"/>
              </a:buClr>
              <a:buSzTx/>
              <a:buFont typeface="Arial" panose="020B0604020202020204" pitchFamily="34" charset="0"/>
              <a:buChar char="•"/>
              <a:tabLst/>
              <a:defRPr/>
            </a:pPr>
            <a:r>
              <a:rPr kumimoji="0" lang="en-US" sz="2900" b="0" i="0" u="none" strike="noStrike" kern="1200" cap="none" spc="0" normalizeH="0" baseline="0" noProof="0">
                <a:ln>
                  <a:noFill/>
                </a:ln>
                <a:effectLst/>
                <a:uLnTx/>
                <a:uFillTx/>
              </a:rPr>
              <a:t>Collection of the computer codes LADTAP II, GASPAR II, and XOQDOQ.</a:t>
            </a:r>
          </a:p>
          <a:p>
            <a:pPr marL="274320" marR="0" lvl="0" indent="-274320" defTabSz="1097280" rtl="0" eaLnBrk="1" fontAlgn="auto" latinLnBrk="0" hangingPunct="1">
              <a:spcBef>
                <a:spcPts val="1200"/>
              </a:spcBef>
              <a:spcAft>
                <a:spcPts val="0"/>
              </a:spcAft>
              <a:buClr>
                <a:srgbClr val="F37421"/>
              </a:buClr>
              <a:buSzTx/>
              <a:buFont typeface="Arial" panose="020B0604020202020204" pitchFamily="34" charset="0"/>
              <a:buChar char="•"/>
              <a:tabLst/>
              <a:defRPr/>
            </a:pPr>
            <a:r>
              <a:rPr kumimoji="0" lang="en-US" sz="2900" b="0" i="0" u="none" strike="noStrike" kern="1200" cap="none" spc="0" normalizeH="0" baseline="0" noProof="0">
                <a:ln>
                  <a:noFill/>
                </a:ln>
                <a:effectLst/>
                <a:uLnTx/>
                <a:uFillTx/>
              </a:rPr>
              <a:t>Used to calculate </a:t>
            </a:r>
            <a:r>
              <a:rPr lang="en-US" sz="2900"/>
              <a:t>the doses from effluent releases to </a:t>
            </a:r>
            <a:r>
              <a:rPr kumimoji="0" lang="en-US" sz="2900" b="0" i="0" u="none" strike="noStrike" kern="1200" cap="none" spc="0" normalizeH="0" baseline="0" noProof="0">
                <a:ln>
                  <a:noFill/>
                </a:ln>
                <a:effectLst/>
                <a:uLnTx/>
                <a:uFillTx/>
              </a:rPr>
              <a:t>show how the 10 CFR Part 50 Appendix I dose objectives are met.</a:t>
            </a:r>
          </a:p>
          <a:p>
            <a:pPr marL="274320" marR="0" lvl="0" indent="-274320" defTabSz="1097280" rtl="0" eaLnBrk="1" fontAlgn="auto" latinLnBrk="0" hangingPunct="1">
              <a:spcBef>
                <a:spcPts val="1200"/>
              </a:spcBef>
              <a:spcAft>
                <a:spcPts val="0"/>
              </a:spcAft>
              <a:buClr>
                <a:srgbClr val="F37421"/>
              </a:buClr>
              <a:buSzTx/>
              <a:buFont typeface="Arial" panose="020B0604020202020204" pitchFamily="34" charset="0"/>
              <a:buChar char="•"/>
              <a:tabLst/>
              <a:defRPr/>
            </a:pPr>
            <a:r>
              <a:rPr kumimoji="0" lang="en-US" sz="2900" b="0" i="0" u="none" strike="noStrike" kern="1200" cap="none" spc="0" normalizeH="0" baseline="0" noProof="0">
                <a:ln>
                  <a:noFill/>
                </a:ln>
                <a:effectLst/>
                <a:uLnTx/>
                <a:uFillTx/>
              </a:rPr>
              <a:t>LADTAP II is used to determine dose from liquid effluent releases.</a:t>
            </a:r>
          </a:p>
          <a:p>
            <a:pPr marL="274320" marR="0" lvl="0" indent="-274320" defTabSz="1097280" rtl="0" eaLnBrk="1" fontAlgn="auto" latinLnBrk="0" hangingPunct="1">
              <a:spcBef>
                <a:spcPts val="1200"/>
              </a:spcBef>
              <a:spcAft>
                <a:spcPts val="0"/>
              </a:spcAft>
              <a:buClr>
                <a:srgbClr val="F37421"/>
              </a:buClr>
              <a:buSzTx/>
              <a:buFont typeface="Arial" panose="020B0604020202020204" pitchFamily="34" charset="0"/>
              <a:buChar char="•"/>
              <a:tabLst/>
              <a:defRPr/>
            </a:pPr>
            <a:r>
              <a:rPr kumimoji="0" lang="en-US" sz="2900" b="0" i="0" u="none" strike="noStrike" kern="1200" cap="none" spc="0" normalizeH="0" baseline="0" noProof="0">
                <a:ln>
                  <a:noFill/>
                </a:ln>
                <a:effectLst/>
                <a:uLnTx/>
                <a:uFillTx/>
              </a:rPr>
              <a:t>GASPAR II is used to determine dose from gaseous effluent releases. </a:t>
            </a:r>
          </a:p>
          <a:p>
            <a:pPr marL="274320" marR="0" lvl="0" indent="-274320" defTabSz="1097280" rtl="0" eaLnBrk="1" fontAlgn="auto" latinLnBrk="0" hangingPunct="1">
              <a:spcBef>
                <a:spcPts val="1200"/>
              </a:spcBef>
              <a:spcAft>
                <a:spcPts val="0"/>
              </a:spcAft>
              <a:buClr>
                <a:srgbClr val="F37421"/>
              </a:buClr>
              <a:buSzTx/>
              <a:buFont typeface="Arial" panose="020B0604020202020204" pitchFamily="34" charset="0"/>
              <a:buChar char="•"/>
              <a:tabLst/>
              <a:defRPr/>
            </a:pPr>
            <a:r>
              <a:rPr kumimoji="0" lang="en-US" sz="2900" b="0" i="0" u="none" strike="noStrike" kern="1200" cap="none" spc="0" normalizeH="0" baseline="0" noProof="0">
                <a:ln>
                  <a:noFill/>
                </a:ln>
                <a:effectLst/>
                <a:uLnTx/>
                <a:uFillTx/>
              </a:rPr>
              <a:t>XOQDOQ is used to determine the annual average relative dispersion (X/Q) and deposition (D/Q) values at user specified locations.  </a:t>
            </a:r>
          </a:p>
          <a:p>
            <a:endParaRPr lang="en-US" sz="1500"/>
          </a:p>
        </p:txBody>
      </p:sp>
    </p:spTree>
    <p:extLst>
      <p:ext uri="{BB962C8B-B14F-4D97-AF65-F5344CB8AC3E}">
        <p14:creationId xmlns:p14="http://schemas.microsoft.com/office/powerpoint/2010/main" val="703962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E665E-06D0-CAB9-FC38-05ACCA916888}"/>
              </a:ext>
            </a:extLst>
          </p:cNvPr>
          <p:cNvPicPr>
            <a:picLocks noChangeAspect="1"/>
          </p:cNvPicPr>
          <p:nvPr/>
        </p:nvPicPr>
        <p:blipFill>
          <a:blip r:embed="rId2"/>
          <a:srcRect l="10934" r="-5" b="-5"/>
          <a:stretch/>
        </p:blipFill>
        <p:spPr>
          <a:xfrm>
            <a:off x="6582036" y="457200"/>
            <a:ext cx="3657600" cy="3429000"/>
          </a:xfrm>
          <a:prstGeom prst="rect">
            <a:avLst/>
          </a:prstGeom>
          <a:noFill/>
        </p:spPr>
      </p:pic>
      <p:pic>
        <p:nvPicPr>
          <p:cNvPr id="17" name="Picture Placeholder 9">
            <a:extLst>
              <a:ext uri="{FF2B5EF4-FFF2-40B4-BE49-F238E27FC236}">
                <a16:creationId xmlns:a16="http://schemas.microsoft.com/office/drawing/2014/main" id="{091ACF27-7078-14A5-8495-CB06B85D0F5B}"/>
              </a:ext>
            </a:extLst>
          </p:cNvPr>
          <p:cNvPicPr>
            <a:picLocks noChangeAspect="1"/>
          </p:cNvPicPr>
          <p:nvPr/>
        </p:nvPicPr>
        <p:blipFill>
          <a:blip r:embed="rId3"/>
          <a:srcRect l="12267" r="-5" b="-5"/>
          <a:stretch/>
        </p:blipFill>
        <p:spPr>
          <a:xfrm>
            <a:off x="10696836" y="457200"/>
            <a:ext cx="3657600" cy="3429000"/>
          </a:xfrm>
          <a:prstGeom prst="rect">
            <a:avLst/>
          </a:prstGeom>
          <a:noFill/>
        </p:spPr>
      </p:pic>
      <p:sp>
        <p:nvSpPr>
          <p:cNvPr id="31" name="Picture Placeholder 3">
            <a:extLst>
              <a:ext uri="{FF2B5EF4-FFF2-40B4-BE49-F238E27FC236}">
                <a16:creationId xmlns:a16="http://schemas.microsoft.com/office/drawing/2014/main" id="{13F86498-F7DF-E1BC-99C6-3D42AAED539A}"/>
              </a:ext>
            </a:extLst>
          </p:cNvPr>
          <p:cNvSpPr>
            <a:spLocks noGrp="1"/>
          </p:cNvSpPr>
          <p:nvPr>
            <p:ph type="pic" sz="quarter" idx="12"/>
          </p:nvPr>
        </p:nvSpPr>
        <p:spPr>
          <a:xfrm>
            <a:off x="6582036" y="4343400"/>
            <a:ext cx="3657600" cy="3429000"/>
          </a:xfrm>
        </p:spPr>
        <p:txBody>
          <a:bodyPr/>
          <a:lstStyle/>
          <a:p>
            <a:endParaRPr lang="en-US"/>
          </a:p>
        </p:txBody>
      </p:sp>
      <p:pic>
        <p:nvPicPr>
          <p:cNvPr id="38" name="Picture Placeholder 37">
            <a:extLst>
              <a:ext uri="{FF2B5EF4-FFF2-40B4-BE49-F238E27FC236}">
                <a16:creationId xmlns:a16="http://schemas.microsoft.com/office/drawing/2014/main" id="{746CEBD2-A3D8-15B1-A18E-016C4D66A987}"/>
              </a:ext>
            </a:extLst>
          </p:cNvPr>
          <p:cNvPicPr>
            <a:picLocks noGrp="1" noChangeAspect="1"/>
          </p:cNvPicPr>
          <p:nvPr>
            <p:ph type="pic" sz="quarter" idx="13"/>
          </p:nvPr>
        </p:nvPicPr>
        <p:blipFill>
          <a:blip r:embed="rId4"/>
          <a:srcRect l="20551" r="20551"/>
          <a:stretch/>
        </p:blipFill>
        <p:spPr/>
      </p:pic>
      <p:sp>
        <p:nvSpPr>
          <p:cNvPr id="35" name="Text Placeholder 5">
            <a:extLst>
              <a:ext uri="{FF2B5EF4-FFF2-40B4-BE49-F238E27FC236}">
                <a16:creationId xmlns:a16="http://schemas.microsoft.com/office/drawing/2014/main" id="{7AC071E1-DDA8-EC55-90F9-CE173FC94C7A}"/>
              </a:ext>
            </a:extLst>
          </p:cNvPr>
          <p:cNvSpPr>
            <a:spLocks noGrp="1"/>
          </p:cNvSpPr>
          <p:nvPr>
            <p:ph type="body" sz="quarter" idx="14"/>
          </p:nvPr>
        </p:nvSpPr>
        <p:spPr>
          <a:xfrm>
            <a:off x="6582036" y="2971800"/>
            <a:ext cx="3657600" cy="914400"/>
          </a:xfrm>
        </p:spPr>
        <p:txBody>
          <a:bodyPr/>
          <a:lstStyle/>
          <a:p>
            <a:r>
              <a:rPr lang="en-US"/>
              <a:t>LADTAP</a:t>
            </a:r>
          </a:p>
        </p:txBody>
      </p:sp>
      <p:sp>
        <p:nvSpPr>
          <p:cNvPr id="37" name="Text Placeholder 6">
            <a:extLst>
              <a:ext uri="{FF2B5EF4-FFF2-40B4-BE49-F238E27FC236}">
                <a16:creationId xmlns:a16="http://schemas.microsoft.com/office/drawing/2014/main" id="{12276D2B-E3FE-8686-DDDE-EAAF22BABD54}"/>
              </a:ext>
            </a:extLst>
          </p:cNvPr>
          <p:cNvSpPr>
            <a:spLocks noGrp="1"/>
          </p:cNvSpPr>
          <p:nvPr>
            <p:ph type="body" sz="quarter" idx="15"/>
          </p:nvPr>
        </p:nvSpPr>
        <p:spPr>
          <a:xfrm>
            <a:off x="6582036" y="6858000"/>
            <a:ext cx="3657600" cy="914400"/>
          </a:xfrm>
        </p:spPr>
        <p:txBody>
          <a:bodyPr/>
          <a:lstStyle/>
          <a:p>
            <a:r>
              <a:rPr lang="en-US"/>
              <a:t>Dose Factor Selection</a:t>
            </a:r>
          </a:p>
        </p:txBody>
      </p:sp>
      <p:sp>
        <p:nvSpPr>
          <p:cNvPr id="20" name="Text Placeholder 7">
            <a:extLst>
              <a:ext uri="{FF2B5EF4-FFF2-40B4-BE49-F238E27FC236}">
                <a16:creationId xmlns:a16="http://schemas.microsoft.com/office/drawing/2014/main" id="{F53BAA92-B506-5ED1-4065-19BAAB1B2943}"/>
              </a:ext>
            </a:extLst>
          </p:cNvPr>
          <p:cNvSpPr>
            <a:spLocks noGrp="1"/>
          </p:cNvSpPr>
          <p:nvPr>
            <p:ph type="body" sz="quarter" idx="16"/>
          </p:nvPr>
        </p:nvSpPr>
        <p:spPr>
          <a:xfrm>
            <a:off x="10696836" y="2971800"/>
            <a:ext cx="3657600" cy="914400"/>
          </a:xfrm>
        </p:spPr>
        <p:txBody>
          <a:bodyPr anchor="b">
            <a:normAutofit/>
          </a:bodyPr>
          <a:lstStyle/>
          <a:p>
            <a:r>
              <a:rPr lang="en-US"/>
              <a:t>GASPAR</a:t>
            </a:r>
          </a:p>
        </p:txBody>
      </p:sp>
      <p:sp>
        <p:nvSpPr>
          <p:cNvPr id="39" name="Text Placeholder 8">
            <a:extLst>
              <a:ext uri="{FF2B5EF4-FFF2-40B4-BE49-F238E27FC236}">
                <a16:creationId xmlns:a16="http://schemas.microsoft.com/office/drawing/2014/main" id="{51EF12C8-5115-2331-0868-F18312F04E82}"/>
              </a:ext>
            </a:extLst>
          </p:cNvPr>
          <p:cNvSpPr>
            <a:spLocks noGrp="1"/>
          </p:cNvSpPr>
          <p:nvPr>
            <p:ph type="body" sz="quarter" idx="17"/>
          </p:nvPr>
        </p:nvSpPr>
        <p:spPr>
          <a:xfrm>
            <a:off x="10696836" y="6858000"/>
            <a:ext cx="3657600" cy="914400"/>
          </a:xfrm>
        </p:spPr>
        <p:txBody>
          <a:bodyPr/>
          <a:lstStyle/>
          <a:p>
            <a:r>
              <a:rPr lang="en-US"/>
              <a:t>Table 1 of RG 1.109</a:t>
            </a:r>
          </a:p>
        </p:txBody>
      </p:sp>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8"/>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6</a:t>
            </a:fld>
            <a:endParaRPr lang="en-US"/>
          </a:p>
        </p:txBody>
      </p:sp>
      <p:sp>
        <p:nvSpPr>
          <p:cNvPr id="41" name="Title 10">
            <a:extLst>
              <a:ext uri="{FF2B5EF4-FFF2-40B4-BE49-F238E27FC236}">
                <a16:creationId xmlns:a16="http://schemas.microsoft.com/office/drawing/2014/main" id="{E3231DE3-DFC0-0513-2AAD-9E6AB19DDA02}"/>
              </a:ext>
            </a:extLst>
          </p:cNvPr>
          <p:cNvSpPr>
            <a:spLocks noGrp="1"/>
          </p:cNvSpPr>
          <p:nvPr>
            <p:ph type="title"/>
          </p:nvPr>
        </p:nvSpPr>
        <p:spPr>
          <a:xfrm>
            <a:off x="1371599" y="2295525"/>
            <a:ext cx="4572001" cy="1590675"/>
          </a:xfrm>
        </p:spPr>
        <p:txBody>
          <a:bodyPr anchor="t"/>
          <a:lstStyle/>
          <a:p>
            <a:r>
              <a:rPr lang="en-US"/>
              <a:t>Using NRCDose3</a:t>
            </a:r>
          </a:p>
        </p:txBody>
      </p:sp>
      <p:sp>
        <p:nvSpPr>
          <p:cNvPr id="43" name="Content Placeholder 11">
            <a:extLst>
              <a:ext uri="{FF2B5EF4-FFF2-40B4-BE49-F238E27FC236}">
                <a16:creationId xmlns:a16="http://schemas.microsoft.com/office/drawing/2014/main" id="{90E23AC7-6838-6002-9CE6-260132F54E9B}"/>
              </a:ext>
            </a:extLst>
          </p:cNvPr>
          <p:cNvSpPr>
            <a:spLocks noGrp="1"/>
          </p:cNvSpPr>
          <p:nvPr>
            <p:ph sz="quarter" idx="21"/>
          </p:nvPr>
        </p:nvSpPr>
        <p:spPr>
          <a:xfrm>
            <a:off x="1394459" y="3369732"/>
            <a:ext cx="4572000" cy="4047067"/>
          </a:xfrm>
        </p:spPr>
        <p:txBody>
          <a:bodyPr/>
          <a:lstStyle/>
          <a:p>
            <a:pPr marL="274320" marR="0" lvl="0" indent="-274320" algn="l" defTabSz="1097280" rtl="0" eaLnBrk="1" fontAlgn="auto" latinLnBrk="0" hangingPunct="1">
              <a:lnSpc>
                <a:spcPct val="90000"/>
              </a:lnSpc>
              <a:spcBef>
                <a:spcPts val="1200"/>
              </a:spcBef>
              <a:spcAft>
                <a:spcPts val="0"/>
              </a:spcAft>
              <a:buClr>
                <a:srgbClr val="F37421"/>
              </a:buClr>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The use of LADTAP II and GASPAR II is based on the types of effluent releases specified at a facility.</a:t>
            </a:r>
          </a:p>
          <a:p>
            <a:pPr marL="274320" marR="0" lvl="0" indent="-274320" algn="l" defTabSz="1097280" rtl="0" eaLnBrk="1" fontAlgn="auto" latinLnBrk="0" hangingPunct="1">
              <a:lnSpc>
                <a:spcPct val="90000"/>
              </a:lnSpc>
              <a:spcBef>
                <a:spcPts val="1200"/>
              </a:spcBef>
              <a:spcAft>
                <a:spcPts val="0"/>
              </a:spcAft>
              <a:buClr>
                <a:srgbClr val="F37421"/>
              </a:buClr>
              <a:buSzTx/>
              <a:buFont typeface="Arial" panose="020B0604020202020204" pitchFamily="34" charset="0"/>
              <a:buChar char="•"/>
              <a:tabLst/>
              <a:defRPr/>
            </a:pPr>
            <a:r>
              <a:rPr lang="en-US" sz="2000">
                <a:solidFill>
                  <a:srgbClr val="FFFFFF"/>
                </a:solidFill>
                <a:latin typeface="Arial"/>
              </a:rPr>
              <a:t>Requires source term inputs, XOQDOQ data, and other site-specific inputs.  </a:t>
            </a:r>
          </a:p>
          <a:p>
            <a:pPr marL="274320" marR="0" lvl="0" indent="-274320" algn="l" defTabSz="1097280" rtl="0" eaLnBrk="1" fontAlgn="auto" latinLnBrk="0" hangingPunct="1">
              <a:lnSpc>
                <a:spcPct val="90000"/>
              </a:lnSpc>
              <a:spcBef>
                <a:spcPts val="1200"/>
              </a:spcBef>
              <a:spcAft>
                <a:spcPts val="0"/>
              </a:spcAft>
              <a:buClr>
                <a:srgbClr val="F37421"/>
              </a:buClr>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NRCDose3 allows for the calculation of dose in ICRP 2, ICRP 30, and ICRP 72 methodologies.</a:t>
            </a:r>
          </a:p>
          <a:p>
            <a:pPr marL="274320" marR="0" lvl="0" indent="-274320" algn="l" defTabSz="1097280" rtl="0" eaLnBrk="1" fontAlgn="auto" latinLnBrk="0" hangingPunct="1">
              <a:lnSpc>
                <a:spcPct val="90000"/>
              </a:lnSpc>
              <a:spcBef>
                <a:spcPts val="1200"/>
              </a:spcBef>
              <a:spcAft>
                <a:spcPts val="0"/>
              </a:spcAft>
              <a:buClr>
                <a:srgbClr val="F37421"/>
              </a:buClr>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Table 1 of RG 1.109 describes the methods of evaluating compliance with 10 CFR Part 50 Appendix I dose objectives.  </a:t>
            </a:r>
          </a:p>
          <a:p>
            <a:pPr marL="274320" marR="0" lvl="0" indent="-274320" algn="l" defTabSz="1097280" rtl="0" eaLnBrk="1" fontAlgn="auto" latinLnBrk="0" hangingPunct="1">
              <a:lnSpc>
                <a:spcPct val="90000"/>
              </a:lnSpc>
              <a:spcBef>
                <a:spcPts val="1200"/>
              </a:spcBef>
              <a:spcAft>
                <a:spcPts val="0"/>
              </a:spcAft>
              <a:buClr>
                <a:srgbClr val="F37421"/>
              </a:buClr>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a:p>
            <a:endParaRPr lang="en-US" sz="4000"/>
          </a:p>
        </p:txBody>
      </p:sp>
      <p:pic>
        <p:nvPicPr>
          <p:cNvPr id="30" name="Picture 29">
            <a:extLst>
              <a:ext uri="{FF2B5EF4-FFF2-40B4-BE49-F238E27FC236}">
                <a16:creationId xmlns:a16="http://schemas.microsoft.com/office/drawing/2014/main" id="{96335EED-77D9-E0BD-1786-A625F0EED33B}"/>
              </a:ext>
            </a:extLst>
          </p:cNvPr>
          <p:cNvPicPr>
            <a:picLocks noChangeAspect="1"/>
          </p:cNvPicPr>
          <p:nvPr/>
        </p:nvPicPr>
        <p:blipFill>
          <a:blip r:embed="rId5"/>
          <a:stretch>
            <a:fillRect/>
          </a:stretch>
        </p:blipFill>
        <p:spPr>
          <a:xfrm>
            <a:off x="6579026" y="5664200"/>
            <a:ext cx="3660610" cy="1079627"/>
          </a:xfrm>
          <a:prstGeom prst="rect">
            <a:avLst/>
          </a:prstGeom>
        </p:spPr>
      </p:pic>
      <p:pic>
        <p:nvPicPr>
          <p:cNvPr id="34" name="Picture 33">
            <a:extLst>
              <a:ext uri="{FF2B5EF4-FFF2-40B4-BE49-F238E27FC236}">
                <a16:creationId xmlns:a16="http://schemas.microsoft.com/office/drawing/2014/main" id="{1AA64519-8CCA-6E1B-6594-890F890B5B5D}"/>
              </a:ext>
            </a:extLst>
          </p:cNvPr>
          <p:cNvPicPr>
            <a:picLocks noChangeAspect="1"/>
          </p:cNvPicPr>
          <p:nvPr/>
        </p:nvPicPr>
        <p:blipFill>
          <a:blip r:embed="rId6"/>
          <a:stretch>
            <a:fillRect/>
          </a:stretch>
        </p:blipFill>
        <p:spPr>
          <a:xfrm>
            <a:off x="6612763" y="4533646"/>
            <a:ext cx="3626873" cy="1079627"/>
          </a:xfrm>
          <a:prstGeom prst="rect">
            <a:avLst/>
          </a:prstGeom>
        </p:spPr>
      </p:pic>
    </p:spTree>
    <p:extLst>
      <p:ext uri="{BB962C8B-B14F-4D97-AF65-F5344CB8AC3E}">
        <p14:creationId xmlns:p14="http://schemas.microsoft.com/office/powerpoint/2010/main" val="2137331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7</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NRCDose3 in Licensing Activities </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r>
              <a:rPr lang="en-US"/>
              <a:t>For licensing reviews LADTAP II and GASPAR II are used as a confirmatory analysis tool.</a:t>
            </a:r>
          </a:p>
          <a:p>
            <a:r>
              <a:rPr lang="en-US"/>
              <a:t>For licensing applications that also use LADTAP II and GASPAR II the NRC Staff can quickly perform confirmatory analysis to verify reported releases.  </a:t>
            </a:r>
          </a:p>
          <a:p>
            <a:r>
              <a:rPr lang="en-US"/>
              <a:t>For licensing applications that choose to use another method to determine effluent doses, NRCDose3 can still be used with requests for certain details like X/Q and D/Q data, Ci/yr releases, and using RG defaults to verify dose estimates provided by these other methods.  </a:t>
            </a:r>
          </a:p>
          <a:p>
            <a:pPr lvl="1"/>
            <a:r>
              <a:rPr lang="en-US"/>
              <a:t>New Reactor Applications have used LADTAP II and GASPAR II.</a:t>
            </a:r>
          </a:p>
          <a:p>
            <a:pPr lvl="1"/>
            <a:r>
              <a:rPr lang="en-US"/>
              <a:t>Research and Test Reactors tend to use other codes to approximate their gaseous releases.  (CAP88 or GENII as examples)</a:t>
            </a:r>
          </a:p>
          <a:p>
            <a:endParaRPr lang="en-US"/>
          </a:p>
        </p:txBody>
      </p:sp>
    </p:spTree>
    <p:extLst>
      <p:ext uri="{BB962C8B-B14F-4D97-AF65-F5344CB8AC3E}">
        <p14:creationId xmlns:p14="http://schemas.microsoft.com/office/powerpoint/2010/main" val="2666142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computer&#10;&#10;Description automatically generated">
            <a:extLst>
              <a:ext uri="{FF2B5EF4-FFF2-40B4-BE49-F238E27FC236}">
                <a16:creationId xmlns:a16="http://schemas.microsoft.com/office/drawing/2014/main" id="{53B3862B-3EF9-9903-5F09-166358F64D9F}"/>
              </a:ext>
            </a:extLst>
          </p:cNvPr>
          <p:cNvPicPr>
            <a:picLocks noChangeAspect="1"/>
          </p:cNvPicPr>
          <p:nvPr/>
        </p:nvPicPr>
        <p:blipFill>
          <a:blip r:embed="rId3"/>
          <a:stretch>
            <a:fillRect/>
          </a:stretch>
        </p:blipFill>
        <p:spPr>
          <a:xfrm>
            <a:off x="6898104" y="3159943"/>
            <a:ext cx="7275095" cy="1909713"/>
          </a:xfrm>
          <a:prstGeom prst="rect">
            <a:avLst/>
          </a:prstGeom>
          <a:noFill/>
        </p:spPr>
      </p:pic>
      <p:sp>
        <p:nvSpPr>
          <p:cNvPr id="2" name="Slide Number Placeholder 1">
            <a:extLst>
              <a:ext uri="{FF2B5EF4-FFF2-40B4-BE49-F238E27FC236}">
                <a16:creationId xmlns:a16="http://schemas.microsoft.com/office/drawing/2014/main" id="{B9C50252-B03C-A612-BD58-6F3FD6073A62}"/>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8</a:t>
            </a:fld>
            <a:endParaRPr lang="en-US"/>
          </a:p>
        </p:txBody>
      </p:sp>
      <p:sp>
        <p:nvSpPr>
          <p:cNvPr id="16" name="Text Placeholder 3">
            <a:extLst>
              <a:ext uri="{FF2B5EF4-FFF2-40B4-BE49-F238E27FC236}">
                <a16:creationId xmlns:a16="http://schemas.microsoft.com/office/drawing/2014/main" id="{9BE942F8-A0A5-6D4E-FBCA-CCADB83EBCD9}"/>
              </a:ext>
            </a:extLst>
          </p:cNvPr>
          <p:cNvSpPr>
            <a:spLocks noGrp="1"/>
          </p:cNvSpPr>
          <p:nvPr>
            <p:ph type="body" sz="quarter" idx="14"/>
          </p:nvPr>
        </p:nvSpPr>
        <p:spPr>
          <a:xfrm>
            <a:off x="6898104" y="6858000"/>
            <a:ext cx="7275095" cy="914400"/>
          </a:xfrm>
        </p:spPr>
        <p:txBody>
          <a:bodyPr/>
          <a:lstStyle/>
          <a:p>
            <a:r>
              <a:rPr lang="en-US"/>
              <a:t>RADTRAD Control Room Dose Model</a:t>
            </a:r>
          </a:p>
        </p:txBody>
      </p:sp>
      <p:sp>
        <p:nvSpPr>
          <p:cNvPr id="5" name="Title 4">
            <a:extLst>
              <a:ext uri="{FF2B5EF4-FFF2-40B4-BE49-F238E27FC236}">
                <a16:creationId xmlns:a16="http://schemas.microsoft.com/office/drawing/2014/main" id="{1EAED0DD-8F07-58D1-F351-9EF45C48ECD4}"/>
              </a:ext>
            </a:extLst>
          </p:cNvPr>
          <p:cNvSpPr>
            <a:spLocks noGrp="1"/>
          </p:cNvSpPr>
          <p:nvPr>
            <p:ph type="title"/>
          </p:nvPr>
        </p:nvSpPr>
        <p:spPr>
          <a:xfrm>
            <a:off x="1371599" y="2295525"/>
            <a:ext cx="4572001" cy="1590675"/>
          </a:xfrm>
        </p:spPr>
        <p:txBody>
          <a:bodyPr anchor="t">
            <a:normAutofit/>
          </a:bodyPr>
          <a:lstStyle/>
          <a:p>
            <a:r>
              <a:rPr lang="en-US"/>
              <a:t>SNAP/RADTRAD</a:t>
            </a:r>
          </a:p>
        </p:txBody>
      </p:sp>
      <p:sp>
        <p:nvSpPr>
          <p:cNvPr id="4" name="Content Placeholder 3">
            <a:extLst>
              <a:ext uri="{FF2B5EF4-FFF2-40B4-BE49-F238E27FC236}">
                <a16:creationId xmlns:a16="http://schemas.microsoft.com/office/drawing/2014/main" id="{9E111658-358A-39D8-F284-7B25CC55B5DE}"/>
              </a:ext>
            </a:extLst>
          </p:cNvPr>
          <p:cNvSpPr>
            <a:spLocks noGrp="1"/>
          </p:cNvSpPr>
          <p:nvPr>
            <p:ph sz="quarter" idx="21"/>
          </p:nvPr>
        </p:nvSpPr>
        <p:spPr>
          <a:xfrm>
            <a:off x="1394459" y="3365328"/>
            <a:ext cx="4572000" cy="3429000"/>
          </a:xfrm>
        </p:spPr>
        <p:txBody>
          <a:bodyPr>
            <a:normAutofit fontScale="92500" lnSpcReduction="10000"/>
          </a:bodyPr>
          <a:lstStyle/>
          <a:p>
            <a:r>
              <a:rPr lang="en-US" sz="2600"/>
              <a:t>RADTRAD is one of the applications contained within the Symbolic Nuclear Analysis Package (SNAP).</a:t>
            </a:r>
          </a:p>
          <a:p>
            <a:r>
              <a:rPr lang="en-US" sz="2600"/>
              <a:t>RADTRAD estimates doses to an individual at the Exclusion Area Boundary (EAB), the Low Population Zone (LPZ), the Control Room, and other locations as defined.</a:t>
            </a:r>
          </a:p>
          <a:p>
            <a:endParaRPr lang="en-US"/>
          </a:p>
        </p:txBody>
      </p:sp>
    </p:spTree>
    <p:extLst>
      <p:ext uri="{BB962C8B-B14F-4D97-AF65-F5344CB8AC3E}">
        <p14:creationId xmlns:p14="http://schemas.microsoft.com/office/powerpoint/2010/main" val="2030273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BE7DD2A-3984-5886-EC06-F61ABDF30328}"/>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9</a:t>
            </a:fld>
            <a:endParaRPr lang="en-US"/>
          </a:p>
        </p:txBody>
      </p:sp>
      <p:sp>
        <p:nvSpPr>
          <p:cNvPr id="11" name="Title 10">
            <a:extLst>
              <a:ext uri="{FF2B5EF4-FFF2-40B4-BE49-F238E27FC236}">
                <a16:creationId xmlns:a16="http://schemas.microsoft.com/office/drawing/2014/main" id="{3E09FA04-3F88-B0C6-BD0F-F6F89D4DF2EF}"/>
              </a:ext>
            </a:extLst>
          </p:cNvPr>
          <p:cNvSpPr>
            <a:spLocks noGrp="1"/>
          </p:cNvSpPr>
          <p:nvPr>
            <p:ph type="title"/>
          </p:nvPr>
        </p:nvSpPr>
        <p:spPr>
          <a:xfrm>
            <a:off x="1409701" y="472966"/>
            <a:ext cx="8073512" cy="874673"/>
          </a:xfrm>
        </p:spPr>
        <p:txBody>
          <a:bodyPr anchor="b">
            <a:normAutofit/>
          </a:bodyPr>
          <a:lstStyle/>
          <a:p>
            <a:r>
              <a:rPr lang="en-US"/>
              <a:t>RADTRAD in Licensing Activities</a:t>
            </a:r>
          </a:p>
        </p:txBody>
      </p:sp>
      <p:sp>
        <p:nvSpPr>
          <p:cNvPr id="17" name="Content Placeholder 3">
            <a:extLst>
              <a:ext uri="{FF2B5EF4-FFF2-40B4-BE49-F238E27FC236}">
                <a16:creationId xmlns:a16="http://schemas.microsoft.com/office/drawing/2014/main" id="{704BE356-9ABA-F6A7-DF4E-463B69212714}"/>
              </a:ext>
            </a:extLst>
          </p:cNvPr>
          <p:cNvSpPr>
            <a:spLocks noGrp="1"/>
          </p:cNvSpPr>
          <p:nvPr>
            <p:ph sz="quarter" idx="20"/>
          </p:nvPr>
        </p:nvSpPr>
        <p:spPr>
          <a:xfrm>
            <a:off x="1371600" y="2057399"/>
            <a:ext cx="12801600" cy="5486401"/>
          </a:xfrm>
        </p:spPr>
        <p:txBody>
          <a:bodyPr/>
          <a:lstStyle/>
          <a:p>
            <a:r>
              <a:rPr lang="en-US"/>
              <a:t>The RADionuclide, Transport, Removal, and Dose Estimation (RADTRAD) code is used to perform design basis accident (DBA) radiological consequence analyses for power reactor licensing siting and safety analysis.</a:t>
            </a:r>
          </a:p>
          <a:p>
            <a:pPr lvl="1"/>
            <a:r>
              <a:rPr lang="en-US"/>
              <a:t>Uses a combination of tables and numerical models of source term reduction phenomena to determine the time-dependent dose at the EAB, LPZ, and in the control room</a:t>
            </a:r>
          </a:p>
          <a:p>
            <a:pPr lvl="1"/>
            <a:r>
              <a:rPr lang="en-US"/>
              <a:t>Confirmatory analysis tool for NRC review staff</a:t>
            </a:r>
          </a:p>
          <a:p>
            <a:r>
              <a:rPr lang="en-US"/>
              <a:t>Component and pathway model - flexible to model specific facility and postulated DBAs</a:t>
            </a:r>
          </a:p>
          <a:p>
            <a:r>
              <a:rPr lang="en-US"/>
              <a:t>RADTRAD includes preset model inputs that can be selected consistent with guidance, or the user can define.</a:t>
            </a:r>
          </a:p>
          <a:p>
            <a:pPr lvl="1"/>
            <a:r>
              <a:rPr lang="en-US"/>
              <a:t>Light water reactor (LWR) DBA source terms and consequence analysis guidance is given in Regulatory Guide (RG) 1.183 or RG 1.195. </a:t>
            </a:r>
          </a:p>
          <a:p>
            <a:pPr lvl="1"/>
            <a:endParaRPr lang="en-US"/>
          </a:p>
          <a:p>
            <a:pPr lvl="1"/>
            <a:endParaRPr lang="en-US"/>
          </a:p>
        </p:txBody>
      </p:sp>
    </p:spTree>
    <p:extLst>
      <p:ext uri="{BB962C8B-B14F-4D97-AF65-F5344CB8AC3E}">
        <p14:creationId xmlns:p14="http://schemas.microsoft.com/office/powerpoint/2010/main" val="1651502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f9503f-814b-432a-91f5-9c13c51348b4">
      <Terms xmlns="http://schemas.microsoft.com/office/infopath/2007/PartnerControls"/>
    </lcf76f155ced4ddcb4097134ff3c332f>
    <TaxCatchAll xmlns="dfe7fab5-ca36-4373-9e84-14533c573aad" xsi:nil="true"/>
    <_dlc_DocId xmlns="dfe7fab5-ca36-4373-9e84-14533c573aad">EARRTHREF-1375243986-33380</_dlc_DocId>
    <_dlc_DocIdUrl xmlns="dfe7fab5-ca36-4373-9e84-14533c573aad">
      <Url>https://pnnl.sharepoint.com/teams/EARRTH/_layouts/15/DocIdRedir.aspx?ID=EARRTHREF-1375243986-33380</Url>
      <Description>EARRTHREF-1375243986-33380</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A17772E-944E-44A7-AF4B-D7017A704226}">
  <ds:schemaRefs>
    <ds:schemaRef ds:uri="dfe7fab5-ca36-4373-9e84-14533c573aad"/>
    <ds:schemaRef ds:uri="f7f9503f-814b-432a-91f5-9c13c51348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3AED018-ED2A-4988-A522-21DEDBB8850A}">
  <ds:schemaRefs>
    <ds:schemaRef ds:uri="dfe7fab5-ca36-4373-9e84-14533c573aad"/>
    <ds:schemaRef ds:uri="f7f9503f-814b-432a-91f5-9c13c51348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71E72E-02F5-4E65-B74B-EFA82016BEA2}">
  <ds:schemaRefs>
    <ds:schemaRef ds:uri="http://schemas.microsoft.com/sharepoint/v3/contenttype/forms"/>
  </ds:schemaRefs>
</ds:datastoreItem>
</file>

<file path=customXml/itemProps4.xml><?xml version="1.0" encoding="utf-8"?>
<ds:datastoreItem xmlns:ds="http://schemas.openxmlformats.org/officeDocument/2006/customXml" ds:itemID="{8B9B6D4D-C4A5-49F4-ADC8-C5D9E1D097C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PNNL_Option_4</Template>
  <Application>Microsoft Office PowerPoint</Application>
  <PresentationFormat>Custom</PresentationFormat>
  <Slides>15</Slides>
  <Notes>6</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PNNL_Option_4</vt:lpstr>
      <vt:lpstr>Safety Reviews and Codes</vt:lpstr>
      <vt:lpstr>Overview</vt:lpstr>
      <vt:lpstr>Radiological Release Consequence Analyses in Power Reactor Safety Reviews</vt:lpstr>
      <vt:lpstr>Radiological consequence analysis computer codes</vt:lpstr>
      <vt:lpstr>NRCDose3</vt:lpstr>
      <vt:lpstr>Using NRCDose3</vt:lpstr>
      <vt:lpstr>NRCDose3 in Licensing Activities </vt:lpstr>
      <vt:lpstr>SNAP/RADTRAD</vt:lpstr>
      <vt:lpstr>RADTRAD in Licensing Activities</vt:lpstr>
      <vt:lpstr>Using RADTRAD for License Application Safety Analysis</vt:lpstr>
      <vt:lpstr>Using RADTRAD for License Application Safety Analysis</vt:lpstr>
      <vt:lpstr>MACCS</vt:lpstr>
      <vt:lpstr>MACCS in Licensing Activities</vt:lpstr>
      <vt:lpstr>Using MACCS for License Applications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revision>1</cp:revision>
  <dcterms:created xsi:type="dcterms:W3CDTF">2022-09-08T04:47:07Z</dcterms:created>
  <dcterms:modified xsi:type="dcterms:W3CDTF">2024-10-02T16:58:03Z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0x0101006F577D85CA72664694D7796B41A5113E</vt:lpwstr>
  </property>
  <property fmtid="{D5CDD505-2E9C-101B-9397-08002B2CF9AE}" pid="3" name="_dlc_DocIdItemGuid">
    <vt:lpwstr>1fc69eb2-b392-4a28-a6ee-941cccb80c36</vt:lpwstr>
  </property>
  <property fmtid="{D5CDD505-2E9C-101B-9397-08002B2CF9AE}" pid="4" name="MediaServiceImageTags">
    <vt:lpwstr/>
  </property>
</Properties>
</file>