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7_B193C3BB.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5"/>
  </p:sldMasterIdLst>
  <p:notesMasterIdLst>
    <p:notesMasterId r:id="rId93"/>
  </p:notesMasterIdLst>
  <p:handoutMasterIdLst>
    <p:handoutMasterId r:id="rId94"/>
  </p:handoutMasterIdLst>
  <p:sldIdLst>
    <p:sldId id="260" r:id="rId6"/>
    <p:sldId id="262" r:id="rId7"/>
    <p:sldId id="364" r:id="rId8"/>
    <p:sldId id="271" r:id="rId9"/>
    <p:sldId id="282" r:id="rId10"/>
    <p:sldId id="273" r:id="rId11"/>
    <p:sldId id="283" r:id="rId12"/>
    <p:sldId id="302" r:id="rId13"/>
    <p:sldId id="346" r:id="rId14"/>
    <p:sldId id="347" r:id="rId15"/>
    <p:sldId id="348" r:id="rId16"/>
    <p:sldId id="303" r:id="rId17"/>
    <p:sldId id="349" r:id="rId18"/>
    <p:sldId id="350" r:id="rId19"/>
    <p:sldId id="351" r:id="rId20"/>
    <p:sldId id="357" r:id="rId21"/>
    <p:sldId id="304" r:id="rId22"/>
    <p:sldId id="354" r:id="rId23"/>
    <p:sldId id="352" r:id="rId24"/>
    <p:sldId id="355" r:id="rId25"/>
    <p:sldId id="353" r:id="rId26"/>
    <p:sldId id="286" r:id="rId27"/>
    <p:sldId id="333" r:id="rId28"/>
    <p:sldId id="311" r:id="rId29"/>
    <p:sldId id="344" r:id="rId30"/>
    <p:sldId id="288" r:id="rId31"/>
    <p:sldId id="356" r:id="rId32"/>
    <p:sldId id="339" r:id="rId33"/>
    <p:sldId id="340" r:id="rId34"/>
    <p:sldId id="307" r:id="rId35"/>
    <p:sldId id="308" r:id="rId36"/>
    <p:sldId id="309" r:id="rId37"/>
    <p:sldId id="285" r:id="rId38"/>
    <p:sldId id="291" r:id="rId39"/>
    <p:sldId id="292" r:id="rId40"/>
    <p:sldId id="296" r:id="rId41"/>
    <p:sldId id="321" r:id="rId42"/>
    <p:sldId id="297" r:id="rId43"/>
    <p:sldId id="322" r:id="rId44"/>
    <p:sldId id="299" r:id="rId45"/>
    <p:sldId id="323" r:id="rId46"/>
    <p:sldId id="293" r:id="rId47"/>
    <p:sldId id="325" r:id="rId48"/>
    <p:sldId id="300" r:id="rId49"/>
    <p:sldId id="324" r:id="rId50"/>
    <p:sldId id="358" r:id="rId51"/>
    <p:sldId id="359" r:id="rId52"/>
    <p:sldId id="360" r:id="rId53"/>
    <p:sldId id="361" r:id="rId54"/>
    <p:sldId id="341" r:id="rId55"/>
    <p:sldId id="342" r:id="rId56"/>
    <p:sldId id="343" r:id="rId57"/>
    <p:sldId id="277" r:id="rId58"/>
    <p:sldId id="345" r:id="rId59"/>
    <p:sldId id="301" r:id="rId60"/>
    <p:sldId id="326" r:id="rId61"/>
    <p:sldId id="310" r:id="rId62"/>
    <p:sldId id="327" r:id="rId63"/>
    <p:sldId id="313" r:id="rId64"/>
    <p:sldId id="328" r:id="rId65"/>
    <p:sldId id="294" r:id="rId66"/>
    <p:sldId id="329" r:id="rId67"/>
    <p:sldId id="314" r:id="rId68"/>
    <p:sldId id="330" r:id="rId69"/>
    <p:sldId id="315" r:id="rId70"/>
    <p:sldId id="331" r:id="rId71"/>
    <p:sldId id="316" r:id="rId72"/>
    <p:sldId id="332" r:id="rId73"/>
    <p:sldId id="318" r:id="rId74"/>
    <p:sldId id="335" r:id="rId75"/>
    <p:sldId id="319" r:id="rId76"/>
    <p:sldId id="334" r:id="rId77"/>
    <p:sldId id="295" r:id="rId78"/>
    <p:sldId id="337" r:id="rId79"/>
    <p:sldId id="320" r:id="rId80"/>
    <p:sldId id="338" r:id="rId81"/>
    <p:sldId id="290" r:id="rId82"/>
    <p:sldId id="268" r:id="rId83"/>
    <p:sldId id="305" r:id="rId84"/>
    <p:sldId id="278" r:id="rId85"/>
    <p:sldId id="336" r:id="rId86"/>
    <p:sldId id="362" r:id="rId87"/>
    <p:sldId id="363" r:id="rId88"/>
    <p:sldId id="263" r:id="rId89"/>
    <p:sldId id="279" r:id="rId90"/>
    <p:sldId id="281" r:id="rId91"/>
    <p:sldId id="284" r:id="rId92"/>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A10053-2C12-49E0-8C14-A38D6BC23139}">
          <p14:sldIdLst>
            <p14:sldId id="260"/>
            <p14:sldId id="262"/>
            <p14:sldId id="364"/>
          </p14:sldIdLst>
        </p14:section>
        <p14:section name="SIERRA ATD Overview" id="{1A6E8657-464C-47AC-96BE-0A17A18F4B06}">
          <p14:sldIdLst>
            <p14:sldId id="271"/>
            <p14:sldId id="282"/>
            <p14:sldId id="273"/>
            <p14:sldId id="283"/>
          </p14:sldIdLst>
        </p14:section>
        <p14:section name="Legacy Codes" id="{2FB01AAC-914F-498A-B71F-573536625A8A}">
          <p14:sldIdLst>
            <p14:sldId id="302"/>
            <p14:sldId id="346"/>
            <p14:sldId id="347"/>
            <p14:sldId id="348"/>
            <p14:sldId id="303"/>
            <p14:sldId id="349"/>
            <p14:sldId id="350"/>
            <p14:sldId id="351"/>
            <p14:sldId id="357"/>
            <p14:sldId id="304"/>
            <p14:sldId id="354"/>
            <p14:sldId id="352"/>
            <p14:sldId id="355"/>
            <p14:sldId id="353"/>
          </p14:sldIdLst>
        </p14:section>
        <p14:section name="Technical Basis" id="{128B9DCB-0B05-425B-8C05-A9DFDE7F97DF}">
          <p14:sldIdLst>
            <p14:sldId id="286"/>
            <p14:sldId id="333"/>
            <p14:sldId id="311"/>
            <p14:sldId id="344"/>
            <p14:sldId id="288"/>
            <p14:sldId id="356"/>
          </p14:sldIdLst>
        </p14:section>
        <p14:section name="Quality Assurance" id="{84D86DD2-1E42-4777-916A-7F76BC7F984B}">
          <p14:sldIdLst>
            <p14:sldId id="339"/>
            <p14:sldId id="340"/>
            <p14:sldId id="307"/>
            <p14:sldId id="308"/>
            <p14:sldId id="309"/>
          </p14:sldIdLst>
        </p14:section>
        <p14:section name="UI - SIERRA" id="{9D894485-9DB3-4882-A38A-B30CE9F4DFA5}">
          <p14:sldIdLst>
            <p14:sldId id="285"/>
            <p14:sldId id="291"/>
            <p14:sldId id="292"/>
          </p14:sldIdLst>
        </p14:section>
        <p14:section name="UI - ATD Control Room" id="{38A06AE3-F0D4-481A-B884-951898EDF3CD}">
          <p14:sldIdLst>
            <p14:sldId id="296"/>
            <p14:sldId id="321"/>
            <p14:sldId id="297"/>
            <p14:sldId id="322"/>
            <p14:sldId id="299"/>
            <p14:sldId id="323"/>
            <p14:sldId id="293"/>
            <p14:sldId id="325"/>
            <p14:sldId id="300"/>
            <p14:sldId id="324"/>
            <p14:sldId id="358"/>
            <p14:sldId id="359"/>
            <p14:sldId id="360"/>
            <p14:sldId id="361"/>
          </p14:sldIdLst>
        </p14:section>
        <p14:section name="Sidebar- Folders and Files" id="{29EE3DFE-EF3C-4BBC-ADD9-A1996838F3CF}">
          <p14:sldIdLst>
            <p14:sldId id="341"/>
            <p14:sldId id="342"/>
            <p14:sldId id="343"/>
            <p14:sldId id="277"/>
            <p14:sldId id="345"/>
          </p14:sldIdLst>
        </p14:section>
        <p14:section name="UI - ATD DBA" id="{BE7FA40E-68BB-4EED-9849-8D29F06D4442}">
          <p14:sldIdLst>
            <p14:sldId id="301"/>
            <p14:sldId id="326"/>
            <p14:sldId id="310"/>
            <p14:sldId id="327"/>
            <p14:sldId id="313"/>
            <p14:sldId id="328"/>
            <p14:sldId id="294"/>
            <p14:sldId id="329"/>
            <p14:sldId id="314"/>
            <p14:sldId id="330"/>
          </p14:sldIdLst>
        </p14:section>
        <p14:section name="UI - ATD RA" id="{66CE6D8C-DAD2-4030-87E2-557743F27D5F}">
          <p14:sldIdLst>
            <p14:sldId id="315"/>
            <p14:sldId id="331"/>
            <p14:sldId id="316"/>
            <p14:sldId id="332"/>
            <p14:sldId id="318"/>
            <p14:sldId id="335"/>
            <p14:sldId id="319"/>
            <p14:sldId id="334"/>
            <p14:sldId id="295"/>
            <p14:sldId id="337"/>
            <p14:sldId id="320"/>
            <p14:sldId id="338"/>
          </p14:sldIdLst>
        </p14:section>
        <p14:section name="Future Development" id="{E57E4CB7-9D1F-4128-8591-88596B644ADD}">
          <p14:sldIdLst>
            <p14:sldId id="290"/>
            <p14:sldId id="268"/>
            <p14:sldId id="305"/>
            <p14:sldId id="278"/>
            <p14:sldId id="336"/>
            <p14:sldId id="362"/>
            <p14:sldId id="363"/>
          </p14:sldIdLst>
        </p14:section>
        <p14:section name="Software Download" id="{6C25EC64-DA0C-4BAC-A8A6-645A87E25425}">
          <p14:sldIdLst>
            <p14:sldId id="263"/>
            <p14:sldId id="279"/>
            <p14:sldId id="281"/>
            <p14:sldId id="284"/>
          </p14:sldIdLst>
        </p14:section>
      </p14:sectionLst>
    </p:ext>
    <p:ext uri="{EFAFB233-063F-42B5-8137-9DF3F51BA10A}">
      <p15:sldGuideLst xmlns:p15="http://schemas.microsoft.com/office/powerpoint/2012/main">
        <p15:guide id="1" orient="horz" pos="2592" userDrawn="1">
          <p15:clr>
            <a:srgbClr val="A4A3A4"/>
          </p15:clr>
        </p15:guide>
        <p15:guide id="2" pos="4608" userDrawn="1">
          <p15:clr>
            <a:srgbClr val="A4A3A4"/>
          </p15:clr>
        </p15:guide>
        <p15:guide id="3" pos="37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E73702-B632-2B31-F0E1-3376B6CBFFFB}" name="Flaherty, Julia E" initials="FJE" userId="S::julia.flaherty@pnnl.gov::f2de96d9-d1e7-4635-9cfc-d09a328b8fc0" providerId="AD"/>
  <p188:author id="{A6E6BD86-7D8A-91D5-8BAC-DF24FF39EF56}" name="Stephanie Bush-Goddard" initials="SB" userId="S::stephanie.bush-goddard_nrc.gov#ext#@pnnl.onmicrosoft.com::87c0665c-da79-4456-92b2-33401e26fc81" providerId="AD"/>
  <p188:author id="{91A8B6A1-123C-33EE-87DE-2F5E6F1C430D}" name="Hargraves, Josh" initials="HJ" userId="S::josh.hargraves@pnnl.gov::70e24622-dfd1-46dd-8928-eeaa10a6f61a" providerId="AD"/>
  <p188:author id="{B4112EB0-D38F-8C73-3147-E8021F881C88}" name="Wagner, Katie A" initials="KW" userId="S::Katie.Wagner@pnnl.gov::6f3852c8-d385-4fe0-8d19-0a45354512a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8345B"/>
    <a:srgbClr val="F7862A"/>
    <a:srgbClr val="F58200"/>
    <a:srgbClr val="EE8200"/>
    <a:srgbClr val="18335A"/>
    <a:srgbClr val="6F64A8"/>
    <a:srgbClr val="140F23"/>
    <a:srgbClr val="6B5EA3"/>
    <a:srgbClr val="719500"/>
    <a:srgbClr val="80A4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C59AD-72C9-42F4-BBC1-60A4F7D7AE81}" v="53" dt="2024-10-22T00:51:19.057"/>
    <p1510:client id="{B7AB3DE9-8F0C-4DA2-9366-800856A36866}" v="5" dt="2024-10-22T21:18:37.985"/>
    <p1510:client id="{D4BF597C-7038-0BF4-4BD8-52078A62305C}" v="1" dt="2024-10-22T13:51:26.9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252" y="90"/>
      </p:cViewPr>
      <p:guideLst>
        <p:guide orient="horz" pos="2592"/>
        <p:guide pos="4608"/>
        <p:guide pos="37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handoutMaster" Target="handoutMasters/handoutMaster1.xml"/><Relationship Id="rId99" Type="http://schemas.microsoft.com/office/2016/11/relationships/changesInfo" Target="changesInfos/changesInfo1.xml"/><Relationship Id="rId10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gner, Katie A" userId="6f3852c8-d385-4fe0-8d19-0a45354512a7" providerId="ADAL" clId="{03969859-F908-4F77-8C38-A5AF9857A10A}"/>
    <pc:docChg chg="">
      <pc:chgData name="Wagner, Katie A" userId="6f3852c8-d385-4fe0-8d19-0a45354512a7" providerId="ADAL" clId="{03969859-F908-4F77-8C38-A5AF9857A10A}" dt="2024-10-17T22:02:06.677" v="2"/>
      <pc:docMkLst>
        <pc:docMk/>
      </pc:docMkLst>
      <pc:sldChg chg="addCm">
        <pc:chgData name="Wagner, Katie A" userId="6f3852c8-d385-4fe0-8d19-0a45354512a7" providerId="ADAL" clId="{03969859-F908-4F77-8C38-A5AF9857A10A}" dt="2024-10-17T21:55:10.320" v="0"/>
        <pc:sldMkLst>
          <pc:docMk/>
          <pc:sldMk cId="1152154647" sldId="260"/>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03969859-F908-4F77-8C38-A5AF9857A10A}" dt="2024-10-17T21:55:10.320" v="0"/>
              <pc2:cmMkLst xmlns:pc2="http://schemas.microsoft.com/office/powerpoint/2019/9/main/command">
                <pc:docMk/>
                <pc:sldMk cId="1152154647" sldId="260"/>
                <pc2:cmMk id="{63098C98-1B14-4EF0-87F8-036C6085896A}"/>
              </pc2:cmMkLst>
            </pc226:cmChg>
          </p:ext>
        </pc:extLst>
      </pc:sldChg>
      <pc:sldChg chg="addCm">
        <pc:chgData name="Wagner, Katie A" userId="6f3852c8-d385-4fe0-8d19-0a45354512a7" providerId="ADAL" clId="{03969859-F908-4F77-8C38-A5AF9857A10A}" dt="2024-10-17T22:02:06.677" v="2"/>
        <pc:sldMkLst>
          <pc:docMk/>
          <pc:sldMk cId="2028477483" sldId="290"/>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03969859-F908-4F77-8C38-A5AF9857A10A}" dt="2024-10-17T22:02:06.677" v="2"/>
              <pc2:cmMkLst xmlns:pc2="http://schemas.microsoft.com/office/powerpoint/2019/9/main/command">
                <pc:docMk/>
                <pc:sldMk cId="2028477483" sldId="290"/>
                <pc2:cmMk id="{8644C688-CE87-4763-9E29-7F1491822618}"/>
              </pc2:cmMkLst>
            </pc226:cmChg>
          </p:ext>
        </pc:extLst>
      </pc:sldChg>
      <pc:sldChg chg="addCm">
        <pc:chgData name="Wagner, Katie A" userId="6f3852c8-d385-4fe0-8d19-0a45354512a7" providerId="ADAL" clId="{03969859-F908-4F77-8C38-A5AF9857A10A}" dt="2024-10-17T21:58:50.110" v="1"/>
        <pc:sldMkLst>
          <pc:docMk/>
          <pc:sldMk cId="2504106750" sldId="340"/>
        </pc:sldMkLst>
        <pc:extLst>
          <p:ext xmlns:p="http://schemas.openxmlformats.org/presentationml/2006/main" uri="{D6D511B9-2390-475A-947B-AFAB55BFBCF1}">
            <pc226:cmChg xmlns:pc226="http://schemas.microsoft.com/office/powerpoint/2022/06/main/command" chg="add">
              <pc226:chgData name="Wagner, Katie A" userId="6f3852c8-d385-4fe0-8d19-0a45354512a7" providerId="ADAL" clId="{03969859-F908-4F77-8C38-A5AF9857A10A}" dt="2024-10-17T21:58:50.110" v="1"/>
              <pc2:cmMkLst xmlns:pc2="http://schemas.microsoft.com/office/powerpoint/2019/9/main/command">
                <pc:docMk/>
                <pc:sldMk cId="2504106750" sldId="340"/>
                <pc2:cmMk id="{E2179647-59C5-48E1-B811-5019FE66D370}"/>
              </pc2:cmMkLst>
            </pc226:cmChg>
          </p:ext>
        </pc:extLst>
      </pc:sldChg>
    </pc:docChg>
  </pc:docChgLst>
  <pc:docChgLst>
    <pc:chgData name="Mangini, Colby D" userId="S::colby.mangini@pnnl.gov::0a14f1be-4c0c-4751-9f1f-8b7cca37c94c" providerId="AD" clId="Web-{D4BF597C-7038-0BF4-4BD8-52078A62305C}"/>
    <pc:docChg chg="sldOrd">
      <pc:chgData name="Mangini, Colby D" userId="S::colby.mangini@pnnl.gov::0a14f1be-4c0c-4751-9f1f-8b7cca37c94c" providerId="AD" clId="Web-{D4BF597C-7038-0BF4-4BD8-52078A62305C}" dt="2024-10-22T13:51:26.999" v="0"/>
      <pc:docMkLst>
        <pc:docMk/>
      </pc:docMkLst>
      <pc:sldChg chg="ord">
        <pc:chgData name="Mangini, Colby D" userId="S::colby.mangini@pnnl.gov::0a14f1be-4c0c-4751-9f1f-8b7cca37c94c" providerId="AD" clId="Web-{D4BF597C-7038-0BF4-4BD8-52078A62305C}" dt="2024-10-22T13:51:26.999" v="0"/>
        <pc:sldMkLst>
          <pc:docMk/>
          <pc:sldMk cId="3830542477" sldId="343"/>
        </pc:sldMkLst>
      </pc:sldChg>
    </pc:docChg>
  </pc:docChgLst>
  <pc:docChgLst>
    <pc:chgData name="Flaherty, Julia E" userId="f2de96d9-d1e7-4635-9cfc-d09a328b8fc0" providerId="ADAL" clId="{8C566C4D-94FE-4454-8090-871395FDAB03}"/>
    <pc:docChg chg="undo redo custSel addSld modSld modSection">
      <pc:chgData name="Flaherty, Julia E" userId="f2de96d9-d1e7-4635-9cfc-d09a328b8fc0" providerId="ADAL" clId="{8C566C4D-94FE-4454-8090-871395FDAB03}" dt="2024-10-03T05:44:22.385" v="823" actId="20577"/>
      <pc:docMkLst>
        <pc:docMk/>
      </pc:docMkLst>
      <pc:sldChg chg="modSp mod">
        <pc:chgData name="Flaherty, Julia E" userId="f2de96d9-d1e7-4635-9cfc-d09a328b8fc0" providerId="ADAL" clId="{8C566C4D-94FE-4454-8090-871395FDAB03}" dt="2024-10-03T05:23:18.273" v="85" actId="20577"/>
        <pc:sldMkLst>
          <pc:docMk/>
          <pc:sldMk cId="1501307514" sldId="263"/>
        </pc:sldMkLst>
        <pc:spChg chg="mod">
          <ac:chgData name="Flaherty, Julia E" userId="f2de96d9-d1e7-4635-9cfc-d09a328b8fc0" providerId="ADAL" clId="{8C566C4D-94FE-4454-8090-871395FDAB03}" dt="2024-10-03T05:23:18.273" v="85" actId="20577"/>
          <ac:spMkLst>
            <pc:docMk/>
            <pc:sldMk cId="1501307514" sldId="263"/>
            <ac:spMk id="4" creationId="{64385D3F-6842-E5DD-B904-38DED6B1325E}"/>
          </ac:spMkLst>
        </pc:spChg>
      </pc:sldChg>
      <pc:sldChg chg="modSp mod">
        <pc:chgData name="Flaherty, Julia E" userId="f2de96d9-d1e7-4635-9cfc-d09a328b8fc0" providerId="ADAL" clId="{8C566C4D-94FE-4454-8090-871395FDAB03}" dt="2024-10-03T05:42:47.900" v="588" actId="20577"/>
        <pc:sldMkLst>
          <pc:docMk/>
          <pc:sldMk cId="2166985395" sldId="277"/>
        </pc:sldMkLst>
        <pc:spChg chg="mod">
          <ac:chgData name="Flaherty, Julia E" userId="f2de96d9-d1e7-4635-9cfc-d09a328b8fc0" providerId="ADAL" clId="{8C566C4D-94FE-4454-8090-871395FDAB03}" dt="2024-10-03T05:42:47.900" v="588" actId="20577"/>
          <ac:spMkLst>
            <pc:docMk/>
            <pc:sldMk cId="2166985395" sldId="277"/>
            <ac:spMk id="3" creationId="{9F0DA6FE-E4C5-EED7-6B94-431A99039513}"/>
          </ac:spMkLst>
        </pc:spChg>
      </pc:sldChg>
      <pc:sldChg chg="modSp mod">
        <pc:chgData name="Flaherty, Julia E" userId="f2de96d9-d1e7-4635-9cfc-d09a328b8fc0" providerId="ADAL" clId="{8C566C4D-94FE-4454-8090-871395FDAB03}" dt="2024-10-03T05:30:51.224" v="287" actId="1076"/>
        <pc:sldMkLst>
          <pc:docMk/>
          <pc:sldMk cId="2979251131" sldId="279"/>
        </pc:sldMkLst>
        <pc:spChg chg="mod">
          <ac:chgData name="Flaherty, Julia E" userId="f2de96d9-d1e7-4635-9cfc-d09a328b8fc0" providerId="ADAL" clId="{8C566C4D-94FE-4454-8090-871395FDAB03}" dt="2024-10-03T05:27:20.895" v="167" actId="20577"/>
          <ac:spMkLst>
            <pc:docMk/>
            <pc:sldMk cId="2979251131" sldId="279"/>
            <ac:spMk id="3" creationId="{7D3D9284-3F16-6D26-FD46-E3A0EEE67FD1}"/>
          </ac:spMkLst>
        </pc:spChg>
        <pc:spChg chg="mod">
          <ac:chgData name="Flaherty, Julia E" userId="f2de96d9-d1e7-4635-9cfc-d09a328b8fc0" providerId="ADAL" clId="{8C566C4D-94FE-4454-8090-871395FDAB03}" dt="2024-10-03T05:29:20.403" v="270" actId="1036"/>
          <ac:spMkLst>
            <pc:docMk/>
            <pc:sldMk cId="2979251131" sldId="279"/>
            <ac:spMk id="4" creationId="{C7B7D4DF-D7D0-085C-A779-76EB617D4ABF}"/>
          </ac:spMkLst>
        </pc:spChg>
        <pc:picChg chg="mod">
          <ac:chgData name="Flaherty, Julia E" userId="f2de96d9-d1e7-4635-9cfc-d09a328b8fc0" providerId="ADAL" clId="{8C566C4D-94FE-4454-8090-871395FDAB03}" dt="2024-10-03T05:26:06.299" v="141" actId="1076"/>
          <ac:picMkLst>
            <pc:docMk/>
            <pc:sldMk cId="2979251131" sldId="279"/>
            <ac:picMk id="6" creationId="{574FAAE2-53E4-D47E-DE3C-0B0B020852AF}"/>
          </ac:picMkLst>
        </pc:picChg>
        <pc:picChg chg="mod">
          <ac:chgData name="Flaherty, Julia E" userId="f2de96d9-d1e7-4635-9cfc-d09a328b8fc0" providerId="ADAL" clId="{8C566C4D-94FE-4454-8090-871395FDAB03}" dt="2024-10-03T05:26:51.152" v="156" actId="1076"/>
          <ac:picMkLst>
            <pc:docMk/>
            <pc:sldMk cId="2979251131" sldId="279"/>
            <ac:picMk id="7" creationId="{36E3066F-CD85-334D-EA06-E2C46DB2701C}"/>
          </ac:picMkLst>
        </pc:picChg>
        <pc:picChg chg="mod">
          <ac:chgData name="Flaherty, Julia E" userId="f2de96d9-d1e7-4635-9cfc-d09a328b8fc0" providerId="ADAL" clId="{8C566C4D-94FE-4454-8090-871395FDAB03}" dt="2024-10-03T05:26:54.595" v="157" actId="1076"/>
          <ac:picMkLst>
            <pc:docMk/>
            <pc:sldMk cId="2979251131" sldId="279"/>
            <ac:picMk id="12" creationId="{6D05F173-7C12-9861-CECB-062477C4D4BE}"/>
          </ac:picMkLst>
        </pc:picChg>
        <pc:cxnChg chg="mod">
          <ac:chgData name="Flaherty, Julia E" userId="f2de96d9-d1e7-4635-9cfc-d09a328b8fc0" providerId="ADAL" clId="{8C566C4D-94FE-4454-8090-871395FDAB03}" dt="2024-10-03T05:30:51.224" v="287" actId="1076"/>
          <ac:cxnSpMkLst>
            <pc:docMk/>
            <pc:sldMk cId="2979251131" sldId="279"/>
            <ac:cxnSpMk id="5" creationId="{0EFB57A0-EEFC-E15E-DC98-0F38B5DE66F0}"/>
          </ac:cxnSpMkLst>
        </pc:cxnChg>
        <pc:cxnChg chg="mod">
          <ac:chgData name="Flaherty, Julia E" userId="f2de96d9-d1e7-4635-9cfc-d09a328b8fc0" providerId="ADAL" clId="{8C566C4D-94FE-4454-8090-871395FDAB03}" dt="2024-10-03T05:26:51.152" v="156" actId="1076"/>
          <ac:cxnSpMkLst>
            <pc:docMk/>
            <pc:sldMk cId="2979251131" sldId="279"/>
            <ac:cxnSpMk id="14" creationId="{E3E60C65-9C90-A1F3-90E8-6E6F7283990F}"/>
          </ac:cxnSpMkLst>
        </pc:cxnChg>
        <pc:cxnChg chg="mod">
          <ac:chgData name="Flaherty, Julia E" userId="f2de96d9-d1e7-4635-9cfc-d09a328b8fc0" providerId="ADAL" clId="{8C566C4D-94FE-4454-8090-871395FDAB03}" dt="2024-10-03T05:26:54.595" v="157" actId="1076"/>
          <ac:cxnSpMkLst>
            <pc:docMk/>
            <pc:sldMk cId="2979251131" sldId="279"/>
            <ac:cxnSpMk id="16" creationId="{1E8070EA-B3C5-C737-0385-2F16B564B0EB}"/>
          </ac:cxnSpMkLst>
        </pc:cxnChg>
      </pc:sldChg>
      <pc:sldChg chg="addSp delSp modSp mod">
        <pc:chgData name="Flaherty, Julia E" userId="f2de96d9-d1e7-4635-9cfc-d09a328b8fc0" providerId="ADAL" clId="{8C566C4D-94FE-4454-8090-871395FDAB03}" dt="2024-10-03T05:35:02.271" v="393" actId="14100"/>
        <pc:sldMkLst>
          <pc:docMk/>
          <pc:sldMk cId="2008177391" sldId="281"/>
        </pc:sldMkLst>
        <pc:spChg chg="mod">
          <ac:chgData name="Flaherty, Julia E" userId="f2de96d9-d1e7-4635-9cfc-d09a328b8fc0" providerId="ADAL" clId="{8C566C4D-94FE-4454-8090-871395FDAB03}" dt="2024-10-03T05:27:30.222" v="177" actId="20577"/>
          <ac:spMkLst>
            <pc:docMk/>
            <pc:sldMk cId="2008177391" sldId="281"/>
            <ac:spMk id="3" creationId="{7D3D9284-3F16-6D26-FD46-E3A0EEE67FD1}"/>
          </ac:spMkLst>
        </pc:spChg>
        <pc:spChg chg="mod">
          <ac:chgData name="Flaherty, Julia E" userId="f2de96d9-d1e7-4635-9cfc-d09a328b8fc0" providerId="ADAL" clId="{8C566C4D-94FE-4454-8090-871395FDAB03}" dt="2024-10-03T05:30:05.219" v="282" actId="1076"/>
          <ac:spMkLst>
            <pc:docMk/>
            <pc:sldMk cId="2008177391" sldId="281"/>
            <ac:spMk id="4" creationId="{C7B7D4DF-D7D0-085C-A779-76EB617D4ABF}"/>
          </ac:spMkLst>
        </pc:spChg>
        <pc:picChg chg="mod">
          <ac:chgData name="Flaherty, Julia E" userId="f2de96d9-d1e7-4635-9cfc-d09a328b8fc0" providerId="ADAL" clId="{8C566C4D-94FE-4454-8090-871395FDAB03}" dt="2024-10-03T05:34:19.944" v="388" actId="1076"/>
          <ac:picMkLst>
            <pc:docMk/>
            <pc:sldMk cId="2008177391" sldId="281"/>
            <ac:picMk id="8" creationId="{D1BBE5D4-204D-8A6F-C29A-E08468450299}"/>
          </ac:picMkLst>
        </pc:picChg>
        <pc:picChg chg="mod">
          <ac:chgData name="Flaherty, Julia E" userId="f2de96d9-d1e7-4635-9cfc-d09a328b8fc0" providerId="ADAL" clId="{8C566C4D-94FE-4454-8090-871395FDAB03}" dt="2024-10-03T05:34:22.458" v="389" actId="1076"/>
          <ac:picMkLst>
            <pc:docMk/>
            <pc:sldMk cId="2008177391" sldId="281"/>
            <ac:picMk id="9" creationId="{A1AE8F0F-4057-E402-CA2A-217EBF8E072F}"/>
          </ac:picMkLst>
        </pc:picChg>
        <pc:picChg chg="mod">
          <ac:chgData name="Flaherty, Julia E" userId="f2de96d9-d1e7-4635-9cfc-d09a328b8fc0" providerId="ADAL" clId="{8C566C4D-94FE-4454-8090-871395FDAB03}" dt="2024-10-03T05:34:51.167" v="391" actId="1076"/>
          <ac:picMkLst>
            <pc:docMk/>
            <pc:sldMk cId="2008177391" sldId="281"/>
            <ac:picMk id="13" creationId="{0B438C41-92CB-822D-8DDA-87A850D1BD5B}"/>
          </ac:picMkLst>
        </pc:picChg>
        <pc:picChg chg="mod">
          <ac:chgData name="Flaherty, Julia E" userId="f2de96d9-d1e7-4635-9cfc-d09a328b8fc0" providerId="ADAL" clId="{8C566C4D-94FE-4454-8090-871395FDAB03}" dt="2024-10-03T05:33:49.435" v="385" actId="1076"/>
          <ac:picMkLst>
            <pc:docMk/>
            <pc:sldMk cId="2008177391" sldId="281"/>
            <ac:picMk id="15" creationId="{5BAF3A91-D058-AB84-9F34-283995E8492E}"/>
          </ac:picMkLst>
        </pc:picChg>
        <pc:picChg chg="mod">
          <ac:chgData name="Flaherty, Julia E" userId="f2de96d9-d1e7-4635-9cfc-d09a328b8fc0" providerId="ADAL" clId="{8C566C4D-94FE-4454-8090-871395FDAB03}" dt="2024-10-03T05:33:42.886" v="384" actId="1076"/>
          <ac:picMkLst>
            <pc:docMk/>
            <pc:sldMk cId="2008177391" sldId="281"/>
            <ac:picMk id="17" creationId="{76BB27B1-77D2-1376-26D6-9062FB88783A}"/>
          </ac:picMkLst>
        </pc:picChg>
        <pc:cxnChg chg="add mod">
          <ac:chgData name="Flaherty, Julia E" userId="f2de96d9-d1e7-4635-9cfc-d09a328b8fc0" providerId="ADAL" clId="{8C566C4D-94FE-4454-8090-871395FDAB03}" dt="2024-10-03T05:31:14.432" v="315" actId="1037"/>
          <ac:cxnSpMkLst>
            <pc:docMk/>
            <pc:sldMk cId="2008177391" sldId="281"/>
            <ac:cxnSpMk id="5" creationId="{9450A2C8-0CDB-873B-6E74-07D4EF4C1D6E}"/>
          </ac:cxnSpMkLst>
        </pc:cxnChg>
        <pc:cxnChg chg="del">
          <ac:chgData name="Flaherty, Julia E" userId="f2de96d9-d1e7-4635-9cfc-d09a328b8fc0" providerId="ADAL" clId="{8C566C4D-94FE-4454-8090-871395FDAB03}" dt="2024-10-03T05:31:01.469" v="288" actId="478"/>
          <ac:cxnSpMkLst>
            <pc:docMk/>
            <pc:sldMk cId="2008177391" sldId="281"/>
            <ac:cxnSpMk id="6" creationId="{54E6A62E-CA56-5676-10EE-96ED2F08EEAC}"/>
          </ac:cxnSpMkLst>
        </pc:cxnChg>
        <pc:cxnChg chg="mod">
          <ac:chgData name="Flaherty, Julia E" userId="f2de96d9-d1e7-4635-9cfc-d09a328b8fc0" providerId="ADAL" clId="{8C566C4D-94FE-4454-8090-871395FDAB03}" dt="2024-10-03T05:34:22.458" v="389" actId="1076"/>
          <ac:cxnSpMkLst>
            <pc:docMk/>
            <pc:sldMk cId="2008177391" sldId="281"/>
            <ac:cxnSpMk id="19" creationId="{A48DBDAE-3A11-B6B0-CB2C-7D580078969B}"/>
          </ac:cxnSpMkLst>
        </pc:cxnChg>
        <pc:cxnChg chg="mod">
          <ac:chgData name="Flaherty, Julia E" userId="f2de96d9-d1e7-4635-9cfc-d09a328b8fc0" providerId="ADAL" clId="{8C566C4D-94FE-4454-8090-871395FDAB03}" dt="2024-10-03T05:34:51.167" v="391" actId="1076"/>
          <ac:cxnSpMkLst>
            <pc:docMk/>
            <pc:sldMk cId="2008177391" sldId="281"/>
            <ac:cxnSpMk id="21" creationId="{08D45A5E-3537-6B9E-E6C9-6E4A0CC3D413}"/>
          </ac:cxnSpMkLst>
        </pc:cxnChg>
        <pc:cxnChg chg="mod">
          <ac:chgData name="Flaherty, Julia E" userId="f2de96d9-d1e7-4635-9cfc-d09a328b8fc0" providerId="ADAL" clId="{8C566C4D-94FE-4454-8090-871395FDAB03}" dt="2024-10-03T05:35:02.271" v="393" actId="14100"/>
          <ac:cxnSpMkLst>
            <pc:docMk/>
            <pc:sldMk cId="2008177391" sldId="281"/>
            <ac:cxnSpMk id="23" creationId="{123C9709-ADAC-4BE1-34DD-27EF35B8FD89}"/>
          </ac:cxnSpMkLst>
        </pc:cxnChg>
        <pc:cxnChg chg="mod">
          <ac:chgData name="Flaherty, Julia E" userId="f2de96d9-d1e7-4635-9cfc-d09a328b8fc0" providerId="ADAL" clId="{8C566C4D-94FE-4454-8090-871395FDAB03}" dt="2024-10-03T05:33:49.435" v="385" actId="1076"/>
          <ac:cxnSpMkLst>
            <pc:docMk/>
            <pc:sldMk cId="2008177391" sldId="281"/>
            <ac:cxnSpMk id="26" creationId="{C5C2CA98-040F-CE7B-69B8-BED8E3814E2E}"/>
          </ac:cxnSpMkLst>
        </pc:cxnChg>
      </pc:sldChg>
      <pc:sldChg chg="modSp mod">
        <pc:chgData name="Flaherty, Julia E" userId="f2de96d9-d1e7-4635-9cfc-d09a328b8fc0" providerId="ADAL" clId="{8C566C4D-94FE-4454-8090-871395FDAB03}" dt="2024-10-03T05:14:31.722" v="41" actId="5793"/>
        <pc:sldMkLst>
          <pc:docMk/>
          <pc:sldMk cId="2965924208" sldId="282"/>
        </pc:sldMkLst>
        <pc:spChg chg="mod">
          <ac:chgData name="Flaherty, Julia E" userId="f2de96d9-d1e7-4635-9cfc-d09a328b8fc0" providerId="ADAL" clId="{8C566C4D-94FE-4454-8090-871395FDAB03}" dt="2024-10-03T05:14:31.722" v="41" actId="5793"/>
          <ac:spMkLst>
            <pc:docMk/>
            <pc:sldMk cId="2965924208" sldId="282"/>
            <ac:spMk id="3" creationId="{C03A09CB-6DC7-ED17-B2B2-EFC9F18108AB}"/>
          </ac:spMkLst>
        </pc:spChg>
        <pc:picChg chg="mod">
          <ac:chgData name="Flaherty, Julia E" userId="f2de96d9-d1e7-4635-9cfc-d09a328b8fc0" providerId="ADAL" clId="{8C566C4D-94FE-4454-8090-871395FDAB03}" dt="2024-10-02T13:50:43.596" v="36" actId="1035"/>
          <ac:picMkLst>
            <pc:docMk/>
            <pc:sldMk cId="2965924208" sldId="282"/>
            <ac:picMk id="5" creationId="{F3160DB0-FADB-FDD9-1E18-56DF8C114D8E}"/>
          </ac:picMkLst>
        </pc:picChg>
      </pc:sldChg>
      <pc:sldChg chg="addSp delSp modSp mod addCm">
        <pc:chgData name="Flaherty, Julia E" userId="f2de96d9-d1e7-4635-9cfc-d09a328b8fc0" providerId="ADAL" clId="{8C566C4D-94FE-4454-8090-871395FDAB03}" dt="2024-10-03T05:42:22.301" v="586" actId="1038"/>
        <pc:sldMkLst>
          <pc:docMk/>
          <pc:sldMk cId="1193091933" sldId="284"/>
        </pc:sldMkLst>
        <pc:spChg chg="mod">
          <ac:chgData name="Flaherty, Julia E" userId="f2de96d9-d1e7-4635-9cfc-d09a328b8fc0" providerId="ADAL" clId="{8C566C4D-94FE-4454-8090-871395FDAB03}" dt="2024-10-03T05:35:21.279" v="403" actId="20577"/>
          <ac:spMkLst>
            <pc:docMk/>
            <pc:sldMk cId="1193091933" sldId="284"/>
            <ac:spMk id="3" creationId="{7D3D9284-3F16-6D26-FD46-E3A0EEE67FD1}"/>
          </ac:spMkLst>
        </pc:spChg>
        <pc:spChg chg="mod">
          <ac:chgData name="Flaherty, Julia E" userId="f2de96d9-d1e7-4635-9cfc-d09a328b8fc0" providerId="ADAL" clId="{8C566C4D-94FE-4454-8090-871395FDAB03}" dt="2024-10-03T05:41:06.701" v="506" actId="6549"/>
          <ac:spMkLst>
            <pc:docMk/>
            <pc:sldMk cId="1193091933" sldId="284"/>
            <ac:spMk id="4" creationId="{C7B7D4DF-D7D0-085C-A779-76EB617D4ABF}"/>
          </ac:spMkLst>
        </pc:spChg>
        <pc:spChg chg="add mod">
          <ac:chgData name="Flaherty, Julia E" userId="f2de96d9-d1e7-4635-9cfc-d09a328b8fc0" providerId="ADAL" clId="{8C566C4D-94FE-4454-8090-871395FDAB03}" dt="2024-10-03T05:41:46.194" v="511" actId="1076"/>
          <ac:spMkLst>
            <pc:docMk/>
            <pc:sldMk cId="1193091933" sldId="284"/>
            <ac:spMk id="34" creationId="{84FE18B4-58D4-44F8-534D-F9AB5B8DECF6}"/>
          </ac:spMkLst>
        </pc:spChg>
        <pc:picChg chg="mod">
          <ac:chgData name="Flaherty, Julia E" userId="f2de96d9-d1e7-4635-9cfc-d09a328b8fc0" providerId="ADAL" clId="{8C566C4D-94FE-4454-8090-871395FDAB03}" dt="2024-10-03T05:42:18.317" v="580" actId="1037"/>
          <ac:picMkLst>
            <pc:docMk/>
            <pc:sldMk cId="1193091933" sldId="284"/>
            <ac:picMk id="5" creationId="{2953E8FF-874C-E8D9-2916-FA8AC3E3B5BF}"/>
          </ac:picMkLst>
        </pc:picChg>
        <pc:picChg chg="mod">
          <ac:chgData name="Flaherty, Julia E" userId="f2de96d9-d1e7-4635-9cfc-d09a328b8fc0" providerId="ADAL" clId="{8C566C4D-94FE-4454-8090-871395FDAB03}" dt="2024-10-03T05:42:18.317" v="580" actId="1037"/>
          <ac:picMkLst>
            <pc:docMk/>
            <pc:sldMk cId="1193091933" sldId="284"/>
            <ac:picMk id="7" creationId="{ECEB55AB-4740-0297-9087-AE792BF345A1}"/>
          </ac:picMkLst>
        </pc:picChg>
        <pc:picChg chg="mod">
          <ac:chgData name="Flaherty, Julia E" userId="f2de96d9-d1e7-4635-9cfc-d09a328b8fc0" providerId="ADAL" clId="{8C566C4D-94FE-4454-8090-871395FDAB03}" dt="2024-10-03T05:42:18.317" v="580" actId="1037"/>
          <ac:picMkLst>
            <pc:docMk/>
            <pc:sldMk cId="1193091933" sldId="284"/>
            <ac:picMk id="18" creationId="{D7667E99-EEFA-C757-CE0A-72D9BCDDFCDB}"/>
          </ac:picMkLst>
        </pc:picChg>
        <pc:picChg chg="mod">
          <ac:chgData name="Flaherty, Julia E" userId="f2de96d9-d1e7-4635-9cfc-d09a328b8fc0" providerId="ADAL" clId="{8C566C4D-94FE-4454-8090-871395FDAB03}" dt="2024-10-03T05:42:18.317" v="580" actId="1037"/>
          <ac:picMkLst>
            <pc:docMk/>
            <pc:sldMk cId="1193091933" sldId="284"/>
            <ac:picMk id="20" creationId="{AC46CD1D-EC9C-35A6-C325-FE2E60DDD30C}"/>
          </ac:picMkLst>
        </pc:picChg>
        <pc:picChg chg="mod">
          <ac:chgData name="Flaherty, Julia E" userId="f2de96d9-d1e7-4635-9cfc-d09a328b8fc0" providerId="ADAL" clId="{8C566C4D-94FE-4454-8090-871395FDAB03}" dt="2024-10-03T05:42:18.317" v="580" actId="1037"/>
          <ac:picMkLst>
            <pc:docMk/>
            <pc:sldMk cId="1193091933" sldId="284"/>
            <ac:picMk id="22" creationId="{7E758658-810E-329C-3FE0-F4375571CE0A}"/>
          </ac:picMkLst>
        </pc:picChg>
        <pc:cxnChg chg="del mod">
          <ac:chgData name="Flaherty, Julia E" userId="f2de96d9-d1e7-4635-9cfc-d09a328b8fc0" providerId="ADAL" clId="{8C566C4D-94FE-4454-8090-871395FDAB03}" dt="2024-10-03T05:42:01.469" v="512" actId="478"/>
          <ac:cxnSpMkLst>
            <pc:docMk/>
            <pc:sldMk cId="1193091933" sldId="284"/>
            <ac:cxnSpMk id="10" creationId="{1CCFE0C5-0646-CBA4-E2BB-5CB3B967330B}"/>
          </ac:cxnSpMkLst>
        </pc:cxnChg>
        <pc:cxnChg chg="del mod">
          <ac:chgData name="Flaherty, Julia E" userId="f2de96d9-d1e7-4635-9cfc-d09a328b8fc0" providerId="ADAL" clId="{8C566C4D-94FE-4454-8090-871395FDAB03}" dt="2024-10-03T05:38:59.789" v="469" actId="478"/>
          <ac:cxnSpMkLst>
            <pc:docMk/>
            <pc:sldMk cId="1193091933" sldId="284"/>
            <ac:cxnSpMk id="25" creationId="{ED724E18-2EA2-8FA7-E814-C4A72028B200}"/>
          </ac:cxnSpMkLst>
        </pc:cxnChg>
        <pc:cxnChg chg="del mod">
          <ac:chgData name="Flaherty, Julia E" userId="f2de96d9-d1e7-4635-9cfc-d09a328b8fc0" providerId="ADAL" clId="{8C566C4D-94FE-4454-8090-871395FDAB03}" dt="2024-10-03T05:38:55.937" v="466" actId="478"/>
          <ac:cxnSpMkLst>
            <pc:docMk/>
            <pc:sldMk cId="1193091933" sldId="284"/>
            <ac:cxnSpMk id="28" creationId="{95F86750-C78A-808A-2C34-D2EB5624C053}"/>
          </ac:cxnSpMkLst>
        </pc:cxnChg>
        <pc:cxnChg chg="del mod">
          <ac:chgData name="Flaherty, Julia E" userId="f2de96d9-d1e7-4635-9cfc-d09a328b8fc0" providerId="ADAL" clId="{8C566C4D-94FE-4454-8090-871395FDAB03}" dt="2024-10-03T05:38:57.964" v="468" actId="478"/>
          <ac:cxnSpMkLst>
            <pc:docMk/>
            <pc:sldMk cId="1193091933" sldId="284"/>
            <ac:cxnSpMk id="30" creationId="{6630D31D-954E-1C16-0BCB-ACD438D17B19}"/>
          </ac:cxnSpMkLst>
        </pc:cxnChg>
        <pc:cxnChg chg="del mod">
          <ac:chgData name="Flaherty, Julia E" userId="f2de96d9-d1e7-4635-9cfc-d09a328b8fc0" providerId="ADAL" clId="{8C566C4D-94FE-4454-8090-871395FDAB03}" dt="2024-10-03T05:38:57.035" v="467" actId="478"/>
          <ac:cxnSpMkLst>
            <pc:docMk/>
            <pc:sldMk cId="1193091933" sldId="284"/>
            <ac:cxnSpMk id="33" creationId="{48DB9207-693E-D5F0-C982-11940A0A60F0}"/>
          </ac:cxnSpMkLst>
        </pc:cxnChg>
        <pc:cxnChg chg="add mod">
          <ac:chgData name="Flaherty, Julia E" userId="f2de96d9-d1e7-4635-9cfc-d09a328b8fc0" providerId="ADAL" clId="{8C566C4D-94FE-4454-8090-871395FDAB03}" dt="2024-10-03T05:42:22.301" v="586" actId="1038"/>
          <ac:cxnSpMkLst>
            <pc:docMk/>
            <pc:sldMk cId="1193091933" sldId="284"/>
            <ac:cxnSpMk id="35" creationId="{E40E87AC-534A-FA5E-CEAF-5C31A030F628}"/>
          </ac:cxnSpMkLst>
        </pc:cxnChg>
        <pc:extLst>
          <p:ext xmlns:p="http://schemas.openxmlformats.org/presentationml/2006/main" uri="{D6D511B9-2390-475A-947B-AFAB55BFBCF1}">
            <pc226:cmChg xmlns:pc226="http://schemas.microsoft.com/office/powerpoint/2022/06/main/command" chg="add">
              <pc226:chgData name="Flaherty, Julia E" userId="f2de96d9-d1e7-4635-9cfc-d09a328b8fc0" providerId="ADAL" clId="{8C566C4D-94FE-4454-8090-871395FDAB03}" dt="2024-10-03T05:36:52.876" v="431"/>
              <pc2:cmMkLst xmlns:pc2="http://schemas.microsoft.com/office/powerpoint/2019/9/main/command">
                <pc:docMk/>
                <pc:sldMk cId="1193091933" sldId="284"/>
                <pc2:cmMk id="{E8BFE73F-605F-4E6F-ADC0-10FE5E2DAE3C}"/>
              </pc2:cmMkLst>
            </pc226:cmChg>
          </p:ext>
        </pc:extLst>
      </pc:sldChg>
      <pc:sldChg chg="modSp new mod">
        <pc:chgData name="Flaherty, Julia E" userId="f2de96d9-d1e7-4635-9cfc-d09a328b8fc0" providerId="ADAL" clId="{8C566C4D-94FE-4454-8090-871395FDAB03}" dt="2024-10-03T05:44:22.385" v="823" actId="20577"/>
        <pc:sldMkLst>
          <pc:docMk/>
          <pc:sldMk cId="3405470801" sldId="341"/>
        </pc:sldMkLst>
        <pc:spChg chg="mod">
          <ac:chgData name="Flaherty, Julia E" userId="f2de96d9-d1e7-4635-9cfc-d09a328b8fc0" providerId="ADAL" clId="{8C566C4D-94FE-4454-8090-871395FDAB03}" dt="2024-10-03T05:43:24.382" v="612" actId="20577"/>
          <ac:spMkLst>
            <pc:docMk/>
            <pc:sldMk cId="3405470801" sldId="341"/>
            <ac:spMk id="3" creationId="{D32325F5-966E-4A75-C1F1-546DB9274A50}"/>
          </ac:spMkLst>
        </pc:spChg>
        <pc:spChg chg="mod">
          <ac:chgData name="Flaherty, Julia E" userId="f2de96d9-d1e7-4635-9cfc-d09a328b8fc0" providerId="ADAL" clId="{8C566C4D-94FE-4454-8090-871395FDAB03}" dt="2024-10-03T05:44:22.385" v="823" actId="20577"/>
          <ac:spMkLst>
            <pc:docMk/>
            <pc:sldMk cId="3405470801" sldId="341"/>
            <ac:spMk id="4" creationId="{F77222F6-2DF4-326A-1781-968D7CB9AD2B}"/>
          </ac:spMkLst>
        </pc:spChg>
      </pc:sldChg>
    </pc:docChg>
  </pc:docChgLst>
  <pc:docChgLst>
    <pc:chgData name="Flaherty, Julia E" userId="f2de96d9-d1e7-4635-9cfc-d09a328b8fc0" providerId="ADAL" clId="{B7AB3DE9-8F0C-4DA2-9366-800856A36866}"/>
    <pc:docChg chg="custSel modSld">
      <pc:chgData name="Flaherty, Julia E" userId="f2de96d9-d1e7-4635-9cfc-d09a328b8fc0" providerId="ADAL" clId="{B7AB3DE9-8F0C-4DA2-9366-800856A36866}" dt="2024-10-22T21:19:03.122" v="84" actId="14100"/>
      <pc:docMkLst>
        <pc:docMk/>
      </pc:docMkLst>
      <pc:sldChg chg="modSp mod">
        <pc:chgData name="Flaherty, Julia E" userId="f2de96d9-d1e7-4635-9cfc-d09a328b8fc0" providerId="ADAL" clId="{B7AB3DE9-8F0C-4DA2-9366-800856A36866}" dt="2024-10-22T21:19:03.122" v="84" actId="14100"/>
        <pc:sldMkLst>
          <pc:docMk/>
          <pc:sldMk cId="2028477483" sldId="290"/>
        </pc:sldMkLst>
        <pc:spChg chg="mod">
          <ac:chgData name="Flaherty, Julia E" userId="f2de96d9-d1e7-4635-9cfc-d09a328b8fc0" providerId="ADAL" clId="{B7AB3DE9-8F0C-4DA2-9366-800856A36866}" dt="2024-10-22T21:19:03.122" v="84" actId="14100"/>
          <ac:spMkLst>
            <pc:docMk/>
            <pc:sldMk cId="2028477483" sldId="290"/>
            <ac:spMk id="9" creationId="{17153D12-75B2-6684-5C92-FE4B812C7B98}"/>
          </ac:spMkLst>
        </pc:spChg>
      </pc:sldChg>
      <pc:sldChg chg="modSp mod">
        <pc:chgData name="Flaherty, Julia E" userId="f2de96d9-d1e7-4635-9cfc-d09a328b8fc0" providerId="ADAL" clId="{B7AB3DE9-8F0C-4DA2-9366-800856A36866}" dt="2024-10-22T21:15:34.821" v="58" actId="20577"/>
        <pc:sldMkLst>
          <pc:docMk/>
          <pc:sldMk cId="1425867444" sldId="293"/>
        </pc:sldMkLst>
        <pc:spChg chg="mod">
          <ac:chgData name="Flaherty, Julia E" userId="f2de96d9-d1e7-4635-9cfc-d09a328b8fc0" providerId="ADAL" clId="{B7AB3DE9-8F0C-4DA2-9366-800856A36866}" dt="2024-10-22T21:15:34.821" v="58" actId="20577"/>
          <ac:spMkLst>
            <pc:docMk/>
            <pc:sldMk cId="1425867444" sldId="293"/>
            <ac:spMk id="5" creationId="{FAEEE714-D7DE-43FF-964C-E6DB0A670FE8}"/>
          </ac:spMkLst>
        </pc:spChg>
      </pc:sldChg>
      <pc:sldChg chg="modSp mod">
        <pc:chgData name="Flaherty, Julia E" userId="f2de96d9-d1e7-4635-9cfc-d09a328b8fc0" providerId="ADAL" clId="{B7AB3DE9-8F0C-4DA2-9366-800856A36866}" dt="2024-10-22T21:16:54.086" v="63" actId="20577"/>
        <pc:sldMkLst>
          <pc:docMk/>
          <pc:sldMk cId="3224183759" sldId="294"/>
        </pc:sldMkLst>
        <pc:spChg chg="mod">
          <ac:chgData name="Flaherty, Julia E" userId="f2de96d9-d1e7-4635-9cfc-d09a328b8fc0" providerId="ADAL" clId="{B7AB3DE9-8F0C-4DA2-9366-800856A36866}" dt="2024-10-22T21:16:54.086" v="63" actId="20577"/>
          <ac:spMkLst>
            <pc:docMk/>
            <pc:sldMk cId="3224183759" sldId="294"/>
            <ac:spMk id="5" creationId="{FAEEE714-D7DE-43FF-964C-E6DB0A670FE8}"/>
          </ac:spMkLst>
        </pc:spChg>
      </pc:sldChg>
      <pc:sldChg chg="modSp mod">
        <pc:chgData name="Flaherty, Julia E" userId="f2de96d9-d1e7-4635-9cfc-d09a328b8fc0" providerId="ADAL" clId="{B7AB3DE9-8F0C-4DA2-9366-800856A36866}" dt="2024-10-22T21:17:34.042" v="74" actId="20577"/>
        <pc:sldMkLst>
          <pc:docMk/>
          <pc:sldMk cId="2652013651" sldId="295"/>
        </pc:sldMkLst>
        <pc:spChg chg="mod">
          <ac:chgData name="Flaherty, Julia E" userId="f2de96d9-d1e7-4635-9cfc-d09a328b8fc0" providerId="ADAL" clId="{B7AB3DE9-8F0C-4DA2-9366-800856A36866}" dt="2024-10-22T21:17:34.042" v="74" actId="20577"/>
          <ac:spMkLst>
            <pc:docMk/>
            <pc:sldMk cId="2652013651" sldId="295"/>
            <ac:spMk id="5" creationId="{FAEEE714-D7DE-43FF-964C-E6DB0A670FE8}"/>
          </ac:spMkLst>
        </pc:spChg>
      </pc:sldChg>
      <pc:sldChg chg="modSp mod">
        <pc:chgData name="Flaherty, Julia E" userId="f2de96d9-d1e7-4635-9cfc-d09a328b8fc0" providerId="ADAL" clId="{B7AB3DE9-8F0C-4DA2-9366-800856A36866}" dt="2024-10-22T19:52:32.722" v="52" actId="20577"/>
        <pc:sldMkLst>
          <pc:docMk/>
          <pc:sldMk cId="3542623068" sldId="296"/>
        </pc:sldMkLst>
        <pc:spChg chg="mod">
          <ac:chgData name="Flaherty, Julia E" userId="f2de96d9-d1e7-4635-9cfc-d09a328b8fc0" providerId="ADAL" clId="{B7AB3DE9-8F0C-4DA2-9366-800856A36866}" dt="2024-10-22T19:52:32.722" v="52" actId="20577"/>
          <ac:spMkLst>
            <pc:docMk/>
            <pc:sldMk cId="3542623068" sldId="296"/>
            <ac:spMk id="5" creationId="{FAEEE714-D7DE-43FF-964C-E6DB0A670FE8}"/>
          </ac:spMkLst>
        </pc:spChg>
      </pc:sldChg>
      <pc:sldChg chg="modSp mod">
        <pc:chgData name="Flaherty, Julia E" userId="f2de96d9-d1e7-4635-9cfc-d09a328b8fc0" providerId="ADAL" clId="{B7AB3DE9-8F0C-4DA2-9366-800856A36866}" dt="2024-10-22T21:15:16.713" v="56" actId="20577"/>
        <pc:sldMkLst>
          <pc:docMk/>
          <pc:sldMk cId="3171233879" sldId="297"/>
        </pc:sldMkLst>
        <pc:spChg chg="mod">
          <ac:chgData name="Flaherty, Julia E" userId="f2de96d9-d1e7-4635-9cfc-d09a328b8fc0" providerId="ADAL" clId="{B7AB3DE9-8F0C-4DA2-9366-800856A36866}" dt="2024-10-22T21:15:16.713" v="56" actId="20577"/>
          <ac:spMkLst>
            <pc:docMk/>
            <pc:sldMk cId="3171233879" sldId="297"/>
            <ac:spMk id="5" creationId="{FAEEE714-D7DE-43FF-964C-E6DB0A670FE8}"/>
          </ac:spMkLst>
        </pc:spChg>
      </pc:sldChg>
      <pc:sldChg chg="modSp mod">
        <pc:chgData name="Flaherty, Julia E" userId="f2de96d9-d1e7-4635-9cfc-d09a328b8fc0" providerId="ADAL" clId="{B7AB3DE9-8F0C-4DA2-9366-800856A36866}" dt="2024-10-22T21:16:11.988" v="61" actId="20577"/>
        <pc:sldMkLst>
          <pc:docMk/>
          <pc:sldMk cId="1776645318" sldId="301"/>
        </pc:sldMkLst>
        <pc:spChg chg="mod">
          <ac:chgData name="Flaherty, Julia E" userId="f2de96d9-d1e7-4635-9cfc-d09a328b8fc0" providerId="ADAL" clId="{B7AB3DE9-8F0C-4DA2-9366-800856A36866}" dt="2024-10-22T21:16:11.988" v="61" actId="20577"/>
          <ac:spMkLst>
            <pc:docMk/>
            <pc:sldMk cId="1776645318" sldId="301"/>
            <ac:spMk id="5" creationId="{FAEEE714-D7DE-43FF-964C-E6DB0A670FE8}"/>
          </ac:spMkLst>
        </pc:spChg>
      </pc:sldChg>
      <pc:sldChg chg="modSp mod">
        <pc:chgData name="Flaherty, Julia E" userId="f2de96d9-d1e7-4635-9cfc-d09a328b8fc0" providerId="ADAL" clId="{B7AB3DE9-8F0C-4DA2-9366-800856A36866}" dt="2024-10-22T16:47:45.718" v="49" actId="20577"/>
        <pc:sldMkLst>
          <pc:docMk/>
          <pc:sldMk cId="2184340795" sldId="302"/>
        </pc:sldMkLst>
        <pc:spChg chg="mod">
          <ac:chgData name="Flaherty, Julia E" userId="f2de96d9-d1e7-4635-9cfc-d09a328b8fc0" providerId="ADAL" clId="{B7AB3DE9-8F0C-4DA2-9366-800856A36866}" dt="2024-10-22T16:47:45.718" v="49" actId="20577"/>
          <ac:spMkLst>
            <pc:docMk/>
            <pc:sldMk cId="2184340795" sldId="302"/>
            <ac:spMk id="4" creationId="{B7E00048-9F6D-67C4-16BC-05EA5D3FD947}"/>
          </ac:spMkLst>
        </pc:spChg>
      </pc:sldChg>
      <pc:sldChg chg="modSp mod">
        <pc:chgData name="Flaherty, Julia E" userId="f2de96d9-d1e7-4635-9cfc-d09a328b8fc0" providerId="ADAL" clId="{B7AB3DE9-8F0C-4DA2-9366-800856A36866}" dt="2024-10-22T21:17:19.807" v="72" actId="20577"/>
        <pc:sldMkLst>
          <pc:docMk/>
          <pc:sldMk cId="3417108902" sldId="315"/>
        </pc:sldMkLst>
        <pc:spChg chg="mod">
          <ac:chgData name="Flaherty, Julia E" userId="f2de96d9-d1e7-4635-9cfc-d09a328b8fc0" providerId="ADAL" clId="{B7AB3DE9-8F0C-4DA2-9366-800856A36866}" dt="2024-10-22T21:17:19.807" v="72" actId="20577"/>
          <ac:spMkLst>
            <pc:docMk/>
            <pc:sldMk cId="3417108902" sldId="315"/>
            <ac:spMk id="5" creationId="{FAEEE714-D7DE-43FF-964C-E6DB0A670FE8}"/>
          </ac:spMkLst>
        </pc:spChg>
      </pc:sldChg>
    </pc:docChg>
  </pc:docChgLst>
  <pc:docChgLst>
    <pc:chgData name="Hargraves, Josh" userId="70e24622-dfd1-46dd-8928-eeaa10a6f61a" providerId="ADAL" clId="{C205A1B6-336A-4BF3-B505-D9EFD615CB87}"/>
    <pc:docChg chg="undo redo custSel addSld delSld modSld sldOrd modSection">
      <pc:chgData name="Hargraves, Josh" userId="70e24622-dfd1-46dd-8928-eeaa10a6f61a" providerId="ADAL" clId="{C205A1B6-336A-4BF3-B505-D9EFD615CB87}" dt="2024-10-02T21:26:41.283" v="3108" actId="1076"/>
      <pc:docMkLst>
        <pc:docMk/>
      </pc:docMkLst>
      <pc:sldChg chg="delSp mod">
        <pc:chgData name="Hargraves, Josh" userId="70e24622-dfd1-46dd-8928-eeaa10a6f61a" providerId="ADAL" clId="{C205A1B6-336A-4BF3-B505-D9EFD615CB87}" dt="2024-10-02T19:25:53.223" v="2916" actId="478"/>
        <pc:sldMkLst>
          <pc:docMk/>
          <pc:sldMk cId="1501307514" sldId="263"/>
        </pc:sldMkLst>
        <pc:spChg chg="del">
          <ac:chgData name="Hargraves, Josh" userId="70e24622-dfd1-46dd-8928-eeaa10a6f61a" providerId="ADAL" clId="{C205A1B6-336A-4BF3-B505-D9EFD615CB87}" dt="2024-10-02T19:25:53.223" v="2916" actId="478"/>
          <ac:spMkLst>
            <pc:docMk/>
            <pc:sldMk cId="1501307514" sldId="263"/>
            <ac:spMk id="6" creationId="{A97F5A69-845B-A691-E7AD-F6EBBE34C201}"/>
          </ac:spMkLst>
        </pc:spChg>
      </pc:sldChg>
      <pc:sldChg chg="modSp del mod">
        <pc:chgData name="Hargraves, Josh" userId="70e24622-dfd1-46dd-8928-eeaa10a6f61a" providerId="ADAL" clId="{C205A1B6-336A-4BF3-B505-D9EFD615CB87}" dt="2024-10-01T21:59:44.918" v="521" actId="47"/>
        <pc:sldMkLst>
          <pc:docMk/>
          <pc:sldMk cId="550129991" sldId="269"/>
        </pc:sldMkLst>
        <pc:spChg chg="mod">
          <ac:chgData name="Hargraves, Josh" userId="70e24622-dfd1-46dd-8928-eeaa10a6f61a" providerId="ADAL" clId="{C205A1B6-336A-4BF3-B505-D9EFD615CB87}" dt="2024-10-01T21:59:28.876" v="518" actId="20577"/>
          <ac:spMkLst>
            <pc:docMk/>
            <pc:sldMk cId="550129991" sldId="269"/>
            <ac:spMk id="3" creationId="{66E5DCD2-3EFF-CAEF-7CC4-4D76274B0D04}"/>
          </ac:spMkLst>
        </pc:spChg>
      </pc:sldChg>
      <pc:sldChg chg="del">
        <pc:chgData name="Hargraves, Josh" userId="70e24622-dfd1-46dd-8928-eeaa10a6f61a" providerId="ADAL" clId="{C205A1B6-336A-4BF3-B505-D9EFD615CB87}" dt="2024-10-02T16:42:58.702" v="1863" actId="47"/>
        <pc:sldMkLst>
          <pc:docMk/>
          <pc:sldMk cId="759947938" sldId="270"/>
        </pc:sldMkLst>
      </pc:sldChg>
      <pc:sldChg chg="del">
        <pc:chgData name="Hargraves, Josh" userId="70e24622-dfd1-46dd-8928-eeaa10a6f61a" providerId="ADAL" clId="{C205A1B6-336A-4BF3-B505-D9EFD615CB87}" dt="2024-10-02T16:43:00.838" v="1864" actId="47"/>
        <pc:sldMkLst>
          <pc:docMk/>
          <pc:sldMk cId="439869232" sldId="274"/>
        </pc:sldMkLst>
      </pc:sldChg>
      <pc:sldChg chg="del">
        <pc:chgData name="Hargraves, Josh" userId="70e24622-dfd1-46dd-8928-eeaa10a6f61a" providerId="ADAL" clId="{C205A1B6-336A-4BF3-B505-D9EFD615CB87}" dt="2024-10-02T16:43:03.014" v="1865" actId="47"/>
        <pc:sldMkLst>
          <pc:docMk/>
          <pc:sldMk cId="2607254660" sldId="275"/>
        </pc:sldMkLst>
      </pc:sldChg>
      <pc:sldChg chg="del">
        <pc:chgData name="Hargraves, Josh" userId="70e24622-dfd1-46dd-8928-eeaa10a6f61a" providerId="ADAL" clId="{C205A1B6-336A-4BF3-B505-D9EFD615CB87}" dt="2024-10-01T22:10:26.050" v="959" actId="47"/>
        <pc:sldMkLst>
          <pc:docMk/>
          <pc:sldMk cId="4066793448" sldId="276"/>
        </pc:sldMkLst>
      </pc:sldChg>
      <pc:sldChg chg="addSp delSp modSp mod modNotesTx">
        <pc:chgData name="Hargraves, Josh" userId="70e24622-dfd1-46dd-8928-eeaa10a6f61a" providerId="ADAL" clId="{C205A1B6-336A-4BF3-B505-D9EFD615CB87}" dt="2024-10-02T21:11:02.942" v="2944" actId="208"/>
        <pc:sldMkLst>
          <pc:docMk/>
          <pc:sldMk cId="2166985395" sldId="277"/>
        </pc:sldMkLst>
        <pc:spChg chg="mod">
          <ac:chgData name="Hargraves, Josh" userId="70e24622-dfd1-46dd-8928-eeaa10a6f61a" providerId="ADAL" clId="{C205A1B6-336A-4BF3-B505-D9EFD615CB87}" dt="2024-10-02T16:47:49.691" v="1903" actId="20577"/>
          <ac:spMkLst>
            <pc:docMk/>
            <pc:sldMk cId="2166985395" sldId="277"/>
            <ac:spMk id="3" creationId="{9F0DA6FE-E4C5-EED7-6B94-431A99039513}"/>
          </ac:spMkLst>
        </pc:spChg>
        <pc:spChg chg="del">
          <ac:chgData name="Hargraves, Josh" userId="70e24622-dfd1-46dd-8928-eeaa10a6f61a" providerId="ADAL" clId="{C205A1B6-336A-4BF3-B505-D9EFD615CB87}" dt="2024-10-02T16:44:40.862" v="1886" actId="478"/>
          <ac:spMkLst>
            <pc:docMk/>
            <pc:sldMk cId="2166985395" sldId="277"/>
            <ac:spMk id="4" creationId="{FB1F9E3D-B769-4116-0506-C5AA7B9B4765}"/>
          </ac:spMkLst>
        </pc:spChg>
        <pc:spChg chg="del">
          <ac:chgData name="Hargraves, Josh" userId="70e24622-dfd1-46dd-8928-eeaa10a6f61a" providerId="ADAL" clId="{C205A1B6-336A-4BF3-B505-D9EFD615CB87}" dt="2024-10-02T16:45:50.415" v="1890" actId="478"/>
          <ac:spMkLst>
            <pc:docMk/>
            <pc:sldMk cId="2166985395" sldId="277"/>
            <ac:spMk id="5" creationId="{EAF81B99-A5A6-3AB2-D5C8-C19F951F8C09}"/>
          </ac:spMkLst>
        </pc:spChg>
        <pc:picChg chg="add mod">
          <ac:chgData name="Hargraves, Josh" userId="70e24622-dfd1-46dd-8928-eeaa10a6f61a" providerId="ADAL" clId="{C205A1B6-336A-4BF3-B505-D9EFD615CB87}" dt="2024-10-02T16:47:32.251" v="1901" actId="1076"/>
          <ac:picMkLst>
            <pc:docMk/>
            <pc:sldMk cId="2166985395" sldId="277"/>
            <ac:picMk id="7" creationId="{F3BDCFE5-FDFC-A89B-D755-BB2AF1B7CD0E}"/>
          </ac:picMkLst>
        </pc:picChg>
        <pc:picChg chg="add mod">
          <ac:chgData name="Hargraves, Josh" userId="70e24622-dfd1-46dd-8928-eeaa10a6f61a" providerId="ADAL" clId="{C205A1B6-336A-4BF3-B505-D9EFD615CB87}" dt="2024-10-02T16:47:11.561" v="1899" actId="1076"/>
          <ac:picMkLst>
            <pc:docMk/>
            <pc:sldMk cId="2166985395" sldId="277"/>
            <ac:picMk id="9" creationId="{F47D65F8-6EAA-0189-044E-805666661D96}"/>
          </ac:picMkLst>
        </pc:picChg>
        <pc:picChg chg="add mod">
          <ac:chgData name="Hargraves, Josh" userId="70e24622-dfd1-46dd-8928-eeaa10a6f61a" providerId="ADAL" clId="{C205A1B6-336A-4BF3-B505-D9EFD615CB87}" dt="2024-10-02T16:47:05.524" v="1897" actId="1076"/>
          <ac:picMkLst>
            <pc:docMk/>
            <pc:sldMk cId="2166985395" sldId="277"/>
            <ac:picMk id="11" creationId="{F3ABE264-0AE8-D0E2-1FAB-1252841151A0}"/>
          </ac:picMkLst>
        </pc:picChg>
        <pc:picChg chg="add mod">
          <ac:chgData name="Hargraves, Josh" userId="70e24622-dfd1-46dd-8928-eeaa10a6f61a" providerId="ADAL" clId="{C205A1B6-336A-4BF3-B505-D9EFD615CB87}" dt="2024-10-02T16:47:26.370" v="1900" actId="1076"/>
          <ac:picMkLst>
            <pc:docMk/>
            <pc:sldMk cId="2166985395" sldId="277"/>
            <ac:picMk id="13" creationId="{09ABE017-AC81-B4DC-B5DD-7623FC25D95F}"/>
          </ac:picMkLst>
        </pc:picChg>
        <pc:cxnChg chg="add mod">
          <ac:chgData name="Hargraves, Josh" userId="70e24622-dfd1-46dd-8928-eeaa10a6f61a" providerId="ADAL" clId="{C205A1B6-336A-4BF3-B505-D9EFD615CB87}" dt="2024-10-02T21:11:02.942" v="2944" actId="208"/>
          <ac:cxnSpMkLst>
            <pc:docMk/>
            <pc:sldMk cId="2166985395" sldId="277"/>
            <ac:cxnSpMk id="15" creationId="{DD79C88B-3876-48AC-54AC-A36849A32DB2}"/>
          </ac:cxnSpMkLst>
        </pc:cxnChg>
      </pc:sldChg>
      <pc:sldChg chg="addSp delSp modSp new mod modCm">
        <pc:chgData name="Hargraves, Josh" userId="70e24622-dfd1-46dd-8928-eeaa10a6f61a" providerId="ADAL" clId="{C205A1B6-336A-4BF3-B505-D9EFD615CB87}" dt="2024-10-02T21:21:16.339" v="3082"/>
        <pc:sldMkLst>
          <pc:docMk/>
          <pc:sldMk cId="2979251131" sldId="279"/>
        </pc:sldMkLst>
        <pc:spChg chg="mod">
          <ac:chgData name="Hargraves, Josh" userId="70e24622-dfd1-46dd-8928-eeaa10a6f61a" providerId="ADAL" clId="{C205A1B6-336A-4BF3-B505-D9EFD615CB87}" dt="2024-10-01T20:19:14.029" v="34" actId="20577"/>
          <ac:spMkLst>
            <pc:docMk/>
            <pc:sldMk cId="2979251131" sldId="279"/>
            <ac:spMk id="3" creationId="{7D3D9284-3F16-6D26-FD46-E3A0EEE67FD1}"/>
          </ac:spMkLst>
        </pc:spChg>
        <pc:spChg chg="mod">
          <ac:chgData name="Hargraves, Josh" userId="70e24622-dfd1-46dd-8928-eeaa10a6f61a" providerId="ADAL" clId="{C205A1B6-336A-4BF3-B505-D9EFD615CB87}" dt="2024-10-01T21:52:11.697" v="444" actId="12"/>
          <ac:spMkLst>
            <pc:docMk/>
            <pc:sldMk cId="2979251131" sldId="279"/>
            <ac:spMk id="4" creationId="{C7B7D4DF-D7D0-085C-A779-76EB617D4ABF}"/>
          </ac:spMkLst>
        </pc:spChg>
        <pc:spChg chg="add">
          <ac:chgData name="Hargraves, Josh" userId="70e24622-dfd1-46dd-8928-eeaa10a6f61a" providerId="ADAL" clId="{C205A1B6-336A-4BF3-B505-D9EFD615CB87}" dt="2024-10-01T21:30:51.144" v="43"/>
          <ac:spMkLst>
            <pc:docMk/>
            <pc:sldMk cId="2979251131" sldId="279"/>
            <ac:spMk id="8" creationId="{C8B70234-29ED-79B6-27CE-12819210ECD4}"/>
          </ac:spMkLst>
        </pc:spChg>
        <pc:spChg chg="add">
          <ac:chgData name="Hargraves, Josh" userId="70e24622-dfd1-46dd-8928-eeaa10a6f61a" providerId="ADAL" clId="{C205A1B6-336A-4BF3-B505-D9EFD615CB87}" dt="2024-10-01T21:31:04.920" v="48"/>
          <ac:spMkLst>
            <pc:docMk/>
            <pc:sldMk cId="2979251131" sldId="279"/>
            <ac:spMk id="9" creationId="{FE80FAD5-8222-3F59-8BE9-D3C48FDFF381}"/>
          </ac:spMkLst>
        </pc:spChg>
        <pc:picChg chg="add mod">
          <ac:chgData name="Hargraves, Josh" userId="70e24622-dfd1-46dd-8928-eeaa10a6f61a" providerId="ADAL" clId="{C205A1B6-336A-4BF3-B505-D9EFD615CB87}" dt="2024-10-01T21:44:04.644" v="193" actId="1076"/>
          <ac:picMkLst>
            <pc:docMk/>
            <pc:sldMk cId="2979251131" sldId="279"/>
            <ac:picMk id="6" creationId="{574FAAE2-53E4-D47E-DE3C-0B0B020852AF}"/>
          </ac:picMkLst>
        </pc:picChg>
        <pc:picChg chg="add mod">
          <ac:chgData name="Hargraves, Josh" userId="70e24622-dfd1-46dd-8928-eeaa10a6f61a" providerId="ADAL" clId="{C205A1B6-336A-4BF3-B505-D9EFD615CB87}" dt="2024-10-01T21:41:17.530" v="107" actId="1076"/>
          <ac:picMkLst>
            <pc:docMk/>
            <pc:sldMk cId="2979251131" sldId="279"/>
            <ac:picMk id="7" creationId="{36E3066F-CD85-334D-EA06-E2C46DB2701C}"/>
          </ac:picMkLst>
        </pc:picChg>
        <pc:picChg chg="add mod">
          <ac:chgData name="Hargraves, Josh" userId="70e24622-dfd1-46dd-8928-eeaa10a6f61a" providerId="ADAL" clId="{C205A1B6-336A-4BF3-B505-D9EFD615CB87}" dt="2024-10-01T21:41:18.518" v="108" actId="1076"/>
          <ac:picMkLst>
            <pc:docMk/>
            <pc:sldMk cId="2979251131" sldId="279"/>
            <ac:picMk id="12" creationId="{6D05F173-7C12-9861-CECB-062477C4D4BE}"/>
          </ac:picMkLst>
        </pc:picChg>
        <pc:cxnChg chg="add mod">
          <ac:chgData name="Hargraves, Josh" userId="70e24622-dfd1-46dd-8928-eeaa10a6f61a" providerId="ADAL" clId="{C205A1B6-336A-4BF3-B505-D9EFD615CB87}" dt="2024-10-02T21:13:53.485" v="2987" actId="1076"/>
          <ac:cxnSpMkLst>
            <pc:docMk/>
            <pc:sldMk cId="2979251131" sldId="279"/>
            <ac:cxnSpMk id="5" creationId="{0EFB57A0-EEFC-E15E-DC98-0F38B5DE66F0}"/>
          </ac:cxnSpMkLst>
        </pc:cxnChg>
        <pc:cxnChg chg="add del">
          <ac:chgData name="Hargraves, Josh" userId="70e24622-dfd1-46dd-8928-eeaa10a6f61a" providerId="ADAL" clId="{C205A1B6-336A-4BF3-B505-D9EFD615CB87}" dt="2024-10-02T21:13:49.572" v="2985" actId="478"/>
          <ac:cxnSpMkLst>
            <pc:docMk/>
            <pc:sldMk cId="2979251131" sldId="279"/>
            <ac:cxnSpMk id="11" creationId="{2A76E8E4-412B-17AF-3706-459F6A3299D6}"/>
          </ac:cxnSpMkLst>
        </pc:cxnChg>
        <pc:cxnChg chg="add mod">
          <ac:chgData name="Hargraves, Josh" userId="70e24622-dfd1-46dd-8928-eeaa10a6f61a" providerId="ADAL" clId="{C205A1B6-336A-4BF3-B505-D9EFD615CB87}" dt="2024-10-01T21:44:04.644" v="193" actId="1076"/>
          <ac:cxnSpMkLst>
            <pc:docMk/>
            <pc:sldMk cId="2979251131" sldId="279"/>
            <ac:cxnSpMk id="14" creationId="{E3E60C65-9C90-A1F3-90E8-6E6F7283990F}"/>
          </ac:cxnSpMkLst>
        </pc:cxnChg>
        <pc:cxnChg chg="add">
          <ac:chgData name="Hargraves, Josh" userId="70e24622-dfd1-46dd-8928-eeaa10a6f61a" providerId="ADAL" clId="{C205A1B6-336A-4BF3-B505-D9EFD615CB87}" dt="2024-10-01T21:41:40.021" v="110" actId="11529"/>
          <ac:cxnSpMkLst>
            <pc:docMk/>
            <pc:sldMk cId="2979251131" sldId="279"/>
            <ac:cxnSpMk id="16" creationId="{1E8070EA-B3C5-C737-0385-2F16B564B0EB}"/>
          </ac:cxnSpMkLst>
        </pc:cxnChg>
        <pc:extLst>
          <p:ext xmlns:p="http://schemas.openxmlformats.org/presentationml/2006/main" uri="{D6D511B9-2390-475A-947B-AFAB55BFBCF1}">
            <pc226:cmChg xmlns:pc226="http://schemas.microsoft.com/office/powerpoint/2022/06/main/command" chg="mod">
              <pc226:chgData name="Hargraves, Josh" userId="70e24622-dfd1-46dd-8928-eeaa10a6f61a" providerId="ADAL" clId="{C205A1B6-336A-4BF3-B505-D9EFD615CB87}" dt="2024-10-02T21:21:16.339" v="3082"/>
              <pc2:cmMkLst xmlns:pc2="http://schemas.microsoft.com/office/powerpoint/2019/9/main/command">
                <pc:docMk/>
                <pc:sldMk cId="2979251131" sldId="279"/>
                <pc2:cmMk id="{F367B63B-A9DB-470C-829B-A6F0D58910FF}"/>
              </pc2:cmMkLst>
              <pc226:cmRplyChg chg="add">
                <pc226:chgData name="Hargraves, Josh" userId="70e24622-dfd1-46dd-8928-eeaa10a6f61a" providerId="ADAL" clId="{C205A1B6-336A-4BF3-B505-D9EFD615CB87}" dt="2024-10-02T18:56:53.189" v="2759"/>
                <pc2:cmRplyMkLst xmlns:pc2="http://schemas.microsoft.com/office/powerpoint/2019/9/main/command">
                  <pc:docMk/>
                  <pc:sldMk cId="2979251131" sldId="279"/>
                  <pc2:cmMk id="{F367B63B-A9DB-470C-829B-A6F0D58910FF}"/>
                  <pc2:cmRplyMk id="{305FD518-86F8-4AAF-B0B9-F44926E29001}"/>
                </pc2:cmRplyMkLst>
              </pc226:cmRplyChg>
            </pc226:cmChg>
          </p:ext>
        </pc:extLst>
      </pc:sldChg>
      <pc:sldChg chg="modSp new del mod">
        <pc:chgData name="Hargraves, Josh" userId="70e24622-dfd1-46dd-8928-eeaa10a6f61a" providerId="ADAL" clId="{C205A1B6-336A-4BF3-B505-D9EFD615CB87}" dt="2024-10-01T21:58:38.220" v="489" actId="47"/>
        <pc:sldMkLst>
          <pc:docMk/>
          <pc:sldMk cId="1996309611" sldId="280"/>
        </pc:sldMkLst>
        <pc:spChg chg="mod">
          <ac:chgData name="Hargraves, Josh" userId="70e24622-dfd1-46dd-8928-eeaa10a6f61a" providerId="ADAL" clId="{C205A1B6-336A-4BF3-B505-D9EFD615CB87}" dt="2024-10-01T21:48:24.466" v="280" actId="20577"/>
          <ac:spMkLst>
            <pc:docMk/>
            <pc:sldMk cId="1996309611" sldId="280"/>
            <ac:spMk id="3" creationId="{B2E7F487-57DE-8B62-82C6-55478552C970}"/>
          </ac:spMkLst>
        </pc:spChg>
      </pc:sldChg>
      <pc:sldChg chg="addSp delSp modSp add mod">
        <pc:chgData name="Hargraves, Josh" userId="70e24622-dfd1-46dd-8928-eeaa10a6f61a" providerId="ADAL" clId="{C205A1B6-336A-4BF3-B505-D9EFD615CB87}" dt="2024-10-02T21:14:02.279" v="2990" actId="1076"/>
        <pc:sldMkLst>
          <pc:docMk/>
          <pc:sldMk cId="2008177391" sldId="281"/>
        </pc:sldMkLst>
        <pc:spChg chg="mod">
          <ac:chgData name="Hargraves, Josh" userId="70e24622-dfd1-46dd-8928-eeaa10a6f61a" providerId="ADAL" clId="{C205A1B6-336A-4BF3-B505-D9EFD615CB87}" dt="2024-10-01T21:52:19.885" v="447" actId="12"/>
          <ac:spMkLst>
            <pc:docMk/>
            <pc:sldMk cId="2008177391" sldId="281"/>
            <ac:spMk id="4" creationId="{C7B7D4DF-D7D0-085C-A779-76EB617D4ABF}"/>
          </ac:spMkLst>
        </pc:spChg>
        <pc:spChg chg="add">
          <ac:chgData name="Hargraves, Josh" userId="70e24622-dfd1-46dd-8928-eeaa10a6f61a" providerId="ADAL" clId="{C205A1B6-336A-4BF3-B505-D9EFD615CB87}" dt="2024-10-01T21:42:28.907" v="114"/>
          <ac:spMkLst>
            <pc:docMk/>
            <pc:sldMk cId="2008177391" sldId="281"/>
            <ac:spMk id="5" creationId="{1D04B773-1F38-FD7B-EE5D-53E634A4C1CC}"/>
          </ac:spMkLst>
        </pc:spChg>
        <pc:spChg chg="add">
          <ac:chgData name="Hargraves, Josh" userId="70e24622-dfd1-46dd-8928-eeaa10a6f61a" providerId="ADAL" clId="{C205A1B6-336A-4BF3-B505-D9EFD615CB87}" dt="2024-10-01T21:44:41.374" v="198"/>
          <ac:spMkLst>
            <pc:docMk/>
            <pc:sldMk cId="2008177391" sldId="281"/>
            <ac:spMk id="10" creationId="{9850002D-EF4A-2E3B-6F74-38972AC11F37}"/>
          </ac:spMkLst>
        </pc:spChg>
        <pc:picChg chg="del">
          <ac:chgData name="Hargraves, Josh" userId="70e24622-dfd1-46dd-8928-eeaa10a6f61a" providerId="ADAL" clId="{C205A1B6-336A-4BF3-B505-D9EFD615CB87}" dt="2024-10-01T21:43:07.144" v="182" actId="478"/>
          <ac:picMkLst>
            <pc:docMk/>
            <pc:sldMk cId="2008177391" sldId="281"/>
            <ac:picMk id="6" creationId="{574FAAE2-53E4-D47E-DE3C-0B0B020852AF}"/>
          </ac:picMkLst>
        </pc:picChg>
        <pc:picChg chg="del">
          <ac:chgData name="Hargraves, Josh" userId="70e24622-dfd1-46dd-8928-eeaa10a6f61a" providerId="ADAL" clId="{C205A1B6-336A-4BF3-B505-D9EFD615CB87}" dt="2024-10-01T21:43:14.339" v="184" actId="478"/>
          <ac:picMkLst>
            <pc:docMk/>
            <pc:sldMk cId="2008177391" sldId="281"/>
            <ac:picMk id="7" creationId="{36E3066F-CD85-334D-EA06-E2C46DB2701C}"/>
          </ac:picMkLst>
        </pc:picChg>
        <pc:picChg chg="add mod">
          <ac:chgData name="Hargraves, Josh" userId="70e24622-dfd1-46dd-8928-eeaa10a6f61a" providerId="ADAL" clId="{C205A1B6-336A-4BF3-B505-D9EFD615CB87}" dt="2024-10-01T21:47:20.631" v="242" actId="1076"/>
          <ac:picMkLst>
            <pc:docMk/>
            <pc:sldMk cId="2008177391" sldId="281"/>
            <ac:picMk id="8" creationId="{D1BBE5D4-204D-8A6F-C29A-E08468450299}"/>
          </ac:picMkLst>
        </pc:picChg>
        <pc:picChg chg="add mod">
          <ac:chgData name="Hargraves, Josh" userId="70e24622-dfd1-46dd-8928-eeaa10a6f61a" providerId="ADAL" clId="{C205A1B6-336A-4BF3-B505-D9EFD615CB87}" dt="2024-10-01T21:47:18.778" v="241" actId="1076"/>
          <ac:picMkLst>
            <pc:docMk/>
            <pc:sldMk cId="2008177391" sldId="281"/>
            <ac:picMk id="9" creationId="{A1AE8F0F-4057-E402-CA2A-217EBF8E072F}"/>
          </ac:picMkLst>
        </pc:picChg>
        <pc:picChg chg="del">
          <ac:chgData name="Hargraves, Josh" userId="70e24622-dfd1-46dd-8928-eeaa10a6f61a" providerId="ADAL" clId="{C205A1B6-336A-4BF3-B505-D9EFD615CB87}" dt="2024-10-01T21:44:11.370" v="196" actId="478"/>
          <ac:picMkLst>
            <pc:docMk/>
            <pc:sldMk cId="2008177391" sldId="281"/>
            <ac:picMk id="12" creationId="{6D05F173-7C12-9861-CECB-062477C4D4BE}"/>
          </ac:picMkLst>
        </pc:picChg>
        <pc:picChg chg="add mod">
          <ac:chgData name="Hargraves, Josh" userId="70e24622-dfd1-46dd-8928-eeaa10a6f61a" providerId="ADAL" clId="{C205A1B6-336A-4BF3-B505-D9EFD615CB87}" dt="2024-10-01T21:45:52.754" v="227" actId="1076"/>
          <ac:picMkLst>
            <pc:docMk/>
            <pc:sldMk cId="2008177391" sldId="281"/>
            <ac:picMk id="13" creationId="{0B438C41-92CB-822D-8DDA-87A850D1BD5B}"/>
          </ac:picMkLst>
        </pc:picChg>
        <pc:picChg chg="add mod">
          <ac:chgData name="Hargraves, Josh" userId="70e24622-dfd1-46dd-8928-eeaa10a6f61a" providerId="ADAL" clId="{C205A1B6-336A-4BF3-B505-D9EFD615CB87}" dt="2024-10-01T21:47:47.707" v="246" actId="1076"/>
          <ac:picMkLst>
            <pc:docMk/>
            <pc:sldMk cId="2008177391" sldId="281"/>
            <ac:picMk id="15" creationId="{5BAF3A91-D058-AB84-9F34-283995E8492E}"/>
          </ac:picMkLst>
        </pc:picChg>
        <pc:picChg chg="add mod">
          <ac:chgData name="Hargraves, Josh" userId="70e24622-dfd1-46dd-8928-eeaa10a6f61a" providerId="ADAL" clId="{C205A1B6-336A-4BF3-B505-D9EFD615CB87}" dt="2024-10-01T21:47:50.496" v="247" actId="1076"/>
          <ac:picMkLst>
            <pc:docMk/>
            <pc:sldMk cId="2008177391" sldId="281"/>
            <ac:picMk id="17" creationId="{76BB27B1-77D2-1376-26D6-9062FB88783A}"/>
          </ac:picMkLst>
        </pc:picChg>
        <pc:cxnChg chg="del">
          <ac:chgData name="Hargraves, Josh" userId="70e24622-dfd1-46dd-8928-eeaa10a6f61a" providerId="ADAL" clId="{C205A1B6-336A-4BF3-B505-D9EFD615CB87}" dt="2024-10-02T21:13:58.328" v="2988" actId="478"/>
          <ac:cxnSpMkLst>
            <pc:docMk/>
            <pc:sldMk cId="2008177391" sldId="281"/>
            <ac:cxnSpMk id="5" creationId="{D6253C46-70B3-E851-F977-0C674337ED88}"/>
          </ac:cxnSpMkLst>
        </pc:cxnChg>
        <pc:cxnChg chg="add mod">
          <ac:chgData name="Hargraves, Josh" userId="70e24622-dfd1-46dd-8928-eeaa10a6f61a" providerId="ADAL" clId="{C205A1B6-336A-4BF3-B505-D9EFD615CB87}" dt="2024-10-02T21:14:02.279" v="2990" actId="1076"/>
          <ac:cxnSpMkLst>
            <pc:docMk/>
            <pc:sldMk cId="2008177391" sldId="281"/>
            <ac:cxnSpMk id="6" creationId="{54E6A62E-CA56-5676-10EE-96ED2F08EEAC}"/>
          </ac:cxnSpMkLst>
        </pc:cxnChg>
        <pc:cxnChg chg="del mod">
          <ac:chgData name="Hargraves, Josh" userId="70e24622-dfd1-46dd-8928-eeaa10a6f61a" providerId="ADAL" clId="{C205A1B6-336A-4BF3-B505-D9EFD615CB87}" dt="2024-10-01T21:44:09.545" v="194" actId="478"/>
          <ac:cxnSpMkLst>
            <pc:docMk/>
            <pc:sldMk cId="2008177391" sldId="281"/>
            <ac:cxnSpMk id="14" creationId="{E3E60C65-9C90-A1F3-90E8-6E6F7283990F}"/>
          </ac:cxnSpMkLst>
        </pc:cxnChg>
        <pc:cxnChg chg="del mod">
          <ac:chgData name="Hargraves, Josh" userId="70e24622-dfd1-46dd-8928-eeaa10a6f61a" providerId="ADAL" clId="{C205A1B6-336A-4BF3-B505-D9EFD615CB87}" dt="2024-10-01T21:44:10.774" v="195" actId="478"/>
          <ac:cxnSpMkLst>
            <pc:docMk/>
            <pc:sldMk cId="2008177391" sldId="281"/>
            <ac:cxnSpMk id="16" creationId="{1E8070EA-B3C5-C737-0385-2F16B564B0EB}"/>
          </ac:cxnSpMkLst>
        </pc:cxnChg>
        <pc:cxnChg chg="add mod">
          <ac:chgData name="Hargraves, Josh" userId="70e24622-dfd1-46dd-8928-eeaa10a6f61a" providerId="ADAL" clId="{C205A1B6-336A-4BF3-B505-D9EFD615CB87}" dt="2024-10-02T21:10:03.886" v="2934" actId="208"/>
          <ac:cxnSpMkLst>
            <pc:docMk/>
            <pc:sldMk cId="2008177391" sldId="281"/>
            <ac:cxnSpMk id="19" creationId="{A48DBDAE-3A11-B6B0-CB2C-7D580078969B}"/>
          </ac:cxnSpMkLst>
        </pc:cxnChg>
        <pc:cxnChg chg="add mod">
          <ac:chgData name="Hargraves, Josh" userId="70e24622-dfd1-46dd-8928-eeaa10a6f61a" providerId="ADAL" clId="{C205A1B6-336A-4BF3-B505-D9EFD615CB87}" dt="2024-10-02T21:10:08.690" v="2935" actId="208"/>
          <ac:cxnSpMkLst>
            <pc:docMk/>
            <pc:sldMk cId="2008177391" sldId="281"/>
            <ac:cxnSpMk id="21" creationId="{08D45A5E-3537-6B9E-E6C9-6E4A0CC3D413}"/>
          </ac:cxnSpMkLst>
        </pc:cxnChg>
        <pc:cxnChg chg="add mod">
          <ac:chgData name="Hargraves, Josh" userId="70e24622-dfd1-46dd-8928-eeaa10a6f61a" providerId="ADAL" clId="{C205A1B6-336A-4BF3-B505-D9EFD615CB87}" dt="2024-10-02T21:10:24.480" v="2937" actId="208"/>
          <ac:cxnSpMkLst>
            <pc:docMk/>
            <pc:sldMk cId="2008177391" sldId="281"/>
            <ac:cxnSpMk id="23" creationId="{123C9709-ADAC-4BE1-34DD-27EF35B8FD89}"/>
          </ac:cxnSpMkLst>
        </pc:cxnChg>
        <pc:cxnChg chg="add mod">
          <ac:chgData name="Hargraves, Josh" userId="70e24622-dfd1-46dd-8928-eeaa10a6f61a" providerId="ADAL" clId="{C205A1B6-336A-4BF3-B505-D9EFD615CB87}" dt="2024-10-02T21:10:19.737" v="2936" actId="208"/>
          <ac:cxnSpMkLst>
            <pc:docMk/>
            <pc:sldMk cId="2008177391" sldId="281"/>
            <ac:cxnSpMk id="26" creationId="{C5C2CA98-040F-CE7B-69B8-BED8E3814E2E}"/>
          </ac:cxnSpMkLst>
        </pc:cxnChg>
      </pc:sldChg>
      <pc:sldChg chg="addSp delSp modSp add mod">
        <pc:chgData name="Hargraves, Josh" userId="70e24622-dfd1-46dd-8928-eeaa10a6f61a" providerId="ADAL" clId="{C205A1B6-336A-4BF3-B505-D9EFD615CB87}" dt="2024-10-02T21:13:41.902" v="2984" actId="1076"/>
        <pc:sldMkLst>
          <pc:docMk/>
          <pc:sldMk cId="1193091933" sldId="284"/>
        </pc:sldMkLst>
        <pc:spChg chg="mod">
          <ac:chgData name="Hargraves, Josh" userId="70e24622-dfd1-46dd-8928-eeaa10a6f61a" providerId="ADAL" clId="{C205A1B6-336A-4BF3-B505-D9EFD615CB87}" dt="2024-10-01T21:53:36.019" v="466" actId="1076"/>
          <ac:spMkLst>
            <pc:docMk/>
            <pc:sldMk cId="1193091933" sldId="284"/>
            <ac:spMk id="4" creationId="{C7B7D4DF-D7D0-085C-A779-76EB617D4ABF}"/>
          </ac:spMkLst>
        </pc:spChg>
        <pc:spChg chg="add">
          <ac:chgData name="Hargraves, Josh" userId="70e24622-dfd1-46dd-8928-eeaa10a6f61a" providerId="ADAL" clId="{C205A1B6-336A-4BF3-B505-D9EFD615CB87}" dt="2024-10-01T21:49:51.347" v="400"/>
          <ac:spMkLst>
            <pc:docMk/>
            <pc:sldMk cId="1193091933" sldId="284"/>
            <ac:spMk id="6" creationId="{C90904E7-0E83-CF3B-0CF5-9DDB3890C6D7}"/>
          </ac:spMkLst>
        </pc:spChg>
        <pc:picChg chg="add mod">
          <ac:chgData name="Hargraves, Josh" userId="70e24622-dfd1-46dd-8928-eeaa10a6f61a" providerId="ADAL" clId="{C205A1B6-336A-4BF3-B505-D9EFD615CB87}" dt="2024-10-01T21:49:40.218" v="398" actId="1076"/>
          <ac:picMkLst>
            <pc:docMk/>
            <pc:sldMk cId="1193091933" sldId="284"/>
            <ac:picMk id="5" creationId="{2953E8FF-874C-E8D9-2916-FA8AC3E3B5BF}"/>
          </ac:picMkLst>
        </pc:picChg>
        <pc:picChg chg="add mod">
          <ac:chgData name="Hargraves, Josh" userId="70e24622-dfd1-46dd-8928-eeaa10a6f61a" providerId="ADAL" clId="{C205A1B6-336A-4BF3-B505-D9EFD615CB87}" dt="2024-10-01T21:54:27.489" v="481" actId="1076"/>
          <ac:picMkLst>
            <pc:docMk/>
            <pc:sldMk cId="1193091933" sldId="284"/>
            <ac:picMk id="7" creationId="{ECEB55AB-4740-0297-9087-AE792BF345A1}"/>
          </ac:picMkLst>
        </pc:picChg>
        <pc:picChg chg="del">
          <ac:chgData name="Hargraves, Josh" userId="70e24622-dfd1-46dd-8928-eeaa10a6f61a" providerId="ADAL" clId="{C205A1B6-336A-4BF3-B505-D9EFD615CB87}" dt="2024-10-01T21:48:44.234" v="368" actId="478"/>
          <ac:picMkLst>
            <pc:docMk/>
            <pc:sldMk cId="1193091933" sldId="284"/>
            <ac:picMk id="8" creationId="{D1BBE5D4-204D-8A6F-C29A-E08468450299}"/>
          </ac:picMkLst>
        </pc:picChg>
        <pc:picChg chg="del">
          <ac:chgData name="Hargraves, Josh" userId="70e24622-dfd1-46dd-8928-eeaa10a6f61a" providerId="ADAL" clId="{C205A1B6-336A-4BF3-B505-D9EFD615CB87}" dt="2024-10-01T21:48:44.846" v="369" actId="478"/>
          <ac:picMkLst>
            <pc:docMk/>
            <pc:sldMk cId="1193091933" sldId="284"/>
            <ac:picMk id="9" creationId="{A1AE8F0F-4057-E402-CA2A-217EBF8E072F}"/>
          </ac:picMkLst>
        </pc:picChg>
        <pc:picChg chg="del">
          <ac:chgData name="Hargraves, Josh" userId="70e24622-dfd1-46dd-8928-eeaa10a6f61a" providerId="ADAL" clId="{C205A1B6-336A-4BF3-B505-D9EFD615CB87}" dt="2024-10-01T21:48:46.861" v="372" actId="478"/>
          <ac:picMkLst>
            <pc:docMk/>
            <pc:sldMk cId="1193091933" sldId="284"/>
            <ac:picMk id="13" creationId="{0B438C41-92CB-822D-8DDA-87A850D1BD5B}"/>
          </ac:picMkLst>
        </pc:picChg>
        <pc:picChg chg="del">
          <ac:chgData name="Hargraves, Josh" userId="70e24622-dfd1-46dd-8928-eeaa10a6f61a" providerId="ADAL" clId="{C205A1B6-336A-4BF3-B505-D9EFD615CB87}" dt="2024-10-01T21:48:46.215" v="371" actId="478"/>
          <ac:picMkLst>
            <pc:docMk/>
            <pc:sldMk cId="1193091933" sldId="284"/>
            <ac:picMk id="15" creationId="{5BAF3A91-D058-AB84-9F34-283995E8492E}"/>
          </ac:picMkLst>
        </pc:picChg>
        <pc:picChg chg="del">
          <ac:chgData name="Hargraves, Josh" userId="70e24622-dfd1-46dd-8928-eeaa10a6f61a" providerId="ADAL" clId="{C205A1B6-336A-4BF3-B505-D9EFD615CB87}" dt="2024-10-01T21:48:45.406" v="370" actId="478"/>
          <ac:picMkLst>
            <pc:docMk/>
            <pc:sldMk cId="1193091933" sldId="284"/>
            <ac:picMk id="17" creationId="{76BB27B1-77D2-1376-26D6-9062FB88783A}"/>
          </ac:picMkLst>
        </pc:picChg>
        <pc:picChg chg="add mod">
          <ac:chgData name="Hargraves, Josh" userId="70e24622-dfd1-46dd-8928-eeaa10a6f61a" providerId="ADAL" clId="{C205A1B6-336A-4BF3-B505-D9EFD615CB87}" dt="2024-10-01T21:54:05.352" v="472" actId="1076"/>
          <ac:picMkLst>
            <pc:docMk/>
            <pc:sldMk cId="1193091933" sldId="284"/>
            <ac:picMk id="18" creationId="{D7667E99-EEFA-C757-CE0A-72D9BCDDFCDB}"/>
          </ac:picMkLst>
        </pc:picChg>
        <pc:picChg chg="add mod">
          <ac:chgData name="Hargraves, Josh" userId="70e24622-dfd1-46dd-8928-eeaa10a6f61a" providerId="ADAL" clId="{C205A1B6-336A-4BF3-B505-D9EFD615CB87}" dt="2024-10-01T21:54:54.083" v="487" actId="1076"/>
          <ac:picMkLst>
            <pc:docMk/>
            <pc:sldMk cId="1193091933" sldId="284"/>
            <ac:picMk id="20" creationId="{AC46CD1D-EC9C-35A6-C325-FE2E60DDD30C}"/>
          </ac:picMkLst>
        </pc:picChg>
        <pc:picChg chg="add mod">
          <ac:chgData name="Hargraves, Josh" userId="70e24622-dfd1-46dd-8928-eeaa10a6f61a" providerId="ADAL" clId="{C205A1B6-336A-4BF3-B505-D9EFD615CB87}" dt="2024-10-01T21:54:21.852" v="479" actId="1076"/>
          <ac:picMkLst>
            <pc:docMk/>
            <pc:sldMk cId="1193091933" sldId="284"/>
            <ac:picMk id="22" creationId="{7E758658-810E-329C-3FE0-F4375571CE0A}"/>
          </ac:picMkLst>
        </pc:picChg>
        <pc:cxnChg chg="add del mod">
          <ac:chgData name="Hargraves, Josh" userId="70e24622-dfd1-46dd-8928-eeaa10a6f61a" providerId="ADAL" clId="{C205A1B6-336A-4BF3-B505-D9EFD615CB87}" dt="2024-10-02T21:13:37.864" v="2982" actId="478"/>
          <ac:cxnSpMkLst>
            <pc:docMk/>
            <pc:sldMk cId="1193091933" sldId="284"/>
            <ac:cxnSpMk id="6" creationId="{EDBC1DAA-9826-649E-DE7C-86D3CB6E728F}"/>
          </ac:cxnSpMkLst>
        </pc:cxnChg>
        <pc:cxnChg chg="add mod">
          <ac:chgData name="Hargraves, Josh" userId="70e24622-dfd1-46dd-8928-eeaa10a6f61a" providerId="ADAL" clId="{C205A1B6-336A-4BF3-B505-D9EFD615CB87}" dt="2024-10-02T21:13:41.902" v="2984" actId="1076"/>
          <ac:cxnSpMkLst>
            <pc:docMk/>
            <pc:sldMk cId="1193091933" sldId="284"/>
            <ac:cxnSpMk id="10" creationId="{1CCFE0C5-0646-CBA4-E2BB-5CB3B967330B}"/>
          </ac:cxnSpMkLst>
        </pc:cxnChg>
        <pc:cxnChg chg="del mod">
          <ac:chgData name="Hargraves, Josh" userId="70e24622-dfd1-46dd-8928-eeaa10a6f61a" providerId="ADAL" clId="{C205A1B6-336A-4BF3-B505-D9EFD615CB87}" dt="2024-10-02T18:58:23.494" v="2760" actId="478"/>
          <ac:cxnSpMkLst>
            <pc:docMk/>
            <pc:sldMk cId="1193091933" sldId="284"/>
            <ac:cxnSpMk id="11" creationId="{2A76E8E4-412B-17AF-3706-459F6A3299D6}"/>
          </ac:cxnSpMkLst>
        </pc:cxnChg>
        <pc:cxnChg chg="del mod">
          <ac:chgData name="Hargraves, Josh" userId="70e24622-dfd1-46dd-8928-eeaa10a6f61a" providerId="ADAL" clId="{C205A1B6-336A-4BF3-B505-D9EFD615CB87}" dt="2024-10-01T21:48:49.406" v="375" actId="478"/>
          <ac:cxnSpMkLst>
            <pc:docMk/>
            <pc:sldMk cId="1193091933" sldId="284"/>
            <ac:cxnSpMk id="19" creationId="{A48DBDAE-3A11-B6B0-CB2C-7D580078969B}"/>
          </ac:cxnSpMkLst>
        </pc:cxnChg>
        <pc:cxnChg chg="del mod">
          <ac:chgData name="Hargraves, Josh" userId="70e24622-dfd1-46dd-8928-eeaa10a6f61a" providerId="ADAL" clId="{C205A1B6-336A-4BF3-B505-D9EFD615CB87}" dt="2024-10-01T21:48:48.503" v="374" actId="478"/>
          <ac:cxnSpMkLst>
            <pc:docMk/>
            <pc:sldMk cId="1193091933" sldId="284"/>
            <ac:cxnSpMk id="21" creationId="{08D45A5E-3537-6B9E-E6C9-6E4A0CC3D413}"/>
          </ac:cxnSpMkLst>
        </pc:cxnChg>
        <pc:cxnChg chg="del mod">
          <ac:chgData name="Hargraves, Josh" userId="70e24622-dfd1-46dd-8928-eeaa10a6f61a" providerId="ADAL" clId="{C205A1B6-336A-4BF3-B505-D9EFD615CB87}" dt="2024-10-01T21:48:47.598" v="373" actId="478"/>
          <ac:cxnSpMkLst>
            <pc:docMk/>
            <pc:sldMk cId="1193091933" sldId="284"/>
            <ac:cxnSpMk id="23" creationId="{123C9709-ADAC-4BE1-34DD-27EF35B8FD89}"/>
          </ac:cxnSpMkLst>
        </pc:cxnChg>
        <pc:cxnChg chg="add mod">
          <ac:chgData name="Hargraves, Josh" userId="70e24622-dfd1-46dd-8928-eeaa10a6f61a" providerId="ADAL" clId="{C205A1B6-336A-4BF3-B505-D9EFD615CB87}" dt="2024-10-02T21:10:40.461" v="2940" actId="208"/>
          <ac:cxnSpMkLst>
            <pc:docMk/>
            <pc:sldMk cId="1193091933" sldId="284"/>
            <ac:cxnSpMk id="25" creationId="{ED724E18-2EA2-8FA7-E814-C4A72028B200}"/>
          </ac:cxnSpMkLst>
        </pc:cxnChg>
        <pc:cxnChg chg="del mod">
          <ac:chgData name="Hargraves, Josh" userId="70e24622-dfd1-46dd-8928-eeaa10a6f61a" providerId="ADAL" clId="{C205A1B6-336A-4BF3-B505-D9EFD615CB87}" dt="2024-10-01T21:48:50.320" v="376" actId="478"/>
          <ac:cxnSpMkLst>
            <pc:docMk/>
            <pc:sldMk cId="1193091933" sldId="284"/>
            <ac:cxnSpMk id="26" creationId="{C5C2CA98-040F-CE7B-69B8-BED8E3814E2E}"/>
          </ac:cxnSpMkLst>
        </pc:cxnChg>
        <pc:cxnChg chg="add mod">
          <ac:chgData name="Hargraves, Josh" userId="70e24622-dfd1-46dd-8928-eeaa10a6f61a" providerId="ADAL" clId="{C205A1B6-336A-4BF3-B505-D9EFD615CB87}" dt="2024-10-02T21:10:45.541" v="2941" actId="208"/>
          <ac:cxnSpMkLst>
            <pc:docMk/>
            <pc:sldMk cId="1193091933" sldId="284"/>
            <ac:cxnSpMk id="28" creationId="{95F86750-C78A-808A-2C34-D2EB5624C053}"/>
          </ac:cxnSpMkLst>
        </pc:cxnChg>
        <pc:cxnChg chg="add mod">
          <ac:chgData name="Hargraves, Josh" userId="70e24622-dfd1-46dd-8928-eeaa10a6f61a" providerId="ADAL" clId="{C205A1B6-336A-4BF3-B505-D9EFD615CB87}" dt="2024-10-02T21:10:49.950" v="2942" actId="208"/>
          <ac:cxnSpMkLst>
            <pc:docMk/>
            <pc:sldMk cId="1193091933" sldId="284"/>
            <ac:cxnSpMk id="30" creationId="{6630D31D-954E-1C16-0BCB-ACD438D17B19}"/>
          </ac:cxnSpMkLst>
        </pc:cxnChg>
        <pc:cxnChg chg="add mod">
          <ac:chgData name="Hargraves, Josh" userId="70e24622-dfd1-46dd-8928-eeaa10a6f61a" providerId="ADAL" clId="{C205A1B6-336A-4BF3-B505-D9EFD615CB87}" dt="2024-10-02T21:10:54.538" v="2943" actId="208"/>
          <ac:cxnSpMkLst>
            <pc:docMk/>
            <pc:sldMk cId="1193091933" sldId="284"/>
            <ac:cxnSpMk id="33" creationId="{48DB9207-693E-D5F0-C982-11940A0A60F0}"/>
          </ac:cxnSpMkLst>
        </pc:cxnChg>
      </pc:sldChg>
      <pc:sldChg chg="addSp delSp modSp add mod ord">
        <pc:chgData name="Hargraves, Josh" userId="70e24622-dfd1-46dd-8928-eeaa10a6f61a" providerId="ADAL" clId="{C205A1B6-336A-4BF3-B505-D9EFD615CB87}" dt="2024-10-02T21:13:32.469" v="2981" actId="1076"/>
        <pc:sldMkLst>
          <pc:docMk/>
          <pc:sldMk cId="1000282055" sldId="285"/>
        </pc:sldMkLst>
        <pc:spChg chg="mod">
          <ac:chgData name="Hargraves, Josh" userId="70e24622-dfd1-46dd-8928-eeaa10a6f61a" providerId="ADAL" clId="{C205A1B6-336A-4BF3-B505-D9EFD615CB87}" dt="2024-10-01T22:29:54.264" v="1266" actId="1076"/>
          <ac:spMkLst>
            <pc:docMk/>
            <pc:sldMk cId="1000282055" sldId="285"/>
            <ac:spMk id="3" creationId="{7D3D9284-3F16-6D26-FD46-E3A0EEE67FD1}"/>
          </ac:spMkLst>
        </pc:spChg>
        <pc:spChg chg="mod">
          <ac:chgData name="Hargraves, Josh" userId="70e24622-dfd1-46dd-8928-eeaa10a6f61a" providerId="ADAL" clId="{C205A1B6-336A-4BF3-B505-D9EFD615CB87}" dt="2024-10-01T22:29:59.922" v="1267" actId="1076"/>
          <ac:spMkLst>
            <pc:docMk/>
            <pc:sldMk cId="1000282055" sldId="285"/>
            <ac:spMk id="4" creationId="{C7B7D4DF-D7D0-085C-A779-76EB617D4ABF}"/>
          </ac:spMkLst>
        </pc:spChg>
        <pc:picChg chg="add mod">
          <ac:chgData name="Hargraves, Josh" userId="70e24622-dfd1-46dd-8928-eeaa10a6f61a" providerId="ADAL" clId="{C205A1B6-336A-4BF3-B505-D9EFD615CB87}" dt="2024-10-01T22:02:41.519" v="639" actId="1076"/>
          <ac:picMkLst>
            <pc:docMk/>
            <pc:sldMk cId="1000282055" sldId="285"/>
            <ac:picMk id="5" creationId="{A373E6B5-2B57-9828-0E42-C3CAE7C38FB1}"/>
          </ac:picMkLst>
        </pc:picChg>
        <pc:picChg chg="add mod">
          <ac:chgData name="Hargraves, Josh" userId="70e24622-dfd1-46dd-8928-eeaa10a6f61a" providerId="ADAL" clId="{C205A1B6-336A-4BF3-B505-D9EFD615CB87}" dt="2024-10-01T22:02:33.374" v="636" actId="1076"/>
          <ac:picMkLst>
            <pc:docMk/>
            <pc:sldMk cId="1000282055" sldId="285"/>
            <ac:picMk id="6" creationId="{85873293-F135-DCE4-AC8F-06A588BA9845}"/>
          </ac:picMkLst>
        </pc:picChg>
        <pc:picChg chg="add mod">
          <ac:chgData name="Hargraves, Josh" userId="70e24622-dfd1-46dd-8928-eeaa10a6f61a" providerId="ADAL" clId="{C205A1B6-336A-4BF3-B505-D9EFD615CB87}" dt="2024-10-01T22:02:35.469" v="638" actId="1076"/>
          <ac:picMkLst>
            <pc:docMk/>
            <pc:sldMk cId="1000282055" sldId="285"/>
            <ac:picMk id="7" creationId="{86A933F1-D6DA-F6A3-A602-DA5AB1932D23}"/>
          </ac:picMkLst>
        </pc:picChg>
        <pc:cxnChg chg="add del mod">
          <ac:chgData name="Hargraves, Josh" userId="70e24622-dfd1-46dd-8928-eeaa10a6f61a" providerId="ADAL" clId="{C205A1B6-336A-4BF3-B505-D9EFD615CB87}" dt="2024-10-02T21:13:28.911" v="2979" actId="478"/>
          <ac:cxnSpMkLst>
            <pc:docMk/>
            <pc:sldMk cId="1000282055" sldId="285"/>
            <ac:cxnSpMk id="8" creationId="{BC4904A2-0A4C-900B-7E34-6EBF8E1736F2}"/>
          </ac:cxnSpMkLst>
        </pc:cxnChg>
        <pc:cxnChg chg="add mod">
          <ac:chgData name="Hargraves, Josh" userId="70e24622-dfd1-46dd-8928-eeaa10a6f61a" providerId="ADAL" clId="{C205A1B6-336A-4BF3-B505-D9EFD615CB87}" dt="2024-10-02T21:11:08.848" v="2945" actId="208"/>
          <ac:cxnSpMkLst>
            <pc:docMk/>
            <pc:sldMk cId="1000282055" sldId="285"/>
            <ac:cxnSpMk id="9" creationId="{48FD9DF0-CB00-9301-ABCC-91B59DD125E8}"/>
          </ac:cxnSpMkLst>
        </pc:cxnChg>
        <pc:cxnChg chg="add mod">
          <ac:chgData name="Hargraves, Josh" userId="70e24622-dfd1-46dd-8928-eeaa10a6f61a" providerId="ADAL" clId="{C205A1B6-336A-4BF3-B505-D9EFD615CB87}" dt="2024-10-02T21:13:32.469" v="2981" actId="1076"/>
          <ac:cxnSpMkLst>
            <pc:docMk/>
            <pc:sldMk cId="1000282055" sldId="285"/>
            <ac:cxnSpMk id="10" creationId="{D0B6BEC3-A079-3C36-A9D3-C3B4ADABFADF}"/>
          </ac:cxnSpMkLst>
        </pc:cxnChg>
        <pc:cxnChg chg="del mod">
          <ac:chgData name="Hargraves, Josh" userId="70e24622-dfd1-46dd-8928-eeaa10a6f61a" providerId="ADAL" clId="{C205A1B6-336A-4BF3-B505-D9EFD615CB87}" dt="2024-10-02T18:58:30.995" v="2762" actId="478"/>
          <ac:cxnSpMkLst>
            <pc:docMk/>
            <pc:sldMk cId="1000282055" sldId="285"/>
            <ac:cxnSpMk id="11" creationId="{2A76E8E4-412B-17AF-3706-459F6A3299D6}"/>
          </ac:cxnSpMkLst>
        </pc:cxnChg>
        <pc:cxnChg chg="add mod">
          <ac:chgData name="Hargraves, Josh" userId="70e24622-dfd1-46dd-8928-eeaa10a6f61a" providerId="ADAL" clId="{C205A1B6-336A-4BF3-B505-D9EFD615CB87}" dt="2024-10-02T21:11:13.450" v="2946" actId="208"/>
          <ac:cxnSpMkLst>
            <pc:docMk/>
            <pc:sldMk cId="1000282055" sldId="285"/>
            <ac:cxnSpMk id="12" creationId="{4088DFCA-0321-F0AE-5C17-665070EAC159}"/>
          </ac:cxnSpMkLst>
        </pc:cxnChg>
      </pc:sldChg>
      <pc:sldChg chg="del">
        <pc:chgData name="Hargraves, Josh" userId="70e24622-dfd1-46dd-8928-eeaa10a6f61a" providerId="ADAL" clId="{C205A1B6-336A-4BF3-B505-D9EFD615CB87}" dt="2024-10-01T22:25:21.592" v="1176" actId="47"/>
        <pc:sldMkLst>
          <pc:docMk/>
          <pc:sldMk cId="2175468409" sldId="289"/>
        </pc:sldMkLst>
      </pc:sldChg>
      <pc:sldChg chg="addSp delSp modSp add mod">
        <pc:chgData name="Hargraves, Josh" userId="70e24622-dfd1-46dd-8928-eeaa10a6f61a" providerId="ADAL" clId="{C205A1B6-336A-4BF3-B505-D9EFD615CB87}" dt="2024-10-02T21:13:24.847" v="2978"/>
        <pc:sldMkLst>
          <pc:docMk/>
          <pc:sldMk cId="3923497362" sldId="291"/>
        </pc:sldMkLst>
        <pc:spChg chg="mod">
          <ac:chgData name="Hargraves, Josh" userId="70e24622-dfd1-46dd-8928-eeaa10a6f61a" providerId="ADAL" clId="{C205A1B6-336A-4BF3-B505-D9EFD615CB87}" dt="2024-10-01T22:29:46.375" v="1265" actId="1076"/>
          <ac:spMkLst>
            <pc:docMk/>
            <pc:sldMk cId="3923497362" sldId="291"/>
            <ac:spMk id="3" creationId="{7D3D9284-3F16-6D26-FD46-E3A0EEE67FD1}"/>
          </ac:spMkLst>
        </pc:spChg>
        <pc:spChg chg="mod">
          <ac:chgData name="Hargraves, Josh" userId="70e24622-dfd1-46dd-8928-eeaa10a6f61a" providerId="ADAL" clId="{C205A1B6-336A-4BF3-B505-D9EFD615CB87}" dt="2024-10-01T22:09:28.933" v="953" actId="255"/>
          <ac:spMkLst>
            <pc:docMk/>
            <pc:sldMk cId="3923497362" sldId="291"/>
            <ac:spMk id="4" creationId="{C7B7D4DF-D7D0-085C-A779-76EB617D4ABF}"/>
          </ac:spMkLst>
        </pc:spChg>
        <pc:picChg chg="del">
          <ac:chgData name="Hargraves, Josh" userId="70e24622-dfd1-46dd-8928-eeaa10a6f61a" providerId="ADAL" clId="{C205A1B6-336A-4BF3-B505-D9EFD615CB87}" dt="2024-10-01T22:08:50.762" v="942" actId="478"/>
          <ac:picMkLst>
            <pc:docMk/>
            <pc:sldMk cId="3923497362" sldId="291"/>
            <ac:picMk id="5" creationId="{A373E6B5-2B57-9828-0E42-C3CAE7C38FB1}"/>
          </ac:picMkLst>
        </pc:picChg>
        <pc:picChg chg="del">
          <ac:chgData name="Hargraves, Josh" userId="70e24622-dfd1-46dd-8928-eeaa10a6f61a" providerId="ADAL" clId="{C205A1B6-336A-4BF3-B505-D9EFD615CB87}" dt="2024-10-01T22:08:51.488" v="943" actId="478"/>
          <ac:picMkLst>
            <pc:docMk/>
            <pc:sldMk cId="3923497362" sldId="291"/>
            <ac:picMk id="6" creationId="{85873293-F135-DCE4-AC8F-06A588BA9845}"/>
          </ac:picMkLst>
        </pc:picChg>
        <pc:picChg chg="del">
          <ac:chgData name="Hargraves, Josh" userId="70e24622-dfd1-46dd-8928-eeaa10a6f61a" providerId="ADAL" clId="{C205A1B6-336A-4BF3-B505-D9EFD615CB87}" dt="2024-10-01T22:08:52.186" v="944" actId="478"/>
          <ac:picMkLst>
            <pc:docMk/>
            <pc:sldMk cId="3923497362" sldId="291"/>
            <ac:picMk id="7" creationId="{86A933F1-D6DA-F6A3-A602-DA5AB1932D23}"/>
          </ac:picMkLst>
        </pc:picChg>
        <pc:picChg chg="add mod">
          <ac:chgData name="Hargraves, Josh" userId="70e24622-dfd1-46dd-8928-eeaa10a6f61a" providerId="ADAL" clId="{C205A1B6-336A-4BF3-B505-D9EFD615CB87}" dt="2024-10-01T22:16:47.436" v="1093" actId="1076"/>
          <ac:picMkLst>
            <pc:docMk/>
            <pc:sldMk cId="3923497362" sldId="291"/>
            <ac:picMk id="8" creationId="{1677F9C7-A68C-6CD9-DE59-74243E7C736C}"/>
          </ac:picMkLst>
        </pc:picChg>
        <pc:picChg chg="add mod">
          <ac:chgData name="Hargraves, Josh" userId="70e24622-dfd1-46dd-8928-eeaa10a6f61a" providerId="ADAL" clId="{C205A1B6-336A-4BF3-B505-D9EFD615CB87}" dt="2024-10-01T22:16:42.798" v="1091" actId="1076"/>
          <ac:picMkLst>
            <pc:docMk/>
            <pc:sldMk cId="3923497362" sldId="291"/>
            <ac:picMk id="10" creationId="{63F6D341-9535-EF72-1D5C-3F603D7D808E}"/>
          </ac:picMkLst>
        </pc:picChg>
        <pc:cxnChg chg="add del mod">
          <ac:chgData name="Hargraves, Josh" userId="70e24622-dfd1-46dd-8928-eeaa10a6f61a" providerId="ADAL" clId="{C205A1B6-336A-4BF3-B505-D9EFD615CB87}" dt="2024-10-02T21:13:24.499" v="2977" actId="478"/>
          <ac:cxnSpMkLst>
            <pc:docMk/>
            <pc:sldMk cId="3923497362" sldId="291"/>
            <ac:cxnSpMk id="5" creationId="{F195395F-A72E-8377-C48F-7AA8929B7112}"/>
          </ac:cxnSpMkLst>
        </pc:cxnChg>
        <pc:cxnChg chg="add mod">
          <ac:chgData name="Hargraves, Josh" userId="70e24622-dfd1-46dd-8928-eeaa10a6f61a" providerId="ADAL" clId="{C205A1B6-336A-4BF3-B505-D9EFD615CB87}" dt="2024-10-02T21:13:24.847" v="2978"/>
          <ac:cxnSpMkLst>
            <pc:docMk/>
            <pc:sldMk cId="3923497362" sldId="291"/>
            <ac:cxnSpMk id="7" creationId="{73051ECF-F8FE-EF50-E15E-D74308B83E4F}"/>
          </ac:cxnSpMkLst>
        </pc:cxnChg>
        <pc:cxnChg chg="del mod">
          <ac:chgData name="Hargraves, Josh" userId="70e24622-dfd1-46dd-8928-eeaa10a6f61a" providerId="ADAL" clId="{C205A1B6-336A-4BF3-B505-D9EFD615CB87}" dt="2024-10-01T22:08:54.118" v="946" actId="478"/>
          <ac:cxnSpMkLst>
            <pc:docMk/>
            <pc:sldMk cId="3923497362" sldId="291"/>
            <ac:cxnSpMk id="9" creationId="{48FD9DF0-CB00-9301-ABCC-91B59DD125E8}"/>
          </ac:cxnSpMkLst>
        </pc:cxnChg>
        <pc:cxnChg chg="del mod">
          <ac:chgData name="Hargraves, Josh" userId="70e24622-dfd1-46dd-8928-eeaa10a6f61a" providerId="ADAL" clId="{C205A1B6-336A-4BF3-B505-D9EFD615CB87}" dt="2024-10-02T21:11:26.780" v="2947" actId="478"/>
          <ac:cxnSpMkLst>
            <pc:docMk/>
            <pc:sldMk cId="3923497362" sldId="291"/>
            <ac:cxnSpMk id="11" creationId="{2A76E8E4-412B-17AF-3706-459F6A3299D6}"/>
          </ac:cxnSpMkLst>
        </pc:cxnChg>
        <pc:cxnChg chg="del mod">
          <ac:chgData name="Hargraves, Josh" userId="70e24622-dfd1-46dd-8928-eeaa10a6f61a" providerId="ADAL" clId="{C205A1B6-336A-4BF3-B505-D9EFD615CB87}" dt="2024-10-01T22:08:53.102" v="945" actId="478"/>
          <ac:cxnSpMkLst>
            <pc:docMk/>
            <pc:sldMk cId="3923497362" sldId="291"/>
            <ac:cxnSpMk id="12" creationId="{4088DFCA-0321-F0AE-5C17-665070EAC159}"/>
          </ac:cxnSpMkLst>
        </pc:cxnChg>
        <pc:cxnChg chg="add del mod">
          <ac:chgData name="Hargraves, Josh" userId="70e24622-dfd1-46dd-8928-eeaa10a6f61a" providerId="ADAL" clId="{C205A1B6-336A-4BF3-B505-D9EFD615CB87}" dt="2024-10-01T22:16:49.906" v="1094" actId="478"/>
          <ac:cxnSpMkLst>
            <pc:docMk/>
            <pc:sldMk cId="3923497362" sldId="291"/>
            <ac:cxnSpMk id="15" creationId="{6836D73A-8FB8-A53A-04B6-EFC99E7899FD}"/>
          </ac:cxnSpMkLst>
        </pc:cxnChg>
        <pc:cxnChg chg="add mod">
          <ac:chgData name="Hargraves, Josh" userId="70e24622-dfd1-46dd-8928-eeaa10a6f61a" providerId="ADAL" clId="{C205A1B6-336A-4BF3-B505-D9EFD615CB87}" dt="2024-10-02T21:11:39.758" v="2951" actId="208"/>
          <ac:cxnSpMkLst>
            <pc:docMk/>
            <pc:sldMk cId="3923497362" sldId="291"/>
            <ac:cxnSpMk id="27" creationId="{C513C2B2-5DEC-064A-3D76-BBB1F05E3A4A}"/>
          </ac:cxnSpMkLst>
        </pc:cxnChg>
      </pc:sldChg>
      <pc:sldChg chg="addSp delSp modSp new mod">
        <pc:chgData name="Hargraves, Josh" userId="70e24622-dfd1-46dd-8928-eeaa10a6f61a" providerId="ADAL" clId="{C205A1B6-336A-4BF3-B505-D9EFD615CB87}" dt="2024-10-02T21:13:16.526" v="2976" actId="14100"/>
        <pc:sldMkLst>
          <pc:docMk/>
          <pc:sldMk cId="3116467160" sldId="292"/>
        </pc:sldMkLst>
        <pc:spChg chg="mod">
          <ac:chgData name="Hargraves, Josh" userId="70e24622-dfd1-46dd-8928-eeaa10a6f61a" providerId="ADAL" clId="{C205A1B6-336A-4BF3-B505-D9EFD615CB87}" dt="2024-10-01T22:29:32.791" v="1264" actId="1076"/>
          <ac:spMkLst>
            <pc:docMk/>
            <pc:sldMk cId="3116467160" sldId="292"/>
            <ac:spMk id="3" creationId="{66A7FE13-F2D5-A76B-739B-471FD07C8207}"/>
          </ac:spMkLst>
        </pc:spChg>
        <pc:spChg chg="del">
          <ac:chgData name="Hargraves, Josh" userId="70e24622-dfd1-46dd-8928-eeaa10a6f61a" providerId="ADAL" clId="{C205A1B6-336A-4BF3-B505-D9EFD615CB87}" dt="2024-10-01T22:12:25.106" v="1012" actId="478"/>
          <ac:spMkLst>
            <pc:docMk/>
            <pc:sldMk cId="3116467160" sldId="292"/>
            <ac:spMk id="4" creationId="{65324EAF-0C7E-C5FA-35AC-5E77C9BA41E7}"/>
          </ac:spMkLst>
        </pc:spChg>
        <pc:spChg chg="add mod">
          <ac:chgData name="Hargraves, Josh" userId="70e24622-dfd1-46dd-8928-eeaa10a6f61a" providerId="ADAL" clId="{C205A1B6-336A-4BF3-B505-D9EFD615CB87}" dt="2024-10-02T21:12:09.500" v="2958" actId="14100"/>
          <ac:spMkLst>
            <pc:docMk/>
            <pc:sldMk cId="3116467160" sldId="292"/>
            <ac:spMk id="5" creationId="{FAEEE714-D7DE-43FF-964C-E6DB0A670FE8}"/>
          </ac:spMkLst>
        </pc:spChg>
        <pc:spChg chg="add mod">
          <ac:chgData name="Hargraves, Josh" userId="70e24622-dfd1-46dd-8928-eeaa10a6f61a" providerId="ADAL" clId="{C205A1B6-336A-4BF3-B505-D9EFD615CB87}" dt="2024-10-01T22:15:51.134" v="1080"/>
          <ac:spMkLst>
            <pc:docMk/>
            <pc:sldMk cId="3116467160" sldId="292"/>
            <ac:spMk id="14" creationId="{85DD20D6-1804-5227-F4DF-54C39D14DBC5}"/>
          </ac:spMkLst>
        </pc:spChg>
        <pc:spChg chg="add mod">
          <ac:chgData name="Hargraves, Josh" userId="70e24622-dfd1-46dd-8928-eeaa10a6f61a" providerId="ADAL" clId="{C205A1B6-336A-4BF3-B505-D9EFD615CB87}" dt="2024-10-01T22:15:51.134" v="1080"/>
          <ac:spMkLst>
            <pc:docMk/>
            <pc:sldMk cId="3116467160" sldId="292"/>
            <ac:spMk id="15" creationId="{FA4CC348-D098-91B6-50D2-09DF67BCDD2F}"/>
          </ac:spMkLst>
        </pc:spChg>
        <pc:spChg chg="add mod">
          <ac:chgData name="Hargraves, Josh" userId="70e24622-dfd1-46dd-8928-eeaa10a6f61a" providerId="ADAL" clId="{C205A1B6-336A-4BF3-B505-D9EFD615CB87}" dt="2024-10-01T22:15:51.134" v="1080"/>
          <ac:spMkLst>
            <pc:docMk/>
            <pc:sldMk cId="3116467160" sldId="292"/>
            <ac:spMk id="16" creationId="{A176C4AF-BCCA-3908-DD87-DF542A438535}"/>
          </ac:spMkLst>
        </pc:spChg>
        <pc:spChg chg="add mod">
          <ac:chgData name="Hargraves, Josh" userId="70e24622-dfd1-46dd-8928-eeaa10a6f61a" providerId="ADAL" clId="{C205A1B6-336A-4BF3-B505-D9EFD615CB87}" dt="2024-10-01T22:15:51.134" v="1080"/>
          <ac:spMkLst>
            <pc:docMk/>
            <pc:sldMk cId="3116467160" sldId="292"/>
            <ac:spMk id="17" creationId="{9669F2A8-A939-2C8B-FF8E-DF0B696446AA}"/>
          </ac:spMkLst>
        </pc:spChg>
        <pc:spChg chg="add mod">
          <ac:chgData name="Hargraves, Josh" userId="70e24622-dfd1-46dd-8928-eeaa10a6f61a" providerId="ADAL" clId="{C205A1B6-336A-4BF3-B505-D9EFD615CB87}" dt="2024-10-01T22:15:51.134" v="1080"/>
          <ac:spMkLst>
            <pc:docMk/>
            <pc:sldMk cId="3116467160" sldId="292"/>
            <ac:spMk id="18" creationId="{57826359-AEF3-2B30-1103-35EFDB45D9A7}"/>
          </ac:spMkLst>
        </pc:spChg>
        <pc:spChg chg="add mod">
          <ac:chgData name="Hargraves, Josh" userId="70e24622-dfd1-46dd-8928-eeaa10a6f61a" providerId="ADAL" clId="{C205A1B6-336A-4BF3-B505-D9EFD615CB87}" dt="2024-10-01T22:15:51.134" v="1080"/>
          <ac:spMkLst>
            <pc:docMk/>
            <pc:sldMk cId="3116467160" sldId="292"/>
            <ac:spMk id="19" creationId="{D71355B1-AEE1-B437-714A-F6C355FAC45E}"/>
          </ac:spMkLst>
        </pc:spChg>
        <pc:spChg chg="add mod">
          <ac:chgData name="Hargraves, Josh" userId="70e24622-dfd1-46dd-8928-eeaa10a6f61a" providerId="ADAL" clId="{C205A1B6-336A-4BF3-B505-D9EFD615CB87}" dt="2024-10-01T22:15:51.134" v="1080"/>
          <ac:spMkLst>
            <pc:docMk/>
            <pc:sldMk cId="3116467160" sldId="292"/>
            <ac:spMk id="20" creationId="{8260160F-1F91-D768-8E6F-209BD3BC2071}"/>
          </ac:spMkLst>
        </pc:spChg>
        <pc:spChg chg="add mod">
          <ac:chgData name="Hargraves, Josh" userId="70e24622-dfd1-46dd-8928-eeaa10a6f61a" providerId="ADAL" clId="{C205A1B6-336A-4BF3-B505-D9EFD615CB87}" dt="2024-10-01T22:15:51.134" v="1080"/>
          <ac:spMkLst>
            <pc:docMk/>
            <pc:sldMk cId="3116467160" sldId="292"/>
            <ac:spMk id="21" creationId="{7AD6DC34-2B1B-CE91-0BE2-800619BC8E77}"/>
          </ac:spMkLst>
        </pc:spChg>
        <pc:spChg chg="add mod">
          <ac:chgData name="Hargraves, Josh" userId="70e24622-dfd1-46dd-8928-eeaa10a6f61a" providerId="ADAL" clId="{C205A1B6-336A-4BF3-B505-D9EFD615CB87}" dt="2024-10-01T22:15:51.134" v="1080"/>
          <ac:spMkLst>
            <pc:docMk/>
            <pc:sldMk cId="3116467160" sldId="292"/>
            <ac:spMk id="22" creationId="{16698EB8-DF26-7052-79C8-C6DB9E52FBD3}"/>
          </ac:spMkLst>
        </pc:spChg>
        <pc:spChg chg="add mod">
          <ac:chgData name="Hargraves, Josh" userId="70e24622-dfd1-46dd-8928-eeaa10a6f61a" providerId="ADAL" clId="{C205A1B6-336A-4BF3-B505-D9EFD615CB87}" dt="2024-10-01T22:17:41.055" v="1098" actId="14100"/>
          <ac:spMkLst>
            <pc:docMk/>
            <pc:sldMk cId="3116467160" sldId="292"/>
            <ac:spMk id="23" creationId="{879C42B5-B855-BFFF-9169-4891ACA3BBDF}"/>
          </ac:spMkLst>
        </pc:spChg>
        <pc:spChg chg="add mod">
          <ac:chgData name="Hargraves, Josh" userId="70e24622-dfd1-46dd-8928-eeaa10a6f61a" providerId="ADAL" clId="{C205A1B6-336A-4BF3-B505-D9EFD615CB87}" dt="2024-10-01T22:15:51.134" v="1080"/>
          <ac:spMkLst>
            <pc:docMk/>
            <pc:sldMk cId="3116467160" sldId="292"/>
            <ac:spMk id="24" creationId="{7B938F9A-8689-D4F3-54DE-D681DDA897F7}"/>
          </ac:spMkLst>
        </pc:spChg>
        <pc:spChg chg="add mod">
          <ac:chgData name="Hargraves, Josh" userId="70e24622-dfd1-46dd-8928-eeaa10a6f61a" providerId="ADAL" clId="{C205A1B6-336A-4BF3-B505-D9EFD615CB87}" dt="2024-10-01T22:17:48.048" v="1099" actId="14100"/>
          <ac:spMkLst>
            <pc:docMk/>
            <pc:sldMk cId="3116467160" sldId="292"/>
            <ac:spMk id="25" creationId="{1B0684ED-F4FD-C390-ECB6-8DC14CD8896E}"/>
          </ac:spMkLst>
        </pc:spChg>
        <pc:grpChg chg="add mod">
          <ac:chgData name="Hargraves, Josh" userId="70e24622-dfd1-46dd-8928-eeaa10a6f61a" providerId="ADAL" clId="{C205A1B6-336A-4BF3-B505-D9EFD615CB87}" dt="2024-10-01T22:16:00.158" v="1083" actId="1076"/>
          <ac:grpSpMkLst>
            <pc:docMk/>
            <pc:sldMk cId="3116467160" sldId="292"/>
            <ac:grpSpMk id="12" creationId="{9E865E7A-52A1-3C11-C2A5-BAE95C92841D}"/>
          </ac:grpSpMkLst>
        </pc:grpChg>
        <pc:picChg chg="add del mod">
          <ac:chgData name="Hargraves, Josh" userId="70e24622-dfd1-46dd-8928-eeaa10a6f61a" providerId="ADAL" clId="{C205A1B6-336A-4BF3-B505-D9EFD615CB87}" dt="2024-10-01T22:15:20.879" v="1079" actId="478"/>
          <ac:picMkLst>
            <pc:docMk/>
            <pc:sldMk cId="3116467160" sldId="292"/>
            <ac:picMk id="11" creationId="{E10DFFF8-70AF-1F38-6ACD-02A1C5693B0C}"/>
          </ac:picMkLst>
        </pc:picChg>
        <pc:picChg chg="add mod">
          <ac:chgData name="Hargraves, Josh" userId="70e24622-dfd1-46dd-8928-eeaa10a6f61a" providerId="ADAL" clId="{C205A1B6-336A-4BF3-B505-D9EFD615CB87}" dt="2024-10-01T22:15:51.134" v="1080"/>
          <ac:picMkLst>
            <pc:docMk/>
            <pc:sldMk cId="3116467160" sldId="292"/>
            <ac:picMk id="13" creationId="{2FC83B6E-9411-A72C-4884-F73C6E7E53B7}"/>
          </ac:picMkLst>
        </pc:picChg>
        <pc:cxnChg chg="add mod">
          <ac:chgData name="Hargraves, Josh" userId="70e24622-dfd1-46dd-8928-eeaa10a6f61a" providerId="ADAL" clId="{C205A1B6-336A-4BF3-B505-D9EFD615CB87}" dt="2024-10-02T21:13:16.526" v="2976" actId="14100"/>
          <ac:cxnSpMkLst>
            <pc:docMk/>
            <pc:sldMk cId="3116467160" sldId="292"/>
            <ac:cxnSpMk id="4" creationId="{25149818-BECA-709A-1B59-BF77666EF0F2}"/>
          </ac:cxnSpMkLst>
        </pc:cxnChg>
        <pc:cxnChg chg="add del mod">
          <ac:chgData name="Hargraves, Josh" userId="70e24622-dfd1-46dd-8928-eeaa10a6f61a" providerId="ADAL" clId="{C205A1B6-336A-4BF3-B505-D9EFD615CB87}" dt="2024-10-02T21:11:43.984" v="2952" actId="478"/>
          <ac:cxnSpMkLst>
            <pc:docMk/>
            <pc:sldMk cId="3116467160" sldId="292"/>
            <ac:cxnSpMk id="7" creationId="{F87A266F-9509-9B89-ABB2-FA131CC9D272}"/>
          </ac:cxnSpMkLst>
        </pc:cxnChg>
      </pc:sldChg>
      <pc:sldChg chg="addSp delSp modSp add mod ord">
        <pc:chgData name="Hargraves, Josh" userId="70e24622-dfd1-46dd-8928-eeaa10a6f61a" providerId="ADAL" clId="{C205A1B6-336A-4BF3-B505-D9EFD615CB87}" dt="2024-10-02T21:14:55.277" v="3006"/>
        <pc:sldMkLst>
          <pc:docMk/>
          <pc:sldMk cId="1425867444" sldId="293"/>
        </pc:sldMkLst>
        <pc:spChg chg="mod">
          <ac:chgData name="Hargraves, Josh" userId="70e24622-dfd1-46dd-8928-eeaa10a6f61a" providerId="ADAL" clId="{C205A1B6-336A-4BF3-B505-D9EFD615CB87}" dt="2024-10-01T22:29:15.252" v="1262" actId="1076"/>
          <ac:spMkLst>
            <pc:docMk/>
            <pc:sldMk cId="1425867444" sldId="293"/>
            <ac:spMk id="3" creationId="{66A7FE13-F2D5-A76B-739B-471FD07C8207}"/>
          </ac:spMkLst>
        </pc:spChg>
        <pc:spChg chg="mod">
          <ac:chgData name="Hargraves, Josh" userId="70e24622-dfd1-46dd-8928-eeaa10a6f61a" providerId="ADAL" clId="{C205A1B6-336A-4BF3-B505-D9EFD615CB87}" dt="2024-10-01T22:18:59.550" v="1127" actId="255"/>
          <ac:spMkLst>
            <pc:docMk/>
            <pc:sldMk cId="1425867444" sldId="293"/>
            <ac:spMk id="5" creationId="{FAEEE714-D7DE-43FF-964C-E6DB0A670FE8}"/>
          </ac:spMkLst>
        </pc:spChg>
        <pc:spChg chg="add mod">
          <ac:chgData name="Hargraves, Josh" userId="70e24622-dfd1-46dd-8928-eeaa10a6f61a" providerId="ADAL" clId="{C205A1B6-336A-4BF3-B505-D9EFD615CB87}" dt="2024-10-01T22:19:17.519" v="1128"/>
          <ac:spMkLst>
            <pc:docMk/>
            <pc:sldMk cId="1425867444" sldId="293"/>
            <ac:spMk id="8" creationId="{16C8CB20-B7BE-94CE-84E8-08751F7B44B2}"/>
          </ac:spMkLst>
        </pc:spChg>
        <pc:spChg chg="add mod">
          <ac:chgData name="Hargraves, Josh" userId="70e24622-dfd1-46dd-8928-eeaa10a6f61a" providerId="ADAL" clId="{C205A1B6-336A-4BF3-B505-D9EFD615CB87}" dt="2024-10-01T22:19:17.519" v="1128"/>
          <ac:spMkLst>
            <pc:docMk/>
            <pc:sldMk cId="1425867444" sldId="293"/>
            <ac:spMk id="9" creationId="{99305464-EA4D-777C-E995-DA384FD55F96}"/>
          </ac:spMkLst>
        </pc:spChg>
        <pc:spChg chg="add mod">
          <ac:chgData name="Hargraves, Josh" userId="70e24622-dfd1-46dd-8928-eeaa10a6f61a" providerId="ADAL" clId="{C205A1B6-336A-4BF3-B505-D9EFD615CB87}" dt="2024-10-01T22:19:17.519" v="1128"/>
          <ac:spMkLst>
            <pc:docMk/>
            <pc:sldMk cId="1425867444" sldId="293"/>
            <ac:spMk id="10" creationId="{BB392124-DBF3-1E48-82FD-CC803339F537}"/>
          </ac:spMkLst>
        </pc:spChg>
        <pc:spChg chg="add mod">
          <ac:chgData name="Hargraves, Josh" userId="70e24622-dfd1-46dd-8928-eeaa10a6f61a" providerId="ADAL" clId="{C205A1B6-336A-4BF3-B505-D9EFD615CB87}" dt="2024-10-01T22:19:17.519" v="1128"/>
          <ac:spMkLst>
            <pc:docMk/>
            <pc:sldMk cId="1425867444" sldId="293"/>
            <ac:spMk id="11" creationId="{B8C1C0FD-ADEC-B92B-82DD-FD9FEDE396A3}"/>
          </ac:spMkLst>
        </pc:spChg>
        <pc:spChg chg="add mod">
          <ac:chgData name="Hargraves, Josh" userId="70e24622-dfd1-46dd-8928-eeaa10a6f61a" providerId="ADAL" clId="{C205A1B6-336A-4BF3-B505-D9EFD615CB87}" dt="2024-10-01T22:19:17.519" v="1128"/>
          <ac:spMkLst>
            <pc:docMk/>
            <pc:sldMk cId="1425867444" sldId="293"/>
            <ac:spMk id="26" creationId="{8924916D-B660-1162-37A6-29C0A52481D8}"/>
          </ac:spMkLst>
        </pc:spChg>
        <pc:spChg chg="add mod">
          <ac:chgData name="Hargraves, Josh" userId="70e24622-dfd1-46dd-8928-eeaa10a6f61a" providerId="ADAL" clId="{C205A1B6-336A-4BF3-B505-D9EFD615CB87}" dt="2024-10-01T22:19:17.519" v="1128"/>
          <ac:spMkLst>
            <pc:docMk/>
            <pc:sldMk cId="1425867444" sldId="293"/>
            <ac:spMk id="27" creationId="{E2F5399C-0139-8F7F-FAF2-BD1147C6F2C7}"/>
          </ac:spMkLst>
        </pc:spChg>
        <pc:spChg chg="add mod">
          <ac:chgData name="Hargraves, Josh" userId="70e24622-dfd1-46dd-8928-eeaa10a6f61a" providerId="ADAL" clId="{C205A1B6-336A-4BF3-B505-D9EFD615CB87}" dt="2024-10-01T22:19:17.519" v="1128"/>
          <ac:spMkLst>
            <pc:docMk/>
            <pc:sldMk cId="1425867444" sldId="293"/>
            <ac:spMk id="28" creationId="{C5462568-E77D-CC78-DD4D-372C796AF0A6}"/>
          </ac:spMkLst>
        </pc:spChg>
        <pc:spChg chg="add mod">
          <ac:chgData name="Hargraves, Josh" userId="70e24622-dfd1-46dd-8928-eeaa10a6f61a" providerId="ADAL" clId="{C205A1B6-336A-4BF3-B505-D9EFD615CB87}" dt="2024-10-01T22:19:17.519" v="1128"/>
          <ac:spMkLst>
            <pc:docMk/>
            <pc:sldMk cId="1425867444" sldId="293"/>
            <ac:spMk id="29" creationId="{2C3376BD-6D19-4145-761A-8B54BDEF8718}"/>
          </ac:spMkLst>
        </pc:spChg>
        <pc:grpChg chg="add mod">
          <ac:chgData name="Hargraves, Josh" userId="70e24622-dfd1-46dd-8928-eeaa10a6f61a" providerId="ADAL" clId="{C205A1B6-336A-4BF3-B505-D9EFD615CB87}" dt="2024-10-01T22:19:25.735" v="1129" actId="1076"/>
          <ac:grpSpMkLst>
            <pc:docMk/>
            <pc:sldMk cId="1425867444" sldId="293"/>
            <ac:grpSpMk id="4" creationId="{2ED163BA-F84D-5885-261C-F4C22308ECD4}"/>
          </ac:grpSpMkLst>
        </pc:grpChg>
        <pc:grpChg chg="del">
          <ac:chgData name="Hargraves, Josh" userId="70e24622-dfd1-46dd-8928-eeaa10a6f61a" providerId="ADAL" clId="{C205A1B6-336A-4BF3-B505-D9EFD615CB87}" dt="2024-10-01T22:17:59.155" v="1101" actId="478"/>
          <ac:grpSpMkLst>
            <pc:docMk/>
            <pc:sldMk cId="1425867444" sldId="293"/>
            <ac:grpSpMk id="12" creationId="{9E865E7A-52A1-3C11-C2A5-BAE95C92841D}"/>
          </ac:grpSpMkLst>
        </pc:grpChg>
        <pc:picChg chg="add mod">
          <ac:chgData name="Hargraves, Josh" userId="70e24622-dfd1-46dd-8928-eeaa10a6f61a" providerId="ADAL" clId="{C205A1B6-336A-4BF3-B505-D9EFD615CB87}" dt="2024-10-01T22:19:17.519" v="1128"/>
          <ac:picMkLst>
            <pc:docMk/>
            <pc:sldMk cId="1425867444" sldId="293"/>
            <ac:picMk id="6" creationId="{A9800DFD-846F-6445-77EA-E41D4F7E3107}"/>
          </ac:picMkLst>
        </pc:picChg>
        <pc:cxnChg chg="del mod">
          <ac:chgData name="Hargraves, Josh" userId="70e24622-dfd1-46dd-8928-eeaa10a6f61a" providerId="ADAL" clId="{C205A1B6-336A-4BF3-B505-D9EFD615CB87}" dt="2024-10-02T21:14:54.960" v="3005" actId="478"/>
          <ac:cxnSpMkLst>
            <pc:docMk/>
            <pc:sldMk cId="1425867444" sldId="293"/>
            <ac:cxnSpMk id="7" creationId="{F87A266F-9509-9B89-ABB2-FA131CC9D272}"/>
          </ac:cxnSpMkLst>
        </pc:cxnChg>
        <pc:cxnChg chg="add mod">
          <ac:chgData name="Hargraves, Josh" userId="70e24622-dfd1-46dd-8928-eeaa10a6f61a" providerId="ADAL" clId="{C205A1B6-336A-4BF3-B505-D9EFD615CB87}" dt="2024-10-02T21:14:55.277" v="3006"/>
          <ac:cxnSpMkLst>
            <pc:docMk/>
            <pc:sldMk cId="1425867444" sldId="293"/>
            <ac:cxnSpMk id="12" creationId="{56A1E761-37BD-77D8-AABA-0C4E482CE6D4}"/>
          </ac:cxnSpMkLst>
        </pc:cxnChg>
      </pc:sldChg>
      <pc:sldChg chg="addSp delSp modSp add mod ord">
        <pc:chgData name="Hargraves, Josh" userId="70e24622-dfd1-46dd-8928-eeaa10a6f61a" providerId="ADAL" clId="{C205A1B6-336A-4BF3-B505-D9EFD615CB87}" dt="2024-10-02T21:18:29.682" v="3031" actId="1076"/>
        <pc:sldMkLst>
          <pc:docMk/>
          <pc:sldMk cId="3224183759" sldId="294"/>
        </pc:sldMkLst>
        <pc:spChg chg="mod">
          <ac:chgData name="Hargraves, Josh" userId="70e24622-dfd1-46dd-8928-eeaa10a6f61a" providerId="ADAL" clId="{C205A1B6-336A-4BF3-B505-D9EFD615CB87}" dt="2024-10-01T22:46:23.210" v="1417" actId="1076"/>
          <ac:spMkLst>
            <pc:docMk/>
            <pc:sldMk cId="3224183759" sldId="294"/>
            <ac:spMk id="3" creationId="{66A7FE13-F2D5-A76B-739B-471FD07C8207}"/>
          </ac:spMkLst>
        </pc:spChg>
        <pc:spChg chg="mod">
          <ac:chgData name="Hargraves, Josh" userId="70e24622-dfd1-46dd-8928-eeaa10a6f61a" providerId="ADAL" clId="{C205A1B6-336A-4BF3-B505-D9EFD615CB87}" dt="2024-10-01T22:20:38.406" v="1152" actId="255"/>
          <ac:spMkLst>
            <pc:docMk/>
            <pc:sldMk cId="3224183759" sldId="294"/>
            <ac:spMk id="5" creationId="{FAEEE714-D7DE-43FF-964C-E6DB0A670FE8}"/>
          </ac:spMkLst>
        </pc:spChg>
        <pc:spChg chg="add mod">
          <ac:chgData name="Hargraves, Josh" userId="70e24622-dfd1-46dd-8928-eeaa10a6f61a" providerId="ADAL" clId="{C205A1B6-336A-4BF3-B505-D9EFD615CB87}" dt="2024-10-01T22:20:28.120" v="1150"/>
          <ac:spMkLst>
            <pc:docMk/>
            <pc:sldMk cId="3224183759" sldId="294"/>
            <ac:spMk id="14" creationId="{ABEFEED2-DD32-5E2D-A8B0-16A8D6D26915}"/>
          </ac:spMkLst>
        </pc:spChg>
        <pc:spChg chg="add mod">
          <ac:chgData name="Hargraves, Josh" userId="70e24622-dfd1-46dd-8928-eeaa10a6f61a" providerId="ADAL" clId="{C205A1B6-336A-4BF3-B505-D9EFD615CB87}" dt="2024-10-01T22:20:28.120" v="1150"/>
          <ac:spMkLst>
            <pc:docMk/>
            <pc:sldMk cId="3224183759" sldId="294"/>
            <ac:spMk id="15" creationId="{ED5553BE-92FC-B494-4C4E-1226EA119F2C}"/>
          </ac:spMkLst>
        </pc:spChg>
        <pc:spChg chg="add mod">
          <ac:chgData name="Hargraves, Josh" userId="70e24622-dfd1-46dd-8928-eeaa10a6f61a" providerId="ADAL" clId="{C205A1B6-336A-4BF3-B505-D9EFD615CB87}" dt="2024-10-01T22:20:28.120" v="1150"/>
          <ac:spMkLst>
            <pc:docMk/>
            <pc:sldMk cId="3224183759" sldId="294"/>
            <ac:spMk id="16" creationId="{164B9F6C-6429-7836-AE63-10DF9574977D}"/>
          </ac:spMkLst>
        </pc:spChg>
        <pc:spChg chg="add mod">
          <ac:chgData name="Hargraves, Josh" userId="70e24622-dfd1-46dd-8928-eeaa10a6f61a" providerId="ADAL" clId="{C205A1B6-336A-4BF3-B505-D9EFD615CB87}" dt="2024-10-01T22:20:28.120" v="1150"/>
          <ac:spMkLst>
            <pc:docMk/>
            <pc:sldMk cId="3224183759" sldId="294"/>
            <ac:spMk id="17" creationId="{ACCDD322-7F8A-A3B2-1F6F-025ACA7D6BFC}"/>
          </ac:spMkLst>
        </pc:spChg>
        <pc:spChg chg="add mod">
          <ac:chgData name="Hargraves, Josh" userId="70e24622-dfd1-46dd-8928-eeaa10a6f61a" providerId="ADAL" clId="{C205A1B6-336A-4BF3-B505-D9EFD615CB87}" dt="2024-10-01T22:20:28.120" v="1150"/>
          <ac:spMkLst>
            <pc:docMk/>
            <pc:sldMk cId="3224183759" sldId="294"/>
            <ac:spMk id="18" creationId="{644F04DF-140D-4A06-00BE-3A0684C28B00}"/>
          </ac:spMkLst>
        </pc:spChg>
        <pc:grpChg chg="del">
          <ac:chgData name="Hargraves, Josh" userId="70e24622-dfd1-46dd-8928-eeaa10a6f61a" providerId="ADAL" clId="{C205A1B6-336A-4BF3-B505-D9EFD615CB87}" dt="2024-10-01T22:19:40.466" v="1131" actId="478"/>
          <ac:grpSpMkLst>
            <pc:docMk/>
            <pc:sldMk cId="3224183759" sldId="294"/>
            <ac:grpSpMk id="4" creationId="{2ED163BA-F84D-5885-261C-F4C22308ECD4}"/>
          </ac:grpSpMkLst>
        </pc:grpChg>
        <pc:grpChg chg="add mod">
          <ac:chgData name="Hargraves, Josh" userId="70e24622-dfd1-46dd-8928-eeaa10a6f61a" providerId="ADAL" clId="{C205A1B6-336A-4BF3-B505-D9EFD615CB87}" dt="2024-10-02T17:20:27.084" v="2394" actId="14100"/>
          <ac:grpSpMkLst>
            <pc:docMk/>
            <pc:sldMk cId="3224183759" sldId="294"/>
            <ac:grpSpMk id="12" creationId="{95B7B86C-9CAF-DB2D-6A59-C822405EAF8A}"/>
          </ac:grpSpMkLst>
        </pc:grpChg>
        <pc:picChg chg="add mod">
          <ac:chgData name="Hargraves, Josh" userId="70e24622-dfd1-46dd-8928-eeaa10a6f61a" providerId="ADAL" clId="{C205A1B6-336A-4BF3-B505-D9EFD615CB87}" dt="2024-10-01T22:20:28.120" v="1150"/>
          <ac:picMkLst>
            <pc:docMk/>
            <pc:sldMk cId="3224183759" sldId="294"/>
            <ac:picMk id="13" creationId="{C6BC4FFE-E6EF-BF75-D923-20886FF1DB50}"/>
          </ac:picMkLst>
        </pc:picChg>
        <pc:cxnChg chg="add mod">
          <ac:chgData name="Hargraves, Josh" userId="70e24622-dfd1-46dd-8928-eeaa10a6f61a" providerId="ADAL" clId="{C205A1B6-336A-4BF3-B505-D9EFD615CB87}" dt="2024-10-02T21:18:29.682" v="3031" actId="1076"/>
          <ac:cxnSpMkLst>
            <pc:docMk/>
            <pc:sldMk cId="3224183759" sldId="294"/>
            <ac:cxnSpMk id="4" creationId="{57EA2E4C-3752-76C7-6F21-46540B384A93}"/>
          </ac:cxnSpMkLst>
        </pc:cxnChg>
        <pc:cxnChg chg="del mod">
          <ac:chgData name="Hargraves, Josh" userId="70e24622-dfd1-46dd-8928-eeaa10a6f61a" providerId="ADAL" clId="{C205A1B6-336A-4BF3-B505-D9EFD615CB87}" dt="2024-10-02T21:18:25.786" v="3029" actId="478"/>
          <ac:cxnSpMkLst>
            <pc:docMk/>
            <pc:sldMk cId="3224183759" sldId="294"/>
            <ac:cxnSpMk id="7" creationId="{F87A266F-9509-9B89-ABB2-FA131CC9D272}"/>
          </ac:cxnSpMkLst>
        </pc:cxnChg>
      </pc:sldChg>
      <pc:sldChg chg="addSp delSp modSp add mod ord">
        <pc:chgData name="Hargraves, Josh" userId="70e24622-dfd1-46dd-8928-eeaa10a6f61a" providerId="ADAL" clId="{C205A1B6-336A-4BF3-B505-D9EFD615CB87}" dt="2024-10-02T21:20:19.322" v="3072" actId="1076"/>
        <pc:sldMkLst>
          <pc:docMk/>
          <pc:sldMk cId="2652013651" sldId="295"/>
        </pc:sldMkLst>
        <pc:spChg chg="mod">
          <ac:chgData name="Hargraves, Josh" userId="70e24622-dfd1-46dd-8928-eeaa10a6f61a" providerId="ADAL" clId="{C205A1B6-336A-4BF3-B505-D9EFD615CB87}" dt="2024-10-02T16:25:30.976" v="1642" actId="1076"/>
          <ac:spMkLst>
            <pc:docMk/>
            <pc:sldMk cId="2652013651" sldId="295"/>
            <ac:spMk id="3" creationId="{66A7FE13-F2D5-A76B-739B-471FD07C8207}"/>
          </ac:spMkLst>
        </pc:spChg>
        <pc:spChg chg="mod">
          <ac:chgData name="Hargraves, Josh" userId="70e24622-dfd1-46dd-8928-eeaa10a6f61a" providerId="ADAL" clId="{C205A1B6-336A-4BF3-B505-D9EFD615CB87}" dt="2024-10-01T22:22:49.031" v="1166" actId="255"/>
          <ac:spMkLst>
            <pc:docMk/>
            <pc:sldMk cId="2652013651" sldId="295"/>
            <ac:spMk id="5" creationId="{FAEEE714-D7DE-43FF-964C-E6DB0A670FE8}"/>
          </ac:spMkLst>
        </pc:spChg>
        <pc:spChg chg="add mod">
          <ac:chgData name="Hargraves, Josh" userId="70e24622-dfd1-46dd-8928-eeaa10a6f61a" providerId="ADAL" clId="{C205A1B6-336A-4BF3-B505-D9EFD615CB87}" dt="2024-10-01T22:22:01.343" v="1160"/>
          <ac:spMkLst>
            <pc:docMk/>
            <pc:sldMk cId="2652013651" sldId="295"/>
            <ac:spMk id="8" creationId="{157FD216-7929-7357-7C43-8F4B471D6C0C}"/>
          </ac:spMkLst>
        </pc:spChg>
        <pc:spChg chg="add mod">
          <ac:chgData name="Hargraves, Josh" userId="70e24622-dfd1-46dd-8928-eeaa10a6f61a" providerId="ADAL" clId="{C205A1B6-336A-4BF3-B505-D9EFD615CB87}" dt="2024-10-01T22:22:01.343" v="1160"/>
          <ac:spMkLst>
            <pc:docMk/>
            <pc:sldMk cId="2652013651" sldId="295"/>
            <ac:spMk id="9" creationId="{63FE78C9-2241-908A-3C96-FF37C88437C8}"/>
          </ac:spMkLst>
        </pc:spChg>
        <pc:spChg chg="add mod">
          <ac:chgData name="Hargraves, Josh" userId="70e24622-dfd1-46dd-8928-eeaa10a6f61a" providerId="ADAL" clId="{C205A1B6-336A-4BF3-B505-D9EFD615CB87}" dt="2024-10-01T22:22:01.343" v="1160"/>
          <ac:spMkLst>
            <pc:docMk/>
            <pc:sldMk cId="2652013651" sldId="295"/>
            <ac:spMk id="10" creationId="{6590F336-3125-73E0-A4C2-51573A3FEAFC}"/>
          </ac:spMkLst>
        </pc:spChg>
        <pc:spChg chg="add mod">
          <ac:chgData name="Hargraves, Josh" userId="70e24622-dfd1-46dd-8928-eeaa10a6f61a" providerId="ADAL" clId="{C205A1B6-336A-4BF3-B505-D9EFD615CB87}" dt="2024-10-01T22:22:01.343" v="1160"/>
          <ac:spMkLst>
            <pc:docMk/>
            <pc:sldMk cId="2652013651" sldId="295"/>
            <ac:spMk id="11" creationId="{2D5C15F0-ECAD-9F03-D12D-ECEAFF928AFC}"/>
          </ac:spMkLst>
        </pc:spChg>
        <pc:grpChg chg="add mod">
          <ac:chgData name="Hargraves, Josh" userId="70e24622-dfd1-46dd-8928-eeaa10a6f61a" providerId="ADAL" clId="{C205A1B6-336A-4BF3-B505-D9EFD615CB87}" dt="2024-10-01T22:22:03.537" v="1161" actId="1076"/>
          <ac:grpSpMkLst>
            <pc:docMk/>
            <pc:sldMk cId="2652013651" sldId="295"/>
            <ac:grpSpMk id="4" creationId="{4CF6871E-5602-FB98-12C2-491E410F84B6}"/>
          </ac:grpSpMkLst>
        </pc:grpChg>
        <pc:grpChg chg="del">
          <ac:chgData name="Hargraves, Josh" userId="70e24622-dfd1-46dd-8928-eeaa10a6f61a" providerId="ADAL" clId="{C205A1B6-336A-4BF3-B505-D9EFD615CB87}" dt="2024-10-01T22:21:59.089" v="1159" actId="478"/>
          <ac:grpSpMkLst>
            <pc:docMk/>
            <pc:sldMk cId="2652013651" sldId="295"/>
            <ac:grpSpMk id="12" creationId="{95B7B86C-9CAF-DB2D-6A59-C822405EAF8A}"/>
          </ac:grpSpMkLst>
        </pc:grpChg>
        <pc:picChg chg="add mod">
          <ac:chgData name="Hargraves, Josh" userId="70e24622-dfd1-46dd-8928-eeaa10a6f61a" providerId="ADAL" clId="{C205A1B6-336A-4BF3-B505-D9EFD615CB87}" dt="2024-10-01T22:22:01.343" v="1160"/>
          <ac:picMkLst>
            <pc:docMk/>
            <pc:sldMk cId="2652013651" sldId="295"/>
            <ac:picMk id="6" creationId="{1044D94E-54E6-282D-1E2B-BE2C678BC1D3}"/>
          </ac:picMkLst>
        </pc:picChg>
        <pc:cxnChg chg="del mod">
          <ac:chgData name="Hargraves, Josh" userId="70e24622-dfd1-46dd-8928-eeaa10a6f61a" providerId="ADAL" clId="{C205A1B6-336A-4BF3-B505-D9EFD615CB87}" dt="2024-10-02T21:20:15.143" v="3070" actId="478"/>
          <ac:cxnSpMkLst>
            <pc:docMk/>
            <pc:sldMk cId="2652013651" sldId="295"/>
            <ac:cxnSpMk id="7" creationId="{F87A266F-9509-9B89-ABB2-FA131CC9D272}"/>
          </ac:cxnSpMkLst>
        </pc:cxnChg>
        <pc:cxnChg chg="add mod">
          <ac:chgData name="Hargraves, Josh" userId="70e24622-dfd1-46dd-8928-eeaa10a6f61a" providerId="ADAL" clId="{C205A1B6-336A-4BF3-B505-D9EFD615CB87}" dt="2024-10-02T21:20:19.322" v="3072" actId="1076"/>
          <ac:cxnSpMkLst>
            <pc:docMk/>
            <pc:sldMk cId="2652013651" sldId="295"/>
            <ac:cxnSpMk id="12" creationId="{CACFC385-A8D6-23D0-141B-3CABBC033AF7}"/>
          </ac:cxnSpMkLst>
        </pc:cxnChg>
      </pc:sldChg>
      <pc:sldChg chg="new del">
        <pc:chgData name="Hargraves, Josh" userId="70e24622-dfd1-46dd-8928-eeaa10a6f61a" providerId="ADAL" clId="{C205A1B6-336A-4BF3-B505-D9EFD615CB87}" dt="2024-10-01T22:21:52.143" v="1157" actId="47"/>
        <pc:sldMkLst>
          <pc:docMk/>
          <pc:sldMk cId="4115568172" sldId="295"/>
        </pc:sldMkLst>
      </pc:sldChg>
      <pc:sldChg chg="addSp delSp modSp add mod">
        <pc:chgData name="Hargraves, Josh" userId="70e24622-dfd1-46dd-8928-eeaa10a6f61a" providerId="ADAL" clId="{C205A1B6-336A-4BF3-B505-D9EFD615CB87}" dt="2024-10-02T21:14:20.033" v="2993" actId="1076"/>
        <pc:sldMkLst>
          <pc:docMk/>
          <pc:sldMk cId="3542623068" sldId="296"/>
        </pc:sldMkLst>
        <pc:spChg chg="mod">
          <ac:chgData name="Hargraves, Josh" userId="70e24622-dfd1-46dd-8928-eeaa10a6f61a" providerId="ADAL" clId="{C205A1B6-336A-4BF3-B505-D9EFD615CB87}" dt="2024-10-01T22:29:02.517" v="1260" actId="1076"/>
          <ac:spMkLst>
            <pc:docMk/>
            <pc:sldMk cId="3542623068" sldId="296"/>
            <ac:spMk id="3" creationId="{66A7FE13-F2D5-A76B-739B-471FD07C8207}"/>
          </ac:spMkLst>
        </pc:spChg>
        <pc:spChg chg="mod">
          <ac:chgData name="Hargraves, Josh" userId="70e24622-dfd1-46dd-8928-eeaa10a6f61a" providerId="ADAL" clId="{C205A1B6-336A-4BF3-B505-D9EFD615CB87}" dt="2024-10-01T22:28:31.135" v="1254" actId="1076"/>
          <ac:spMkLst>
            <pc:docMk/>
            <pc:sldMk cId="3542623068" sldId="296"/>
            <ac:spMk id="5" creationId="{FAEEE714-D7DE-43FF-964C-E6DB0A670FE8}"/>
          </ac:spMkLst>
        </pc:spChg>
        <pc:spChg chg="add mod">
          <ac:chgData name="Hargraves, Josh" userId="70e24622-dfd1-46dd-8928-eeaa10a6f61a" providerId="ADAL" clId="{C205A1B6-336A-4BF3-B505-D9EFD615CB87}" dt="2024-10-01T22:30:31.509" v="1269"/>
          <ac:spMkLst>
            <pc:docMk/>
            <pc:sldMk cId="3542623068" sldId="296"/>
            <ac:spMk id="16" creationId="{1D32CF7B-BEB3-1E94-1F45-C558A9B3167C}"/>
          </ac:spMkLst>
        </pc:spChg>
        <pc:spChg chg="add mod">
          <ac:chgData name="Hargraves, Josh" userId="70e24622-dfd1-46dd-8928-eeaa10a6f61a" providerId="ADAL" clId="{C205A1B6-336A-4BF3-B505-D9EFD615CB87}" dt="2024-10-01T22:30:31.509" v="1269"/>
          <ac:spMkLst>
            <pc:docMk/>
            <pc:sldMk cId="3542623068" sldId="296"/>
            <ac:spMk id="18" creationId="{FBEAEB7F-9FB9-E5CB-1BC8-14819735319C}"/>
          </ac:spMkLst>
        </pc:spChg>
        <pc:spChg chg="add mod">
          <ac:chgData name="Hargraves, Josh" userId="70e24622-dfd1-46dd-8928-eeaa10a6f61a" providerId="ADAL" clId="{C205A1B6-336A-4BF3-B505-D9EFD615CB87}" dt="2024-10-01T22:30:31.509" v="1269"/>
          <ac:spMkLst>
            <pc:docMk/>
            <pc:sldMk cId="3542623068" sldId="296"/>
            <ac:spMk id="19" creationId="{DA21A8EB-BAF8-EB81-7346-EBAB1715AB6D}"/>
          </ac:spMkLst>
        </pc:spChg>
        <pc:spChg chg="add mod">
          <ac:chgData name="Hargraves, Josh" userId="70e24622-dfd1-46dd-8928-eeaa10a6f61a" providerId="ADAL" clId="{C205A1B6-336A-4BF3-B505-D9EFD615CB87}" dt="2024-10-01T22:30:31.509" v="1269"/>
          <ac:spMkLst>
            <pc:docMk/>
            <pc:sldMk cId="3542623068" sldId="296"/>
            <ac:spMk id="20" creationId="{231A2F45-7BC6-F889-718E-0451CDA48C3D}"/>
          </ac:spMkLst>
        </pc:spChg>
        <pc:spChg chg="add mod">
          <ac:chgData name="Hargraves, Josh" userId="70e24622-dfd1-46dd-8928-eeaa10a6f61a" providerId="ADAL" clId="{C205A1B6-336A-4BF3-B505-D9EFD615CB87}" dt="2024-10-01T22:30:31.509" v="1269"/>
          <ac:spMkLst>
            <pc:docMk/>
            <pc:sldMk cId="3542623068" sldId="296"/>
            <ac:spMk id="21" creationId="{B4F3BDF7-8815-7D8F-B989-829F1070151D}"/>
          </ac:spMkLst>
        </pc:spChg>
        <pc:spChg chg="add mod">
          <ac:chgData name="Hargraves, Josh" userId="70e24622-dfd1-46dd-8928-eeaa10a6f61a" providerId="ADAL" clId="{C205A1B6-336A-4BF3-B505-D9EFD615CB87}" dt="2024-10-01T22:30:31.509" v="1269"/>
          <ac:spMkLst>
            <pc:docMk/>
            <pc:sldMk cId="3542623068" sldId="296"/>
            <ac:spMk id="22" creationId="{B9E0B270-07F3-6124-3348-45F32D1CFD4D}"/>
          </ac:spMkLst>
        </pc:spChg>
        <pc:spChg chg="add mod">
          <ac:chgData name="Hargraves, Josh" userId="70e24622-dfd1-46dd-8928-eeaa10a6f61a" providerId="ADAL" clId="{C205A1B6-336A-4BF3-B505-D9EFD615CB87}" dt="2024-10-01T22:30:31.509" v="1269"/>
          <ac:spMkLst>
            <pc:docMk/>
            <pc:sldMk cId="3542623068" sldId="296"/>
            <ac:spMk id="23" creationId="{D2ECE648-020A-5018-8293-9A7054210822}"/>
          </ac:spMkLst>
        </pc:spChg>
        <pc:spChg chg="add mod">
          <ac:chgData name="Hargraves, Josh" userId="70e24622-dfd1-46dd-8928-eeaa10a6f61a" providerId="ADAL" clId="{C205A1B6-336A-4BF3-B505-D9EFD615CB87}" dt="2024-10-01T22:30:31.509" v="1269"/>
          <ac:spMkLst>
            <pc:docMk/>
            <pc:sldMk cId="3542623068" sldId="296"/>
            <ac:spMk id="24" creationId="{DA8707EA-A798-9807-A3FA-B34C172BA15E}"/>
          </ac:spMkLst>
        </pc:spChg>
        <pc:grpChg chg="del">
          <ac:chgData name="Hargraves, Josh" userId="70e24622-dfd1-46dd-8928-eeaa10a6f61a" providerId="ADAL" clId="{C205A1B6-336A-4BF3-B505-D9EFD615CB87}" dt="2024-10-01T22:26:26.525" v="1178" actId="478"/>
          <ac:grpSpMkLst>
            <pc:docMk/>
            <pc:sldMk cId="3542623068" sldId="296"/>
            <ac:grpSpMk id="4" creationId="{2ED163BA-F84D-5885-261C-F4C22308ECD4}"/>
          </ac:grpSpMkLst>
        </pc:grpChg>
        <pc:grpChg chg="add mod">
          <ac:chgData name="Hargraves, Josh" userId="70e24622-dfd1-46dd-8928-eeaa10a6f61a" providerId="ADAL" clId="{C205A1B6-336A-4BF3-B505-D9EFD615CB87}" dt="2024-10-01T22:30:36.619" v="1270" actId="1076"/>
          <ac:grpSpMkLst>
            <pc:docMk/>
            <pc:sldMk cId="3542623068" sldId="296"/>
            <ac:grpSpMk id="14" creationId="{D4DA8B50-0BEF-BB65-9912-01719B7EE9E8}"/>
          </ac:grpSpMkLst>
        </pc:grpChg>
        <pc:grpChg chg="add mod">
          <ac:chgData name="Hargraves, Josh" userId="70e24622-dfd1-46dd-8928-eeaa10a6f61a" providerId="ADAL" clId="{C205A1B6-336A-4BF3-B505-D9EFD615CB87}" dt="2024-10-01T22:30:31.509" v="1269"/>
          <ac:grpSpMkLst>
            <pc:docMk/>
            <pc:sldMk cId="3542623068" sldId="296"/>
            <ac:grpSpMk id="15" creationId="{6A0E43B3-697C-34D6-5A06-E63E50A6966E}"/>
          </ac:grpSpMkLst>
        </pc:grpChg>
        <pc:picChg chg="add mod">
          <ac:chgData name="Hargraves, Josh" userId="70e24622-dfd1-46dd-8928-eeaa10a6f61a" providerId="ADAL" clId="{C205A1B6-336A-4BF3-B505-D9EFD615CB87}" dt="2024-10-01T22:30:31.509" v="1269"/>
          <ac:picMkLst>
            <pc:docMk/>
            <pc:sldMk cId="3542623068" sldId="296"/>
            <ac:picMk id="17" creationId="{8F81350C-3F81-FDEA-E047-E45ABDBD3DF2}"/>
          </ac:picMkLst>
        </pc:picChg>
        <pc:cxnChg chg="add del mod">
          <ac:chgData name="Hargraves, Josh" userId="70e24622-dfd1-46dd-8928-eeaa10a6f61a" providerId="ADAL" clId="{C205A1B6-336A-4BF3-B505-D9EFD615CB87}" dt="2024-10-02T21:14:12.022" v="2992" actId="478"/>
          <ac:cxnSpMkLst>
            <pc:docMk/>
            <pc:sldMk cId="3542623068" sldId="296"/>
            <ac:cxnSpMk id="4" creationId="{1FEB1A36-94B1-03AD-F6B3-8C97A4160783}"/>
          </ac:cxnSpMkLst>
        </pc:cxnChg>
        <pc:cxnChg chg="del mod">
          <ac:chgData name="Hargraves, Josh" userId="70e24622-dfd1-46dd-8928-eeaa10a6f61a" providerId="ADAL" clId="{C205A1B6-336A-4BF3-B505-D9EFD615CB87}" dt="2024-10-02T21:12:24.459" v="2961" actId="478"/>
          <ac:cxnSpMkLst>
            <pc:docMk/>
            <pc:sldMk cId="3542623068" sldId="296"/>
            <ac:cxnSpMk id="7" creationId="{F87A266F-9509-9B89-ABB2-FA131CC9D272}"/>
          </ac:cxnSpMkLst>
        </pc:cxnChg>
        <pc:cxnChg chg="add mod">
          <ac:chgData name="Hargraves, Josh" userId="70e24622-dfd1-46dd-8928-eeaa10a6f61a" providerId="ADAL" clId="{C205A1B6-336A-4BF3-B505-D9EFD615CB87}" dt="2024-10-02T21:14:20.033" v="2993" actId="1076"/>
          <ac:cxnSpMkLst>
            <pc:docMk/>
            <pc:sldMk cId="3542623068" sldId="296"/>
            <ac:cxnSpMk id="9" creationId="{3E79BDD6-7F8B-EF99-C81C-3DC25EBBD96C}"/>
          </ac:cxnSpMkLst>
        </pc:cxnChg>
      </pc:sldChg>
      <pc:sldChg chg="addSp delSp modSp add mod">
        <pc:chgData name="Hargraves, Josh" userId="70e24622-dfd1-46dd-8928-eeaa10a6f61a" providerId="ADAL" clId="{C205A1B6-336A-4BF3-B505-D9EFD615CB87}" dt="2024-10-02T21:14:34.825" v="2998"/>
        <pc:sldMkLst>
          <pc:docMk/>
          <pc:sldMk cId="3171233879" sldId="297"/>
        </pc:sldMkLst>
        <pc:spChg chg="mod">
          <ac:chgData name="Hargraves, Josh" userId="70e24622-dfd1-46dd-8928-eeaa10a6f61a" providerId="ADAL" clId="{C205A1B6-336A-4BF3-B505-D9EFD615CB87}" dt="2024-10-01T22:32:28.772" v="1297" actId="1076"/>
          <ac:spMkLst>
            <pc:docMk/>
            <pc:sldMk cId="3171233879" sldId="297"/>
            <ac:spMk id="5" creationId="{FAEEE714-D7DE-43FF-964C-E6DB0A670FE8}"/>
          </ac:spMkLst>
        </pc:spChg>
        <pc:spChg chg="add mod">
          <ac:chgData name="Hargraves, Josh" userId="70e24622-dfd1-46dd-8928-eeaa10a6f61a" providerId="ADAL" clId="{C205A1B6-336A-4BF3-B505-D9EFD615CB87}" dt="2024-10-01T22:31:32.747" v="1273"/>
          <ac:spMkLst>
            <pc:docMk/>
            <pc:sldMk cId="3171233879" sldId="297"/>
            <ac:spMk id="8" creationId="{639E0866-1F25-4126-9295-0790FE567831}"/>
          </ac:spMkLst>
        </pc:spChg>
        <pc:spChg chg="add mod">
          <ac:chgData name="Hargraves, Josh" userId="70e24622-dfd1-46dd-8928-eeaa10a6f61a" providerId="ADAL" clId="{C205A1B6-336A-4BF3-B505-D9EFD615CB87}" dt="2024-10-01T22:31:32.747" v="1273"/>
          <ac:spMkLst>
            <pc:docMk/>
            <pc:sldMk cId="3171233879" sldId="297"/>
            <ac:spMk id="9" creationId="{E2F1118D-16D5-D6DC-5E9A-0C94F0415DCE}"/>
          </ac:spMkLst>
        </pc:spChg>
        <pc:spChg chg="add mod">
          <ac:chgData name="Hargraves, Josh" userId="70e24622-dfd1-46dd-8928-eeaa10a6f61a" providerId="ADAL" clId="{C205A1B6-336A-4BF3-B505-D9EFD615CB87}" dt="2024-10-01T22:31:32.747" v="1273"/>
          <ac:spMkLst>
            <pc:docMk/>
            <pc:sldMk cId="3171233879" sldId="297"/>
            <ac:spMk id="10" creationId="{B30BD0DD-8DD2-2BE9-129C-342A1197322C}"/>
          </ac:spMkLst>
        </pc:spChg>
        <pc:spChg chg="add mod">
          <ac:chgData name="Hargraves, Josh" userId="70e24622-dfd1-46dd-8928-eeaa10a6f61a" providerId="ADAL" clId="{C205A1B6-336A-4BF3-B505-D9EFD615CB87}" dt="2024-10-01T22:31:32.747" v="1273"/>
          <ac:spMkLst>
            <pc:docMk/>
            <pc:sldMk cId="3171233879" sldId="297"/>
            <ac:spMk id="11" creationId="{B9174020-5ADF-3BDD-9DC9-FB675D3FFF0E}"/>
          </ac:spMkLst>
        </pc:spChg>
        <pc:spChg chg="add mod">
          <ac:chgData name="Hargraves, Josh" userId="70e24622-dfd1-46dd-8928-eeaa10a6f61a" providerId="ADAL" clId="{C205A1B6-336A-4BF3-B505-D9EFD615CB87}" dt="2024-10-01T22:31:32.747" v="1273"/>
          <ac:spMkLst>
            <pc:docMk/>
            <pc:sldMk cId="3171233879" sldId="297"/>
            <ac:spMk id="12" creationId="{9ED6ABC9-17C7-2474-EA4E-185D8937C61D}"/>
          </ac:spMkLst>
        </pc:spChg>
        <pc:spChg chg="add mod">
          <ac:chgData name="Hargraves, Josh" userId="70e24622-dfd1-46dd-8928-eeaa10a6f61a" providerId="ADAL" clId="{C205A1B6-336A-4BF3-B505-D9EFD615CB87}" dt="2024-10-01T22:31:32.747" v="1273"/>
          <ac:spMkLst>
            <pc:docMk/>
            <pc:sldMk cId="3171233879" sldId="297"/>
            <ac:spMk id="13" creationId="{43691919-06FA-387C-F9FD-56BFE26AFC53}"/>
          </ac:spMkLst>
        </pc:spChg>
        <pc:spChg chg="add mod">
          <ac:chgData name="Hargraves, Josh" userId="70e24622-dfd1-46dd-8928-eeaa10a6f61a" providerId="ADAL" clId="{C205A1B6-336A-4BF3-B505-D9EFD615CB87}" dt="2024-10-01T22:31:32.747" v="1273"/>
          <ac:spMkLst>
            <pc:docMk/>
            <pc:sldMk cId="3171233879" sldId="297"/>
            <ac:spMk id="25" creationId="{84E908D0-E5EE-CAD5-65DA-6E01F44F9B78}"/>
          </ac:spMkLst>
        </pc:spChg>
        <pc:spChg chg="add mod">
          <ac:chgData name="Hargraves, Josh" userId="70e24622-dfd1-46dd-8928-eeaa10a6f61a" providerId="ADAL" clId="{C205A1B6-336A-4BF3-B505-D9EFD615CB87}" dt="2024-10-01T22:31:32.747" v="1273"/>
          <ac:spMkLst>
            <pc:docMk/>
            <pc:sldMk cId="3171233879" sldId="297"/>
            <ac:spMk id="26" creationId="{60FE1CC3-98C1-17E2-555A-C60D82BE3CBF}"/>
          </ac:spMkLst>
        </pc:spChg>
        <pc:grpChg chg="add mod">
          <ac:chgData name="Hargraves, Josh" userId="70e24622-dfd1-46dd-8928-eeaa10a6f61a" providerId="ADAL" clId="{C205A1B6-336A-4BF3-B505-D9EFD615CB87}" dt="2024-10-01T22:31:42.873" v="1274" actId="1076"/>
          <ac:grpSpMkLst>
            <pc:docMk/>
            <pc:sldMk cId="3171233879" sldId="297"/>
            <ac:grpSpMk id="4" creationId="{E4943BDA-2B06-E316-6DF0-8F8BE6A32B24}"/>
          </ac:grpSpMkLst>
        </pc:grpChg>
        <pc:grpChg chg="del">
          <ac:chgData name="Hargraves, Josh" userId="70e24622-dfd1-46dd-8928-eeaa10a6f61a" providerId="ADAL" clId="{C205A1B6-336A-4BF3-B505-D9EFD615CB87}" dt="2024-10-01T22:31:27.694" v="1272" actId="478"/>
          <ac:grpSpMkLst>
            <pc:docMk/>
            <pc:sldMk cId="3171233879" sldId="297"/>
            <ac:grpSpMk id="14" creationId="{D4DA8B50-0BEF-BB65-9912-01719B7EE9E8}"/>
          </ac:grpSpMkLst>
        </pc:grpChg>
        <pc:picChg chg="add mod">
          <ac:chgData name="Hargraves, Josh" userId="70e24622-dfd1-46dd-8928-eeaa10a6f61a" providerId="ADAL" clId="{C205A1B6-336A-4BF3-B505-D9EFD615CB87}" dt="2024-10-01T22:31:32.747" v="1273"/>
          <ac:picMkLst>
            <pc:docMk/>
            <pc:sldMk cId="3171233879" sldId="297"/>
            <ac:picMk id="6" creationId="{F7538790-DE1F-A844-A9FC-8D2720CD99C9}"/>
          </ac:picMkLst>
        </pc:picChg>
        <pc:cxnChg chg="del mod">
          <ac:chgData name="Hargraves, Josh" userId="70e24622-dfd1-46dd-8928-eeaa10a6f61a" providerId="ADAL" clId="{C205A1B6-336A-4BF3-B505-D9EFD615CB87}" dt="2024-10-02T21:12:44.730" v="2969" actId="478"/>
          <ac:cxnSpMkLst>
            <pc:docMk/>
            <pc:sldMk cId="3171233879" sldId="297"/>
            <ac:cxnSpMk id="7" creationId="{F87A266F-9509-9B89-ABB2-FA131CC9D272}"/>
          </ac:cxnSpMkLst>
        </pc:cxnChg>
        <pc:cxnChg chg="add del mod">
          <ac:chgData name="Hargraves, Josh" userId="70e24622-dfd1-46dd-8928-eeaa10a6f61a" providerId="ADAL" clId="{C205A1B6-336A-4BF3-B505-D9EFD615CB87}" dt="2024-10-02T21:14:34.407" v="2997" actId="478"/>
          <ac:cxnSpMkLst>
            <pc:docMk/>
            <pc:sldMk cId="3171233879" sldId="297"/>
            <ac:cxnSpMk id="14" creationId="{847CBF86-2E96-1234-6CA4-A878F0216B0F}"/>
          </ac:cxnSpMkLst>
        </pc:cxnChg>
        <pc:cxnChg chg="add mod">
          <ac:chgData name="Hargraves, Josh" userId="70e24622-dfd1-46dd-8928-eeaa10a6f61a" providerId="ADAL" clId="{C205A1B6-336A-4BF3-B505-D9EFD615CB87}" dt="2024-10-02T21:14:34.825" v="2998"/>
          <ac:cxnSpMkLst>
            <pc:docMk/>
            <pc:sldMk cId="3171233879" sldId="297"/>
            <ac:cxnSpMk id="17" creationId="{ED6351F4-4B1D-C3C5-7E82-983C22840AF0}"/>
          </ac:cxnSpMkLst>
        </pc:cxnChg>
      </pc:sldChg>
      <pc:sldChg chg="new del">
        <pc:chgData name="Hargraves, Josh" userId="70e24622-dfd1-46dd-8928-eeaa10a6f61a" providerId="ADAL" clId="{C205A1B6-336A-4BF3-B505-D9EFD615CB87}" dt="2024-10-01T22:34:06.547" v="1306" actId="47"/>
        <pc:sldMkLst>
          <pc:docMk/>
          <pc:sldMk cId="373602128" sldId="298"/>
        </pc:sldMkLst>
      </pc:sldChg>
      <pc:sldChg chg="addSp delSp modSp add mod">
        <pc:chgData name="Hargraves, Josh" userId="70e24622-dfd1-46dd-8928-eeaa10a6f61a" providerId="ADAL" clId="{C205A1B6-336A-4BF3-B505-D9EFD615CB87}" dt="2024-10-02T21:14:46.926" v="3002"/>
        <pc:sldMkLst>
          <pc:docMk/>
          <pc:sldMk cId="1433385800" sldId="299"/>
        </pc:sldMkLst>
        <pc:spChg chg="mod">
          <ac:chgData name="Hargraves, Josh" userId="70e24622-dfd1-46dd-8928-eeaa10a6f61a" providerId="ADAL" clId="{C205A1B6-336A-4BF3-B505-D9EFD615CB87}" dt="2024-10-01T22:34:51.234" v="1335" actId="255"/>
          <ac:spMkLst>
            <pc:docMk/>
            <pc:sldMk cId="1433385800" sldId="299"/>
            <ac:spMk id="5" creationId="{FAEEE714-D7DE-43FF-964C-E6DB0A670FE8}"/>
          </ac:spMkLst>
        </pc:spChg>
        <pc:spChg chg="add del">
          <ac:chgData name="Hargraves, Josh" userId="70e24622-dfd1-46dd-8928-eeaa10a6f61a" providerId="ADAL" clId="{C205A1B6-336A-4BF3-B505-D9EFD615CB87}" dt="2024-10-01T22:38:53.793" v="1340" actId="22"/>
          <ac:spMkLst>
            <pc:docMk/>
            <pc:sldMk cId="1433385800" sldId="299"/>
            <ac:spMk id="16" creationId="{1CA5B1F8-F442-BAF9-FED4-CC89BD354894}"/>
          </ac:spMkLst>
        </pc:spChg>
        <pc:spChg chg="add mod">
          <ac:chgData name="Hargraves, Josh" userId="70e24622-dfd1-46dd-8928-eeaa10a6f61a" providerId="ADAL" clId="{C205A1B6-336A-4BF3-B505-D9EFD615CB87}" dt="2024-10-01T22:40:39.133" v="1347"/>
          <ac:spMkLst>
            <pc:docMk/>
            <pc:sldMk cId="1433385800" sldId="299"/>
            <ac:spMk id="21" creationId="{6D5721DA-576F-2B9D-9236-01D5958D33C0}"/>
          </ac:spMkLst>
        </pc:spChg>
        <pc:spChg chg="add mod">
          <ac:chgData name="Hargraves, Josh" userId="70e24622-dfd1-46dd-8928-eeaa10a6f61a" providerId="ADAL" clId="{C205A1B6-336A-4BF3-B505-D9EFD615CB87}" dt="2024-10-01T22:40:39.133" v="1347"/>
          <ac:spMkLst>
            <pc:docMk/>
            <pc:sldMk cId="1433385800" sldId="299"/>
            <ac:spMk id="22" creationId="{359B67B3-86D3-1BAE-4B95-0FE451F489AB}"/>
          </ac:spMkLst>
        </pc:spChg>
        <pc:spChg chg="add mod">
          <ac:chgData name="Hargraves, Josh" userId="70e24622-dfd1-46dd-8928-eeaa10a6f61a" providerId="ADAL" clId="{C205A1B6-336A-4BF3-B505-D9EFD615CB87}" dt="2024-10-01T22:40:39.133" v="1347"/>
          <ac:spMkLst>
            <pc:docMk/>
            <pc:sldMk cId="1433385800" sldId="299"/>
            <ac:spMk id="23" creationId="{6203067A-A940-B2CE-EED7-D7CB7556B57A}"/>
          </ac:spMkLst>
        </pc:spChg>
        <pc:spChg chg="add mod">
          <ac:chgData name="Hargraves, Josh" userId="70e24622-dfd1-46dd-8928-eeaa10a6f61a" providerId="ADAL" clId="{C205A1B6-336A-4BF3-B505-D9EFD615CB87}" dt="2024-10-01T22:40:39.133" v="1347"/>
          <ac:spMkLst>
            <pc:docMk/>
            <pc:sldMk cId="1433385800" sldId="299"/>
            <ac:spMk id="24" creationId="{1594A62A-295D-34A3-E87C-98EE8598B29E}"/>
          </ac:spMkLst>
        </pc:spChg>
        <pc:spChg chg="add mod">
          <ac:chgData name="Hargraves, Josh" userId="70e24622-dfd1-46dd-8928-eeaa10a6f61a" providerId="ADAL" clId="{C205A1B6-336A-4BF3-B505-D9EFD615CB87}" dt="2024-10-01T22:40:39.133" v="1347"/>
          <ac:spMkLst>
            <pc:docMk/>
            <pc:sldMk cId="1433385800" sldId="299"/>
            <ac:spMk id="27" creationId="{AE19F6E0-0DC1-FAF8-B9FF-1A28EE99F645}"/>
          </ac:spMkLst>
        </pc:spChg>
        <pc:spChg chg="add mod">
          <ac:chgData name="Hargraves, Josh" userId="70e24622-dfd1-46dd-8928-eeaa10a6f61a" providerId="ADAL" clId="{C205A1B6-336A-4BF3-B505-D9EFD615CB87}" dt="2024-10-01T22:40:39.133" v="1347"/>
          <ac:spMkLst>
            <pc:docMk/>
            <pc:sldMk cId="1433385800" sldId="299"/>
            <ac:spMk id="28" creationId="{16A64C64-9E5E-D781-7C10-560847C653B5}"/>
          </ac:spMkLst>
        </pc:spChg>
        <pc:spChg chg="add mod">
          <ac:chgData name="Hargraves, Josh" userId="70e24622-dfd1-46dd-8928-eeaa10a6f61a" providerId="ADAL" clId="{C205A1B6-336A-4BF3-B505-D9EFD615CB87}" dt="2024-10-01T22:40:39.133" v="1347"/>
          <ac:spMkLst>
            <pc:docMk/>
            <pc:sldMk cId="1433385800" sldId="299"/>
            <ac:spMk id="29" creationId="{4ED26746-7692-A6EF-5806-5A3DB054425F}"/>
          </ac:spMkLst>
        </pc:spChg>
        <pc:spChg chg="add mod">
          <ac:chgData name="Hargraves, Josh" userId="70e24622-dfd1-46dd-8928-eeaa10a6f61a" providerId="ADAL" clId="{C205A1B6-336A-4BF3-B505-D9EFD615CB87}" dt="2024-10-01T22:40:39.133" v="1347"/>
          <ac:spMkLst>
            <pc:docMk/>
            <pc:sldMk cId="1433385800" sldId="299"/>
            <ac:spMk id="30" creationId="{6B82EAEE-A513-FB83-05D5-D9ACF0FB3DA7}"/>
          </ac:spMkLst>
        </pc:spChg>
        <pc:spChg chg="add mod">
          <ac:chgData name="Hargraves, Josh" userId="70e24622-dfd1-46dd-8928-eeaa10a6f61a" providerId="ADAL" clId="{C205A1B6-336A-4BF3-B505-D9EFD615CB87}" dt="2024-10-01T22:40:39.133" v="1347"/>
          <ac:spMkLst>
            <pc:docMk/>
            <pc:sldMk cId="1433385800" sldId="299"/>
            <ac:spMk id="31" creationId="{DD6F68B7-AFC9-5EB8-FD8E-1EA497E415B5}"/>
          </ac:spMkLst>
        </pc:spChg>
        <pc:grpChg chg="del">
          <ac:chgData name="Hargraves, Josh" userId="70e24622-dfd1-46dd-8928-eeaa10a6f61a" providerId="ADAL" clId="{C205A1B6-336A-4BF3-B505-D9EFD615CB87}" dt="2024-10-01T22:34:58.584" v="1337" actId="478"/>
          <ac:grpSpMkLst>
            <pc:docMk/>
            <pc:sldMk cId="1433385800" sldId="299"/>
            <ac:grpSpMk id="4" creationId="{E4943BDA-2B06-E316-6DF0-8F8BE6A32B24}"/>
          </ac:grpSpMkLst>
        </pc:grpChg>
        <pc:grpChg chg="add mod">
          <ac:chgData name="Hargraves, Josh" userId="70e24622-dfd1-46dd-8928-eeaa10a6f61a" providerId="ADAL" clId="{C205A1B6-336A-4BF3-B505-D9EFD615CB87}" dt="2024-10-01T22:40:47.839" v="1349" actId="1076"/>
          <ac:grpSpMkLst>
            <pc:docMk/>
            <pc:sldMk cId="1433385800" sldId="299"/>
            <ac:grpSpMk id="19" creationId="{6FD28BFA-E0FE-14CB-7CD3-0E318E312B32}"/>
          </ac:grpSpMkLst>
        </pc:grpChg>
        <pc:picChg chg="add del">
          <ac:chgData name="Hargraves, Josh" userId="70e24622-dfd1-46dd-8928-eeaa10a6f61a" providerId="ADAL" clId="{C205A1B6-336A-4BF3-B505-D9EFD615CB87}" dt="2024-10-01T22:40:33.401" v="1346" actId="478"/>
          <ac:picMkLst>
            <pc:docMk/>
            <pc:sldMk cId="1433385800" sldId="299"/>
            <ac:picMk id="18" creationId="{02AE621A-3B87-53A4-EE35-0D47E79201F8}"/>
          </ac:picMkLst>
        </pc:picChg>
        <pc:picChg chg="add mod">
          <ac:chgData name="Hargraves, Josh" userId="70e24622-dfd1-46dd-8928-eeaa10a6f61a" providerId="ADAL" clId="{C205A1B6-336A-4BF3-B505-D9EFD615CB87}" dt="2024-10-01T22:40:39.133" v="1347"/>
          <ac:picMkLst>
            <pc:docMk/>
            <pc:sldMk cId="1433385800" sldId="299"/>
            <ac:picMk id="20" creationId="{3634A6DA-345F-7BF2-CB83-73DBFE9E8271}"/>
          </ac:picMkLst>
        </pc:picChg>
        <pc:picChg chg="add del">
          <ac:chgData name="Hargraves, Josh" userId="70e24622-dfd1-46dd-8928-eeaa10a6f61a" providerId="ADAL" clId="{C205A1B6-336A-4BF3-B505-D9EFD615CB87}" dt="2024-10-01T22:39:10.943" v="1342" actId="478"/>
          <ac:picMkLst>
            <pc:docMk/>
            <pc:sldMk cId="1433385800" sldId="299"/>
            <ac:picMk id="4098" creationId="{0A955D7E-1EC0-3C40-3C46-3266F70BFF75}"/>
          </ac:picMkLst>
        </pc:picChg>
        <pc:picChg chg="add del">
          <ac:chgData name="Hargraves, Josh" userId="70e24622-dfd1-46dd-8928-eeaa10a6f61a" providerId="ADAL" clId="{C205A1B6-336A-4BF3-B505-D9EFD615CB87}" dt="2024-10-01T22:39:17.759" v="1344" actId="478"/>
          <ac:picMkLst>
            <pc:docMk/>
            <pc:sldMk cId="1433385800" sldId="299"/>
            <ac:picMk id="4100" creationId="{6C318000-F7C7-1E1C-CD56-1F6A6889B578}"/>
          </ac:picMkLst>
        </pc:picChg>
        <pc:cxnChg chg="add mod">
          <ac:chgData name="Hargraves, Josh" userId="70e24622-dfd1-46dd-8928-eeaa10a6f61a" providerId="ADAL" clId="{C205A1B6-336A-4BF3-B505-D9EFD615CB87}" dt="2024-10-02T21:14:46.926" v="3002"/>
          <ac:cxnSpMkLst>
            <pc:docMk/>
            <pc:sldMk cId="1433385800" sldId="299"/>
            <ac:cxnSpMk id="4" creationId="{2453C160-E27B-7308-2761-1CECA9026445}"/>
          </ac:cxnSpMkLst>
        </pc:cxnChg>
        <pc:cxnChg chg="del mod">
          <ac:chgData name="Hargraves, Josh" userId="70e24622-dfd1-46dd-8928-eeaa10a6f61a" providerId="ADAL" clId="{C205A1B6-336A-4BF3-B505-D9EFD615CB87}" dt="2024-10-02T21:14:46.631" v="3001" actId="478"/>
          <ac:cxnSpMkLst>
            <pc:docMk/>
            <pc:sldMk cId="1433385800" sldId="299"/>
            <ac:cxnSpMk id="7" creationId="{F87A266F-9509-9B89-ABB2-FA131CC9D272}"/>
          </ac:cxnSpMkLst>
        </pc:cxnChg>
      </pc:sldChg>
      <pc:sldChg chg="addSp delSp modSp add mod">
        <pc:chgData name="Hargraves, Josh" userId="70e24622-dfd1-46dd-8928-eeaa10a6f61a" providerId="ADAL" clId="{C205A1B6-336A-4BF3-B505-D9EFD615CB87}" dt="2024-10-02T21:26:41.283" v="3108" actId="1076"/>
        <pc:sldMkLst>
          <pc:docMk/>
          <pc:sldMk cId="1770633452" sldId="300"/>
        </pc:sldMkLst>
        <pc:spChg chg="mod">
          <ac:chgData name="Hargraves, Josh" userId="70e24622-dfd1-46dd-8928-eeaa10a6f61a" providerId="ADAL" clId="{C205A1B6-336A-4BF3-B505-D9EFD615CB87}" dt="2024-10-02T21:26:38.583" v="3107" actId="1076"/>
          <ac:spMkLst>
            <pc:docMk/>
            <pc:sldMk cId="1770633452" sldId="300"/>
            <ac:spMk id="5" creationId="{FAEEE714-D7DE-43FF-964C-E6DB0A670FE8}"/>
          </ac:spMkLst>
        </pc:spChg>
        <pc:spChg chg="add mod">
          <ac:chgData name="Hargraves, Josh" userId="70e24622-dfd1-46dd-8928-eeaa10a6f61a" providerId="ADAL" clId="{C205A1B6-336A-4BF3-B505-D9EFD615CB87}" dt="2024-10-01T22:41:57.173" v="1352"/>
          <ac:spMkLst>
            <pc:docMk/>
            <pc:sldMk cId="1770633452" sldId="300"/>
            <ac:spMk id="8" creationId="{6D5721DA-576F-2B9D-9236-01D5958D33C0}"/>
          </ac:spMkLst>
        </pc:spChg>
        <pc:spChg chg="add mod">
          <ac:chgData name="Hargraves, Josh" userId="70e24622-dfd1-46dd-8928-eeaa10a6f61a" providerId="ADAL" clId="{C205A1B6-336A-4BF3-B505-D9EFD615CB87}" dt="2024-10-01T22:41:57.173" v="1352"/>
          <ac:spMkLst>
            <pc:docMk/>
            <pc:sldMk cId="1770633452" sldId="300"/>
            <ac:spMk id="9" creationId="{359B67B3-86D3-1BAE-4B95-0FE451F489AB}"/>
          </ac:spMkLst>
        </pc:spChg>
        <pc:spChg chg="add mod">
          <ac:chgData name="Hargraves, Josh" userId="70e24622-dfd1-46dd-8928-eeaa10a6f61a" providerId="ADAL" clId="{C205A1B6-336A-4BF3-B505-D9EFD615CB87}" dt="2024-10-01T22:41:57.173" v="1352"/>
          <ac:spMkLst>
            <pc:docMk/>
            <pc:sldMk cId="1770633452" sldId="300"/>
            <ac:spMk id="10" creationId="{6203067A-A940-B2CE-EED7-D7CB7556B57A}"/>
          </ac:spMkLst>
        </pc:spChg>
        <pc:spChg chg="add mod">
          <ac:chgData name="Hargraves, Josh" userId="70e24622-dfd1-46dd-8928-eeaa10a6f61a" providerId="ADAL" clId="{C205A1B6-336A-4BF3-B505-D9EFD615CB87}" dt="2024-10-01T22:41:57.173" v="1352"/>
          <ac:spMkLst>
            <pc:docMk/>
            <pc:sldMk cId="1770633452" sldId="300"/>
            <ac:spMk id="11" creationId="{1594A62A-295D-34A3-E87C-98EE8598B29E}"/>
          </ac:spMkLst>
        </pc:spChg>
        <pc:spChg chg="add mod">
          <ac:chgData name="Hargraves, Josh" userId="70e24622-dfd1-46dd-8928-eeaa10a6f61a" providerId="ADAL" clId="{C205A1B6-336A-4BF3-B505-D9EFD615CB87}" dt="2024-10-01T22:41:57.173" v="1352"/>
          <ac:spMkLst>
            <pc:docMk/>
            <pc:sldMk cId="1770633452" sldId="300"/>
            <ac:spMk id="12" creationId="{AE19F6E0-0DC1-FAF8-B9FF-1A28EE99F645}"/>
          </ac:spMkLst>
        </pc:spChg>
        <pc:spChg chg="add mod">
          <ac:chgData name="Hargraves, Josh" userId="70e24622-dfd1-46dd-8928-eeaa10a6f61a" providerId="ADAL" clId="{C205A1B6-336A-4BF3-B505-D9EFD615CB87}" dt="2024-10-01T22:41:57.173" v="1352"/>
          <ac:spMkLst>
            <pc:docMk/>
            <pc:sldMk cId="1770633452" sldId="300"/>
            <ac:spMk id="13" creationId="{16A64C64-9E5E-D781-7C10-560847C653B5}"/>
          </ac:spMkLst>
        </pc:spChg>
        <pc:grpChg chg="add del mod">
          <ac:chgData name="Hargraves, Josh" userId="70e24622-dfd1-46dd-8928-eeaa10a6f61a" providerId="ADAL" clId="{C205A1B6-336A-4BF3-B505-D9EFD615CB87}" dt="2024-10-01T22:43:49.278" v="1384" actId="478"/>
          <ac:grpSpMkLst>
            <pc:docMk/>
            <pc:sldMk cId="1770633452" sldId="300"/>
            <ac:grpSpMk id="4" creationId="{10258A0E-74EC-2E1D-47AB-4386E6F2C4C9}"/>
          </ac:grpSpMkLst>
        </pc:grpChg>
        <pc:grpChg chg="del">
          <ac:chgData name="Hargraves, Josh" userId="70e24622-dfd1-46dd-8928-eeaa10a6f61a" providerId="ADAL" clId="{C205A1B6-336A-4BF3-B505-D9EFD615CB87}" dt="2024-10-01T22:41:55.496" v="1351" actId="478"/>
          <ac:grpSpMkLst>
            <pc:docMk/>
            <pc:sldMk cId="1770633452" sldId="300"/>
            <ac:grpSpMk id="19" creationId="{6FD28BFA-E0FE-14CB-7CD3-0E318E312B32}"/>
          </ac:grpSpMkLst>
        </pc:grpChg>
        <pc:picChg chg="add mod">
          <ac:chgData name="Hargraves, Josh" userId="70e24622-dfd1-46dd-8928-eeaa10a6f61a" providerId="ADAL" clId="{C205A1B6-336A-4BF3-B505-D9EFD615CB87}" dt="2024-10-02T21:26:00.509" v="3085" actId="1076"/>
          <ac:picMkLst>
            <pc:docMk/>
            <pc:sldMk cId="1770633452" sldId="300"/>
            <ac:picMk id="6" creationId="{91EA891C-5D78-F2D6-7F9C-FCFDD4B89B59}"/>
          </ac:picMkLst>
        </pc:picChg>
        <pc:picChg chg="add mod">
          <ac:chgData name="Hargraves, Josh" userId="70e24622-dfd1-46dd-8928-eeaa10a6f61a" providerId="ADAL" clId="{C205A1B6-336A-4BF3-B505-D9EFD615CB87}" dt="2024-10-01T22:41:57.173" v="1352"/>
          <ac:picMkLst>
            <pc:docMk/>
            <pc:sldMk cId="1770633452" sldId="300"/>
            <ac:picMk id="6" creationId="{FBCD2C90-80A3-4DE8-E2E0-369806E2026D}"/>
          </ac:picMkLst>
        </pc:picChg>
        <pc:picChg chg="add del mod">
          <ac:chgData name="Hargraves, Josh" userId="70e24622-dfd1-46dd-8928-eeaa10a6f61a" providerId="ADAL" clId="{C205A1B6-336A-4BF3-B505-D9EFD615CB87}" dt="2024-10-02T21:24:43.460" v="3083" actId="478"/>
          <ac:picMkLst>
            <pc:docMk/>
            <pc:sldMk cId="1770633452" sldId="300"/>
            <ac:picMk id="17" creationId="{E8FD2F34-F01C-6525-0988-A9454B45930F}"/>
          </ac:picMkLst>
        </pc:picChg>
        <pc:cxnChg chg="add mod">
          <ac:chgData name="Hargraves, Josh" userId="70e24622-dfd1-46dd-8928-eeaa10a6f61a" providerId="ADAL" clId="{C205A1B6-336A-4BF3-B505-D9EFD615CB87}" dt="2024-10-02T21:26:41.283" v="3108" actId="1076"/>
          <ac:cxnSpMkLst>
            <pc:docMk/>
            <pc:sldMk cId="1770633452" sldId="300"/>
            <ac:cxnSpMk id="4" creationId="{E830AF6C-F849-0706-CC19-2A1B3EB79F10}"/>
          </ac:cxnSpMkLst>
        </pc:cxnChg>
        <pc:cxnChg chg="del mod">
          <ac:chgData name="Hargraves, Josh" userId="70e24622-dfd1-46dd-8928-eeaa10a6f61a" providerId="ADAL" clId="{C205A1B6-336A-4BF3-B505-D9EFD615CB87}" dt="2024-10-02T21:15:01.618" v="3009" actId="478"/>
          <ac:cxnSpMkLst>
            <pc:docMk/>
            <pc:sldMk cId="1770633452" sldId="300"/>
            <ac:cxnSpMk id="7" creationId="{F87A266F-9509-9B89-ABB2-FA131CC9D272}"/>
          </ac:cxnSpMkLst>
        </pc:cxnChg>
      </pc:sldChg>
      <pc:sldChg chg="addSp delSp modSp add mod">
        <pc:chgData name="Hargraves, Josh" userId="70e24622-dfd1-46dd-8928-eeaa10a6f61a" providerId="ADAL" clId="{C205A1B6-336A-4BF3-B505-D9EFD615CB87}" dt="2024-10-02T21:17:52.083" v="3015" actId="1076"/>
        <pc:sldMkLst>
          <pc:docMk/>
          <pc:sldMk cId="1776645318" sldId="301"/>
        </pc:sldMkLst>
        <pc:spChg chg="mod">
          <ac:chgData name="Hargraves, Josh" userId="70e24622-dfd1-46dd-8928-eeaa10a6f61a" providerId="ADAL" clId="{C205A1B6-336A-4BF3-B505-D9EFD615CB87}" dt="2024-10-01T22:48:11.020" v="1449" actId="255"/>
          <ac:spMkLst>
            <pc:docMk/>
            <pc:sldMk cId="1776645318" sldId="301"/>
            <ac:spMk id="5" creationId="{FAEEE714-D7DE-43FF-964C-E6DB0A670FE8}"/>
          </ac:spMkLst>
        </pc:spChg>
        <pc:spChg chg="add mod">
          <ac:chgData name="Hargraves, Josh" userId="70e24622-dfd1-46dd-8928-eeaa10a6f61a" providerId="ADAL" clId="{C205A1B6-336A-4BF3-B505-D9EFD615CB87}" dt="2024-10-01T22:46:59.999" v="1420"/>
          <ac:spMkLst>
            <pc:docMk/>
            <pc:sldMk cId="1776645318" sldId="301"/>
            <ac:spMk id="8" creationId="{6D5721DA-576F-2B9D-9236-01D5958D33C0}"/>
          </ac:spMkLst>
        </pc:spChg>
        <pc:spChg chg="add mod">
          <ac:chgData name="Hargraves, Josh" userId="70e24622-dfd1-46dd-8928-eeaa10a6f61a" providerId="ADAL" clId="{C205A1B6-336A-4BF3-B505-D9EFD615CB87}" dt="2024-10-01T22:46:59.999" v="1420"/>
          <ac:spMkLst>
            <pc:docMk/>
            <pc:sldMk cId="1776645318" sldId="301"/>
            <ac:spMk id="9" creationId="{359B67B3-86D3-1BAE-4B95-0FE451F489AB}"/>
          </ac:spMkLst>
        </pc:spChg>
        <pc:spChg chg="add mod">
          <ac:chgData name="Hargraves, Josh" userId="70e24622-dfd1-46dd-8928-eeaa10a6f61a" providerId="ADAL" clId="{C205A1B6-336A-4BF3-B505-D9EFD615CB87}" dt="2024-10-01T22:46:59.999" v="1420"/>
          <ac:spMkLst>
            <pc:docMk/>
            <pc:sldMk cId="1776645318" sldId="301"/>
            <ac:spMk id="10" creationId="{6203067A-A940-B2CE-EED7-D7CB7556B57A}"/>
          </ac:spMkLst>
        </pc:spChg>
        <pc:spChg chg="add mod">
          <ac:chgData name="Hargraves, Josh" userId="70e24622-dfd1-46dd-8928-eeaa10a6f61a" providerId="ADAL" clId="{C205A1B6-336A-4BF3-B505-D9EFD615CB87}" dt="2024-10-01T22:46:59.999" v="1420"/>
          <ac:spMkLst>
            <pc:docMk/>
            <pc:sldMk cId="1776645318" sldId="301"/>
            <ac:spMk id="11" creationId="{1594A62A-295D-34A3-E87C-98EE8598B29E}"/>
          </ac:spMkLst>
        </pc:spChg>
        <pc:spChg chg="add mod">
          <ac:chgData name="Hargraves, Josh" userId="70e24622-dfd1-46dd-8928-eeaa10a6f61a" providerId="ADAL" clId="{C205A1B6-336A-4BF3-B505-D9EFD615CB87}" dt="2024-10-01T22:46:59.999" v="1420"/>
          <ac:spMkLst>
            <pc:docMk/>
            <pc:sldMk cId="1776645318" sldId="301"/>
            <ac:spMk id="19" creationId="{AE19F6E0-0DC1-FAF8-B9FF-1A28EE99F645}"/>
          </ac:spMkLst>
        </pc:spChg>
        <pc:spChg chg="add mod">
          <ac:chgData name="Hargraves, Josh" userId="70e24622-dfd1-46dd-8928-eeaa10a6f61a" providerId="ADAL" clId="{C205A1B6-336A-4BF3-B505-D9EFD615CB87}" dt="2024-10-01T22:46:59.999" v="1420"/>
          <ac:spMkLst>
            <pc:docMk/>
            <pc:sldMk cId="1776645318" sldId="301"/>
            <ac:spMk id="20" creationId="{16A64C64-9E5E-D781-7C10-560847C653B5}"/>
          </ac:spMkLst>
        </pc:spChg>
        <pc:spChg chg="add mod">
          <ac:chgData name="Hargraves, Josh" userId="70e24622-dfd1-46dd-8928-eeaa10a6f61a" providerId="ADAL" clId="{C205A1B6-336A-4BF3-B505-D9EFD615CB87}" dt="2024-10-01T22:46:59.999" v="1420"/>
          <ac:spMkLst>
            <pc:docMk/>
            <pc:sldMk cId="1776645318" sldId="301"/>
            <ac:spMk id="21" creationId="{4ED26746-7692-A6EF-5806-5A3DB054425F}"/>
          </ac:spMkLst>
        </pc:spChg>
        <pc:spChg chg="add mod">
          <ac:chgData name="Hargraves, Josh" userId="70e24622-dfd1-46dd-8928-eeaa10a6f61a" providerId="ADAL" clId="{C205A1B6-336A-4BF3-B505-D9EFD615CB87}" dt="2024-10-01T22:46:59.999" v="1420"/>
          <ac:spMkLst>
            <pc:docMk/>
            <pc:sldMk cId="1776645318" sldId="301"/>
            <ac:spMk id="22" creationId="{6B82EAEE-A513-FB83-05D5-D9ACF0FB3DA7}"/>
          </ac:spMkLst>
        </pc:spChg>
        <pc:spChg chg="add mod">
          <ac:chgData name="Hargraves, Josh" userId="70e24622-dfd1-46dd-8928-eeaa10a6f61a" providerId="ADAL" clId="{C205A1B6-336A-4BF3-B505-D9EFD615CB87}" dt="2024-10-01T22:46:59.999" v="1420"/>
          <ac:spMkLst>
            <pc:docMk/>
            <pc:sldMk cId="1776645318" sldId="301"/>
            <ac:spMk id="23" creationId="{E10DA345-52E8-D43B-14B2-1C87F03F3B12}"/>
          </ac:spMkLst>
        </pc:spChg>
        <pc:grpChg chg="add mod">
          <ac:chgData name="Hargraves, Josh" userId="70e24622-dfd1-46dd-8928-eeaa10a6f61a" providerId="ADAL" clId="{C205A1B6-336A-4BF3-B505-D9EFD615CB87}" dt="2024-10-01T22:47:14.833" v="1422" actId="1076"/>
          <ac:grpSpMkLst>
            <pc:docMk/>
            <pc:sldMk cId="1776645318" sldId="301"/>
            <ac:grpSpMk id="4" creationId="{20B88D40-6DA8-F0FA-78C2-F9931C5EF17C}"/>
          </ac:grpSpMkLst>
        </pc:grpChg>
        <pc:grpChg chg="del">
          <ac:chgData name="Hargraves, Josh" userId="70e24622-dfd1-46dd-8928-eeaa10a6f61a" providerId="ADAL" clId="{C205A1B6-336A-4BF3-B505-D9EFD615CB87}" dt="2024-10-01T22:46:58.744" v="1419" actId="478"/>
          <ac:grpSpMkLst>
            <pc:docMk/>
            <pc:sldMk cId="1776645318" sldId="301"/>
            <ac:grpSpMk id="12" creationId="{95B7B86C-9CAF-DB2D-6A59-C822405EAF8A}"/>
          </ac:grpSpMkLst>
        </pc:grpChg>
        <pc:picChg chg="add mod">
          <ac:chgData name="Hargraves, Josh" userId="70e24622-dfd1-46dd-8928-eeaa10a6f61a" providerId="ADAL" clId="{C205A1B6-336A-4BF3-B505-D9EFD615CB87}" dt="2024-10-01T22:46:59.999" v="1420"/>
          <ac:picMkLst>
            <pc:docMk/>
            <pc:sldMk cId="1776645318" sldId="301"/>
            <ac:picMk id="6" creationId="{0402C758-358A-B8ED-A4A4-AC88C4AEBD9E}"/>
          </ac:picMkLst>
        </pc:picChg>
        <pc:cxnChg chg="del mod">
          <ac:chgData name="Hargraves, Josh" userId="70e24622-dfd1-46dd-8928-eeaa10a6f61a" providerId="ADAL" clId="{C205A1B6-336A-4BF3-B505-D9EFD615CB87}" dt="2024-10-02T21:17:46.983" v="3013" actId="478"/>
          <ac:cxnSpMkLst>
            <pc:docMk/>
            <pc:sldMk cId="1776645318" sldId="301"/>
            <ac:cxnSpMk id="7" creationId="{F87A266F-9509-9B89-ABB2-FA131CC9D272}"/>
          </ac:cxnSpMkLst>
        </pc:cxnChg>
        <pc:cxnChg chg="add mod">
          <ac:chgData name="Hargraves, Josh" userId="70e24622-dfd1-46dd-8928-eeaa10a6f61a" providerId="ADAL" clId="{C205A1B6-336A-4BF3-B505-D9EFD615CB87}" dt="2024-10-02T21:17:52.083" v="3015" actId="1076"/>
          <ac:cxnSpMkLst>
            <pc:docMk/>
            <pc:sldMk cId="1776645318" sldId="301"/>
            <ac:cxnSpMk id="12" creationId="{771303AE-BAB3-19F7-B8D1-93820EA2BA75}"/>
          </ac:cxnSpMkLst>
        </pc:cxnChg>
      </pc:sldChg>
      <pc:sldChg chg="addSp delSp modSp add mod">
        <pc:chgData name="Hargraves, Josh" userId="70e24622-dfd1-46dd-8928-eeaa10a6f61a" providerId="ADAL" clId="{C205A1B6-336A-4BF3-B505-D9EFD615CB87}" dt="2024-10-02T21:18:05.956" v="3021" actId="1076"/>
        <pc:sldMkLst>
          <pc:docMk/>
          <pc:sldMk cId="3344481962" sldId="310"/>
        </pc:sldMkLst>
        <pc:spChg chg="mod">
          <ac:chgData name="Hargraves, Josh" userId="70e24622-dfd1-46dd-8928-eeaa10a6f61a" providerId="ADAL" clId="{C205A1B6-336A-4BF3-B505-D9EFD615CB87}" dt="2024-10-02T16:15:34.079" v="1480" actId="20577"/>
          <ac:spMkLst>
            <pc:docMk/>
            <pc:sldMk cId="3344481962" sldId="310"/>
            <ac:spMk id="5" creationId="{FAEEE714-D7DE-43FF-964C-E6DB0A670FE8}"/>
          </ac:spMkLst>
        </pc:spChg>
        <pc:spChg chg="mod">
          <ac:chgData name="Hargraves, Josh" userId="70e24622-dfd1-46dd-8928-eeaa10a6f61a" providerId="ADAL" clId="{C205A1B6-336A-4BF3-B505-D9EFD615CB87}" dt="2024-10-02T16:15:42.071" v="1482"/>
          <ac:spMkLst>
            <pc:docMk/>
            <pc:sldMk cId="3344481962" sldId="310"/>
            <ac:spMk id="14" creationId="{ACFA4FE9-36ED-F416-C77E-0E3694B80768}"/>
          </ac:spMkLst>
        </pc:spChg>
        <pc:spChg chg="mod">
          <ac:chgData name="Hargraves, Josh" userId="70e24622-dfd1-46dd-8928-eeaa10a6f61a" providerId="ADAL" clId="{C205A1B6-336A-4BF3-B505-D9EFD615CB87}" dt="2024-10-02T16:15:42.071" v="1482"/>
          <ac:spMkLst>
            <pc:docMk/>
            <pc:sldMk cId="3344481962" sldId="310"/>
            <ac:spMk id="15" creationId="{86AF0BF8-43C5-9B89-551F-4F74C908F9C0}"/>
          </ac:spMkLst>
        </pc:spChg>
        <pc:spChg chg="mod">
          <ac:chgData name="Hargraves, Josh" userId="70e24622-dfd1-46dd-8928-eeaa10a6f61a" providerId="ADAL" clId="{C205A1B6-336A-4BF3-B505-D9EFD615CB87}" dt="2024-10-02T16:15:42.071" v="1482"/>
          <ac:spMkLst>
            <pc:docMk/>
            <pc:sldMk cId="3344481962" sldId="310"/>
            <ac:spMk id="16" creationId="{52F04E3D-BEAC-A34F-2A06-D21FAFDDADF3}"/>
          </ac:spMkLst>
        </pc:spChg>
        <pc:spChg chg="mod">
          <ac:chgData name="Hargraves, Josh" userId="70e24622-dfd1-46dd-8928-eeaa10a6f61a" providerId="ADAL" clId="{C205A1B6-336A-4BF3-B505-D9EFD615CB87}" dt="2024-10-02T16:15:42.071" v="1482"/>
          <ac:spMkLst>
            <pc:docMk/>
            <pc:sldMk cId="3344481962" sldId="310"/>
            <ac:spMk id="17" creationId="{4A055B6D-C810-6B29-6721-B98E47E2877A}"/>
          </ac:spMkLst>
        </pc:spChg>
        <pc:spChg chg="mod">
          <ac:chgData name="Hargraves, Josh" userId="70e24622-dfd1-46dd-8928-eeaa10a6f61a" providerId="ADAL" clId="{C205A1B6-336A-4BF3-B505-D9EFD615CB87}" dt="2024-10-02T16:15:42.071" v="1482"/>
          <ac:spMkLst>
            <pc:docMk/>
            <pc:sldMk cId="3344481962" sldId="310"/>
            <ac:spMk id="18" creationId="{45A51AA3-B1E3-2D1C-95DC-AEA31252BDD5}"/>
          </ac:spMkLst>
        </pc:spChg>
        <pc:grpChg chg="del">
          <ac:chgData name="Hargraves, Josh" userId="70e24622-dfd1-46dd-8928-eeaa10a6f61a" providerId="ADAL" clId="{C205A1B6-336A-4BF3-B505-D9EFD615CB87}" dt="2024-10-02T16:15:37.480" v="1481" actId="478"/>
          <ac:grpSpMkLst>
            <pc:docMk/>
            <pc:sldMk cId="3344481962" sldId="310"/>
            <ac:grpSpMk id="4" creationId="{20B88D40-6DA8-F0FA-78C2-F9931C5EF17C}"/>
          </ac:grpSpMkLst>
        </pc:grpChg>
        <pc:grpChg chg="add mod">
          <ac:chgData name="Hargraves, Josh" userId="70e24622-dfd1-46dd-8928-eeaa10a6f61a" providerId="ADAL" clId="{C205A1B6-336A-4BF3-B505-D9EFD615CB87}" dt="2024-10-02T16:15:45.970" v="1483" actId="1076"/>
          <ac:grpSpMkLst>
            <pc:docMk/>
            <pc:sldMk cId="3344481962" sldId="310"/>
            <ac:grpSpMk id="12" creationId="{5F4B5109-73D0-E226-2670-D0145367178E}"/>
          </ac:grpSpMkLst>
        </pc:grpChg>
        <pc:picChg chg="mod">
          <ac:chgData name="Hargraves, Josh" userId="70e24622-dfd1-46dd-8928-eeaa10a6f61a" providerId="ADAL" clId="{C205A1B6-336A-4BF3-B505-D9EFD615CB87}" dt="2024-10-02T16:15:42.071" v="1482"/>
          <ac:picMkLst>
            <pc:docMk/>
            <pc:sldMk cId="3344481962" sldId="310"/>
            <ac:picMk id="13" creationId="{0B3DDF56-2710-CB0D-04B8-D07C0C9C902B}"/>
          </ac:picMkLst>
        </pc:picChg>
        <pc:cxnChg chg="add mod">
          <ac:chgData name="Hargraves, Josh" userId="70e24622-dfd1-46dd-8928-eeaa10a6f61a" providerId="ADAL" clId="{C205A1B6-336A-4BF3-B505-D9EFD615CB87}" dt="2024-10-02T21:18:05.956" v="3021" actId="1076"/>
          <ac:cxnSpMkLst>
            <pc:docMk/>
            <pc:sldMk cId="3344481962" sldId="310"/>
            <ac:cxnSpMk id="4" creationId="{FEE06A0A-078A-305D-C0ED-F448865BA3C8}"/>
          </ac:cxnSpMkLst>
        </pc:cxnChg>
        <pc:cxnChg chg="del mod">
          <ac:chgData name="Hargraves, Josh" userId="70e24622-dfd1-46dd-8928-eeaa10a6f61a" providerId="ADAL" clId="{C205A1B6-336A-4BF3-B505-D9EFD615CB87}" dt="2024-10-02T21:18:01.640" v="3019" actId="478"/>
          <ac:cxnSpMkLst>
            <pc:docMk/>
            <pc:sldMk cId="3344481962" sldId="310"/>
            <ac:cxnSpMk id="7" creationId="{F87A266F-9509-9B89-ABB2-FA131CC9D272}"/>
          </ac:cxnSpMkLst>
        </pc:cxnChg>
      </pc:sldChg>
      <pc:sldChg chg="new del">
        <pc:chgData name="Hargraves, Josh" userId="70e24622-dfd1-46dd-8928-eeaa10a6f61a" providerId="ADAL" clId="{C205A1B6-336A-4BF3-B505-D9EFD615CB87}" dt="2024-10-02T16:16:03.339" v="1487" actId="2696"/>
        <pc:sldMkLst>
          <pc:docMk/>
          <pc:sldMk cId="1761961400" sldId="312"/>
        </pc:sldMkLst>
      </pc:sldChg>
      <pc:sldChg chg="add del">
        <pc:chgData name="Hargraves, Josh" userId="70e24622-dfd1-46dd-8928-eeaa10a6f61a" providerId="ADAL" clId="{C205A1B6-336A-4BF3-B505-D9EFD615CB87}" dt="2024-10-02T16:18:21.876" v="1572" actId="47"/>
        <pc:sldMkLst>
          <pc:docMk/>
          <pc:sldMk cId="1889897659" sldId="312"/>
        </pc:sldMkLst>
      </pc:sldChg>
      <pc:sldChg chg="addSp delSp modSp add mod ord">
        <pc:chgData name="Hargraves, Josh" userId="70e24622-dfd1-46dd-8928-eeaa10a6f61a" providerId="ADAL" clId="{C205A1B6-336A-4BF3-B505-D9EFD615CB87}" dt="2024-10-02T21:18:18.049" v="3026"/>
        <pc:sldMkLst>
          <pc:docMk/>
          <pc:sldMk cId="1279781393" sldId="313"/>
        </pc:sldMkLst>
        <pc:spChg chg="mod">
          <ac:chgData name="Hargraves, Josh" userId="70e24622-dfd1-46dd-8928-eeaa10a6f61a" providerId="ADAL" clId="{C205A1B6-336A-4BF3-B505-D9EFD615CB87}" dt="2024-10-02T16:18:12.522" v="1570" actId="14100"/>
          <ac:spMkLst>
            <pc:docMk/>
            <pc:sldMk cId="1279781393" sldId="313"/>
            <ac:spMk id="3" creationId="{66A7FE13-F2D5-A76B-739B-471FD07C8207}"/>
          </ac:spMkLst>
        </pc:spChg>
        <pc:spChg chg="mod">
          <ac:chgData name="Hargraves, Josh" userId="70e24622-dfd1-46dd-8928-eeaa10a6f61a" providerId="ADAL" clId="{C205A1B6-336A-4BF3-B505-D9EFD615CB87}" dt="2024-10-02T16:23:13.078" v="1580" actId="14100"/>
          <ac:spMkLst>
            <pc:docMk/>
            <pc:sldMk cId="1279781393" sldId="313"/>
            <ac:spMk id="5" creationId="{FAEEE714-D7DE-43FF-964C-E6DB0A670FE8}"/>
          </ac:spMkLst>
        </pc:spChg>
        <pc:grpChg chg="del">
          <ac:chgData name="Hargraves, Josh" userId="70e24622-dfd1-46dd-8928-eeaa10a6f61a" providerId="ADAL" clId="{C205A1B6-336A-4BF3-B505-D9EFD615CB87}" dt="2024-10-02T16:18:17.968" v="1571" actId="478"/>
          <ac:grpSpMkLst>
            <pc:docMk/>
            <pc:sldMk cId="1279781393" sldId="313"/>
            <ac:grpSpMk id="19" creationId="{6FD28BFA-E0FE-14CB-7CD3-0E318E312B32}"/>
          </ac:grpSpMkLst>
        </pc:grpChg>
        <pc:picChg chg="add del mod">
          <ac:chgData name="Hargraves, Josh" userId="70e24622-dfd1-46dd-8928-eeaa10a6f61a" providerId="ADAL" clId="{C205A1B6-336A-4BF3-B505-D9EFD615CB87}" dt="2024-10-02T16:22:15.255" v="1574" actId="478"/>
          <ac:picMkLst>
            <pc:docMk/>
            <pc:sldMk cId="1279781393" sldId="313"/>
            <ac:picMk id="4" creationId="{05ADC6F3-E441-6ACA-266D-17093AF9BC73}"/>
          </ac:picMkLst>
        </pc:picChg>
        <pc:picChg chg="add del">
          <ac:chgData name="Hargraves, Josh" userId="70e24622-dfd1-46dd-8928-eeaa10a6f61a" providerId="ADAL" clId="{C205A1B6-336A-4BF3-B505-D9EFD615CB87}" dt="2024-10-02T16:22:18.427" v="1576" actId="478"/>
          <ac:picMkLst>
            <pc:docMk/>
            <pc:sldMk cId="1279781393" sldId="313"/>
            <ac:picMk id="6" creationId="{713434B0-1962-81A3-16F9-783AB124928B}"/>
          </ac:picMkLst>
        </pc:picChg>
        <pc:picChg chg="add mod">
          <ac:chgData name="Hargraves, Josh" userId="70e24622-dfd1-46dd-8928-eeaa10a6f61a" providerId="ADAL" clId="{C205A1B6-336A-4BF3-B505-D9EFD615CB87}" dt="2024-10-02T16:23:01.760" v="1578" actId="1076"/>
          <ac:picMkLst>
            <pc:docMk/>
            <pc:sldMk cId="1279781393" sldId="313"/>
            <ac:picMk id="8" creationId="{D05E96B6-86CA-EAB9-27F7-780F4E2669B5}"/>
          </ac:picMkLst>
        </pc:picChg>
        <pc:cxnChg chg="add mod">
          <ac:chgData name="Hargraves, Josh" userId="70e24622-dfd1-46dd-8928-eeaa10a6f61a" providerId="ADAL" clId="{C205A1B6-336A-4BF3-B505-D9EFD615CB87}" dt="2024-10-02T21:18:18.049" v="3026"/>
          <ac:cxnSpMkLst>
            <pc:docMk/>
            <pc:sldMk cId="1279781393" sldId="313"/>
            <ac:cxnSpMk id="4" creationId="{BDFF7087-0B01-8437-12E9-9C57A9392072}"/>
          </ac:cxnSpMkLst>
        </pc:cxnChg>
        <pc:cxnChg chg="del mod">
          <ac:chgData name="Hargraves, Josh" userId="70e24622-dfd1-46dd-8928-eeaa10a6f61a" providerId="ADAL" clId="{C205A1B6-336A-4BF3-B505-D9EFD615CB87}" dt="2024-10-02T21:18:17.748" v="3025" actId="478"/>
          <ac:cxnSpMkLst>
            <pc:docMk/>
            <pc:sldMk cId="1279781393" sldId="313"/>
            <ac:cxnSpMk id="7" creationId="{F87A266F-9509-9B89-ABB2-FA131CC9D272}"/>
          </ac:cxnSpMkLst>
        </pc:cxnChg>
      </pc:sldChg>
      <pc:sldChg chg="addSp delSp modSp add mod">
        <pc:chgData name="Hargraves, Josh" userId="70e24622-dfd1-46dd-8928-eeaa10a6f61a" providerId="ADAL" clId="{C205A1B6-336A-4BF3-B505-D9EFD615CB87}" dt="2024-10-02T21:18:43.691" v="3037" actId="1076"/>
        <pc:sldMkLst>
          <pc:docMk/>
          <pc:sldMk cId="4251120333" sldId="314"/>
        </pc:sldMkLst>
        <pc:spChg chg="mod">
          <ac:chgData name="Hargraves, Josh" userId="70e24622-dfd1-46dd-8928-eeaa10a6f61a" providerId="ADAL" clId="{C205A1B6-336A-4BF3-B505-D9EFD615CB87}" dt="2024-10-02T19:16:15.965" v="2862" actId="20577"/>
          <ac:spMkLst>
            <pc:docMk/>
            <pc:sldMk cId="4251120333" sldId="314"/>
            <ac:spMk id="5" creationId="{FAEEE714-D7DE-43FF-964C-E6DB0A670FE8}"/>
          </ac:spMkLst>
        </pc:spChg>
        <pc:picChg chg="del">
          <ac:chgData name="Hargraves, Josh" userId="70e24622-dfd1-46dd-8928-eeaa10a6f61a" providerId="ADAL" clId="{C205A1B6-336A-4BF3-B505-D9EFD615CB87}" dt="2024-10-02T16:23:34.913" v="1582" actId="478"/>
          <ac:picMkLst>
            <pc:docMk/>
            <pc:sldMk cId="4251120333" sldId="314"/>
            <ac:picMk id="8" creationId="{D05E96B6-86CA-EAB9-27F7-780F4E2669B5}"/>
          </ac:picMkLst>
        </pc:picChg>
        <pc:picChg chg="add del mod">
          <ac:chgData name="Hargraves, Josh" userId="70e24622-dfd1-46dd-8928-eeaa10a6f61a" providerId="ADAL" clId="{C205A1B6-336A-4BF3-B505-D9EFD615CB87}" dt="2024-10-02T19:16:22.752" v="2863" actId="478"/>
          <ac:picMkLst>
            <pc:docMk/>
            <pc:sldMk cId="4251120333" sldId="314"/>
            <ac:picMk id="9" creationId="{A8ED6C32-9C35-EB43-D69B-A07C6D74CD30}"/>
          </ac:picMkLst>
        </pc:picChg>
        <pc:picChg chg="add mod ord">
          <ac:chgData name="Hargraves, Josh" userId="70e24622-dfd1-46dd-8928-eeaa10a6f61a" providerId="ADAL" clId="{C205A1B6-336A-4BF3-B505-D9EFD615CB87}" dt="2024-10-02T19:19:47.260" v="2868" actId="1076"/>
          <ac:picMkLst>
            <pc:docMk/>
            <pc:sldMk cId="4251120333" sldId="314"/>
            <ac:picMk id="10" creationId="{DA645217-6BB2-0E1A-E91A-89EB17013CBB}"/>
          </ac:picMkLst>
        </pc:picChg>
        <pc:picChg chg="add mod">
          <ac:chgData name="Hargraves, Josh" userId="70e24622-dfd1-46dd-8928-eeaa10a6f61a" providerId="ADAL" clId="{C205A1B6-336A-4BF3-B505-D9EFD615CB87}" dt="2024-10-02T19:19:33.281" v="2866" actId="1076"/>
          <ac:picMkLst>
            <pc:docMk/>
            <pc:sldMk cId="4251120333" sldId="314"/>
            <ac:picMk id="11" creationId="{6CBB5223-D894-CABC-7614-70AA17486D42}"/>
          </ac:picMkLst>
        </pc:picChg>
        <pc:cxnChg chg="add mod">
          <ac:chgData name="Hargraves, Josh" userId="70e24622-dfd1-46dd-8928-eeaa10a6f61a" providerId="ADAL" clId="{C205A1B6-336A-4BF3-B505-D9EFD615CB87}" dt="2024-10-02T21:18:43.691" v="3037" actId="1076"/>
          <ac:cxnSpMkLst>
            <pc:docMk/>
            <pc:sldMk cId="4251120333" sldId="314"/>
            <ac:cxnSpMk id="4" creationId="{724F0A21-DC38-18C4-0101-6B4D64D1DBF6}"/>
          </ac:cxnSpMkLst>
        </pc:cxnChg>
        <pc:cxnChg chg="del mod">
          <ac:chgData name="Hargraves, Josh" userId="70e24622-dfd1-46dd-8928-eeaa10a6f61a" providerId="ADAL" clId="{C205A1B6-336A-4BF3-B505-D9EFD615CB87}" dt="2024-10-02T21:18:39.135" v="3035" actId="478"/>
          <ac:cxnSpMkLst>
            <pc:docMk/>
            <pc:sldMk cId="4251120333" sldId="314"/>
            <ac:cxnSpMk id="7" creationId="{F87A266F-9509-9B89-ABB2-FA131CC9D272}"/>
          </ac:cxnSpMkLst>
        </pc:cxnChg>
      </pc:sldChg>
      <pc:sldChg chg="addSp delSp modSp add mod">
        <pc:chgData name="Hargraves, Josh" userId="70e24622-dfd1-46dd-8928-eeaa10a6f61a" providerId="ADAL" clId="{C205A1B6-336A-4BF3-B505-D9EFD615CB87}" dt="2024-10-02T21:18:56.640" v="3042" actId="1076"/>
        <pc:sldMkLst>
          <pc:docMk/>
          <pc:sldMk cId="3417108902" sldId="315"/>
        </pc:sldMkLst>
        <pc:spChg chg="mod">
          <ac:chgData name="Hargraves, Josh" userId="70e24622-dfd1-46dd-8928-eeaa10a6f61a" providerId="ADAL" clId="{C205A1B6-336A-4BF3-B505-D9EFD615CB87}" dt="2024-10-02T16:27:07.033" v="1678" actId="1076"/>
          <ac:spMkLst>
            <pc:docMk/>
            <pc:sldMk cId="3417108902" sldId="315"/>
            <ac:spMk id="5" creationId="{FAEEE714-D7DE-43FF-964C-E6DB0A670FE8}"/>
          </ac:spMkLst>
        </pc:spChg>
        <pc:spChg chg="mod">
          <ac:chgData name="Hargraves, Josh" userId="70e24622-dfd1-46dd-8928-eeaa10a6f61a" providerId="ADAL" clId="{C205A1B6-336A-4BF3-B505-D9EFD615CB87}" dt="2024-10-02T16:26:09.144" v="1647"/>
          <ac:spMkLst>
            <pc:docMk/>
            <pc:sldMk cId="3417108902" sldId="315"/>
            <ac:spMk id="14" creationId="{7BDEDF43-FED0-9020-F964-97EC82A838EC}"/>
          </ac:spMkLst>
        </pc:spChg>
        <pc:spChg chg="mod">
          <ac:chgData name="Hargraves, Josh" userId="70e24622-dfd1-46dd-8928-eeaa10a6f61a" providerId="ADAL" clId="{C205A1B6-336A-4BF3-B505-D9EFD615CB87}" dt="2024-10-02T16:26:09.144" v="1647"/>
          <ac:spMkLst>
            <pc:docMk/>
            <pc:sldMk cId="3417108902" sldId="315"/>
            <ac:spMk id="15" creationId="{EBA51941-3B61-D0DB-D1E8-1E34770302EA}"/>
          </ac:spMkLst>
        </pc:spChg>
        <pc:spChg chg="mod">
          <ac:chgData name="Hargraves, Josh" userId="70e24622-dfd1-46dd-8928-eeaa10a6f61a" providerId="ADAL" clId="{C205A1B6-336A-4BF3-B505-D9EFD615CB87}" dt="2024-10-02T16:26:09.144" v="1647"/>
          <ac:spMkLst>
            <pc:docMk/>
            <pc:sldMk cId="3417108902" sldId="315"/>
            <ac:spMk id="16" creationId="{DD2655C4-D735-F275-DCD6-671A4D8DCEE2}"/>
          </ac:spMkLst>
        </pc:spChg>
        <pc:spChg chg="mod">
          <ac:chgData name="Hargraves, Josh" userId="70e24622-dfd1-46dd-8928-eeaa10a6f61a" providerId="ADAL" clId="{C205A1B6-336A-4BF3-B505-D9EFD615CB87}" dt="2024-10-02T16:26:09.144" v="1647"/>
          <ac:spMkLst>
            <pc:docMk/>
            <pc:sldMk cId="3417108902" sldId="315"/>
            <ac:spMk id="17" creationId="{B703F1D0-0566-0A1C-10CD-D337D7D130D5}"/>
          </ac:spMkLst>
        </pc:spChg>
        <pc:spChg chg="mod">
          <ac:chgData name="Hargraves, Josh" userId="70e24622-dfd1-46dd-8928-eeaa10a6f61a" providerId="ADAL" clId="{C205A1B6-336A-4BF3-B505-D9EFD615CB87}" dt="2024-10-02T16:26:09.144" v="1647"/>
          <ac:spMkLst>
            <pc:docMk/>
            <pc:sldMk cId="3417108902" sldId="315"/>
            <ac:spMk id="18" creationId="{38EDFC80-A811-37DB-ECD7-D11852EC6400}"/>
          </ac:spMkLst>
        </pc:spChg>
        <pc:spChg chg="mod">
          <ac:chgData name="Hargraves, Josh" userId="70e24622-dfd1-46dd-8928-eeaa10a6f61a" providerId="ADAL" clId="{C205A1B6-336A-4BF3-B505-D9EFD615CB87}" dt="2024-10-02T16:26:09.144" v="1647"/>
          <ac:spMkLst>
            <pc:docMk/>
            <pc:sldMk cId="3417108902" sldId="315"/>
            <ac:spMk id="19" creationId="{DEA2FE8C-75B6-580F-6521-0347A52BC568}"/>
          </ac:spMkLst>
        </pc:spChg>
        <pc:spChg chg="mod">
          <ac:chgData name="Hargraves, Josh" userId="70e24622-dfd1-46dd-8928-eeaa10a6f61a" providerId="ADAL" clId="{C205A1B6-336A-4BF3-B505-D9EFD615CB87}" dt="2024-10-02T16:26:09.144" v="1647"/>
          <ac:spMkLst>
            <pc:docMk/>
            <pc:sldMk cId="3417108902" sldId="315"/>
            <ac:spMk id="20" creationId="{FDADB74A-15A5-5FEA-449F-30D0671FC1A8}"/>
          </ac:spMkLst>
        </pc:spChg>
        <pc:spChg chg="mod">
          <ac:chgData name="Hargraves, Josh" userId="70e24622-dfd1-46dd-8928-eeaa10a6f61a" providerId="ADAL" clId="{C205A1B6-336A-4BF3-B505-D9EFD615CB87}" dt="2024-10-02T16:26:09.144" v="1647"/>
          <ac:spMkLst>
            <pc:docMk/>
            <pc:sldMk cId="3417108902" sldId="315"/>
            <ac:spMk id="21" creationId="{DE73E18A-1CDA-ED21-2874-9914AEA33928}"/>
          </ac:spMkLst>
        </pc:spChg>
        <pc:grpChg chg="del">
          <ac:chgData name="Hargraves, Josh" userId="70e24622-dfd1-46dd-8928-eeaa10a6f61a" providerId="ADAL" clId="{C205A1B6-336A-4BF3-B505-D9EFD615CB87}" dt="2024-10-02T16:25:54.006" v="1646" actId="478"/>
          <ac:grpSpMkLst>
            <pc:docMk/>
            <pc:sldMk cId="3417108902" sldId="315"/>
            <ac:grpSpMk id="4" creationId="{4CF6871E-5602-FB98-12C2-491E410F84B6}"/>
          </ac:grpSpMkLst>
        </pc:grpChg>
        <pc:grpChg chg="add mod">
          <ac:chgData name="Hargraves, Josh" userId="70e24622-dfd1-46dd-8928-eeaa10a6f61a" providerId="ADAL" clId="{C205A1B6-336A-4BF3-B505-D9EFD615CB87}" dt="2024-10-02T16:26:14.684" v="1648" actId="1076"/>
          <ac:grpSpMkLst>
            <pc:docMk/>
            <pc:sldMk cId="3417108902" sldId="315"/>
            <ac:grpSpMk id="12" creationId="{CF669815-5751-B61E-7981-580C1F823789}"/>
          </ac:grpSpMkLst>
        </pc:grpChg>
        <pc:picChg chg="mod">
          <ac:chgData name="Hargraves, Josh" userId="70e24622-dfd1-46dd-8928-eeaa10a6f61a" providerId="ADAL" clId="{C205A1B6-336A-4BF3-B505-D9EFD615CB87}" dt="2024-10-02T16:26:09.144" v="1647"/>
          <ac:picMkLst>
            <pc:docMk/>
            <pc:sldMk cId="3417108902" sldId="315"/>
            <ac:picMk id="13" creationId="{58AD2E76-5454-184C-FEFE-42EE8F48D48E}"/>
          </ac:picMkLst>
        </pc:picChg>
        <pc:cxnChg chg="add mod">
          <ac:chgData name="Hargraves, Josh" userId="70e24622-dfd1-46dd-8928-eeaa10a6f61a" providerId="ADAL" clId="{C205A1B6-336A-4BF3-B505-D9EFD615CB87}" dt="2024-10-02T21:18:56.640" v="3042" actId="1076"/>
          <ac:cxnSpMkLst>
            <pc:docMk/>
            <pc:sldMk cId="3417108902" sldId="315"/>
            <ac:cxnSpMk id="4" creationId="{3B1081FF-6D8C-2C64-978F-73E083B3A4E2}"/>
          </ac:cxnSpMkLst>
        </pc:cxnChg>
        <pc:cxnChg chg="del mod">
          <ac:chgData name="Hargraves, Josh" userId="70e24622-dfd1-46dd-8928-eeaa10a6f61a" providerId="ADAL" clId="{C205A1B6-336A-4BF3-B505-D9EFD615CB87}" dt="2024-10-02T21:18:51.014" v="3040" actId="478"/>
          <ac:cxnSpMkLst>
            <pc:docMk/>
            <pc:sldMk cId="3417108902" sldId="315"/>
            <ac:cxnSpMk id="7" creationId="{F87A266F-9509-9B89-ABB2-FA131CC9D272}"/>
          </ac:cxnSpMkLst>
        </pc:cxnChg>
      </pc:sldChg>
      <pc:sldChg chg="addSp delSp modSp add mod modCm">
        <pc:chgData name="Hargraves, Josh" userId="70e24622-dfd1-46dd-8928-eeaa10a6f61a" providerId="ADAL" clId="{C205A1B6-336A-4BF3-B505-D9EFD615CB87}" dt="2024-10-02T21:19:17.972" v="3049" actId="1076"/>
        <pc:sldMkLst>
          <pc:docMk/>
          <pc:sldMk cId="2087059811" sldId="316"/>
        </pc:sldMkLst>
        <pc:spChg chg="mod">
          <ac:chgData name="Hargraves, Josh" userId="70e24622-dfd1-46dd-8928-eeaa10a6f61a" providerId="ADAL" clId="{C205A1B6-336A-4BF3-B505-D9EFD615CB87}" dt="2024-10-02T18:51:40.311" v="2713" actId="1076"/>
          <ac:spMkLst>
            <pc:docMk/>
            <pc:sldMk cId="2087059811" sldId="316"/>
            <ac:spMk id="5" creationId="{FAEEE714-D7DE-43FF-964C-E6DB0A670FE8}"/>
          </ac:spMkLst>
        </pc:spChg>
        <pc:grpChg chg="del">
          <ac:chgData name="Hargraves, Josh" userId="70e24622-dfd1-46dd-8928-eeaa10a6f61a" providerId="ADAL" clId="{C205A1B6-336A-4BF3-B505-D9EFD615CB87}" dt="2024-10-02T16:28:44.920" v="1711" actId="478"/>
          <ac:grpSpMkLst>
            <pc:docMk/>
            <pc:sldMk cId="2087059811" sldId="316"/>
            <ac:grpSpMk id="12" creationId="{CF669815-5751-B61E-7981-580C1F823789}"/>
          </ac:grpSpMkLst>
        </pc:grpChg>
        <pc:picChg chg="add del mod">
          <ac:chgData name="Hargraves, Josh" userId="70e24622-dfd1-46dd-8928-eeaa10a6f61a" providerId="ADAL" clId="{C205A1B6-336A-4BF3-B505-D9EFD615CB87}" dt="2024-10-02T18:50:44.999" v="2693" actId="478"/>
          <ac:picMkLst>
            <pc:docMk/>
            <pc:sldMk cId="2087059811" sldId="316"/>
            <ac:picMk id="4" creationId="{24AADC1F-F436-03D6-2FD6-1FC2D03724C6}"/>
          </ac:picMkLst>
        </pc:picChg>
        <pc:picChg chg="add mod">
          <ac:chgData name="Hargraves, Josh" userId="70e24622-dfd1-46dd-8928-eeaa10a6f61a" providerId="ADAL" clId="{C205A1B6-336A-4BF3-B505-D9EFD615CB87}" dt="2024-10-02T18:50:53.085" v="2695" actId="1076"/>
          <ac:picMkLst>
            <pc:docMk/>
            <pc:sldMk cId="2087059811" sldId="316"/>
            <ac:picMk id="6" creationId="{F5629687-7BD4-06D7-BD04-33E7E61F36B5}"/>
          </ac:picMkLst>
        </pc:picChg>
        <pc:cxnChg chg="add mod">
          <ac:chgData name="Hargraves, Josh" userId="70e24622-dfd1-46dd-8928-eeaa10a6f61a" providerId="ADAL" clId="{C205A1B6-336A-4BF3-B505-D9EFD615CB87}" dt="2024-10-02T21:19:17.972" v="3049" actId="1076"/>
          <ac:cxnSpMkLst>
            <pc:docMk/>
            <pc:sldMk cId="2087059811" sldId="316"/>
            <ac:cxnSpMk id="4" creationId="{D0C0B9FA-DDC7-1D19-6E56-20423B0328ED}"/>
          </ac:cxnSpMkLst>
        </pc:cxnChg>
        <pc:cxnChg chg="del mod">
          <ac:chgData name="Hargraves, Josh" userId="70e24622-dfd1-46dd-8928-eeaa10a6f61a" providerId="ADAL" clId="{C205A1B6-336A-4BF3-B505-D9EFD615CB87}" dt="2024-10-02T21:19:09.071" v="3046" actId="478"/>
          <ac:cxnSpMkLst>
            <pc:docMk/>
            <pc:sldMk cId="2087059811" sldId="316"/>
            <ac:cxnSpMk id="7" creationId="{F87A266F-9509-9B89-ABB2-FA131CC9D272}"/>
          </ac:cxnSpMkLst>
        </pc:cxnChg>
        <pc:extLst>
          <p:ext xmlns:p="http://schemas.openxmlformats.org/presentationml/2006/main" uri="{D6D511B9-2390-475A-947B-AFAB55BFBCF1}">
            <pc226:cmChg xmlns:pc226="http://schemas.microsoft.com/office/powerpoint/2022/06/main/command" chg="mod">
              <pc226:chgData name="Hargraves, Josh" userId="70e24622-dfd1-46dd-8928-eeaa10a6f61a" providerId="ADAL" clId="{C205A1B6-336A-4BF3-B505-D9EFD615CB87}" dt="2024-10-02T18:52:19.132" v="2718"/>
              <pc2:cmMkLst xmlns:pc2="http://schemas.microsoft.com/office/powerpoint/2019/9/main/command">
                <pc:docMk/>
                <pc:sldMk cId="2087059811" sldId="316"/>
                <pc2:cmMk id="{C9F0F312-A653-4859-9AD8-7EECE8F72F24}"/>
              </pc2:cmMkLst>
            </pc226:cmChg>
          </p:ext>
        </pc:extLst>
      </pc:sldChg>
      <pc:sldChg chg="addSp delSp modSp add del mod modCm">
        <pc:chgData name="Hargraves, Josh" userId="70e24622-dfd1-46dd-8928-eeaa10a6f61a" providerId="ADAL" clId="{C205A1B6-336A-4BF3-B505-D9EFD615CB87}" dt="2024-10-02T18:52:12.868" v="2717" actId="2696"/>
        <pc:sldMkLst>
          <pc:docMk/>
          <pc:sldMk cId="1568825603" sldId="317"/>
        </pc:sldMkLst>
        <pc:spChg chg="mod">
          <ac:chgData name="Hargraves, Josh" userId="70e24622-dfd1-46dd-8928-eeaa10a6f61a" providerId="ADAL" clId="{C205A1B6-336A-4BF3-B505-D9EFD615CB87}" dt="2024-10-02T16:30:44.674" v="1743" actId="14100"/>
          <ac:spMkLst>
            <pc:docMk/>
            <pc:sldMk cId="1568825603" sldId="317"/>
            <ac:spMk id="5" creationId="{FAEEE714-D7DE-43FF-964C-E6DB0A670FE8}"/>
          </ac:spMkLst>
        </pc:spChg>
        <pc:spChg chg="mod">
          <ac:chgData name="Hargraves, Josh" userId="70e24622-dfd1-46dd-8928-eeaa10a6f61a" providerId="ADAL" clId="{C205A1B6-336A-4BF3-B505-D9EFD615CB87}" dt="2024-10-02T16:30:26.466" v="1739"/>
          <ac:spMkLst>
            <pc:docMk/>
            <pc:sldMk cId="1568825603" sldId="317"/>
            <ac:spMk id="9" creationId="{B5E0276C-1C3A-B220-AB73-A6B3155C72DF}"/>
          </ac:spMkLst>
        </pc:spChg>
        <pc:spChg chg="mod">
          <ac:chgData name="Hargraves, Josh" userId="70e24622-dfd1-46dd-8928-eeaa10a6f61a" providerId="ADAL" clId="{C205A1B6-336A-4BF3-B505-D9EFD615CB87}" dt="2024-10-02T16:30:26.466" v="1739"/>
          <ac:spMkLst>
            <pc:docMk/>
            <pc:sldMk cId="1568825603" sldId="317"/>
            <ac:spMk id="10" creationId="{B1466123-6E28-4FF4-32D6-AFD017FC7447}"/>
          </ac:spMkLst>
        </pc:spChg>
        <pc:spChg chg="mod">
          <ac:chgData name="Hargraves, Josh" userId="70e24622-dfd1-46dd-8928-eeaa10a6f61a" providerId="ADAL" clId="{C205A1B6-336A-4BF3-B505-D9EFD615CB87}" dt="2024-10-02T16:30:26.466" v="1739"/>
          <ac:spMkLst>
            <pc:docMk/>
            <pc:sldMk cId="1568825603" sldId="317"/>
            <ac:spMk id="11" creationId="{2743DE7D-678F-6B13-E16C-7428AB8C8505}"/>
          </ac:spMkLst>
        </pc:spChg>
        <pc:spChg chg="mod">
          <ac:chgData name="Hargraves, Josh" userId="70e24622-dfd1-46dd-8928-eeaa10a6f61a" providerId="ADAL" clId="{C205A1B6-336A-4BF3-B505-D9EFD615CB87}" dt="2024-10-02T16:30:26.466" v="1739"/>
          <ac:spMkLst>
            <pc:docMk/>
            <pc:sldMk cId="1568825603" sldId="317"/>
            <ac:spMk id="12" creationId="{082CF7A0-134F-A668-38F2-1BA829AF4782}"/>
          </ac:spMkLst>
        </pc:spChg>
        <pc:spChg chg="mod">
          <ac:chgData name="Hargraves, Josh" userId="70e24622-dfd1-46dd-8928-eeaa10a6f61a" providerId="ADAL" clId="{C205A1B6-336A-4BF3-B505-D9EFD615CB87}" dt="2024-10-02T16:30:26.466" v="1739"/>
          <ac:spMkLst>
            <pc:docMk/>
            <pc:sldMk cId="1568825603" sldId="317"/>
            <ac:spMk id="13" creationId="{71251F87-343A-6772-F13A-5EB358C34B1E}"/>
          </ac:spMkLst>
        </pc:spChg>
        <pc:spChg chg="add del">
          <ac:chgData name="Hargraves, Josh" userId="70e24622-dfd1-46dd-8928-eeaa10a6f61a" providerId="ADAL" clId="{C205A1B6-336A-4BF3-B505-D9EFD615CB87}" dt="2024-10-02T18:48:38.324" v="2677" actId="478"/>
          <ac:spMkLst>
            <pc:docMk/>
            <pc:sldMk cId="1568825603" sldId="317"/>
            <ac:spMk id="17" creationId="{3A6BB584-70C6-E237-1922-35C5058922EE}"/>
          </ac:spMkLst>
        </pc:spChg>
        <pc:spChg chg="mod">
          <ac:chgData name="Hargraves, Josh" userId="70e24622-dfd1-46dd-8928-eeaa10a6f61a" providerId="ADAL" clId="{C205A1B6-336A-4BF3-B505-D9EFD615CB87}" dt="2024-10-02T18:49:28.812" v="2682"/>
          <ac:spMkLst>
            <pc:docMk/>
            <pc:sldMk cId="1568825603" sldId="317"/>
            <ac:spMk id="20" creationId="{B1D2C18E-0C86-BC58-6D42-471367310BA3}"/>
          </ac:spMkLst>
        </pc:spChg>
        <pc:spChg chg="mod">
          <ac:chgData name="Hargraves, Josh" userId="70e24622-dfd1-46dd-8928-eeaa10a6f61a" providerId="ADAL" clId="{C205A1B6-336A-4BF3-B505-D9EFD615CB87}" dt="2024-10-02T18:49:28.812" v="2682"/>
          <ac:spMkLst>
            <pc:docMk/>
            <pc:sldMk cId="1568825603" sldId="317"/>
            <ac:spMk id="21" creationId="{14E38B99-A06E-9DF3-2203-B58CF924F4F7}"/>
          </ac:spMkLst>
        </pc:spChg>
        <pc:spChg chg="mod">
          <ac:chgData name="Hargraves, Josh" userId="70e24622-dfd1-46dd-8928-eeaa10a6f61a" providerId="ADAL" clId="{C205A1B6-336A-4BF3-B505-D9EFD615CB87}" dt="2024-10-02T18:49:28.812" v="2682"/>
          <ac:spMkLst>
            <pc:docMk/>
            <pc:sldMk cId="1568825603" sldId="317"/>
            <ac:spMk id="22" creationId="{DAD6BA6D-0670-7F63-BD96-FECDE37FC481}"/>
          </ac:spMkLst>
        </pc:spChg>
        <pc:spChg chg="mod">
          <ac:chgData name="Hargraves, Josh" userId="70e24622-dfd1-46dd-8928-eeaa10a6f61a" providerId="ADAL" clId="{C205A1B6-336A-4BF3-B505-D9EFD615CB87}" dt="2024-10-02T18:49:28.812" v="2682"/>
          <ac:spMkLst>
            <pc:docMk/>
            <pc:sldMk cId="1568825603" sldId="317"/>
            <ac:spMk id="23" creationId="{B2E63A0A-3E91-EC6D-2041-4FDDB21EFE72}"/>
          </ac:spMkLst>
        </pc:spChg>
        <pc:spChg chg="mod">
          <ac:chgData name="Hargraves, Josh" userId="70e24622-dfd1-46dd-8928-eeaa10a6f61a" providerId="ADAL" clId="{C205A1B6-336A-4BF3-B505-D9EFD615CB87}" dt="2024-10-02T18:49:28.812" v="2682"/>
          <ac:spMkLst>
            <pc:docMk/>
            <pc:sldMk cId="1568825603" sldId="317"/>
            <ac:spMk id="24" creationId="{547D877F-A086-29CC-AFD5-B1B53B8D5BCC}"/>
          </ac:spMkLst>
        </pc:spChg>
        <pc:grpChg chg="add del mod">
          <ac:chgData name="Hargraves, Josh" userId="70e24622-dfd1-46dd-8928-eeaa10a6f61a" providerId="ADAL" clId="{C205A1B6-336A-4BF3-B505-D9EFD615CB87}" dt="2024-10-02T16:33:09.521" v="1778" actId="478"/>
          <ac:grpSpMkLst>
            <pc:docMk/>
            <pc:sldMk cId="1568825603" sldId="317"/>
            <ac:grpSpMk id="6" creationId="{ADD7D0D1-F507-25AF-6EC8-544A577A5021}"/>
          </ac:grpSpMkLst>
        </pc:grpChg>
        <pc:grpChg chg="add del mod">
          <ac:chgData name="Hargraves, Josh" userId="70e24622-dfd1-46dd-8928-eeaa10a6f61a" providerId="ADAL" clId="{C205A1B6-336A-4BF3-B505-D9EFD615CB87}" dt="2024-10-02T18:51:57.121" v="2716" actId="478"/>
          <ac:grpSpMkLst>
            <pc:docMk/>
            <pc:sldMk cId="1568825603" sldId="317"/>
            <ac:grpSpMk id="18" creationId="{00958EA9-3291-6AF3-FFED-865D274B453C}"/>
          </ac:grpSpMkLst>
        </pc:grpChg>
        <pc:picChg chg="del">
          <ac:chgData name="Hargraves, Josh" userId="70e24622-dfd1-46dd-8928-eeaa10a6f61a" providerId="ADAL" clId="{C205A1B6-336A-4BF3-B505-D9EFD615CB87}" dt="2024-10-02T16:30:22.829" v="1738" actId="478"/>
          <ac:picMkLst>
            <pc:docMk/>
            <pc:sldMk cId="1568825603" sldId="317"/>
            <ac:picMk id="4" creationId="{24AADC1F-F436-03D6-2FD6-1FC2D03724C6}"/>
          </ac:picMkLst>
        </pc:picChg>
        <pc:picChg chg="mod">
          <ac:chgData name="Hargraves, Josh" userId="70e24622-dfd1-46dd-8928-eeaa10a6f61a" providerId="ADAL" clId="{C205A1B6-336A-4BF3-B505-D9EFD615CB87}" dt="2024-10-02T16:30:26.466" v="1739"/>
          <ac:picMkLst>
            <pc:docMk/>
            <pc:sldMk cId="1568825603" sldId="317"/>
            <ac:picMk id="8" creationId="{A483A0AE-787A-158B-28BA-168238E23CFA}"/>
          </ac:picMkLst>
        </pc:picChg>
        <pc:picChg chg="add del mod">
          <ac:chgData name="Hargraves, Josh" userId="70e24622-dfd1-46dd-8928-eeaa10a6f61a" providerId="ADAL" clId="{C205A1B6-336A-4BF3-B505-D9EFD615CB87}" dt="2024-10-02T18:48:33.734" v="2673" actId="478"/>
          <ac:picMkLst>
            <pc:docMk/>
            <pc:sldMk cId="1568825603" sldId="317"/>
            <ac:picMk id="15" creationId="{F27E7B4B-3BF5-3E43-4A46-0928D6C68979}"/>
          </ac:picMkLst>
        </pc:picChg>
        <pc:picChg chg="mod">
          <ac:chgData name="Hargraves, Josh" userId="70e24622-dfd1-46dd-8928-eeaa10a6f61a" providerId="ADAL" clId="{C205A1B6-336A-4BF3-B505-D9EFD615CB87}" dt="2024-10-02T18:49:41.566" v="2688" actId="1076"/>
          <ac:picMkLst>
            <pc:docMk/>
            <pc:sldMk cId="1568825603" sldId="317"/>
            <ac:picMk id="19" creationId="{992B9553-DD8A-D7B3-AB31-2FD27073B333}"/>
          </ac:picMkLst>
        </pc:picChg>
        <pc:picChg chg="add del">
          <ac:chgData name="Hargraves, Josh" userId="70e24622-dfd1-46dd-8928-eeaa10a6f61a" providerId="ADAL" clId="{C205A1B6-336A-4BF3-B505-D9EFD615CB87}" dt="2024-10-02T18:48:41.585" v="2679" actId="478"/>
          <ac:picMkLst>
            <pc:docMk/>
            <pc:sldMk cId="1568825603" sldId="317"/>
            <ac:picMk id="4098" creationId="{EE46F163-E6DB-C9D1-6176-2656B2661CC7}"/>
          </ac:picMkLst>
        </pc:picChg>
        <pc:picChg chg="add del">
          <ac:chgData name="Hargraves, Josh" userId="70e24622-dfd1-46dd-8928-eeaa10a6f61a" providerId="ADAL" clId="{C205A1B6-336A-4BF3-B505-D9EFD615CB87}" dt="2024-10-02T18:48:57.263" v="2681" actId="478"/>
          <ac:picMkLst>
            <pc:docMk/>
            <pc:sldMk cId="1568825603" sldId="317"/>
            <ac:picMk id="4100" creationId="{AF0B6873-8ECE-FC8E-7F9A-5A9FB058E857}"/>
          </ac:picMkLst>
        </pc:picChg>
        <pc:cxnChg chg="mod">
          <ac:chgData name="Hargraves, Josh" userId="70e24622-dfd1-46dd-8928-eeaa10a6f61a" providerId="ADAL" clId="{C205A1B6-336A-4BF3-B505-D9EFD615CB87}" dt="2024-10-02T16:30:48.268" v="1744" actId="14100"/>
          <ac:cxnSpMkLst>
            <pc:docMk/>
            <pc:sldMk cId="1568825603" sldId="317"/>
            <ac:cxnSpMk id="7" creationId="{F87A266F-9509-9B89-ABB2-FA131CC9D272}"/>
          </ac:cxnSpMkLst>
        </pc:cxnChg>
        <pc:extLst>
          <p:ext xmlns:p="http://schemas.openxmlformats.org/presentationml/2006/main" uri="{D6D511B9-2390-475A-947B-AFAB55BFBCF1}">
            <pc226:cmChg xmlns:pc226="http://schemas.microsoft.com/office/powerpoint/2022/06/main/command" chg="mod">
              <pc226:chgData name="Hargraves, Josh" userId="70e24622-dfd1-46dd-8928-eeaa10a6f61a" providerId="ADAL" clId="{C205A1B6-336A-4BF3-B505-D9EFD615CB87}" dt="2024-10-02T18:48:33.734" v="2674" actId="2056"/>
              <pc2:cmMkLst xmlns:pc2="http://schemas.microsoft.com/office/powerpoint/2019/9/main/command">
                <pc:docMk/>
                <pc:sldMk cId="1568825603" sldId="317"/>
                <pc2:cmMk id="{E64F1006-1073-4219-B2A3-9450D832533B}"/>
              </pc2:cmMkLst>
              <pc226:cmRplyChg chg="add">
                <pc226:chgData name="Hargraves, Josh" userId="70e24622-dfd1-46dd-8928-eeaa10a6f61a" providerId="ADAL" clId="{C205A1B6-336A-4BF3-B505-D9EFD615CB87}" dt="2024-10-02T18:46:15.080" v="2672"/>
                <pc2:cmRplyMkLst xmlns:pc2="http://schemas.microsoft.com/office/powerpoint/2019/9/main/command">
                  <pc:docMk/>
                  <pc:sldMk cId="1568825603" sldId="317"/>
                  <pc2:cmMk id="{E64F1006-1073-4219-B2A3-9450D832533B}"/>
                  <pc2:cmRplyMk id="{5443DA64-F2C0-408F-81EF-32F8FA2839C8}"/>
                </pc2:cmRplyMkLst>
              </pc226:cmRplyChg>
            </pc226:cmChg>
          </p:ext>
        </pc:extLst>
      </pc:sldChg>
      <pc:sldChg chg="addSp delSp modSp add mod">
        <pc:chgData name="Hargraves, Josh" userId="70e24622-dfd1-46dd-8928-eeaa10a6f61a" providerId="ADAL" clId="{C205A1B6-336A-4BF3-B505-D9EFD615CB87}" dt="2024-10-02T21:19:51.344" v="3060" actId="1076"/>
        <pc:sldMkLst>
          <pc:docMk/>
          <pc:sldMk cId="3520354591" sldId="318"/>
        </pc:sldMkLst>
        <pc:spChg chg="mod">
          <ac:chgData name="Hargraves, Josh" userId="70e24622-dfd1-46dd-8928-eeaa10a6f61a" providerId="ADAL" clId="{C205A1B6-336A-4BF3-B505-D9EFD615CB87}" dt="2024-10-02T18:53:42.005" v="2737" actId="1076"/>
          <ac:spMkLst>
            <pc:docMk/>
            <pc:sldMk cId="3520354591" sldId="318"/>
            <ac:spMk id="5" creationId="{FAEEE714-D7DE-43FF-964C-E6DB0A670FE8}"/>
          </ac:spMkLst>
        </pc:spChg>
        <pc:spChg chg="mod">
          <ac:chgData name="Hargraves, Josh" userId="70e24622-dfd1-46dd-8928-eeaa10a6f61a" providerId="ADAL" clId="{C205A1B6-336A-4BF3-B505-D9EFD615CB87}" dt="2024-10-02T16:33:44.666" v="1785"/>
          <ac:spMkLst>
            <pc:docMk/>
            <pc:sldMk cId="3520354591" sldId="318"/>
            <ac:spMk id="17" creationId="{66F6A38F-176B-E560-E10C-5F6AFA604741}"/>
          </ac:spMkLst>
        </pc:spChg>
        <pc:spChg chg="mod">
          <ac:chgData name="Hargraves, Josh" userId="70e24622-dfd1-46dd-8928-eeaa10a6f61a" providerId="ADAL" clId="{C205A1B6-336A-4BF3-B505-D9EFD615CB87}" dt="2024-10-02T16:33:44.666" v="1785"/>
          <ac:spMkLst>
            <pc:docMk/>
            <pc:sldMk cId="3520354591" sldId="318"/>
            <ac:spMk id="18" creationId="{DC5EB201-CB32-44A5-A449-F253FD7F78A0}"/>
          </ac:spMkLst>
        </pc:spChg>
        <pc:spChg chg="mod">
          <ac:chgData name="Hargraves, Josh" userId="70e24622-dfd1-46dd-8928-eeaa10a6f61a" providerId="ADAL" clId="{C205A1B6-336A-4BF3-B505-D9EFD615CB87}" dt="2024-10-02T16:33:44.666" v="1785"/>
          <ac:spMkLst>
            <pc:docMk/>
            <pc:sldMk cId="3520354591" sldId="318"/>
            <ac:spMk id="19" creationId="{14A7EF01-66EE-0107-1E40-BD1FF24E3C66}"/>
          </ac:spMkLst>
        </pc:spChg>
        <pc:spChg chg="mod">
          <ac:chgData name="Hargraves, Josh" userId="70e24622-dfd1-46dd-8928-eeaa10a6f61a" providerId="ADAL" clId="{C205A1B6-336A-4BF3-B505-D9EFD615CB87}" dt="2024-10-02T16:33:44.666" v="1785"/>
          <ac:spMkLst>
            <pc:docMk/>
            <pc:sldMk cId="3520354591" sldId="318"/>
            <ac:spMk id="20" creationId="{39444180-34C1-0610-F826-F63DF7274688}"/>
          </ac:spMkLst>
        </pc:spChg>
        <pc:spChg chg="mod">
          <ac:chgData name="Hargraves, Josh" userId="70e24622-dfd1-46dd-8928-eeaa10a6f61a" providerId="ADAL" clId="{C205A1B6-336A-4BF3-B505-D9EFD615CB87}" dt="2024-10-02T16:33:44.666" v="1785"/>
          <ac:spMkLst>
            <pc:docMk/>
            <pc:sldMk cId="3520354591" sldId="318"/>
            <ac:spMk id="21" creationId="{786532BB-92EC-50E3-7986-361AC10CA749}"/>
          </ac:spMkLst>
        </pc:spChg>
        <pc:grpChg chg="del">
          <ac:chgData name="Hargraves, Josh" userId="70e24622-dfd1-46dd-8928-eeaa10a6f61a" providerId="ADAL" clId="{C205A1B6-336A-4BF3-B505-D9EFD615CB87}" dt="2024-10-02T16:32:10.155" v="1777" actId="478"/>
          <ac:grpSpMkLst>
            <pc:docMk/>
            <pc:sldMk cId="3520354591" sldId="318"/>
            <ac:grpSpMk id="6" creationId="{ADD7D0D1-F507-25AF-6EC8-544A577A5021}"/>
          </ac:grpSpMkLst>
        </pc:grpChg>
        <pc:grpChg chg="add mod">
          <ac:chgData name="Hargraves, Josh" userId="70e24622-dfd1-46dd-8928-eeaa10a6f61a" providerId="ADAL" clId="{C205A1B6-336A-4BF3-B505-D9EFD615CB87}" dt="2024-10-02T16:33:48.206" v="1786" actId="1076"/>
          <ac:grpSpMkLst>
            <pc:docMk/>
            <pc:sldMk cId="3520354591" sldId="318"/>
            <ac:grpSpMk id="15" creationId="{EFF6EE11-5D18-7BF1-DEB3-3CFEC2AC4C64}"/>
          </ac:grpSpMkLst>
        </pc:grpChg>
        <pc:picChg chg="mod">
          <ac:chgData name="Hargraves, Josh" userId="70e24622-dfd1-46dd-8928-eeaa10a6f61a" providerId="ADAL" clId="{C205A1B6-336A-4BF3-B505-D9EFD615CB87}" dt="2024-10-02T16:33:44.666" v="1785"/>
          <ac:picMkLst>
            <pc:docMk/>
            <pc:sldMk cId="3520354591" sldId="318"/>
            <ac:picMk id="16" creationId="{A9477643-2893-5BF9-0CCA-9DC0C720DBA5}"/>
          </ac:picMkLst>
        </pc:picChg>
        <pc:cxnChg chg="add mod">
          <ac:chgData name="Hargraves, Josh" userId="70e24622-dfd1-46dd-8928-eeaa10a6f61a" providerId="ADAL" clId="{C205A1B6-336A-4BF3-B505-D9EFD615CB87}" dt="2024-10-02T21:19:51.344" v="3060" actId="1076"/>
          <ac:cxnSpMkLst>
            <pc:docMk/>
            <pc:sldMk cId="3520354591" sldId="318"/>
            <ac:cxnSpMk id="4" creationId="{4814EDFE-B030-E492-657D-968003255726}"/>
          </ac:cxnSpMkLst>
        </pc:cxnChg>
        <pc:cxnChg chg="del mod">
          <ac:chgData name="Hargraves, Josh" userId="70e24622-dfd1-46dd-8928-eeaa10a6f61a" providerId="ADAL" clId="{C205A1B6-336A-4BF3-B505-D9EFD615CB87}" dt="2024-10-02T21:19:47" v="3058" actId="478"/>
          <ac:cxnSpMkLst>
            <pc:docMk/>
            <pc:sldMk cId="3520354591" sldId="318"/>
            <ac:cxnSpMk id="7" creationId="{F87A266F-9509-9B89-ABB2-FA131CC9D272}"/>
          </ac:cxnSpMkLst>
        </pc:cxnChg>
      </pc:sldChg>
      <pc:sldChg chg="addSp delSp modSp add mod">
        <pc:chgData name="Hargraves, Josh" userId="70e24622-dfd1-46dd-8928-eeaa10a6f61a" providerId="ADAL" clId="{C205A1B6-336A-4BF3-B505-D9EFD615CB87}" dt="2024-10-02T21:20:05.177" v="3066" actId="1076"/>
        <pc:sldMkLst>
          <pc:docMk/>
          <pc:sldMk cId="872061339" sldId="319"/>
        </pc:sldMkLst>
        <pc:spChg chg="mod">
          <ac:chgData name="Hargraves, Josh" userId="70e24622-dfd1-46dd-8928-eeaa10a6f61a" providerId="ADAL" clId="{C205A1B6-336A-4BF3-B505-D9EFD615CB87}" dt="2024-10-02T18:55:09.884" v="2758" actId="20577"/>
          <ac:spMkLst>
            <pc:docMk/>
            <pc:sldMk cId="872061339" sldId="319"/>
            <ac:spMk id="5" creationId="{FAEEE714-D7DE-43FF-964C-E6DB0A670FE8}"/>
          </ac:spMkLst>
        </pc:spChg>
        <pc:spChg chg="mod">
          <ac:chgData name="Hargraves, Josh" userId="70e24622-dfd1-46dd-8928-eeaa10a6f61a" providerId="ADAL" clId="{C205A1B6-336A-4BF3-B505-D9EFD615CB87}" dt="2024-10-02T16:38:07.205" v="1819"/>
          <ac:spMkLst>
            <pc:docMk/>
            <pc:sldMk cId="872061339" sldId="319"/>
            <ac:spMk id="12" creationId="{CE7EFDFD-0338-1C33-F50D-AB550E1221C7}"/>
          </ac:spMkLst>
        </pc:spChg>
        <pc:spChg chg="mod">
          <ac:chgData name="Hargraves, Josh" userId="70e24622-dfd1-46dd-8928-eeaa10a6f61a" providerId="ADAL" clId="{C205A1B6-336A-4BF3-B505-D9EFD615CB87}" dt="2024-10-02T16:38:07.205" v="1819"/>
          <ac:spMkLst>
            <pc:docMk/>
            <pc:sldMk cId="872061339" sldId="319"/>
            <ac:spMk id="13" creationId="{7CF3111B-2D88-AAE5-F3C3-88FB0207E84F}"/>
          </ac:spMkLst>
        </pc:spChg>
        <pc:spChg chg="mod">
          <ac:chgData name="Hargraves, Josh" userId="70e24622-dfd1-46dd-8928-eeaa10a6f61a" providerId="ADAL" clId="{C205A1B6-336A-4BF3-B505-D9EFD615CB87}" dt="2024-10-02T16:38:07.205" v="1819"/>
          <ac:spMkLst>
            <pc:docMk/>
            <pc:sldMk cId="872061339" sldId="319"/>
            <ac:spMk id="14" creationId="{01D497A4-B530-1BF2-8605-9C061A9B97B8}"/>
          </ac:spMkLst>
        </pc:spChg>
        <pc:spChg chg="mod">
          <ac:chgData name="Hargraves, Josh" userId="70e24622-dfd1-46dd-8928-eeaa10a6f61a" providerId="ADAL" clId="{C205A1B6-336A-4BF3-B505-D9EFD615CB87}" dt="2024-10-02T16:38:07.205" v="1819"/>
          <ac:spMkLst>
            <pc:docMk/>
            <pc:sldMk cId="872061339" sldId="319"/>
            <ac:spMk id="22" creationId="{253E73DE-E557-1F2A-FE19-7AD9A4816FAA}"/>
          </ac:spMkLst>
        </pc:spChg>
        <pc:spChg chg="mod">
          <ac:chgData name="Hargraves, Josh" userId="70e24622-dfd1-46dd-8928-eeaa10a6f61a" providerId="ADAL" clId="{C205A1B6-336A-4BF3-B505-D9EFD615CB87}" dt="2024-10-02T16:38:07.205" v="1819"/>
          <ac:spMkLst>
            <pc:docMk/>
            <pc:sldMk cId="872061339" sldId="319"/>
            <ac:spMk id="23" creationId="{E90A5AFC-0E61-C903-ED74-E9786595ABF0}"/>
          </ac:spMkLst>
        </pc:spChg>
        <pc:spChg chg="mod">
          <ac:chgData name="Hargraves, Josh" userId="70e24622-dfd1-46dd-8928-eeaa10a6f61a" providerId="ADAL" clId="{C205A1B6-336A-4BF3-B505-D9EFD615CB87}" dt="2024-10-02T16:38:07.205" v="1819"/>
          <ac:spMkLst>
            <pc:docMk/>
            <pc:sldMk cId="872061339" sldId="319"/>
            <ac:spMk id="24" creationId="{13D0BA58-7D8C-A54F-0F0B-85750253B21F}"/>
          </ac:spMkLst>
        </pc:spChg>
        <pc:spChg chg="mod">
          <ac:chgData name="Hargraves, Josh" userId="70e24622-dfd1-46dd-8928-eeaa10a6f61a" providerId="ADAL" clId="{C205A1B6-336A-4BF3-B505-D9EFD615CB87}" dt="2024-10-02T16:38:07.205" v="1819"/>
          <ac:spMkLst>
            <pc:docMk/>
            <pc:sldMk cId="872061339" sldId="319"/>
            <ac:spMk id="25" creationId="{944F578F-BF85-0389-843A-407CB0D6C942}"/>
          </ac:spMkLst>
        </pc:spChg>
        <pc:spChg chg="mod">
          <ac:chgData name="Hargraves, Josh" userId="70e24622-dfd1-46dd-8928-eeaa10a6f61a" providerId="ADAL" clId="{C205A1B6-336A-4BF3-B505-D9EFD615CB87}" dt="2024-10-02T16:38:07.205" v="1819"/>
          <ac:spMkLst>
            <pc:docMk/>
            <pc:sldMk cId="872061339" sldId="319"/>
            <ac:spMk id="26" creationId="{E70DFC16-C0EA-14B8-A41C-EEE0F3ACC4B8}"/>
          </ac:spMkLst>
        </pc:spChg>
        <pc:grpChg chg="add mod">
          <ac:chgData name="Hargraves, Josh" userId="70e24622-dfd1-46dd-8928-eeaa10a6f61a" providerId="ADAL" clId="{C205A1B6-336A-4BF3-B505-D9EFD615CB87}" dt="2024-10-02T16:38:11.759" v="1821" actId="1076"/>
          <ac:grpSpMkLst>
            <pc:docMk/>
            <pc:sldMk cId="872061339" sldId="319"/>
            <ac:grpSpMk id="9" creationId="{8B41146F-C63E-3A8F-4400-E6F08726A0FB}"/>
          </ac:grpSpMkLst>
        </pc:grpChg>
        <pc:grpChg chg="mod">
          <ac:chgData name="Hargraves, Josh" userId="70e24622-dfd1-46dd-8928-eeaa10a6f61a" providerId="ADAL" clId="{C205A1B6-336A-4BF3-B505-D9EFD615CB87}" dt="2024-10-02T16:38:07.205" v="1819"/>
          <ac:grpSpMkLst>
            <pc:docMk/>
            <pc:sldMk cId="872061339" sldId="319"/>
            <ac:grpSpMk id="11" creationId="{36210640-0674-7403-CC9D-7E826BF35713}"/>
          </ac:grpSpMkLst>
        </pc:grpChg>
        <pc:grpChg chg="del">
          <ac:chgData name="Hargraves, Josh" userId="70e24622-dfd1-46dd-8928-eeaa10a6f61a" providerId="ADAL" clId="{C205A1B6-336A-4BF3-B505-D9EFD615CB87}" dt="2024-10-02T16:36:06.079" v="1817" actId="478"/>
          <ac:grpSpMkLst>
            <pc:docMk/>
            <pc:sldMk cId="872061339" sldId="319"/>
            <ac:grpSpMk id="15" creationId="{EFF6EE11-5D18-7BF1-DEB3-3CFEC2AC4C64}"/>
          </ac:grpSpMkLst>
        </pc:grpChg>
        <pc:picChg chg="mod">
          <ac:chgData name="Hargraves, Josh" userId="70e24622-dfd1-46dd-8928-eeaa10a6f61a" providerId="ADAL" clId="{C205A1B6-336A-4BF3-B505-D9EFD615CB87}" dt="2024-10-02T16:38:07.205" v="1819"/>
          <ac:picMkLst>
            <pc:docMk/>
            <pc:sldMk cId="872061339" sldId="319"/>
            <ac:picMk id="10" creationId="{766DEF06-38DB-F042-0498-4815A9C227DC}"/>
          </ac:picMkLst>
        </pc:picChg>
        <pc:cxnChg chg="add mod">
          <ac:chgData name="Hargraves, Josh" userId="70e24622-dfd1-46dd-8928-eeaa10a6f61a" providerId="ADAL" clId="{C205A1B6-336A-4BF3-B505-D9EFD615CB87}" dt="2024-10-02T21:20:05.177" v="3066" actId="1076"/>
          <ac:cxnSpMkLst>
            <pc:docMk/>
            <pc:sldMk cId="872061339" sldId="319"/>
            <ac:cxnSpMk id="4" creationId="{9BC16929-C714-5F29-66C2-E451458F12FF}"/>
          </ac:cxnSpMkLst>
        </pc:cxnChg>
        <pc:cxnChg chg="del mod">
          <ac:chgData name="Hargraves, Josh" userId="70e24622-dfd1-46dd-8928-eeaa10a6f61a" providerId="ADAL" clId="{C205A1B6-336A-4BF3-B505-D9EFD615CB87}" dt="2024-10-02T21:20:01.268" v="3064" actId="478"/>
          <ac:cxnSpMkLst>
            <pc:docMk/>
            <pc:sldMk cId="872061339" sldId="319"/>
            <ac:cxnSpMk id="7" creationId="{F87A266F-9509-9B89-ABB2-FA131CC9D272}"/>
          </ac:cxnSpMkLst>
        </pc:cxnChg>
      </pc:sldChg>
      <pc:sldChg chg="addSp delSp modSp add mod">
        <pc:chgData name="Hargraves, Josh" userId="70e24622-dfd1-46dd-8928-eeaa10a6f61a" providerId="ADAL" clId="{C205A1B6-336A-4BF3-B505-D9EFD615CB87}" dt="2024-10-02T21:20:39.060" v="3078" actId="1076"/>
        <pc:sldMkLst>
          <pc:docMk/>
          <pc:sldMk cId="1764236299" sldId="320"/>
        </pc:sldMkLst>
        <pc:spChg chg="mod">
          <ac:chgData name="Hargraves, Josh" userId="70e24622-dfd1-46dd-8928-eeaa10a6f61a" providerId="ADAL" clId="{C205A1B6-336A-4BF3-B505-D9EFD615CB87}" dt="2024-10-02T19:13:56.095" v="2815" actId="1076"/>
          <ac:spMkLst>
            <pc:docMk/>
            <pc:sldMk cId="1764236299" sldId="320"/>
            <ac:spMk id="3" creationId="{66A7FE13-F2D5-A76B-739B-471FD07C8207}"/>
          </ac:spMkLst>
        </pc:spChg>
        <pc:spChg chg="mod">
          <ac:chgData name="Hargraves, Josh" userId="70e24622-dfd1-46dd-8928-eeaa10a6f61a" providerId="ADAL" clId="{C205A1B6-336A-4BF3-B505-D9EFD615CB87}" dt="2024-10-02T19:15:26.392" v="2845" actId="1076"/>
          <ac:spMkLst>
            <pc:docMk/>
            <pc:sldMk cId="1764236299" sldId="320"/>
            <ac:spMk id="5" creationId="{FAEEE714-D7DE-43FF-964C-E6DB0A670FE8}"/>
          </ac:spMkLst>
        </pc:spChg>
        <pc:spChg chg="mod">
          <ac:chgData name="Hargraves, Josh" userId="70e24622-dfd1-46dd-8928-eeaa10a6f61a" providerId="ADAL" clId="{C205A1B6-336A-4BF3-B505-D9EFD615CB87}" dt="2024-10-02T19:13:51.083" v="2813"/>
          <ac:spMkLst>
            <pc:docMk/>
            <pc:sldMk cId="1764236299" sldId="320"/>
            <ac:spMk id="18" creationId="{7FAEF99F-A683-FBA4-9B77-39CE08CBE16A}"/>
          </ac:spMkLst>
        </pc:spChg>
        <pc:spChg chg="mod">
          <ac:chgData name="Hargraves, Josh" userId="70e24622-dfd1-46dd-8928-eeaa10a6f61a" providerId="ADAL" clId="{C205A1B6-336A-4BF3-B505-D9EFD615CB87}" dt="2024-10-02T19:13:51.083" v="2813"/>
          <ac:spMkLst>
            <pc:docMk/>
            <pc:sldMk cId="1764236299" sldId="320"/>
            <ac:spMk id="19" creationId="{3B26ECA5-AB51-EB6C-05B7-E351E752F8E8}"/>
          </ac:spMkLst>
        </pc:spChg>
        <pc:spChg chg="mod">
          <ac:chgData name="Hargraves, Josh" userId="70e24622-dfd1-46dd-8928-eeaa10a6f61a" providerId="ADAL" clId="{C205A1B6-336A-4BF3-B505-D9EFD615CB87}" dt="2024-10-02T19:13:51.083" v="2813"/>
          <ac:spMkLst>
            <pc:docMk/>
            <pc:sldMk cId="1764236299" sldId="320"/>
            <ac:spMk id="20" creationId="{9EEE3E31-083D-4BAD-39C6-C6E37D6BD7CE}"/>
          </ac:spMkLst>
        </pc:spChg>
        <pc:spChg chg="mod">
          <ac:chgData name="Hargraves, Josh" userId="70e24622-dfd1-46dd-8928-eeaa10a6f61a" providerId="ADAL" clId="{C205A1B6-336A-4BF3-B505-D9EFD615CB87}" dt="2024-10-02T19:13:51.083" v="2813"/>
          <ac:spMkLst>
            <pc:docMk/>
            <pc:sldMk cId="1764236299" sldId="320"/>
            <ac:spMk id="21" creationId="{CF8242B5-EA98-B3DE-23ED-C50491A27838}"/>
          </ac:spMkLst>
        </pc:spChg>
        <pc:spChg chg="mod">
          <ac:chgData name="Hargraves, Josh" userId="70e24622-dfd1-46dd-8928-eeaa10a6f61a" providerId="ADAL" clId="{C205A1B6-336A-4BF3-B505-D9EFD615CB87}" dt="2024-10-02T19:13:51.083" v="2813"/>
          <ac:spMkLst>
            <pc:docMk/>
            <pc:sldMk cId="1764236299" sldId="320"/>
            <ac:spMk id="27" creationId="{31FD86B2-8860-CBF0-35B8-A37A4FC1B047}"/>
          </ac:spMkLst>
        </pc:spChg>
        <pc:spChg chg="mod">
          <ac:chgData name="Hargraves, Josh" userId="70e24622-dfd1-46dd-8928-eeaa10a6f61a" providerId="ADAL" clId="{C205A1B6-336A-4BF3-B505-D9EFD615CB87}" dt="2024-10-02T19:13:51.083" v="2813"/>
          <ac:spMkLst>
            <pc:docMk/>
            <pc:sldMk cId="1764236299" sldId="320"/>
            <ac:spMk id="28" creationId="{FD2F6118-C2C9-DFC7-9ED8-E1FF7DD16322}"/>
          </ac:spMkLst>
        </pc:spChg>
        <pc:spChg chg="mod">
          <ac:chgData name="Hargraves, Josh" userId="70e24622-dfd1-46dd-8928-eeaa10a6f61a" providerId="ADAL" clId="{C205A1B6-336A-4BF3-B505-D9EFD615CB87}" dt="2024-10-02T19:13:51.083" v="2813"/>
          <ac:spMkLst>
            <pc:docMk/>
            <pc:sldMk cId="1764236299" sldId="320"/>
            <ac:spMk id="29" creationId="{0336A200-99DD-4B2A-CD97-3175F7A2E8F8}"/>
          </ac:spMkLst>
        </pc:spChg>
        <pc:grpChg chg="del">
          <ac:chgData name="Hargraves, Josh" userId="70e24622-dfd1-46dd-8928-eeaa10a6f61a" providerId="ADAL" clId="{C205A1B6-336A-4BF3-B505-D9EFD615CB87}" dt="2024-10-02T16:39:00.086" v="1823" actId="478"/>
          <ac:grpSpMkLst>
            <pc:docMk/>
            <pc:sldMk cId="1764236299" sldId="320"/>
            <ac:grpSpMk id="9" creationId="{8B41146F-C63E-3A8F-4400-E6F08726A0FB}"/>
          </ac:grpSpMkLst>
        </pc:grpChg>
        <pc:grpChg chg="add mod">
          <ac:chgData name="Hargraves, Josh" userId="70e24622-dfd1-46dd-8928-eeaa10a6f61a" providerId="ADAL" clId="{C205A1B6-336A-4BF3-B505-D9EFD615CB87}" dt="2024-10-02T19:14:28.268" v="2820" actId="1076"/>
          <ac:grpSpMkLst>
            <pc:docMk/>
            <pc:sldMk cId="1764236299" sldId="320"/>
            <ac:grpSpMk id="17" creationId="{D0629F54-4E4B-68C4-D55C-521BF2055817}"/>
          </ac:grpSpMkLst>
        </pc:grpChg>
        <pc:picChg chg="add del mod">
          <ac:chgData name="Hargraves, Josh" userId="70e24622-dfd1-46dd-8928-eeaa10a6f61a" providerId="ADAL" clId="{C205A1B6-336A-4BF3-B505-D9EFD615CB87}" dt="2024-10-02T19:13:17.827" v="2810" actId="478"/>
          <ac:picMkLst>
            <pc:docMk/>
            <pc:sldMk cId="1764236299" sldId="320"/>
            <ac:picMk id="4" creationId="{29E48FF6-DC6B-FA21-54AB-A6A89E03B6C0}"/>
          </ac:picMkLst>
        </pc:picChg>
        <pc:picChg chg="add del">
          <ac:chgData name="Hargraves, Josh" userId="70e24622-dfd1-46dd-8928-eeaa10a6f61a" providerId="ADAL" clId="{C205A1B6-336A-4BF3-B505-D9EFD615CB87}" dt="2024-10-02T19:13:23.004" v="2812" actId="478"/>
          <ac:picMkLst>
            <pc:docMk/>
            <pc:sldMk cId="1764236299" sldId="320"/>
            <ac:picMk id="16" creationId="{68371B40-EAF7-A234-F662-673F01099FE6}"/>
          </ac:picMkLst>
        </pc:picChg>
        <pc:picChg chg="add mod ord">
          <ac:chgData name="Hargraves, Josh" userId="70e24622-dfd1-46dd-8928-eeaa10a6f61a" providerId="ADAL" clId="{C205A1B6-336A-4BF3-B505-D9EFD615CB87}" dt="2024-10-02T19:14:16.213" v="2819" actId="167"/>
          <ac:picMkLst>
            <pc:docMk/>
            <pc:sldMk cId="1764236299" sldId="320"/>
            <ac:picMk id="30" creationId="{56AA2D2E-A1D2-A18E-66FB-F135185624D3}"/>
          </ac:picMkLst>
        </pc:picChg>
        <pc:picChg chg="add del">
          <ac:chgData name="Hargraves, Josh" userId="70e24622-dfd1-46dd-8928-eeaa10a6f61a" providerId="ADAL" clId="{C205A1B6-336A-4BF3-B505-D9EFD615CB87}" dt="2024-10-02T19:22:52.409" v="2893" actId="478"/>
          <ac:picMkLst>
            <pc:docMk/>
            <pc:sldMk cId="1764236299" sldId="320"/>
            <ac:picMk id="32" creationId="{0792C181-A05C-4D84-E91C-0EA27E334274}"/>
          </ac:picMkLst>
        </pc:picChg>
        <pc:cxnChg chg="add mod">
          <ac:chgData name="Hargraves, Josh" userId="70e24622-dfd1-46dd-8928-eeaa10a6f61a" providerId="ADAL" clId="{C205A1B6-336A-4BF3-B505-D9EFD615CB87}" dt="2024-10-02T21:20:39.060" v="3078" actId="1076"/>
          <ac:cxnSpMkLst>
            <pc:docMk/>
            <pc:sldMk cId="1764236299" sldId="320"/>
            <ac:cxnSpMk id="4" creationId="{B11AA8F2-1B44-8ABF-F744-767141098433}"/>
          </ac:cxnSpMkLst>
        </pc:cxnChg>
        <pc:cxnChg chg="del mod">
          <ac:chgData name="Hargraves, Josh" userId="70e24622-dfd1-46dd-8928-eeaa10a6f61a" providerId="ADAL" clId="{C205A1B6-336A-4BF3-B505-D9EFD615CB87}" dt="2024-10-02T21:20:35.572" v="3076" actId="478"/>
          <ac:cxnSpMkLst>
            <pc:docMk/>
            <pc:sldMk cId="1764236299" sldId="320"/>
            <ac:cxnSpMk id="7" creationId="{F87A266F-9509-9B89-ABB2-FA131CC9D272}"/>
          </ac:cxnSpMkLst>
        </pc:cxnChg>
      </pc:sldChg>
      <pc:sldChg chg="addSp delSp modSp add mod">
        <pc:chgData name="Hargraves, Josh" userId="70e24622-dfd1-46dd-8928-eeaa10a6f61a" providerId="ADAL" clId="{C205A1B6-336A-4BF3-B505-D9EFD615CB87}" dt="2024-10-02T21:14:31.251" v="2996" actId="1076"/>
        <pc:sldMkLst>
          <pc:docMk/>
          <pc:sldMk cId="4100673283" sldId="321"/>
        </pc:sldMkLst>
        <pc:spChg chg="mod">
          <ac:chgData name="Hargraves, Josh" userId="70e24622-dfd1-46dd-8928-eeaa10a6f61a" providerId="ADAL" clId="{C205A1B6-336A-4BF3-B505-D9EFD615CB87}" dt="2024-10-02T16:53:58.285" v="1985" actId="1076"/>
          <ac:spMkLst>
            <pc:docMk/>
            <pc:sldMk cId="4100673283" sldId="321"/>
            <ac:spMk id="5" creationId="{FAEEE714-D7DE-43FF-964C-E6DB0A670FE8}"/>
          </ac:spMkLst>
        </pc:spChg>
        <pc:grpChg chg="del">
          <ac:chgData name="Hargraves, Josh" userId="70e24622-dfd1-46dd-8928-eeaa10a6f61a" providerId="ADAL" clId="{C205A1B6-336A-4BF3-B505-D9EFD615CB87}" dt="2024-10-02T16:52:29.832" v="1962" actId="478"/>
          <ac:grpSpMkLst>
            <pc:docMk/>
            <pc:sldMk cId="4100673283" sldId="321"/>
            <ac:grpSpMk id="14" creationId="{D4DA8B50-0BEF-BB65-9912-01719B7EE9E8}"/>
          </ac:grpSpMkLst>
        </pc:grpChg>
        <pc:picChg chg="add mod">
          <ac:chgData name="Hargraves, Josh" userId="70e24622-dfd1-46dd-8928-eeaa10a6f61a" providerId="ADAL" clId="{C205A1B6-336A-4BF3-B505-D9EFD615CB87}" dt="2024-10-02T16:53:07.227" v="1970" actId="1076"/>
          <ac:picMkLst>
            <pc:docMk/>
            <pc:sldMk cId="4100673283" sldId="321"/>
            <ac:picMk id="6" creationId="{8DF8CF70-223D-2710-519D-E4BE3106FFEA}"/>
          </ac:picMkLst>
        </pc:picChg>
        <pc:cxnChg chg="add del mod">
          <ac:chgData name="Hargraves, Josh" userId="70e24622-dfd1-46dd-8928-eeaa10a6f61a" providerId="ADAL" clId="{C205A1B6-336A-4BF3-B505-D9EFD615CB87}" dt="2024-10-02T21:14:24.389" v="2994" actId="478"/>
          <ac:cxnSpMkLst>
            <pc:docMk/>
            <pc:sldMk cId="4100673283" sldId="321"/>
            <ac:cxnSpMk id="4" creationId="{C085A6B0-B718-F111-6232-2B86E0715E6A}"/>
          </ac:cxnSpMkLst>
        </pc:cxnChg>
        <pc:cxnChg chg="del mod">
          <ac:chgData name="Hargraves, Josh" userId="70e24622-dfd1-46dd-8928-eeaa10a6f61a" providerId="ADAL" clId="{C205A1B6-336A-4BF3-B505-D9EFD615CB87}" dt="2024-10-02T21:12:34.258" v="2965" actId="478"/>
          <ac:cxnSpMkLst>
            <pc:docMk/>
            <pc:sldMk cId="4100673283" sldId="321"/>
            <ac:cxnSpMk id="7" creationId="{F87A266F-9509-9B89-ABB2-FA131CC9D272}"/>
          </ac:cxnSpMkLst>
        </pc:cxnChg>
        <pc:cxnChg chg="add mod">
          <ac:chgData name="Hargraves, Josh" userId="70e24622-dfd1-46dd-8928-eeaa10a6f61a" providerId="ADAL" clId="{C205A1B6-336A-4BF3-B505-D9EFD615CB87}" dt="2024-10-02T21:14:31.251" v="2996" actId="1076"/>
          <ac:cxnSpMkLst>
            <pc:docMk/>
            <pc:sldMk cId="4100673283" sldId="321"/>
            <ac:cxnSpMk id="10" creationId="{11CC76E0-9974-66F7-68DB-9DEA5BE8BD1D}"/>
          </ac:cxnSpMkLst>
        </pc:cxnChg>
      </pc:sldChg>
      <pc:sldChg chg="addSp delSp modSp add mod">
        <pc:chgData name="Hargraves, Josh" userId="70e24622-dfd1-46dd-8928-eeaa10a6f61a" providerId="ADAL" clId="{C205A1B6-336A-4BF3-B505-D9EFD615CB87}" dt="2024-10-02T21:14:42.957" v="3000"/>
        <pc:sldMkLst>
          <pc:docMk/>
          <pc:sldMk cId="3745870963" sldId="322"/>
        </pc:sldMkLst>
        <pc:spChg chg="mod">
          <ac:chgData name="Hargraves, Josh" userId="70e24622-dfd1-46dd-8928-eeaa10a6f61a" providerId="ADAL" clId="{C205A1B6-336A-4BF3-B505-D9EFD615CB87}" dt="2024-10-02T16:59:57.050" v="2054" actId="20577"/>
          <ac:spMkLst>
            <pc:docMk/>
            <pc:sldMk cId="3745870963" sldId="322"/>
            <ac:spMk id="5" creationId="{FAEEE714-D7DE-43FF-964C-E6DB0A670FE8}"/>
          </ac:spMkLst>
        </pc:spChg>
        <pc:grpChg chg="del">
          <ac:chgData name="Hargraves, Josh" userId="70e24622-dfd1-46dd-8928-eeaa10a6f61a" providerId="ADAL" clId="{C205A1B6-336A-4BF3-B505-D9EFD615CB87}" dt="2024-10-02T16:58:08.767" v="1990" actId="478"/>
          <ac:grpSpMkLst>
            <pc:docMk/>
            <pc:sldMk cId="3745870963" sldId="322"/>
            <ac:grpSpMk id="4" creationId="{E4943BDA-2B06-E316-6DF0-8F8BE6A32B24}"/>
          </ac:grpSpMkLst>
        </pc:grpChg>
        <pc:picChg chg="add mod">
          <ac:chgData name="Hargraves, Josh" userId="70e24622-dfd1-46dd-8928-eeaa10a6f61a" providerId="ADAL" clId="{C205A1B6-336A-4BF3-B505-D9EFD615CB87}" dt="2024-10-02T16:58:27.549" v="1995" actId="1076"/>
          <ac:picMkLst>
            <pc:docMk/>
            <pc:sldMk cId="3745870963" sldId="322"/>
            <ac:picMk id="15" creationId="{0276DE78-AC94-CF97-1B6F-9C02E6C61F07}"/>
          </ac:picMkLst>
        </pc:picChg>
        <pc:cxnChg chg="add del mod">
          <ac:chgData name="Hargraves, Josh" userId="70e24622-dfd1-46dd-8928-eeaa10a6f61a" providerId="ADAL" clId="{C205A1B6-336A-4BF3-B505-D9EFD615CB87}" dt="2024-10-02T21:14:42.534" v="2999" actId="478"/>
          <ac:cxnSpMkLst>
            <pc:docMk/>
            <pc:sldMk cId="3745870963" sldId="322"/>
            <ac:cxnSpMk id="4" creationId="{84A13F00-2B1F-B6AD-4FD0-3AD1478E0B34}"/>
          </ac:cxnSpMkLst>
        </pc:cxnChg>
        <pc:cxnChg chg="del mod">
          <ac:chgData name="Hargraves, Josh" userId="70e24622-dfd1-46dd-8928-eeaa10a6f61a" providerId="ADAL" clId="{C205A1B6-336A-4BF3-B505-D9EFD615CB87}" dt="2024-10-02T21:12:53.821" v="2973" actId="478"/>
          <ac:cxnSpMkLst>
            <pc:docMk/>
            <pc:sldMk cId="3745870963" sldId="322"/>
            <ac:cxnSpMk id="7" creationId="{F87A266F-9509-9B89-ABB2-FA131CC9D272}"/>
          </ac:cxnSpMkLst>
        </pc:cxnChg>
        <pc:cxnChg chg="add mod">
          <ac:chgData name="Hargraves, Josh" userId="70e24622-dfd1-46dd-8928-eeaa10a6f61a" providerId="ADAL" clId="{C205A1B6-336A-4BF3-B505-D9EFD615CB87}" dt="2024-10-02T21:14:42.957" v="3000"/>
          <ac:cxnSpMkLst>
            <pc:docMk/>
            <pc:sldMk cId="3745870963" sldId="322"/>
            <ac:cxnSpMk id="8" creationId="{22D37E90-7B91-1A49-A844-4C0385038F72}"/>
          </ac:cxnSpMkLst>
        </pc:cxnChg>
      </pc:sldChg>
      <pc:sldChg chg="addSp delSp modSp add mod">
        <pc:chgData name="Hargraves, Josh" userId="70e24622-dfd1-46dd-8928-eeaa10a6f61a" providerId="ADAL" clId="{C205A1B6-336A-4BF3-B505-D9EFD615CB87}" dt="2024-10-02T21:14:51.451" v="3004"/>
        <pc:sldMkLst>
          <pc:docMk/>
          <pc:sldMk cId="2718787704" sldId="323"/>
        </pc:sldMkLst>
        <pc:spChg chg="mod">
          <ac:chgData name="Hargraves, Josh" userId="70e24622-dfd1-46dd-8928-eeaa10a6f61a" providerId="ADAL" clId="{C205A1B6-336A-4BF3-B505-D9EFD615CB87}" dt="2024-10-02T17:02:02.612" v="2074" actId="1076"/>
          <ac:spMkLst>
            <pc:docMk/>
            <pc:sldMk cId="2718787704" sldId="323"/>
            <ac:spMk id="5" creationId="{FAEEE714-D7DE-43FF-964C-E6DB0A670FE8}"/>
          </ac:spMkLst>
        </pc:spChg>
        <pc:grpChg chg="del">
          <ac:chgData name="Hargraves, Josh" userId="70e24622-dfd1-46dd-8928-eeaa10a6f61a" providerId="ADAL" clId="{C205A1B6-336A-4BF3-B505-D9EFD615CB87}" dt="2024-10-02T17:00:46.720" v="2056" actId="478"/>
          <ac:grpSpMkLst>
            <pc:docMk/>
            <pc:sldMk cId="2718787704" sldId="323"/>
            <ac:grpSpMk id="19" creationId="{6FD28BFA-E0FE-14CB-7CD3-0E318E312B32}"/>
          </ac:grpSpMkLst>
        </pc:grpChg>
        <pc:picChg chg="add mod">
          <ac:chgData name="Hargraves, Josh" userId="70e24622-dfd1-46dd-8928-eeaa10a6f61a" providerId="ADAL" clId="{C205A1B6-336A-4BF3-B505-D9EFD615CB87}" dt="2024-10-02T17:00:55.190" v="2060" actId="1076"/>
          <ac:picMkLst>
            <pc:docMk/>
            <pc:sldMk cId="2718787704" sldId="323"/>
            <ac:picMk id="6" creationId="{A261A9F2-54AB-5BA4-9F72-6BA23E3CFDE5}"/>
          </ac:picMkLst>
        </pc:picChg>
        <pc:cxnChg chg="add mod">
          <ac:chgData name="Hargraves, Josh" userId="70e24622-dfd1-46dd-8928-eeaa10a6f61a" providerId="ADAL" clId="{C205A1B6-336A-4BF3-B505-D9EFD615CB87}" dt="2024-10-02T21:14:51.451" v="3004"/>
          <ac:cxnSpMkLst>
            <pc:docMk/>
            <pc:sldMk cId="2718787704" sldId="323"/>
            <ac:cxnSpMk id="4" creationId="{530F7F4A-7A0A-E1EA-F42F-D25CBE1FB0E0}"/>
          </ac:cxnSpMkLst>
        </pc:cxnChg>
        <pc:cxnChg chg="del mod">
          <ac:chgData name="Hargraves, Josh" userId="70e24622-dfd1-46dd-8928-eeaa10a6f61a" providerId="ADAL" clId="{C205A1B6-336A-4BF3-B505-D9EFD615CB87}" dt="2024-10-02T21:14:51.196" v="3003" actId="478"/>
          <ac:cxnSpMkLst>
            <pc:docMk/>
            <pc:sldMk cId="2718787704" sldId="323"/>
            <ac:cxnSpMk id="7" creationId="{F87A266F-9509-9B89-ABB2-FA131CC9D272}"/>
          </ac:cxnSpMkLst>
        </pc:cxnChg>
      </pc:sldChg>
      <pc:sldChg chg="addSp delSp modSp add mod">
        <pc:chgData name="Hargraves, Josh" userId="70e24622-dfd1-46dd-8928-eeaa10a6f61a" providerId="ADAL" clId="{C205A1B6-336A-4BF3-B505-D9EFD615CB87}" dt="2024-10-02T21:17:43.590" v="3012"/>
        <pc:sldMkLst>
          <pc:docMk/>
          <pc:sldMk cId="1626547974" sldId="324"/>
        </pc:sldMkLst>
        <pc:spChg chg="mod">
          <ac:chgData name="Hargraves, Josh" userId="70e24622-dfd1-46dd-8928-eeaa10a6f61a" providerId="ADAL" clId="{C205A1B6-336A-4BF3-B505-D9EFD615CB87}" dt="2024-10-02T17:09:16.247" v="2180" actId="20577"/>
          <ac:spMkLst>
            <pc:docMk/>
            <pc:sldMk cId="1626547974" sldId="324"/>
            <ac:spMk id="5" creationId="{FAEEE714-D7DE-43FF-964C-E6DB0A670FE8}"/>
          </ac:spMkLst>
        </pc:spChg>
        <pc:picChg chg="add mod">
          <ac:chgData name="Hargraves, Josh" userId="70e24622-dfd1-46dd-8928-eeaa10a6f61a" providerId="ADAL" clId="{C205A1B6-336A-4BF3-B505-D9EFD615CB87}" dt="2024-10-02T17:03:00.052" v="2083" actId="1076"/>
          <ac:picMkLst>
            <pc:docMk/>
            <pc:sldMk cId="1626547974" sldId="324"/>
            <ac:picMk id="6" creationId="{DB3FEBE1-D563-CB4F-0F4A-E2EC53E90E5B}"/>
          </ac:picMkLst>
        </pc:picChg>
        <pc:picChg chg="del">
          <ac:chgData name="Hargraves, Josh" userId="70e24622-dfd1-46dd-8928-eeaa10a6f61a" providerId="ADAL" clId="{C205A1B6-336A-4BF3-B505-D9EFD615CB87}" dt="2024-10-02T17:02:46.476" v="2078" actId="478"/>
          <ac:picMkLst>
            <pc:docMk/>
            <pc:sldMk cId="1626547974" sldId="324"/>
            <ac:picMk id="17" creationId="{E8FD2F34-F01C-6525-0988-A9454B45930F}"/>
          </ac:picMkLst>
        </pc:picChg>
        <pc:cxnChg chg="add mod">
          <ac:chgData name="Hargraves, Josh" userId="70e24622-dfd1-46dd-8928-eeaa10a6f61a" providerId="ADAL" clId="{C205A1B6-336A-4BF3-B505-D9EFD615CB87}" dt="2024-10-02T21:17:43.590" v="3012"/>
          <ac:cxnSpMkLst>
            <pc:docMk/>
            <pc:sldMk cId="1626547974" sldId="324"/>
            <ac:cxnSpMk id="4" creationId="{1A1073D4-729A-6848-F933-2E0C2616B1AE}"/>
          </ac:cxnSpMkLst>
        </pc:cxnChg>
        <pc:cxnChg chg="del">
          <ac:chgData name="Hargraves, Josh" userId="70e24622-dfd1-46dd-8928-eeaa10a6f61a" providerId="ADAL" clId="{C205A1B6-336A-4BF3-B505-D9EFD615CB87}" dt="2024-10-02T21:17:43.190" v="3011" actId="478"/>
          <ac:cxnSpMkLst>
            <pc:docMk/>
            <pc:sldMk cId="1626547974" sldId="324"/>
            <ac:cxnSpMk id="7" creationId="{F87A266F-9509-9B89-ABB2-FA131CC9D272}"/>
          </ac:cxnSpMkLst>
        </pc:cxnChg>
      </pc:sldChg>
      <pc:sldChg chg="addSp delSp modSp add mod ord">
        <pc:chgData name="Hargraves, Josh" userId="70e24622-dfd1-46dd-8928-eeaa10a6f61a" providerId="ADAL" clId="{C205A1B6-336A-4BF3-B505-D9EFD615CB87}" dt="2024-10-02T21:14:58.710" v="3008"/>
        <pc:sldMkLst>
          <pc:docMk/>
          <pc:sldMk cId="2153231695" sldId="325"/>
        </pc:sldMkLst>
        <pc:spChg chg="mod">
          <ac:chgData name="Hargraves, Josh" userId="70e24622-dfd1-46dd-8928-eeaa10a6f61a" providerId="ADAL" clId="{C205A1B6-336A-4BF3-B505-D9EFD615CB87}" dt="2024-10-02T17:07:40.694" v="2171" actId="1076"/>
          <ac:spMkLst>
            <pc:docMk/>
            <pc:sldMk cId="2153231695" sldId="325"/>
            <ac:spMk id="5" creationId="{FAEEE714-D7DE-43FF-964C-E6DB0A670FE8}"/>
          </ac:spMkLst>
        </pc:spChg>
        <pc:grpChg chg="del">
          <ac:chgData name="Hargraves, Josh" userId="70e24622-dfd1-46dd-8928-eeaa10a6f61a" providerId="ADAL" clId="{C205A1B6-336A-4BF3-B505-D9EFD615CB87}" dt="2024-10-02T17:04:08.231" v="2085" actId="478"/>
          <ac:grpSpMkLst>
            <pc:docMk/>
            <pc:sldMk cId="2153231695" sldId="325"/>
            <ac:grpSpMk id="4" creationId="{2ED163BA-F84D-5885-261C-F4C22308ECD4}"/>
          </ac:grpSpMkLst>
        </pc:grpChg>
        <pc:picChg chg="add del">
          <ac:chgData name="Hargraves, Josh" userId="70e24622-dfd1-46dd-8928-eeaa10a6f61a" providerId="ADAL" clId="{C205A1B6-336A-4BF3-B505-D9EFD615CB87}" dt="2024-10-02T17:04:11.416" v="2087" actId="478"/>
          <ac:picMkLst>
            <pc:docMk/>
            <pc:sldMk cId="2153231695" sldId="325"/>
            <ac:picMk id="13" creationId="{EEBAE98A-005C-4753-0BFF-9AAB498E3DB6}"/>
          </ac:picMkLst>
        </pc:picChg>
        <pc:picChg chg="add del mod">
          <ac:chgData name="Hargraves, Josh" userId="70e24622-dfd1-46dd-8928-eeaa10a6f61a" providerId="ADAL" clId="{C205A1B6-336A-4BF3-B505-D9EFD615CB87}" dt="2024-10-02T17:04:44.227" v="2096" actId="478"/>
          <ac:picMkLst>
            <pc:docMk/>
            <pc:sldMk cId="2153231695" sldId="325"/>
            <ac:picMk id="15" creationId="{6EA8F3B4-72F0-7684-0A15-EF73CAA0692D}"/>
          </ac:picMkLst>
        </pc:picChg>
        <pc:picChg chg="add del mod">
          <ac:chgData name="Hargraves, Josh" userId="70e24622-dfd1-46dd-8928-eeaa10a6f61a" providerId="ADAL" clId="{C205A1B6-336A-4BF3-B505-D9EFD615CB87}" dt="2024-10-02T17:05:08.256" v="2105" actId="478"/>
          <ac:picMkLst>
            <pc:docMk/>
            <pc:sldMk cId="2153231695" sldId="325"/>
            <ac:picMk id="17" creationId="{B71062DA-DFBB-2C3F-F133-9F24F7F91F25}"/>
          </ac:picMkLst>
        </pc:picChg>
        <pc:picChg chg="add del mod">
          <ac:chgData name="Hargraves, Josh" userId="70e24622-dfd1-46dd-8928-eeaa10a6f61a" providerId="ADAL" clId="{C205A1B6-336A-4BF3-B505-D9EFD615CB87}" dt="2024-10-02T17:05:28.711" v="2109" actId="478"/>
          <ac:picMkLst>
            <pc:docMk/>
            <pc:sldMk cId="2153231695" sldId="325"/>
            <ac:picMk id="19" creationId="{4E7E3EB4-30EB-DA48-8878-58E64E8AF345}"/>
          </ac:picMkLst>
        </pc:picChg>
        <pc:picChg chg="add mod">
          <ac:chgData name="Hargraves, Josh" userId="70e24622-dfd1-46dd-8928-eeaa10a6f61a" providerId="ADAL" clId="{C205A1B6-336A-4BF3-B505-D9EFD615CB87}" dt="2024-10-02T17:08:07.219" v="2177" actId="1076"/>
          <ac:picMkLst>
            <pc:docMk/>
            <pc:sldMk cId="2153231695" sldId="325"/>
            <ac:picMk id="21" creationId="{69EF599F-5CD2-FECD-6D39-CAB65B79C8DD}"/>
          </ac:picMkLst>
        </pc:picChg>
        <pc:cxnChg chg="add mod">
          <ac:chgData name="Hargraves, Josh" userId="70e24622-dfd1-46dd-8928-eeaa10a6f61a" providerId="ADAL" clId="{C205A1B6-336A-4BF3-B505-D9EFD615CB87}" dt="2024-10-02T21:14:58.710" v="3008"/>
          <ac:cxnSpMkLst>
            <pc:docMk/>
            <pc:sldMk cId="2153231695" sldId="325"/>
            <ac:cxnSpMk id="4" creationId="{295617FE-E853-E115-E0BD-58CB9C8DE3DD}"/>
          </ac:cxnSpMkLst>
        </pc:cxnChg>
        <pc:cxnChg chg="del mod">
          <ac:chgData name="Hargraves, Josh" userId="70e24622-dfd1-46dd-8928-eeaa10a6f61a" providerId="ADAL" clId="{C205A1B6-336A-4BF3-B505-D9EFD615CB87}" dt="2024-10-02T21:14:58.425" v="3007" actId="478"/>
          <ac:cxnSpMkLst>
            <pc:docMk/>
            <pc:sldMk cId="2153231695" sldId="325"/>
            <ac:cxnSpMk id="7" creationId="{F87A266F-9509-9B89-ABB2-FA131CC9D272}"/>
          </ac:cxnSpMkLst>
        </pc:cxnChg>
      </pc:sldChg>
      <pc:sldChg chg="addSp delSp modSp add mod">
        <pc:chgData name="Hargraves, Josh" userId="70e24622-dfd1-46dd-8928-eeaa10a6f61a" providerId="ADAL" clId="{C205A1B6-336A-4BF3-B505-D9EFD615CB87}" dt="2024-10-02T21:17:57.719" v="3018" actId="1076"/>
        <pc:sldMkLst>
          <pc:docMk/>
          <pc:sldMk cId="2952428671" sldId="326"/>
        </pc:sldMkLst>
        <pc:spChg chg="mod">
          <ac:chgData name="Hargraves, Josh" userId="70e24622-dfd1-46dd-8928-eeaa10a6f61a" providerId="ADAL" clId="{C205A1B6-336A-4BF3-B505-D9EFD615CB87}" dt="2024-10-02T17:13:57.278" v="2340" actId="1076"/>
          <ac:spMkLst>
            <pc:docMk/>
            <pc:sldMk cId="2952428671" sldId="326"/>
            <ac:spMk id="5" creationId="{FAEEE714-D7DE-43FF-964C-E6DB0A670FE8}"/>
          </ac:spMkLst>
        </pc:spChg>
        <pc:grpChg chg="del">
          <ac:chgData name="Hargraves, Josh" userId="70e24622-dfd1-46dd-8928-eeaa10a6f61a" providerId="ADAL" clId="{C205A1B6-336A-4BF3-B505-D9EFD615CB87}" dt="2024-10-02T17:12:03.350" v="2194" actId="478"/>
          <ac:grpSpMkLst>
            <pc:docMk/>
            <pc:sldMk cId="2952428671" sldId="326"/>
            <ac:grpSpMk id="4" creationId="{20B88D40-6DA8-F0FA-78C2-F9931C5EF17C}"/>
          </ac:grpSpMkLst>
        </pc:grpChg>
        <pc:picChg chg="add mod">
          <ac:chgData name="Hargraves, Josh" userId="70e24622-dfd1-46dd-8928-eeaa10a6f61a" providerId="ADAL" clId="{C205A1B6-336A-4BF3-B505-D9EFD615CB87}" dt="2024-10-02T17:12:13.068" v="2198" actId="1076"/>
          <ac:picMkLst>
            <pc:docMk/>
            <pc:sldMk cId="2952428671" sldId="326"/>
            <ac:picMk id="13" creationId="{8709CCD4-A19A-411C-B115-2205FDF1BDE3}"/>
          </ac:picMkLst>
        </pc:picChg>
        <pc:cxnChg chg="add mod">
          <ac:chgData name="Hargraves, Josh" userId="70e24622-dfd1-46dd-8928-eeaa10a6f61a" providerId="ADAL" clId="{C205A1B6-336A-4BF3-B505-D9EFD615CB87}" dt="2024-10-02T21:17:57.719" v="3018" actId="1076"/>
          <ac:cxnSpMkLst>
            <pc:docMk/>
            <pc:sldMk cId="2952428671" sldId="326"/>
            <ac:cxnSpMk id="4" creationId="{5ED6F8FC-2DD9-0FA3-9657-FFCA52E69936}"/>
          </ac:cxnSpMkLst>
        </pc:cxnChg>
        <pc:cxnChg chg="del mod">
          <ac:chgData name="Hargraves, Josh" userId="70e24622-dfd1-46dd-8928-eeaa10a6f61a" providerId="ADAL" clId="{C205A1B6-336A-4BF3-B505-D9EFD615CB87}" dt="2024-10-02T21:17:55.174" v="3016" actId="478"/>
          <ac:cxnSpMkLst>
            <pc:docMk/>
            <pc:sldMk cId="2952428671" sldId="326"/>
            <ac:cxnSpMk id="7" creationId="{F87A266F-9509-9B89-ABB2-FA131CC9D272}"/>
          </ac:cxnSpMkLst>
        </pc:cxnChg>
      </pc:sldChg>
      <pc:sldChg chg="addSp delSp modSp add mod">
        <pc:chgData name="Hargraves, Josh" userId="70e24622-dfd1-46dd-8928-eeaa10a6f61a" providerId="ADAL" clId="{C205A1B6-336A-4BF3-B505-D9EFD615CB87}" dt="2024-10-02T21:18:12.937" v="3024" actId="1076"/>
        <pc:sldMkLst>
          <pc:docMk/>
          <pc:sldMk cId="256983251" sldId="327"/>
        </pc:sldMkLst>
        <pc:spChg chg="mod">
          <ac:chgData name="Hargraves, Josh" userId="70e24622-dfd1-46dd-8928-eeaa10a6f61a" providerId="ADAL" clId="{C205A1B6-336A-4BF3-B505-D9EFD615CB87}" dt="2024-10-02T17:17:05.719" v="2363" actId="1076"/>
          <ac:spMkLst>
            <pc:docMk/>
            <pc:sldMk cId="256983251" sldId="327"/>
            <ac:spMk id="5" creationId="{FAEEE714-D7DE-43FF-964C-E6DB0A670FE8}"/>
          </ac:spMkLst>
        </pc:spChg>
        <pc:spChg chg="add del">
          <ac:chgData name="Hargraves, Josh" userId="70e24622-dfd1-46dd-8928-eeaa10a6f61a" providerId="ADAL" clId="{C205A1B6-336A-4BF3-B505-D9EFD615CB87}" dt="2024-10-02T17:16:03.195" v="2347" actId="22"/>
          <ac:spMkLst>
            <pc:docMk/>
            <pc:sldMk cId="256983251" sldId="327"/>
            <ac:spMk id="6" creationId="{6BED41FA-6061-A5E7-20AC-955E31B0AD8A}"/>
          </ac:spMkLst>
        </pc:spChg>
        <pc:spChg chg="add del mod">
          <ac:chgData name="Hargraves, Josh" userId="70e24622-dfd1-46dd-8928-eeaa10a6f61a" providerId="ADAL" clId="{C205A1B6-336A-4BF3-B505-D9EFD615CB87}" dt="2024-10-02T17:16:18.475" v="2352" actId="478"/>
          <ac:spMkLst>
            <pc:docMk/>
            <pc:sldMk cId="256983251" sldId="327"/>
            <ac:spMk id="9" creationId="{3BC2F1CA-752E-E467-B8F2-5B59DEABD107}"/>
          </ac:spMkLst>
        </pc:spChg>
        <pc:grpChg chg="del">
          <ac:chgData name="Hargraves, Josh" userId="70e24622-dfd1-46dd-8928-eeaa10a6f61a" providerId="ADAL" clId="{C205A1B6-336A-4BF3-B505-D9EFD615CB87}" dt="2024-10-02T17:15:57.387" v="2344" actId="478"/>
          <ac:grpSpMkLst>
            <pc:docMk/>
            <pc:sldMk cId="256983251" sldId="327"/>
            <ac:grpSpMk id="12" creationId="{5F4B5109-73D0-E226-2670-D0145367178E}"/>
          </ac:grpSpMkLst>
        </pc:grpChg>
        <pc:picChg chg="add mod">
          <ac:chgData name="Hargraves, Josh" userId="70e24622-dfd1-46dd-8928-eeaa10a6f61a" providerId="ADAL" clId="{C205A1B6-336A-4BF3-B505-D9EFD615CB87}" dt="2024-10-02T17:16:30.799" v="2354" actId="1076"/>
          <ac:picMkLst>
            <pc:docMk/>
            <pc:sldMk cId="256983251" sldId="327"/>
            <ac:picMk id="1026" creationId="{075613AF-6CE0-3299-9D0C-B9F415A90A7C}"/>
          </ac:picMkLst>
        </pc:picChg>
        <pc:cxnChg chg="add mod">
          <ac:chgData name="Hargraves, Josh" userId="70e24622-dfd1-46dd-8928-eeaa10a6f61a" providerId="ADAL" clId="{C205A1B6-336A-4BF3-B505-D9EFD615CB87}" dt="2024-10-02T21:18:12.937" v="3024" actId="1076"/>
          <ac:cxnSpMkLst>
            <pc:docMk/>
            <pc:sldMk cId="256983251" sldId="327"/>
            <ac:cxnSpMk id="4" creationId="{A2508565-3195-7D7F-61BA-344B6F132BAF}"/>
          </ac:cxnSpMkLst>
        </pc:cxnChg>
        <pc:cxnChg chg="del mod">
          <ac:chgData name="Hargraves, Josh" userId="70e24622-dfd1-46dd-8928-eeaa10a6f61a" providerId="ADAL" clId="{C205A1B6-336A-4BF3-B505-D9EFD615CB87}" dt="2024-10-02T21:18:08.563" v="3022" actId="478"/>
          <ac:cxnSpMkLst>
            <pc:docMk/>
            <pc:sldMk cId="256983251" sldId="327"/>
            <ac:cxnSpMk id="7" creationId="{F87A266F-9509-9B89-ABB2-FA131CC9D272}"/>
          </ac:cxnSpMkLst>
        </pc:cxnChg>
      </pc:sldChg>
      <pc:sldChg chg="addSp delSp modSp add mod">
        <pc:chgData name="Hargraves, Josh" userId="70e24622-dfd1-46dd-8928-eeaa10a6f61a" providerId="ADAL" clId="{C205A1B6-336A-4BF3-B505-D9EFD615CB87}" dt="2024-10-02T21:18:21.895" v="3028"/>
        <pc:sldMkLst>
          <pc:docMk/>
          <pc:sldMk cId="1416268147" sldId="328"/>
        </pc:sldMkLst>
        <pc:spChg chg="mod">
          <ac:chgData name="Hargraves, Josh" userId="70e24622-dfd1-46dd-8928-eeaa10a6f61a" providerId="ADAL" clId="{C205A1B6-336A-4BF3-B505-D9EFD615CB87}" dt="2024-10-02T17:19:13.667" v="2382" actId="1076"/>
          <ac:spMkLst>
            <pc:docMk/>
            <pc:sldMk cId="1416268147" sldId="328"/>
            <ac:spMk id="5" creationId="{FAEEE714-D7DE-43FF-964C-E6DB0A670FE8}"/>
          </ac:spMkLst>
        </pc:spChg>
        <pc:picChg chg="del">
          <ac:chgData name="Hargraves, Josh" userId="70e24622-dfd1-46dd-8928-eeaa10a6f61a" providerId="ADAL" clId="{C205A1B6-336A-4BF3-B505-D9EFD615CB87}" dt="2024-10-02T17:18:26.200" v="2368" actId="478"/>
          <ac:picMkLst>
            <pc:docMk/>
            <pc:sldMk cId="1416268147" sldId="328"/>
            <ac:picMk id="8" creationId="{D05E96B6-86CA-EAB9-27F7-780F4E2669B5}"/>
          </ac:picMkLst>
        </pc:picChg>
        <pc:picChg chg="add mod">
          <ac:chgData name="Hargraves, Josh" userId="70e24622-dfd1-46dd-8928-eeaa10a6f61a" providerId="ADAL" clId="{C205A1B6-336A-4BF3-B505-D9EFD615CB87}" dt="2024-10-02T17:18:37.699" v="2371" actId="1076"/>
          <ac:picMkLst>
            <pc:docMk/>
            <pc:sldMk cId="1416268147" sldId="328"/>
            <ac:picMk id="2050" creationId="{BF63583E-A631-FA0F-D22F-CE55876AB97E}"/>
          </ac:picMkLst>
        </pc:picChg>
        <pc:cxnChg chg="add mod">
          <ac:chgData name="Hargraves, Josh" userId="70e24622-dfd1-46dd-8928-eeaa10a6f61a" providerId="ADAL" clId="{C205A1B6-336A-4BF3-B505-D9EFD615CB87}" dt="2024-10-02T21:18:21.895" v="3028"/>
          <ac:cxnSpMkLst>
            <pc:docMk/>
            <pc:sldMk cId="1416268147" sldId="328"/>
            <ac:cxnSpMk id="4" creationId="{B0E191EB-F71F-A7EF-423A-FD8BDF25DE43}"/>
          </ac:cxnSpMkLst>
        </pc:cxnChg>
        <pc:cxnChg chg="del mod">
          <ac:chgData name="Hargraves, Josh" userId="70e24622-dfd1-46dd-8928-eeaa10a6f61a" providerId="ADAL" clId="{C205A1B6-336A-4BF3-B505-D9EFD615CB87}" dt="2024-10-02T21:18:21.492" v="3027" actId="478"/>
          <ac:cxnSpMkLst>
            <pc:docMk/>
            <pc:sldMk cId="1416268147" sldId="328"/>
            <ac:cxnSpMk id="7" creationId="{F87A266F-9509-9B89-ABB2-FA131CC9D272}"/>
          </ac:cxnSpMkLst>
        </pc:cxnChg>
      </pc:sldChg>
      <pc:sldChg chg="addSp delSp modSp add mod">
        <pc:chgData name="Hargraves, Josh" userId="70e24622-dfd1-46dd-8928-eeaa10a6f61a" providerId="ADAL" clId="{C205A1B6-336A-4BF3-B505-D9EFD615CB87}" dt="2024-10-02T21:18:35.897" v="3034" actId="1076"/>
        <pc:sldMkLst>
          <pc:docMk/>
          <pc:sldMk cId="2950649054" sldId="329"/>
        </pc:sldMkLst>
        <pc:spChg chg="mod">
          <ac:chgData name="Hargraves, Josh" userId="70e24622-dfd1-46dd-8928-eeaa10a6f61a" providerId="ADAL" clId="{C205A1B6-336A-4BF3-B505-D9EFD615CB87}" dt="2024-10-02T17:21:12.999" v="2464" actId="1076"/>
          <ac:spMkLst>
            <pc:docMk/>
            <pc:sldMk cId="2950649054" sldId="329"/>
            <ac:spMk id="5" creationId="{FAEEE714-D7DE-43FF-964C-E6DB0A670FE8}"/>
          </ac:spMkLst>
        </pc:spChg>
        <pc:grpChg chg="del">
          <ac:chgData name="Hargraves, Josh" userId="70e24622-dfd1-46dd-8928-eeaa10a6f61a" providerId="ADAL" clId="{C205A1B6-336A-4BF3-B505-D9EFD615CB87}" dt="2024-10-02T17:19:58.015" v="2386" actId="478"/>
          <ac:grpSpMkLst>
            <pc:docMk/>
            <pc:sldMk cId="2950649054" sldId="329"/>
            <ac:grpSpMk id="12" creationId="{95B7B86C-9CAF-DB2D-6A59-C822405EAF8A}"/>
          </ac:grpSpMkLst>
        </pc:grpChg>
        <pc:picChg chg="add mod">
          <ac:chgData name="Hargraves, Josh" userId="70e24622-dfd1-46dd-8928-eeaa10a6f61a" providerId="ADAL" clId="{C205A1B6-336A-4BF3-B505-D9EFD615CB87}" dt="2024-10-02T17:20:33.077" v="2396" actId="14100"/>
          <ac:picMkLst>
            <pc:docMk/>
            <pc:sldMk cId="2950649054" sldId="329"/>
            <ac:picMk id="6" creationId="{9C4CA147-089C-25C1-489B-BDDE221A4E76}"/>
          </ac:picMkLst>
        </pc:picChg>
        <pc:cxnChg chg="add mod">
          <ac:chgData name="Hargraves, Josh" userId="70e24622-dfd1-46dd-8928-eeaa10a6f61a" providerId="ADAL" clId="{C205A1B6-336A-4BF3-B505-D9EFD615CB87}" dt="2024-10-02T21:18:35.897" v="3034" actId="1076"/>
          <ac:cxnSpMkLst>
            <pc:docMk/>
            <pc:sldMk cId="2950649054" sldId="329"/>
            <ac:cxnSpMk id="4" creationId="{BEF110D1-CA9E-75C7-2D8D-C8758D431CDC}"/>
          </ac:cxnSpMkLst>
        </pc:cxnChg>
        <pc:cxnChg chg="del mod">
          <ac:chgData name="Hargraves, Josh" userId="70e24622-dfd1-46dd-8928-eeaa10a6f61a" providerId="ADAL" clId="{C205A1B6-336A-4BF3-B505-D9EFD615CB87}" dt="2024-10-02T21:18:32.838" v="3032" actId="478"/>
          <ac:cxnSpMkLst>
            <pc:docMk/>
            <pc:sldMk cId="2950649054" sldId="329"/>
            <ac:cxnSpMk id="7" creationId="{F87A266F-9509-9B89-ABB2-FA131CC9D272}"/>
          </ac:cxnSpMkLst>
        </pc:cxnChg>
      </pc:sldChg>
      <pc:sldChg chg="new del">
        <pc:chgData name="Hargraves, Josh" userId="70e24622-dfd1-46dd-8928-eeaa10a6f61a" providerId="ADAL" clId="{C205A1B6-336A-4BF3-B505-D9EFD615CB87}" dt="2024-10-02T17:21:34.855" v="2468" actId="680"/>
        <pc:sldMkLst>
          <pc:docMk/>
          <pc:sldMk cId="1681677214" sldId="330"/>
        </pc:sldMkLst>
      </pc:sldChg>
      <pc:sldChg chg="addSp delSp modSp add mod">
        <pc:chgData name="Hargraves, Josh" userId="70e24622-dfd1-46dd-8928-eeaa10a6f61a" providerId="ADAL" clId="{C205A1B6-336A-4BF3-B505-D9EFD615CB87}" dt="2024-10-02T21:18:47.886" v="3039"/>
        <pc:sldMkLst>
          <pc:docMk/>
          <pc:sldMk cId="2327757838" sldId="330"/>
        </pc:sldMkLst>
        <pc:spChg chg="mod">
          <ac:chgData name="Hargraves, Josh" userId="70e24622-dfd1-46dd-8928-eeaa10a6f61a" providerId="ADAL" clId="{C205A1B6-336A-4BF3-B505-D9EFD615CB87}" dt="2024-10-02T17:44:06.823" v="2492" actId="20577"/>
          <ac:spMkLst>
            <pc:docMk/>
            <pc:sldMk cId="2327757838" sldId="330"/>
            <ac:spMk id="5" creationId="{FAEEE714-D7DE-43FF-964C-E6DB0A670FE8}"/>
          </ac:spMkLst>
        </pc:spChg>
        <pc:spChg chg="add del">
          <ac:chgData name="Hargraves, Josh" userId="70e24622-dfd1-46dd-8928-eeaa10a6f61a" providerId="ADAL" clId="{C205A1B6-336A-4BF3-B505-D9EFD615CB87}" dt="2024-10-02T17:43:59.964" v="2489" actId="22"/>
          <ac:spMkLst>
            <pc:docMk/>
            <pc:sldMk cId="2327757838" sldId="330"/>
            <ac:spMk id="10" creationId="{F939C2C5-C52F-5398-934C-DA348A8B935D}"/>
          </ac:spMkLst>
        </pc:spChg>
        <pc:picChg chg="add del mod">
          <ac:chgData name="Hargraves, Josh" userId="70e24622-dfd1-46dd-8928-eeaa10a6f61a" providerId="ADAL" clId="{C205A1B6-336A-4BF3-B505-D9EFD615CB87}" dt="2024-10-02T17:34:00.573" v="2486" actId="22"/>
          <ac:picMkLst>
            <pc:docMk/>
            <pc:sldMk cId="2327757838" sldId="330"/>
            <ac:picMk id="6" creationId="{C7970E8C-EB12-A53C-CD48-445BBC447B95}"/>
          </ac:picMkLst>
        </pc:picChg>
        <pc:picChg chg="del">
          <ac:chgData name="Hargraves, Josh" userId="70e24622-dfd1-46dd-8928-eeaa10a6f61a" providerId="ADAL" clId="{C205A1B6-336A-4BF3-B505-D9EFD615CB87}" dt="2024-10-02T17:32:51.986" v="2470" actId="478"/>
          <ac:picMkLst>
            <pc:docMk/>
            <pc:sldMk cId="2327757838" sldId="330"/>
            <ac:picMk id="9" creationId="{A8ED6C32-9C35-EB43-D69B-A07C6D74CD30}"/>
          </ac:picMkLst>
        </pc:picChg>
        <pc:picChg chg="add mod">
          <ac:chgData name="Hargraves, Josh" userId="70e24622-dfd1-46dd-8928-eeaa10a6f61a" providerId="ADAL" clId="{C205A1B6-336A-4BF3-B505-D9EFD615CB87}" dt="2024-10-02T17:44:03.420" v="2491" actId="1076"/>
          <ac:picMkLst>
            <pc:docMk/>
            <pc:sldMk cId="2327757838" sldId="330"/>
            <ac:picMk id="3074" creationId="{5DA83E3A-1699-BC73-C78C-8C2F9EFAC697}"/>
          </ac:picMkLst>
        </pc:picChg>
        <pc:cxnChg chg="add mod">
          <ac:chgData name="Hargraves, Josh" userId="70e24622-dfd1-46dd-8928-eeaa10a6f61a" providerId="ADAL" clId="{C205A1B6-336A-4BF3-B505-D9EFD615CB87}" dt="2024-10-02T21:18:47.886" v="3039"/>
          <ac:cxnSpMkLst>
            <pc:docMk/>
            <pc:sldMk cId="2327757838" sldId="330"/>
            <ac:cxnSpMk id="4" creationId="{11D49654-2C95-2A12-1E20-C6D5C55904BD}"/>
          </ac:cxnSpMkLst>
        </pc:cxnChg>
        <pc:cxnChg chg="del">
          <ac:chgData name="Hargraves, Josh" userId="70e24622-dfd1-46dd-8928-eeaa10a6f61a" providerId="ADAL" clId="{C205A1B6-336A-4BF3-B505-D9EFD615CB87}" dt="2024-10-02T21:18:47.538" v="3038" actId="478"/>
          <ac:cxnSpMkLst>
            <pc:docMk/>
            <pc:sldMk cId="2327757838" sldId="330"/>
            <ac:cxnSpMk id="7" creationId="{F87A266F-9509-9B89-ABB2-FA131CC9D272}"/>
          </ac:cxnSpMkLst>
        </pc:cxnChg>
      </pc:sldChg>
      <pc:sldChg chg="addSp delSp modSp add mod">
        <pc:chgData name="Hargraves, Josh" userId="70e24622-dfd1-46dd-8928-eeaa10a6f61a" providerId="ADAL" clId="{C205A1B6-336A-4BF3-B505-D9EFD615CB87}" dt="2024-10-02T21:19:03.642" v="3045" actId="1076"/>
        <pc:sldMkLst>
          <pc:docMk/>
          <pc:sldMk cId="3670311737" sldId="331"/>
        </pc:sldMkLst>
        <pc:spChg chg="mod">
          <ac:chgData name="Hargraves, Josh" userId="70e24622-dfd1-46dd-8928-eeaa10a6f61a" providerId="ADAL" clId="{C205A1B6-336A-4BF3-B505-D9EFD615CB87}" dt="2024-10-02T18:02:27.542" v="2594" actId="1076"/>
          <ac:spMkLst>
            <pc:docMk/>
            <pc:sldMk cId="3670311737" sldId="331"/>
            <ac:spMk id="5" creationId="{FAEEE714-D7DE-43FF-964C-E6DB0A670FE8}"/>
          </ac:spMkLst>
        </pc:spChg>
        <pc:grpChg chg="del">
          <ac:chgData name="Hargraves, Josh" userId="70e24622-dfd1-46dd-8928-eeaa10a6f61a" providerId="ADAL" clId="{C205A1B6-336A-4BF3-B505-D9EFD615CB87}" dt="2024-10-02T18:00:32.358" v="2494" actId="478"/>
          <ac:grpSpMkLst>
            <pc:docMk/>
            <pc:sldMk cId="3670311737" sldId="331"/>
            <ac:grpSpMk id="12" creationId="{CF669815-5751-B61E-7981-580C1F823789}"/>
          </ac:grpSpMkLst>
        </pc:grpChg>
        <pc:picChg chg="add mod">
          <ac:chgData name="Hargraves, Josh" userId="70e24622-dfd1-46dd-8928-eeaa10a6f61a" providerId="ADAL" clId="{C205A1B6-336A-4BF3-B505-D9EFD615CB87}" dt="2024-10-02T18:00:55.393" v="2498" actId="1076"/>
          <ac:picMkLst>
            <pc:docMk/>
            <pc:sldMk cId="3670311737" sldId="331"/>
            <ac:picMk id="6" creationId="{AF4B7DD1-F1A4-E82B-653A-02BF126D96F5}"/>
          </ac:picMkLst>
        </pc:picChg>
        <pc:cxnChg chg="add mod">
          <ac:chgData name="Hargraves, Josh" userId="70e24622-dfd1-46dd-8928-eeaa10a6f61a" providerId="ADAL" clId="{C205A1B6-336A-4BF3-B505-D9EFD615CB87}" dt="2024-10-02T21:19:03.642" v="3045" actId="1076"/>
          <ac:cxnSpMkLst>
            <pc:docMk/>
            <pc:sldMk cId="3670311737" sldId="331"/>
            <ac:cxnSpMk id="4" creationId="{4CDE2A5E-6F18-CF61-3072-6EDDADED62D0}"/>
          </ac:cxnSpMkLst>
        </pc:cxnChg>
        <pc:cxnChg chg="del mod">
          <ac:chgData name="Hargraves, Josh" userId="70e24622-dfd1-46dd-8928-eeaa10a6f61a" providerId="ADAL" clId="{C205A1B6-336A-4BF3-B505-D9EFD615CB87}" dt="2024-10-02T21:18:59.895" v="3043" actId="478"/>
          <ac:cxnSpMkLst>
            <pc:docMk/>
            <pc:sldMk cId="3670311737" sldId="331"/>
            <ac:cxnSpMk id="7" creationId="{F87A266F-9509-9B89-ABB2-FA131CC9D272}"/>
          </ac:cxnSpMkLst>
        </pc:cxnChg>
      </pc:sldChg>
      <pc:sldChg chg="addSp delSp modSp add mod">
        <pc:chgData name="Hargraves, Josh" userId="70e24622-dfd1-46dd-8928-eeaa10a6f61a" providerId="ADAL" clId="{C205A1B6-336A-4BF3-B505-D9EFD615CB87}" dt="2024-10-02T21:19:43.408" v="3057" actId="1076"/>
        <pc:sldMkLst>
          <pc:docMk/>
          <pc:sldMk cId="121220766" sldId="332"/>
        </pc:sldMkLst>
        <pc:spChg chg="mod">
          <ac:chgData name="Hargraves, Josh" userId="70e24622-dfd1-46dd-8928-eeaa10a6f61a" providerId="ADAL" clId="{C205A1B6-336A-4BF3-B505-D9EFD615CB87}" dt="2024-10-02T21:19:39.275" v="3056" actId="1076"/>
          <ac:spMkLst>
            <pc:docMk/>
            <pc:sldMk cId="121220766" sldId="332"/>
            <ac:spMk id="5" creationId="{FAEEE714-D7DE-43FF-964C-E6DB0A670FE8}"/>
          </ac:spMkLst>
        </pc:spChg>
        <pc:picChg chg="del">
          <ac:chgData name="Hargraves, Josh" userId="70e24622-dfd1-46dd-8928-eeaa10a6f61a" providerId="ADAL" clId="{C205A1B6-336A-4BF3-B505-D9EFD615CB87}" dt="2024-10-02T18:02:59.675" v="2598" actId="478"/>
          <ac:picMkLst>
            <pc:docMk/>
            <pc:sldMk cId="121220766" sldId="332"/>
            <ac:picMk id="4" creationId="{24AADC1F-F436-03D6-2FD6-1FC2D03724C6}"/>
          </ac:picMkLst>
        </pc:picChg>
        <pc:picChg chg="add mod">
          <ac:chgData name="Hargraves, Josh" userId="70e24622-dfd1-46dd-8928-eeaa10a6f61a" providerId="ADAL" clId="{C205A1B6-336A-4BF3-B505-D9EFD615CB87}" dt="2024-10-02T18:03:08.221" v="2602" actId="1076"/>
          <ac:picMkLst>
            <pc:docMk/>
            <pc:sldMk cId="121220766" sldId="332"/>
            <ac:picMk id="8" creationId="{804F0ED5-5F8C-2A19-C9D1-3D5B5B1D89CC}"/>
          </ac:picMkLst>
        </pc:picChg>
        <pc:cxnChg chg="add mod">
          <ac:chgData name="Hargraves, Josh" userId="70e24622-dfd1-46dd-8928-eeaa10a6f61a" providerId="ADAL" clId="{C205A1B6-336A-4BF3-B505-D9EFD615CB87}" dt="2024-10-02T21:19:43.408" v="3057" actId="1076"/>
          <ac:cxnSpMkLst>
            <pc:docMk/>
            <pc:sldMk cId="121220766" sldId="332"/>
            <ac:cxnSpMk id="4" creationId="{9C763F79-FF6C-51E1-03BF-1C2B0A4D039B}"/>
          </ac:cxnSpMkLst>
        </pc:cxnChg>
        <pc:cxnChg chg="del">
          <ac:chgData name="Hargraves, Josh" userId="70e24622-dfd1-46dd-8928-eeaa10a6f61a" providerId="ADAL" clId="{C205A1B6-336A-4BF3-B505-D9EFD615CB87}" dt="2024-10-02T21:19:21.103" v="3050" actId="478"/>
          <ac:cxnSpMkLst>
            <pc:docMk/>
            <pc:sldMk cId="121220766" sldId="332"/>
            <ac:cxnSpMk id="7" creationId="{F87A266F-9509-9B89-ABB2-FA131CC9D272}"/>
          </ac:cxnSpMkLst>
        </pc:cxnChg>
      </pc:sldChg>
      <pc:sldChg chg="addSp delSp modSp add mod">
        <pc:chgData name="Hargraves, Josh" userId="70e24622-dfd1-46dd-8928-eeaa10a6f61a" providerId="ADAL" clId="{C205A1B6-336A-4BF3-B505-D9EFD615CB87}" dt="2024-10-02T21:20:12.155" v="3069" actId="1076"/>
        <pc:sldMkLst>
          <pc:docMk/>
          <pc:sldMk cId="569185341" sldId="334"/>
        </pc:sldMkLst>
        <pc:spChg chg="del">
          <ac:chgData name="Hargraves, Josh" userId="70e24622-dfd1-46dd-8928-eeaa10a6f61a" providerId="ADAL" clId="{C205A1B6-336A-4BF3-B505-D9EFD615CB87}" dt="2024-10-02T19:07:10.215" v="2775" actId="478"/>
          <ac:spMkLst>
            <pc:docMk/>
            <pc:sldMk cId="569185341" sldId="334"/>
            <ac:spMk id="5" creationId="{FAEEE714-D7DE-43FF-964C-E6DB0A670FE8}"/>
          </ac:spMkLst>
        </pc:spChg>
        <pc:spChg chg="add del mod">
          <ac:chgData name="Hargraves, Josh" userId="70e24622-dfd1-46dd-8928-eeaa10a6f61a" providerId="ADAL" clId="{C205A1B6-336A-4BF3-B505-D9EFD615CB87}" dt="2024-10-02T19:07:12.261" v="2776" actId="478"/>
          <ac:spMkLst>
            <pc:docMk/>
            <pc:sldMk cId="569185341" sldId="334"/>
            <ac:spMk id="8" creationId="{01E46BAF-66B4-6900-4348-FBBCEBF9CF84}"/>
          </ac:spMkLst>
        </pc:spChg>
        <pc:spChg chg="add mod">
          <ac:chgData name="Hargraves, Josh" userId="70e24622-dfd1-46dd-8928-eeaa10a6f61a" providerId="ADAL" clId="{C205A1B6-336A-4BF3-B505-D9EFD615CB87}" dt="2024-10-02T19:07:32.872" v="2784" actId="1076"/>
          <ac:spMkLst>
            <pc:docMk/>
            <pc:sldMk cId="569185341" sldId="334"/>
            <ac:spMk id="16" creationId="{5B7F82C7-2F95-CF14-5998-53B7A843940C}"/>
          </ac:spMkLst>
        </pc:spChg>
        <pc:grpChg chg="del">
          <ac:chgData name="Hargraves, Josh" userId="70e24622-dfd1-46dd-8928-eeaa10a6f61a" providerId="ADAL" clId="{C205A1B6-336A-4BF3-B505-D9EFD615CB87}" dt="2024-10-02T19:06:09.610" v="2767" actId="478"/>
          <ac:grpSpMkLst>
            <pc:docMk/>
            <pc:sldMk cId="569185341" sldId="334"/>
            <ac:grpSpMk id="9" creationId="{8B41146F-C63E-3A8F-4400-E6F08726A0FB}"/>
          </ac:grpSpMkLst>
        </pc:grpChg>
        <pc:picChg chg="add mod">
          <ac:chgData name="Hargraves, Josh" userId="70e24622-dfd1-46dd-8928-eeaa10a6f61a" providerId="ADAL" clId="{C205A1B6-336A-4BF3-B505-D9EFD615CB87}" dt="2024-10-02T19:06:28.401" v="2774" actId="1076"/>
          <ac:picMkLst>
            <pc:docMk/>
            <pc:sldMk cId="569185341" sldId="334"/>
            <ac:picMk id="4" creationId="{71AF2D0F-BFFA-519D-ED91-42BE652A3E1E}"/>
          </ac:picMkLst>
        </pc:picChg>
        <pc:picChg chg="add del mod">
          <ac:chgData name="Hargraves, Josh" userId="70e24622-dfd1-46dd-8928-eeaa10a6f61a" providerId="ADAL" clId="{C205A1B6-336A-4BF3-B505-D9EFD615CB87}" dt="2024-10-02T19:07:18.237" v="2779" actId="478"/>
          <ac:picMkLst>
            <pc:docMk/>
            <pc:sldMk cId="569185341" sldId="334"/>
            <ac:picMk id="15" creationId="{B27CC639-4F96-F894-2610-3AB28696887A}"/>
          </ac:picMkLst>
        </pc:picChg>
        <pc:cxnChg chg="add mod">
          <ac:chgData name="Hargraves, Josh" userId="70e24622-dfd1-46dd-8928-eeaa10a6f61a" providerId="ADAL" clId="{C205A1B6-336A-4BF3-B505-D9EFD615CB87}" dt="2024-10-02T21:20:12.155" v="3069" actId="1076"/>
          <ac:cxnSpMkLst>
            <pc:docMk/>
            <pc:sldMk cId="569185341" sldId="334"/>
            <ac:cxnSpMk id="5" creationId="{BAA3B43F-6EA8-A829-C4B1-7E956DF1A9C7}"/>
          </ac:cxnSpMkLst>
        </pc:cxnChg>
        <pc:cxnChg chg="del">
          <ac:chgData name="Hargraves, Josh" userId="70e24622-dfd1-46dd-8928-eeaa10a6f61a" providerId="ADAL" clId="{C205A1B6-336A-4BF3-B505-D9EFD615CB87}" dt="2024-10-02T21:20:08.469" v="3067" actId="478"/>
          <ac:cxnSpMkLst>
            <pc:docMk/>
            <pc:sldMk cId="569185341" sldId="334"/>
            <ac:cxnSpMk id="7" creationId="{F87A266F-9509-9B89-ABB2-FA131CC9D272}"/>
          </ac:cxnSpMkLst>
        </pc:cxnChg>
      </pc:sldChg>
      <pc:sldChg chg="addSp delSp modSp add mod">
        <pc:chgData name="Hargraves, Josh" userId="70e24622-dfd1-46dd-8928-eeaa10a6f61a" providerId="ADAL" clId="{C205A1B6-336A-4BF3-B505-D9EFD615CB87}" dt="2024-10-02T21:19:57.812" v="3063" actId="1076"/>
        <pc:sldMkLst>
          <pc:docMk/>
          <pc:sldMk cId="4088179992" sldId="335"/>
        </pc:sldMkLst>
        <pc:spChg chg="mod">
          <ac:chgData name="Hargraves, Josh" userId="70e24622-dfd1-46dd-8928-eeaa10a6f61a" providerId="ADAL" clId="{C205A1B6-336A-4BF3-B505-D9EFD615CB87}" dt="2024-10-02T19:10:17.551" v="2797" actId="1076"/>
          <ac:spMkLst>
            <pc:docMk/>
            <pc:sldMk cId="4088179992" sldId="335"/>
            <ac:spMk id="5" creationId="{FAEEE714-D7DE-43FF-964C-E6DB0A670FE8}"/>
          </ac:spMkLst>
        </pc:spChg>
        <pc:spChg chg="mod">
          <ac:chgData name="Hargraves, Josh" userId="70e24622-dfd1-46dd-8928-eeaa10a6f61a" providerId="ADAL" clId="{C205A1B6-336A-4BF3-B505-D9EFD615CB87}" dt="2024-10-02T19:10:49.286" v="2801" actId="20577"/>
          <ac:spMkLst>
            <pc:docMk/>
            <pc:sldMk cId="4088179992" sldId="335"/>
            <ac:spMk id="17" creationId="{66F6A38F-176B-E560-E10C-5F6AFA604741}"/>
          </ac:spMkLst>
        </pc:spChg>
        <pc:spChg chg="del">
          <ac:chgData name="Hargraves, Josh" userId="70e24622-dfd1-46dd-8928-eeaa10a6f61a" providerId="ADAL" clId="{C205A1B6-336A-4BF3-B505-D9EFD615CB87}" dt="2024-10-02T19:10:50.172" v="2802" actId="478"/>
          <ac:spMkLst>
            <pc:docMk/>
            <pc:sldMk cId="4088179992" sldId="335"/>
            <ac:spMk id="18" creationId="{DC5EB201-CB32-44A5-A449-F253FD7F78A0}"/>
          </ac:spMkLst>
        </pc:spChg>
        <pc:grpChg chg="del">
          <ac:chgData name="Hargraves, Josh" userId="70e24622-dfd1-46dd-8928-eeaa10a6f61a" providerId="ADAL" clId="{C205A1B6-336A-4BF3-B505-D9EFD615CB87}" dt="2024-10-02T19:10:51.022" v="2803" actId="478"/>
          <ac:grpSpMkLst>
            <pc:docMk/>
            <pc:sldMk cId="4088179992" sldId="335"/>
            <ac:grpSpMk id="15" creationId="{EFF6EE11-5D18-7BF1-DEB3-3CFEC2AC4C64}"/>
          </ac:grpSpMkLst>
        </pc:grpChg>
        <pc:picChg chg="add mod">
          <ac:chgData name="Hargraves, Josh" userId="70e24622-dfd1-46dd-8928-eeaa10a6f61a" providerId="ADAL" clId="{C205A1B6-336A-4BF3-B505-D9EFD615CB87}" dt="2024-10-02T19:11:24.146" v="2809" actId="14100"/>
          <ac:picMkLst>
            <pc:docMk/>
            <pc:sldMk cId="4088179992" sldId="335"/>
            <ac:picMk id="6" creationId="{DA46A9EE-9E86-5190-045E-07842B8DB898}"/>
          </ac:picMkLst>
        </pc:picChg>
        <pc:picChg chg="del">
          <ac:chgData name="Hargraves, Josh" userId="70e24622-dfd1-46dd-8928-eeaa10a6f61a" providerId="ADAL" clId="{C205A1B6-336A-4BF3-B505-D9EFD615CB87}" dt="2024-10-02T19:10:43.065" v="2798" actId="478"/>
          <ac:picMkLst>
            <pc:docMk/>
            <pc:sldMk cId="4088179992" sldId="335"/>
            <ac:picMk id="16" creationId="{A9477643-2893-5BF9-0CCA-9DC0C720DBA5}"/>
          </ac:picMkLst>
        </pc:picChg>
        <pc:cxnChg chg="add mod">
          <ac:chgData name="Hargraves, Josh" userId="70e24622-dfd1-46dd-8928-eeaa10a6f61a" providerId="ADAL" clId="{C205A1B6-336A-4BF3-B505-D9EFD615CB87}" dt="2024-10-02T21:19:57.812" v="3063" actId="1076"/>
          <ac:cxnSpMkLst>
            <pc:docMk/>
            <pc:sldMk cId="4088179992" sldId="335"/>
            <ac:cxnSpMk id="4" creationId="{3A116D5E-3BB8-CE72-4EE8-B6B0451977AD}"/>
          </ac:cxnSpMkLst>
        </pc:cxnChg>
        <pc:cxnChg chg="del">
          <ac:chgData name="Hargraves, Josh" userId="70e24622-dfd1-46dd-8928-eeaa10a6f61a" providerId="ADAL" clId="{C205A1B6-336A-4BF3-B505-D9EFD615CB87}" dt="2024-10-02T21:19:54.234" v="3061" actId="478"/>
          <ac:cxnSpMkLst>
            <pc:docMk/>
            <pc:sldMk cId="4088179992" sldId="335"/>
            <ac:cxnSpMk id="7" creationId="{F87A266F-9509-9B89-ABB2-FA131CC9D272}"/>
          </ac:cxnSpMkLst>
        </pc:cxnChg>
      </pc:sldChg>
      <pc:sldChg chg="addSp delSp modSp add mod">
        <pc:chgData name="Hargraves, Josh" userId="70e24622-dfd1-46dd-8928-eeaa10a6f61a" providerId="ADAL" clId="{C205A1B6-336A-4BF3-B505-D9EFD615CB87}" dt="2024-10-02T21:20:31.899" v="3075" actId="1076"/>
        <pc:sldMkLst>
          <pc:docMk/>
          <pc:sldMk cId="1289806516" sldId="337"/>
        </pc:sldMkLst>
        <pc:spChg chg="mod">
          <ac:chgData name="Hargraves, Josh" userId="70e24622-dfd1-46dd-8928-eeaa10a6f61a" providerId="ADAL" clId="{C205A1B6-336A-4BF3-B505-D9EFD615CB87}" dt="2024-10-02T19:22:05.477" v="2891" actId="1076"/>
          <ac:spMkLst>
            <pc:docMk/>
            <pc:sldMk cId="1289806516" sldId="337"/>
            <ac:spMk id="5" creationId="{FAEEE714-D7DE-43FF-964C-E6DB0A670FE8}"/>
          </ac:spMkLst>
        </pc:spChg>
        <pc:grpChg chg="del">
          <ac:chgData name="Hargraves, Josh" userId="70e24622-dfd1-46dd-8928-eeaa10a6f61a" providerId="ADAL" clId="{C205A1B6-336A-4BF3-B505-D9EFD615CB87}" dt="2024-10-02T19:20:57.789" v="2870" actId="478"/>
          <ac:grpSpMkLst>
            <pc:docMk/>
            <pc:sldMk cId="1289806516" sldId="337"/>
            <ac:grpSpMk id="4" creationId="{4CF6871E-5602-FB98-12C2-491E410F84B6}"/>
          </ac:grpSpMkLst>
        </pc:grpChg>
        <pc:picChg chg="add mod">
          <ac:chgData name="Hargraves, Josh" userId="70e24622-dfd1-46dd-8928-eeaa10a6f61a" providerId="ADAL" clId="{C205A1B6-336A-4BF3-B505-D9EFD615CB87}" dt="2024-10-02T19:21:30.798" v="2880" actId="1076"/>
          <ac:picMkLst>
            <pc:docMk/>
            <pc:sldMk cId="1289806516" sldId="337"/>
            <ac:picMk id="13" creationId="{7BD73143-66A1-E1C0-D60A-E39FA78BE87F}"/>
          </ac:picMkLst>
        </pc:picChg>
        <pc:cxnChg chg="add mod">
          <ac:chgData name="Hargraves, Josh" userId="70e24622-dfd1-46dd-8928-eeaa10a6f61a" providerId="ADAL" clId="{C205A1B6-336A-4BF3-B505-D9EFD615CB87}" dt="2024-10-02T21:20:31.899" v="3075" actId="1076"/>
          <ac:cxnSpMkLst>
            <pc:docMk/>
            <pc:sldMk cId="1289806516" sldId="337"/>
            <ac:cxnSpMk id="4" creationId="{DC76A303-C441-DE92-40EE-90F73B9C6F0E}"/>
          </ac:cxnSpMkLst>
        </pc:cxnChg>
        <pc:cxnChg chg="del">
          <ac:chgData name="Hargraves, Josh" userId="70e24622-dfd1-46dd-8928-eeaa10a6f61a" providerId="ADAL" clId="{C205A1B6-336A-4BF3-B505-D9EFD615CB87}" dt="2024-10-02T21:20:28.894" v="3073" actId="478"/>
          <ac:cxnSpMkLst>
            <pc:docMk/>
            <pc:sldMk cId="1289806516" sldId="337"/>
            <ac:cxnSpMk id="7" creationId="{F87A266F-9509-9B89-ABB2-FA131CC9D272}"/>
          </ac:cxnSpMkLst>
        </pc:cxnChg>
      </pc:sldChg>
      <pc:sldChg chg="addSp delSp modSp add mod">
        <pc:chgData name="Hargraves, Josh" userId="70e24622-dfd1-46dd-8928-eeaa10a6f61a" providerId="ADAL" clId="{C205A1B6-336A-4BF3-B505-D9EFD615CB87}" dt="2024-10-02T21:20:47.880" v="3081" actId="1076"/>
        <pc:sldMkLst>
          <pc:docMk/>
          <pc:sldMk cId="3993868077" sldId="338"/>
        </pc:sldMkLst>
        <pc:spChg chg="del">
          <ac:chgData name="Hargraves, Josh" userId="70e24622-dfd1-46dd-8928-eeaa10a6f61a" providerId="ADAL" clId="{C205A1B6-336A-4BF3-B505-D9EFD615CB87}" dt="2024-10-02T19:23:14.033" v="2902" actId="478"/>
          <ac:spMkLst>
            <pc:docMk/>
            <pc:sldMk cId="3993868077" sldId="338"/>
            <ac:spMk id="5" creationId="{FAEEE714-D7DE-43FF-964C-E6DB0A670FE8}"/>
          </ac:spMkLst>
        </pc:spChg>
        <pc:spChg chg="add del mod">
          <ac:chgData name="Hargraves, Josh" userId="70e24622-dfd1-46dd-8928-eeaa10a6f61a" providerId="ADAL" clId="{C205A1B6-336A-4BF3-B505-D9EFD615CB87}" dt="2024-10-02T19:23:15.682" v="2903" actId="478"/>
          <ac:spMkLst>
            <pc:docMk/>
            <pc:sldMk cId="3993868077" sldId="338"/>
            <ac:spMk id="9" creationId="{5874822F-E726-2B54-DE50-7D90F81AD864}"/>
          </ac:spMkLst>
        </pc:spChg>
        <pc:grpChg chg="del">
          <ac:chgData name="Hargraves, Josh" userId="70e24622-dfd1-46dd-8928-eeaa10a6f61a" providerId="ADAL" clId="{C205A1B6-336A-4BF3-B505-D9EFD615CB87}" dt="2024-10-02T19:22:58.758" v="2896" actId="478"/>
          <ac:grpSpMkLst>
            <pc:docMk/>
            <pc:sldMk cId="3993868077" sldId="338"/>
            <ac:grpSpMk id="17" creationId="{D0629F54-4E4B-68C4-D55C-521BF2055817}"/>
          </ac:grpSpMkLst>
        </pc:grpChg>
        <pc:picChg chg="add mod">
          <ac:chgData name="Hargraves, Josh" userId="70e24622-dfd1-46dd-8928-eeaa10a6f61a" providerId="ADAL" clId="{C205A1B6-336A-4BF3-B505-D9EFD615CB87}" dt="2024-10-02T19:23:30.485" v="2905" actId="1076"/>
          <ac:picMkLst>
            <pc:docMk/>
            <pc:sldMk cId="3993868077" sldId="338"/>
            <ac:picMk id="6" creationId="{1BB02B80-1A9B-9CEB-9723-60FFC5A3648A}"/>
          </ac:picMkLst>
        </pc:picChg>
        <pc:picChg chg="del">
          <ac:chgData name="Hargraves, Josh" userId="70e24622-dfd1-46dd-8928-eeaa10a6f61a" providerId="ADAL" clId="{C205A1B6-336A-4BF3-B505-D9EFD615CB87}" dt="2024-10-02T19:22:55.900" v="2895" actId="478"/>
          <ac:picMkLst>
            <pc:docMk/>
            <pc:sldMk cId="3993868077" sldId="338"/>
            <ac:picMk id="30" creationId="{56AA2D2E-A1D2-A18E-66FB-F135185624D3}"/>
          </ac:picMkLst>
        </pc:picChg>
        <pc:cxnChg chg="add mod">
          <ac:chgData name="Hargraves, Josh" userId="70e24622-dfd1-46dd-8928-eeaa10a6f61a" providerId="ADAL" clId="{C205A1B6-336A-4BF3-B505-D9EFD615CB87}" dt="2024-10-02T21:20:47.880" v="3081" actId="1076"/>
          <ac:cxnSpMkLst>
            <pc:docMk/>
            <pc:sldMk cId="3993868077" sldId="338"/>
            <ac:cxnSpMk id="4" creationId="{6ADA6D82-5774-2FEC-3F9A-B5B6EF880501}"/>
          </ac:cxnSpMkLst>
        </pc:cxnChg>
        <pc:cxnChg chg="del">
          <ac:chgData name="Hargraves, Josh" userId="70e24622-dfd1-46dd-8928-eeaa10a6f61a" providerId="ADAL" clId="{C205A1B6-336A-4BF3-B505-D9EFD615CB87}" dt="2024-10-02T21:20:43.485" v="3079" actId="478"/>
          <ac:cxnSpMkLst>
            <pc:docMk/>
            <pc:sldMk cId="3993868077" sldId="338"/>
            <ac:cxnSpMk id="7" creationId="{F87A266F-9509-9B89-ABB2-FA131CC9D272}"/>
          </ac:cxnSpMkLst>
        </pc:cxnChg>
      </pc:sldChg>
    </pc:docChg>
  </pc:docChgLst>
  <pc:docChgLst>
    <pc:chgData name="Condon, Caitlin A" userId="62d68243-6137-49d5-938b-e525b9399719" providerId="ADAL" clId="{A8662F93-7F20-455D-B588-3AFFFE0AAA0E}"/>
    <pc:docChg chg="custSel addSld modSld addSection modSection">
      <pc:chgData name="Condon, Caitlin A" userId="62d68243-6137-49d5-938b-e525b9399719" providerId="ADAL" clId="{A8662F93-7F20-455D-B588-3AFFFE0AAA0E}" dt="2024-10-01T19:31:23.191" v="642" actId="680"/>
      <pc:docMkLst>
        <pc:docMk/>
      </pc:docMkLst>
      <pc:sldChg chg="modSp mod">
        <pc:chgData name="Condon, Caitlin A" userId="62d68243-6137-49d5-938b-e525b9399719" providerId="ADAL" clId="{A8662F93-7F20-455D-B588-3AFFFE0AAA0E}" dt="2024-10-01T19:05:40.851" v="67" actId="20577"/>
        <pc:sldMkLst>
          <pc:docMk/>
          <pc:sldMk cId="703962136" sldId="262"/>
        </pc:sldMkLst>
        <pc:spChg chg="mod">
          <ac:chgData name="Condon, Caitlin A" userId="62d68243-6137-49d5-938b-e525b9399719" providerId="ADAL" clId="{A8662F93-7F20-455D-B588-3AFFFE0AAA0E}" dt="2024-10-01T19:05:40.851" v="67" actId="20577"/>
          <ac:spMkLst>
            <pc:docMk/>
            <pc:sldMk cId="703962136" sldId="262"/>
            <ac:spMk id="7" creationId="{3D22D1DB-B380-74EC-0A0C-CA3D4735B223}"/>
          </ac:spMkLst>
        </pc:spChg>
      </pc:sldChg>
      <pc:sldChg chg="addSp delSp modSp mod">
        <pc:chgData name="Condon, Caitlin A" userId="62d68243-6137-49d5-938b-e525b9399719" providerId="ADAL" clId="{A8662F93-7F20-455D-B588-3AFFFE0AAA0E}" dt="2024-10-01T19:26:09.262" v="205"/>
        <pc:sldMkLst>
          <pc:docMk/>
          <pc:sldMk cId="1501307514" sldId="263"/>
        </pc:sldMkLst>
        <pc:spChg chg="add del mod">
          <ac:chgData name="Condon, Caitlin A" userId="62d68243-6137-49d5-938b-e525b9399719" providerId="ADAL" clId="{A8662F93-7F20-455D-B588-3AFFFE0AAA0E}" dt="2024-10-01T19:26:09.262" v="205"/>
          <ac:spMkLst>
            <pc:docMk/>
            <pc:sldMk cId="1501307514" sldId="263"/>
            <ac:spMk id="5" creationId="{B5696EB8-E64E-9796-9E35-FF067B88E1AF}"/>
          </ac:spMkLst>
        </pc:spChg>
        <pc:spChg chg="add mod">
          <ac:chgData name="Condon, Caitlin A" userId="62d68243-6137-49d5-938b-e525b9399719" providerId="ADAL" clId="{A8662F93-7F20-455D-B588-3AFFFE0AAA0E}" dt="2024-10-01T19:26:05.842" v="203" actId="207"/>
          <ac:spMkLst>
            <pc:docMk/>
            <pc:sldMk cId="1501307514" sldId="263"/>
            <ac:spMk id="6" creationId="{A97F5A69-845B-A691-E7AD-F6EBBE34C201}"/>
          </ac:spMkLst>
        </pc:spChg>
      </pc:sldChg>
      <pc:sldChg chg="addSp modSp mod">
        <pc:chgData name="Condon, Caitlin A" userId="62d68243-6137-49d5-938b-e525b9399719" providerId="ADAL" clId="{A8662F93-7F20-455D-B588-3AFFFE0AAA0E}" dt="2024-10-01T19:26:56.408" v="473" actId="20577"/>
        <pc:sldMkLst>
          <pc:docMk/>
          <pc:sldMk cId="759947938" sldId="270"/>
        </pc:sldMkLst>
        <pc:spChg chg="add mod">
          <ac:chgData name="Condon, Caitlin A" userId="62d68243-6137-49d5-938b-e525b9399719" providerId="ADAL" clId="{A8662F93-7F20-455D-B588-3AFFFE0AAA0E}" dt="2024-10-01T19:26:56.408" v="473" actId="20577"/>
          <ac:spMkLst>
            <pc:docMk/>
            <pc:sldMk cId="759947938" sldId="270"/>
            <ac:spMk id="5" creationId="{805A015B-55DC-7245-D004-4370FEDDC91D}"/>
          </ac:spMkLst>
        </pc:spChg>
      </pc:sldChg>
      <pc:sldChg chg="addSp modSp">
        <pc:chgData name="Condon, Caitlin A" userId="62d68243-6137-49d5-938b-e525b9399719" providerId="ADAL" clId="{A8662F93-7F20-455D-B588-3AFFFE0AAA0E}" dt="2024-10-01T19:27:02.484" v="474"/>
        <pc:sldMkLst>
          <pc:docMk/>
          <pc:sldMk cId="439869232" sldId="274"/>
        </pc:sldMkLst>
        <pc:spChg chg="add mod">
          <ac:chgData name="Condon, Caitlin A" userId="62d68243-6137-49d5-938b-e525b9399719" providerId="ADAL" clId="{A8662F93-7F20-455D-B588-3AFFFE0AAA0E}" dt="2024-10-01T19:27:02.484" v="474"/>
          <ac:spMkLst>
            <pc:docMk/>
            <pc:sldMk cId="439869232" sldId="274"/>
            <ac:spMk id="5" creationId="{FF4D91BF-EC74-0AAD-75C5-1D1092E04E29}"/>
          </ac:spMkLst>
        </pc:spChg>
      </pc:sldChg>
      <pc:sldChg chg="addSp modSp mod">
        <pc:chgData name="Condon, Caitlin A" userId="62d68243-6137-49d5-938b-e525b9399719" providerId="ADAL" clId="{A8662F93-7F20-455D-B588-3AFFFE0AAA0E}" dt="2024-10-01T19:27:06.333" v="476" actId="1076"/>
        <pc:sldMkLst>
          <pc:docMk/>
          <pc:sldMk cId="2607254660" sldId="275"/>
        </pc:sldMkLst>
        <pc:spChg chg="add mod">
          <ac:chgData name="Condon, Caitlin A" userId="62d68243-6137-49d5-938b-e525b9399719" providerId="ADAL" clId="{A8662F93-7F20-455D-B588-3AFFFE0AAA0E}" dt="2024-10-01T19:27:06.333" v="476" actId="1076"/>
          <ac:spMkLst>
            <pc:docMk/>
            <pc:sldMk cId="2607254660" sldId="275"/>
            <ac:spMk id="5" creationId="{AB2DCFA3-F882-DFAC-06AC-2D400ECFB3EC}"/>
          </ac:spMkLst>
        </pc:spChg>
      </pc:sldChg>
      <pc:sldChg chg="addSp modSp new mod">
        <pc:chgData name="Condon, Caitlin A" userId="62d68243-6137-49d5-938b-e525b9399719" providerId="ADAL" clId="{A8662F93-7F20-455D-B588-3AFFFE0AAA0E}" dt="2024-10-01T19:28:32.562" v="639" actId="1076"/>
        <pc:sldMkLst>
          <pc:docMk/>
          <pc:sldMk cId="2166985395" sldId="277"/>
        </pc:sldMkLst>
        <pc:spChg chg="add mod">
          <ac:chgData name="Condon, Caitlin A" userId="62d68243-6137-49d5-938b-e525b9399719" providerId="ADAL" clId="{A8662F93-7F20-455D-B588-3AFFFE0AAA0E}" dt="2024-10-01T19:28:32.562" v="639" actId="1076"/>
          <ac:spMkLst>
            <pc:docMk/>
            <pc:sldMk cId="2166985395" sldId="277"/>
            <ac:spMk id="5" creationId="{EAF81B99-A5A6-3AB2-D5C8-C19F951F8C09}"/>
          </ac:spMkLst>
        </pc:spChg>
      </pc:sldChg>
      <pc:sldChg chg="new">
        <pc:chgData name="Condon, Caitlin A" userId="62d68243-6137-49d5-938b-e525b9399719" providerId="ADAL" clId="{A8662F93-7F20-455D-B588-3AFFFE0AAA0E}" dt="2024-10-01T19:31:23.191" v="642" actId="680"/>
        <pc:sldMkLst>
          <pc:docMk/>
          <pc:sldMk cId="1182811726" sldId="278"/>
        </pc:sldMkLst>
      </pc:sldChg>
    </pc:docChg>
  </pc:docChgLst>
  <pc:docChgLst>
    <pc:chgData name="Flaherty, Julia E" userId="f2de96d9-d1e7-4635-9cfc-d09a328b8fc0" providerId="ADAL" clId="{0EEC59AD-72C9-42F4-BBC1-60A4F7D7AE81}"/>
    <pc:docChg chg="undo custSel modSld sldOrd">
      <pc:chgData name="Flaherty, Julia E" userId="f2de96d9-d1e7-4635-9cfc-d09a328b8fc0" providerId="ADAL" clId="{0EEC59AD-72C9-42F4-BBC1-60A4F7D7AE81}" dt="2024-10-22T00:54:09.885" v="509"/>
      <pc:docMkLst>
        <pc:docMk/>
      </pc:docMkLst>
      <pc:sldChg chg="modSp mod delCm">
        <pc:chgData name="Flaherty, Julia E" userId="f2de96d9-d1e7-4635-9cfc-d09a328b8fc0" providerId="ADAL" clId="{0EEC59AD-72C9-42F4-BBC1-60A4F7D7AE81}" dt="2024-10-22T00:49:12.409" v="444" actId="113"/>
        <pc:sldMkLst>
          <pc:docMk/>
          <pc:sldMk cId="1152154647" sldId="260"/>
        </pc:sldMkLst>
        <pc:spChg chg="mod">
          <ac:chgData name="Flaherty, Julia E" userId="f2de96d9-d1e7-4635-9cfc-d09a328b8fc0" providerId="ADAL" clId="{0EEC59AD-72C9-42F4-BBC1-60A4F7D7AE81}" dt="2024-10-22T00:49:12.409" v="444" actId="113"/>
          <ac:spMkLst>
            <pc:docMk/>
            <pc:sldMk cId="1152154647" sldId="260"/>
            <ac:spMk id="10" creationId="{B3C12910-3A9C-4FFC-A950-52D0A31734CF}"/>
          </ac:spMkLst>
        </pc:spChg>
        <pc:extLst>
          <p:ext xmlns:p="http://schemas.openxmlformats.org/presentationml/2006/main" uri="{D6D511B9-2390-475A-947B-AFAB55BFBCF1}">
            <pc226:cmChg xmlns:pc226="http://schemas.microsoft.com/office/powerpoint/2022/06/main/command" chg="del">
              <pc226:chgData name="Flaherty, Julia E" userId="f2de96d9-d1e7-4635-9cfc-d09a328b8fc0" providerId="ADAL" clId="{0EEC59AD-72C9-42F4-BBC1-60A4F7D7AE81}" dt="2024-10-21T23:28:33.716" v="434"/>
              <pc2:cmMkLst xmlns:pc2="http://schemas.microsoft.com/office/powerpoint/2019/9/main/command">
                <pc:docMk/>
                <pc:sldMk cId="1152154647" sldId="260"/>
                <pc2:cmMk id="{63098C98-1B14-4EF0-87F8-036C6085896A}"/>
              </pc2:cmMkLst>
            </pc226:cmChg>
          </p:ext>
        </pc:extLst>
      </pc:sldChg>
      <pc:sldChg chg="modSp mod">
        <pc:chgData name="Flaherty, Julia E" userId="f2de96d9-d1e7-4635-9cfc-d09a328b8fc0" providerId="ADAL" clId="{0EEC59AD-72C9-42F4-BBC1-60A4F7D7AE81}" dt="2024-10-06T03:34:42.923" v="74" actId="6549"/>
        <pc:sldMkLst>
          <pc:docMk/>
          <pc:sldMk cId="703962136" sldId="262"/>
        </pc:sldMkLst>
        <pc:spChg chg="mod">
          <ac:chgData name="Flaherty, Julia E" userId="f2de96d9-d1e7-4635-9cfc-d09a328b8fc0" providerId="ADAL" clId="{0EEC59AD-72C9-42F4-BBC1-60A4F7D7AE81}" dt="2024-10-06T03:34:42.923" v="74" actId="6549"/>
          <ac:spMkLst>
            <pc:docMk/>
            <pc:sldMk cId="703962136" sldId="262"/>
            <ac:spMk id="7" creationId="{3D22D1DB-B380-74EC-0A0C-CA3D4735B223}"/>
          </ac:spMkLst>
        </pc:spChg>
      </pc:sldChg>
      <pc:sldChg chg="addSp modSp mod">
        <pc:chgData name="Flaherty, Julia E" userId="f2de96d9-d1e7-4635-9cfc-d09a328b8fc0" providerId="ADAL" clId="{0EEC59AD-72C9-42F4-BBC1-60A4F7D7AE81}" dt="2024-10-20T04:24:20.689" v="429" actId="692"/>
        <pc:sldMkLst>
          <pc:docMk/>
          <pc:sldMk cId="1501307514" sldId="263"/>
        </pc:sldMkLst>
        <pc:spChg chg="mod">
          <ac:chgData name="Flaherty, Julia E" userId="f2de96d9-d1e7-4635-9cfc-d09a328b8fc0" providerId="ADAL" clId="{0EEC59AD-72C9-42F4-BBC1-60A4F7D7AE81}" dt="2024-10-20T04:19:46.823" v="403" actId="6549"/>
          <ac:spMkLst>
            <pc:docMk/>
            <pc:sldMk cId="1501307514" sldId="263"/>
            <ac:spMk id="3" creationId="{5ECAEA39-32B3-816A-D9B2-3B2909B7801A}"/>
          </ac:spMkLst>
        </pc:spChg>
        <pc:spChg chg="mod">
          <ac:chgData name="Flaherty, Julia E" userId="f2de96d9-d1e7-4635-9cfc-d09a328b8fc0" providerId="ADAL" clId="{0EEC59AD-72C9-42F4-BBC1-60A4F7D7AE81}" dt="2024-10-20T04:23:37.293" v="413" actId="14100"/>
          <ac:spMkLst>
            <pc:docMk/>
            <pc:sldMk cId="1501307514" sldId="263"/>
            <ac:spMk id="4" creationId="{64385D3F-6842-E5DD-B904-38DED6B1325E}"/>
          </ac:spMkLst>
        </pc:spChg>
        <pc:picChg chg="add mod">
          <ac:chgData name="Flaherty, Julia E" userId="f2de96d9-d1e7-4635-9cfc-d09a328b8fc0" providerId="ADAL" clId="{0EEC59AD-72C9-42F4-BBC1-60A4F7D7AE81}" dt="2024-10-20T04:24:14.656" v="428" actId="692"/>
          <ac:picMkLst>
            <pc:docMk/>
            <pc:sldMk cId="1501307514" sldId="263"/>
            <ac:picMk id="6" creationId="{4B7584E5-171C-F586-B52D-041889DFD100}"/>
          </ac:picMkLst>
        </pc:picChg>
        <pc:picChg chg="add mod">
          <ac:chgData name="Flaherty, Julia E" userId="f2de96d9-d1e7-4635-9cfc-d09a328b8fc0" providerId="ADAL" clId="{0EEC59AD-72C9-42F4-BBC1-60A4F7D7AE81}" dt="2024-10-20T04:24:20.689" v="429" actId="692"/>
          <ac:picMkLst>
            <pc:docMk/>
            <pc:sldMk cId="1501307514" sldId="263"/>
            <ac:picMk id="8" creationId="{539860AC-FF2B-763B-6ADB-2CF26318C52B}"/>
          </ac:picMkLst>
        </pc:picChg>
      </pc:sldChg>
      <pc:sldChg chg="modSp mod">
        <pc:chgData name="Flaherty, Julia E" userId="f2de96d9-d1e7-4635-9cfc-d09a328b8fc0" providerId="ADAL" clId="{0EEC59AD-72C9-42F4-BBC1-60A4F7D7AE81}" dt="2024-10-06T03:32:27.750" v="57" actId="20577"/>
        <pc:sldMkLst>
          <pc:docMk/>
          <pc:sldMk cId="423187915" sldId="271"/>
        </pc:sldMkLst>
        <pc:spChg chg="mod">
          <ac:chgData name="Flaherty, Julia E" userId="f2de96d9-d1e7-4635-9cfc-d09a328b8fc0" providerId="ADAL" clId="{0EEC59AD-72C9-42F4-BBC1-60A4F7D7AE81}" dt="2024-10-06T03:32:27.750" v="57" actId="20577"/>
          <ac:spMkLst>
            <pc:docMk/>
            <pc:sldMk cId="423187915" sldId="271"/>
            <ac:spMk id="6" creationId="{C2906AAA-6B48-5063-0935-4BA8F93EF890}"/>
          </ac:spMkLst>
        </pc:spChg>
      </pc:sldChg>
      <pc:sldChg chg="ord">
        <pc:chgData name="Flaherty, Julia E" userId="f2de96d9-d1e7-4635-9cfc-d09a328b8fc0" providerId="ADAL" clId="{0EEC59AD-72C9-42F4-BBC1-60A4F7D7AE81}" dt="2024-10-06T03:33:54.159" v="59"/>
        <pc:sldMkLst>
          <pc:docMk/>
          <pc:sldMk cId="3387834010" sldId="273"/>
        </pc:sldMkLst>
      </pc:sldChg>
      <pc:sldChg chg="delCm">
        <pc:chgData name="Flaherty, Julia E" userId="f2de96d9-d1e7-4635-9cfc-d09a328b8fc0" providerId="ADAL" clId="{0EEC59AD-72C9-42F4-BBC1-60A4F7D7AE81}" dt="2024-10-20T20:47:46.545" v="430"/>
        <pc:sldMkLst>
          <pc:docMk/>
          <pc:sldMk cId="1849452694" sldId="283"/>
        </pc:sldMkLst>
        <pc:extLst>
          <p:ext xmlns:p="http://schemas.openxmlformats.org/presentationml/2006/main" uri="{D6D511B9-2390-475A-947B-AFAB55BFBCF1}">
            <pc226:cmChg xmlns:pc226="http://schemas.microsoft.com/office/powerpoint/2022/06/main/command" chg="del">
              <pc226:chgData name="Flaherty, Julia E" userId="f2de96d9-d1e7-4635-9cfc-d09a328b8fc0" providerId="ADAL" clId="{0EEC59AD-72C9-42F4-BBC1-60A4F7D7AE81}" dt="2024-10-20T20:47:46.545" v="430"/>
              <pc2:cmMkLst xmlns:pc2="http://schemas.microsoft.com/office/powerpoint/2019/9/main/command">
                <pc:docMk/>
                <pc:sldMk cId="1849452694" sldId="283"/>
                <pc2:cmMk id="{D6A787C7-8ABD-46B1-9780-77386A8FDCBE}"/>
              </pc2:cmMkLst>
            </pc226:cmChg>
          </p:ext>
        </pc:extLst>
      </pc:sldChg>
      <pc:sldChg chg="delCm">
        <pc:chgData name="Flaherty, Julia E" userId="f2de96d9-d1e7-4635-9cfc-d09a328b8fc0" providerId="ADAL" clId="{0EEC59AD-72C9-42F4-BBC1-60A4F7D7AE81}" dt="2024-10-22T00:17:01.073" v="439"/>
        <pc:sldMkLst>
          <pc:docMk/>
          <pc:sldMk cId="1193091933" sldId="284"/>
        </pc:sldMkLst>
        <pc:extLst>
          <p:ext xmlns:p="http://schemas.openxmlformats.org/presentationml/2006/main" uri="{D6D511B9-2390-475A-947B-AFAB55BFBCF1}">
            <pc226:cmChg xmlns:pc226="http://schemas.microsoft.com/office/powerpoint/2022/06/main/command" chg="del">
              <pc226:chgData name="Flaherty, Julia E" userId="f2de96d9-d1e7-4635-9cfc-d09a328b8fc0" providerId="ADAL" clId="{0EEC59AD-72C9-42F4-BBC1-60A4F7D7AE81}" dt="2024-10-22T00:17:01.073" v="439"/>
              <pc2:cmMkLst xmlns:pc2="http://schemas.microsoft.com/office/powerpoint/2019/9/main/command">
                <pc:docMk/>
                <pc:sldMk cId="1193091933" sldId="284"/>
                <pc2:cmMk id="{E8BFE73F-605F-4E6F-ADC0-10FE5E2DAE3C}"/>
              </pc2:cmMkLst>
            </pc226:cmChg>
          </p:ext>
        </pc:extLst>
      </pc:sldChg>
      <pc:sldChg chg="modSp mod">
        <pc:chgData name="Flaherty, Julia E" userId="f2de96d9-d1e7-4635-9cfc-d09a328b8fc0" providerId="ADAL" clId="{0EEC59AD-72C9-42F4-BBC1-60A4F7D7AE81}" dt="2024-10-20T03:58:29.304" v="260" actId="1076"/>
        <pc:sldMkLst>
          <pc:docMk/>
          <pc:sldMk cId="1000282055" sldId="285"/>
        </pc:sldMkLst>
        <pc:spChg chg="mod">
          <ac:chgData name="Flaherty, Julia E" userId="f2de96d9-d1e7-4635-9cfc-d09a328b8fc0" providerId="ADAL" clId="{0EEC59AD-72C9-42F4-BBC1-60A4F7D7AE81}" dt="2024-10-20T03:55:38.306" v="244" actId="20577"/>
          <ac:spMkLst>
            <pc:docMk/>
            <pc:sldMk cId="1000282055" sldId="285"/>
            <ac:spMk id="4" creationId="{C7B7D4DF-D7D0-085C-A779-76EB617D4ABF}"/>
          </ac:spMkLst>
        </pc:spChg>
        <pc:picChg chg="mod">
          <ac:chgData name="Flaherty, Julia E" userId="f2de96d9-d1e7-4635-9cfc-d09a328b8fc0" providerId="ADAL" clId="{0EEC59AD-72C9-42F4-BBC1-60A4F7D7AE81}" dt="2024-10-20T03:57:36.036" v="245" actId="14826"/>
          <ac:picMkLst>
            <pc:docMk/>
            <pc:sldMk cId="1000282055" sldId="285"/>
            <ac:picMk id="5" creationId="{A373E6B5-2B57-9828-0E42-C3CAE7C38FB1}"/>
          </ac:picMkLst>
        </pc:picChg>
        <pc:picChg chg="mod">
          <ac:chgData name="Flaherty, Julia E" userId="f2de96d9-d1e7-4635-9cfc-d09a328b8fc0" providerId="ADAL" clId="{0EEC59AD-72C9-42F4-BBC1-60A4F7D7AE81}" dt="2024-10-20T03:57:55.577" v="246" actId="14826"/>
          <ac:picMkLst>
            <pc:docMk/>
            <pc:sldMk cId="1000282055" sldId="285"/>
            <ac:picMk id="6" creationId="{85873293-F135-DCE4-AC8F-06A588BA9845}"/>
          </ac:picMkLst>
        </pc:picChg>
        <pc:picChg chg="mod">
          <ac:chgData name="Flaherty, Julia E" userId="f2de96d9-d1e7-4635-9cfc-d09a328b8fc0" providerId="ADAL" clId="{0EEC59AD-72C9-42F4-BBC1-60A4F7D7AE81}" dt="2024-10-20T03:58:29.304" v="260" actId="1076"/>
          <ac:picMkLst>
            <pc:docMk/>
            <pc:sldMk cId="1000282055" sldId="285"/>
            <ac:picMk id="7" creationId="{86A933F1-D6DA-F6A3-A602-DA5AB1932D23}"/>
          </ac:picMkLst>
        </pc:picChg>
        <pc:cxnChg chg="mod">
          <ac:chgData name="Flaherty, Julia E" userId="f2de96d9-d1e7-4635-9cfc-d09a328b8fc0" providerId="ADAL" clId="{0EEC59AD-72C9-42F4-BBC1-60A4F7D7AE81}" dt="2024-10-20T03:58:29.304" v="260" actId="1076"/>
          <ac:cxnSpMkLst>
            <pc:docMk/>
            <pc:sldMk cId="1000282055" sldId="285"/>
            <ac:cxnSpMk id="12" creationId="{4088DFCA-0321-F0AE-5C17-665070EAC159}"/>
          </ac:cxnSpMkLst>
        </pc:cxnChg>
      </pc:sldChg>
      <pc:sldChg chg="modSp mod">
        <pc:chgData name="Flaherty, Julia E" userId="f2de96d9-d1e7-4635-9cfc-d09a328b8fc0" providerId="ADAL" clId="{0EEC59AD-72C9-42F4-BBC1-60A4F7D7AE81}" dt="2024-10-07T02:37:56.387" v="86" actId="6549"/>
        <pc:sldMkLst>
          <pc:docMk/>
          <pc:sldMk cId="320407529" sldId="287"/>
        </pc:sldMkLst>
        <pc:spChg chg="mod">
          <ac:chgData name="Flaherty, Julia E" userId="f2de96d9-d1e7-4635-9cfc-d09a328b8fc0" providerId="ADAL" clId="{0EEC59AD-72C9-42F4-BBC1-60A4F7D7AE81}" dt="2024-10-07T02:37:56.387" v="86" actId="6549"/>
          <ac:spMkLst>
            <pc:docMk/>
            <pc:sldMk cId="320407529" sldId="287"/>
            <ac:spMk id="4" creationId="{707AF3C3-6BE9-543A-13B6-13BA2601D408}"/>
          </ac:spMkLst>
        </pc:spChg>
      </pc:sldChg>
      <pc:sldChg chg="delCm">
        <pc:chgData name="Flaherty, Julia E" userId="f2de96d9-d1e7-4635-9cfc-d09a328b8fc0" providerId="ADAL" clId="{0EEC59AD-72C9-42F4-BBC1-60A4F7D7AE81}" dt="2024-10-22T00:16:35.284" v="438"/>
        <pc:sldMkLst>
          <pc:docMk/>
          <pc:sldMk cId="2028477483" sldId="290"/>
        </pc:sldMkLst>
        <pc:extLst>
          <p:ext xmlns:p="http://schemas.openxmlformats.org/presentationml/2006/main" uri="{D6D511B9-2390-475A-947B-AFAB55BFBCF1}">
            <pc226:cmChg xmlns:pc226="http://schemas.microsoft.com/office/powerpoint/2022/06/main/command" chg="del">
              <pc226:chgData name="Flaherty, Julia E" userId="f2de96d9-d1e7-4635-9cfc-d09a328b8fc0" providerId="ADAL" clId="{0EEC59AD-72C9-42F4-BBC1-60A4F7D7AE81}" dt="2024-10-22T00:16:35.284" v="438"/>
              <pc2:cmMkLst xmlns:pc2="http://schemas.microsoft.com/office/powerpoint/2019/9/main/command">
                <pc:docMk/>
                <pc:sldMk cId="2028477483" sldId="290"/>
                <pc2:cmMk id="{8644C688-CE87-4763-9E29-7F1491822618}"/>
              </pc2:cmMkLst>
            </pc226:cmChg>
          </p:ext>
        </pc:extLst>
      </pc:sldChg>
      <pc:sldChg chg="modSp mod">
        <pc:chgData name="Flaherty, Julia E" userId="f2de96d9-d1e7-4635-9cfc-d09a328b8fc0" providerId="ADAL" clId="{0EEC59AD-72C9-42F4-BBC1-60A4F7D7AE81}" dt="2024-10-20T04:02:28.532" v="271" actId="20577"/>
        <pc:sldMkLst>
          <pc:docMk/>
          <pc:sldMk cId="1425867444" sldId="293"/>
        </pc:sldMkLst>
        <pc:spChg chg="mod">
          <ac:chgData name="Flaherty, Julia E" userId="f2de96d9-d1e7-4635-9cfc-d09a328b8fc0" providerId="ADAL" clId="{0EEC59AD-72C9-42F4-BBC1-60A4F7D7AE81}" dt="2024-10-20T04:02:28.532" v="271" actId="20577"/>
          <ac:spMkLst>
            <pc:docMk/>
            <pc:sldMk cId="1425867444" sldId="293"/>
            <ac:spMk id="5" creationId="{FAEEE714-D7DE-43FF-964C-E6DB0A670FE8}"/>
          </ac:spMkLst>
        </pc:spChg>
      </pc:sldChg>
      <pc:sldChg chg="modSp mod">
        <pc:chgData name="Flaherty, Julia E" userId="f2de96d9-d1e7-4635-9cfc-d09a328b8fc0" providerId="ADAL" clId="{0EEC59AD-72C9-42F4-BBC1-60A4F7D7AE81}" dt="2024-10-20T04:13:36.066" v="298" actId="6549"/>
        <pc:sldMkLst>
          <pc:docMk/>
          <pc:sldMk cId="3224183759" sldId="294"/>
        </pc:sldMkLst>
        <pc:spChg chg="mod">
          <ac:chgData name="Flaherty, Julia E" userId="f2de96d9-d1e7-4635-9cfc-d09a328b8fc0" providerId="ADAL" clId="{0EEC59AD-72C9-42F4-BBC1-60A4F7D7AE81}" dt="2024-10-20T04:13:36.066" v="298" actId="6549"/>
          <ac:spMkLst>
            <pc:docMk/>
            <pc:sldMk cId="3224183759" sldId="294"/>
            <ac:spMk id="5" creationId="{FAEEE714-D7DE-43FF-964C-E6DB0A670FE8}"/>
          </ac:spMkLst>
        </pc:spChg>
      </pc:sldChg>
      <pc:sldChg chg="modSp mod">
        <pc:chgData name="Flaherty, Julia E" userId="f2de96d9-d1e7-4635-9cfc-d09a328b8fc0" providerId="ADAL" clId="{0EEC59AD-72C9-42F4-BBC1-60A4F7D7AE81}" dt="2024-10-20T04:16:27.031" v="327" actId="20577"/>
        <pc:sldMkLst>
          <pc:docMk/>
          <pc:sldMk cId="2652013651" sldId="295"/>
        </pc:sldMkLst>
        <pc:spChg chg="mod">
          <ac:chgData name="Flaherty, Julia E" userId="f2de96d9-d1e7-4635-9cfc-d09a328b8fc0" providerId="ADAL" clId="{0EEC59AD-72C9-42F4-BBC1-60A4F7D7AE81}" dt="2024-10-20T04:16:27.031" v="327" actId="20577"/>
          <ac:spMkLst>
            <pc:docMk/>
            <pc:sldMk cId="2652013651" sldId="295"/>
            <ac:spMk id="5" creationId="{FAEEE714-D7DE-43FF-964C-E6DB0A670FE8}"/>
          </ac:spMkLst>
        </pc:spChg>
      </pc:sldChg>
      <pc:sldChg chg="modSp mod">
        <pc:chgData name="Flaherty, Julia E" userId="f2de96d9-d1e7-4635-9cfc-d09a328b8fc0" providerId="ADAL" clId="{0EEC59AD-72C9-42F4-BBC1-60A4F7D7AE81}" dt="2024-10-20T04:02:02.492" v="266" actId="20577"/>
        <pc:sldMkLst>
          <pc:docMk/>
          <pc:sldMk cId="1433385800" sldId="299"/>
        </pc:sldMkLst>
        <pc:spChg chg="mod">
          <ac:chgData name="Flaherty, Julia E" userId="f2de96d9-d1e7-4635-9cfc-d09a328b8fc0" providerId="ADAL" clId="{0EEC59AD-72C9-42F4-BBC1-60A4F7D7AE81}" dt="2024-10-20T04:02:02.492" v="266" actId="20577"/>
          <ac:spMkLst>
            <pc:docMk/>
            <pc:sldMk cId="1433385800" sldId="299"/>
            <ac:spMk id="5" creationId="{FAEEE714-D7DE-43FF-964C-E6DB0A670FE8}"/>
          </ac:spMkLst>
        </pc:spChg>
      </pc:sldChg>
      <pc:sldChg chg="modSp mod">
        <pc:chgData name="Flaherty, Julia E" userId="f2de96d9-d1e7-4635-9cfc-d09a328b8fc0" providerId="ADAL" clId="{0EEC59AD-72C9-42F4-BBC1-60A4F7D7AE81}" dt="2024-10-20T03:43:13.576" v="120" actId="20577"/>
        <pc:sldMkLst>
          <pc:docMk/>
          <pc:sldMk cId="2184340795" sldId="302"/>
        </pc:sldMkLst>
        <pc:spChg chg="mod">
          <ac:chgData name="Flaherty, Julia E" userId="f2de96d9-d1e7-4635-9cfc-d09a328b8fc0" providerId="ADAL" clId="{0EEC59AD-72C9-42F4-BBC1-60A4F7D7AE81}" dt="2024-10-20T03:43:13.576" v="120" actId="20577"/>
          <ac:spMkLst>
            <pc:docMk/>
            <pc:sldMk cId="2184340795" sldId="302"/>
            <ac:spMk id="4" creationId="{B7E00048-9F6D-67C4-16BC-05EA5D3FD947}"/>
          </ac:spMkLst>
        </pc:spChg>
      </pc:sldChg>
      <pc:sldChg chg="modSp mod">
        <pc:chgData name="Flaherty, Julia E" userId="f2de96d9-d1e7-4635-9cfc-d09a328b8fc0" providerId="ADAL" clId="{0EEC59AD-72C9-42F4-BBC1-60A4F7D7AE81}" dt="2024-10-20T03:50:17.463" v="177" actId="114"/>
        <pc:sldMkLst>
          <pc:docMk/>
          <pc:sldMk cId="1131771893" sldId="304"/>
        </pc:sldMkLst>
        <pc:spChg chg="mod">
          <ac:chgData name="Flaherty, Julia E" userId="f2de96d9-d1e7-4635-9cfc-d09a328b8fc0" providerId="ADAL" clId="{0EEC59AD-72C9-42F4-BBC1-60A4F7D7AE81}" dt="2024-10-20T03:50:17.463" v="177" actId="114"/>
          <ac:spMkLst>
            <pc:docMk/>
            <pc:sldMk cId="1131771893" sldId="304"/>
            <ac:spMk id="4" creationId="{13863178-5F76-1CCB-87B3-F01E78044DA6}"/>
          </ac:spMkLst>
        </pc:spChg>
      </pc:sldChg>
      <pc:sldChg chg="modSp mod">
        <pc:chgData name="Flaherty, Julia E" userId="f2de96d9-d1e7-4635-9cfc-d09a328b8fc0" providerId="ADAL" clId="{0EEC59AD-72C9-42F4-BBC1-60A4F7D7AE81}" dt="2024-10-22T00:51:35.715" v="487" actId="1076"/>
        <pc:sldMkLst>
          <pc:docMk/>
          <pc:sldMk cId="3237454476" sldId="307"/>
        </pc:sldMkLst>
        <pc:spChg chg="mod">
          <ac:chgData name="Flaherty, Julia E" userId="f2de96d9-d1e7-4635-9cfc-d09a328b8fc0" providerId="ADAL" clId="{0EEC59AD-72C9-42F4-BBC1-60A4F7D7AE81}" dt="2024-10-22T00:51:13.789" v="466" actId="1035"/>
          <ac:spMkLst>
            <pc:docMk/>
            <pc:sldMk cId="3237454476" sldId="307"/>
            <ac:spMk id="2" creationId="{03B83B98-BABF-5130-1CE4-BC3A3E670B68}"/>
          </ac:spMkLst>
        </pc:spChg>
        <pc:spChg chg="mod">
          <ac:chgData name="Flaherty, Julia E" userId="f2de96d9-d1e7-4635-9cfc-d09a328b8fc0" providerId="ADAL" clId="{0EEC59AD-72C9-42F4-BBC1-60A4F7D7AE81}" dt="2024-10-22T00:51:13.789" v="466" actId="1035"/>
          <ac:spMkLst>
            <pc:docMk/>
            <pc:sldMk cId="3237454476" sldId="307"/>
            <ac:spMk id="4" creationId="{9CB5ACF0-F8BE-4D29-FDFF-00C28AB9E0C4}"/>
          </ac:spMkLst>
        </pc:spChg>
        <pc:spChg chg="mod">
          <ac:chgData name="Flaherty, Julia E" userId="f2de96d9-d1e7-4635-9cfc-d09a328b8fc0" providerId="ADAL" clId="{0EEC59AD-72C9-42F4-BBC1-60A4F7D7AE81}" dt="2024-10-22T00:51:27.108" v="485" actId="1035"/>
          <ac:spMkLst>
            <pc:docMk/>
            <pc:sldMk cId="3237454476" sldId="307"/>
            <ac:spMk id="7" creationId="{16E71FC0-E8AF-4D46-A77C-94F773689529}"/>
          </ac:spMkLst>
        </pc:spChg>
        <pc:picChg chg="mod">
          <ac:chgData name="Flaherty, Julia E" userId="f2de96d9-d1e7-4635-9cfc-d09a328b8fc0" providerId="ADAL" clId="{0EEC59AD-72C9-42F4-BBC1-60A4F7D7AE81}" dt="2024-10-22T00:51:35.715" v="487" actId="1076"/>
          <ac:picMkLst>
            <pc:docMk/>
            <pc:sldMk cId="3237454476" sldId="307"/>
            <ac:picMk id="5" creationId="{13AAF7C9-E6FD-EE24-38EE-6A4846CF6238}"/>
          </ac:picMkLst>
        </pc:picChg>
        <pc:picChg chg="mod">
          <ac:chgData name="Flaherty, Julia E" userId="f2de96d9-d1e7-4635-9cfc-d09a328b8fc0" providerId="ADAL" clId="{0EEC59AD-72C9-42F4-BBC1-60A4F7D7AE81}" dt="2024-10-22T00:51:27.108" v="485" actId="1035"/>
          <ac:picMkLst>
            <pc:docMk/>
            <pc:sldMk cId="3237454476" sldId="307"/>
            <ac:picMk id="6" creationId="{9C534B95-CD57-5CC6-2E43-EF97C1910AE9}"/>
          </ac:picMkLst>
        </pc:picChg>
      </pc:sldChg>
      <pc:sldChg chg="modSp mod">
        <pc:chgData name="Flaherty, Julia E" userId="f2de96d9-d1e7-4635-9cfc-d09a328b8fc0" providerId="ADAL" clId="{0EEC59AD-72C9-42F4-BBC1-60A4F7D7AE81}" dt="2024-10-22T00:52:38.962" v="504" actId="1035"/>
        <pc:sldMkLst>
          <pc:docMk/>
          <pc:sldMk cId="995855407" sldId="308"/>
        </pc:sldMkLst>
        <pc:spChg chg="mod">
          <ac:chgData name="Flaherty, Julia E" userId="f2de96d9-d1e7-4635-9cfc-d09a328b8fc0" providerId="ADAL" clId="{0EEC59AD-72C9-42F4-BBC1-60A4F7D7AE81}" dt="2024-10-22T00:52:30.258" v="490" actId="1076"/>
          <ac:spMkLst>
            <pc:docMk/>
            <pc:sldMk cId="995855407" sldId="308"/>
            <ac:spMk id="7" creationId="{CC58442A-C622-9CED-E68E-3E736E442F50}"/>
          </ac:spMkLst>
        </pc:spChg>
        <pc:picChg chg="mod">
          <ac:chgData name="Flaherty, Julia E" userId="f2de96d9-d1e7-4635-9cfc-d09a328b8fc0" providerId="ADAL" clId="{0EEC59AD-72C9-42F4-BBC1-60A4F7D7AE81}" dt="2024-10-22T00:52:38.962" v="504" actId="1035"/>
          <ac:picMkLst>
            <pc:docMk/>
            <pc:sldMk cId="995855407" sldId="308"/>
            <ac:picMk id="5" creationId="{C72285BE-1285-46ED-FBFF-EE5911C7992A}"/>
          </ac:picMkLst>
        </pc:picChg>
        <pc:picChg chg="mod">
          <ac:chgData name="Flaherty, Julia E" userId="f2de96d9-d1e7-4635-9cfc-d09a328b8fc0" providerId="ADAL" clId="{0EEC59AD-72C9-42F4-BBC1-60A4F7D7AE81}" dt="2024-10-22T00:52:38.962" v="504" actId="1035"/>
          <ac:picMkLst>
            <pc:docMk/>
            <pc:sldMk cId="995855407" sldId="308"/>
            <ac:picMk id="6" creationId="{F4B7CDAC-86F0-3C49-916A-EC171EB19405}"/>
          </ac:picMkLst>
        </pc:picChg>
      </pc:sldChg>
      <pc:sldChg chg="modSp mod">
        <pc:chgData name="Flaherty, Julia E" userId="f2de96d9-d1e7-4635-9cfc-d09a328b8fc0" providerId="ADAL" clId="{0EEC59AD-72C9-42F4-BBC1-60A4F7D7AE81}" dt="2024-10-22T00:53:24.740" v="508" actId="1076"/>
        <pc:sldMkLst>
          <pc:docMk/>
          <pc:sldMk cId="1169833624" sldId="309"/>
        </pc:sldMkLst>
        <pc:spChg chg="mod">
          <ac:chgData name="Flaherty, Julia E" userId="f2de96d9-d1e7-4635-9cfc-d09a328b8fc0" providerId="ADAL" clId="{0EEC59AD-72C9-42F4-BBC1-60A4F7D7AE81}" dt="2024-10-22T00:52:50.225" v="505" actId="1076"/>
          <ac:spMkLst>
            <pc:docMk/>
            <pc:sldMk cId="1169833624" sldId="309"/>
            <ac:spMk id="7" creationId="{A617377A-02AF-4010-2C02-7205AC913C9E}"/>
          </ac:spMkLst>
        </pc:spChg>
        <pc:picChg chg="mod">
          <ac:chgData name="Flaherty, Julia E" userId="f2de96d9-d1e7-4635-9cfc-d09a328b8fc0" providerId="ADAL" clId="{0EEC59AD-72C9-42F4-BBC1-60A4F7D7AE81}" dt="2024-10-22T00:53:13.635" v="507" actId="1076"/>
          <ac:picMkLst>
            <pc:docMk/>
            <pc:sldMk cId="1169833624" sldId="309"/>
            <ac:picMk id="5" creationId="{05A54D9A-978D-0C2E-8ECE-5651EC250592}"/>
          </ac:picMkLst>
        </pc:picChg>
        <pc:picChg chg="mod">
          <ac:chgData name="Flaherty, Julia E" userId="f2de96d9-d1e7-4635-9cfc-d09a328b8fc0" providerId="ADAL" clId="{0EEC59AD-72C9-42F4-BBC1-60A4F7D7AE81}" dt="2024-10-22T00:53:24.740" v="508" actId="1076"/>
          <ac:picMkLst>
            <pc:docMk/>
            <pc:sldMk cId="1169833624" sldId="309"/>
            <ac:picMk id="6" creationId="{259A2E88-5845-CA97-C84E-617EC34A8993}"/>
          </ac:picMkLst>
        </pc:picChg>
      </pc:sldChg>
      <pc:sldChg chg="modSp mod">
        <pc:chgData name="Flaherty, Julia E" userId="f2de96d9-d1e7-4635-9cfc-d09a328b8fc0" providerId="ADAL" clId="{0EEC59AD-72C9-42F4-BBC1-60A4F7D7AE81}" dt="2024-10-20T04:12:59.672" v="290" actId="20577"/>
        <pc:sldMkLst>
          <pc:docMk/>
          <pc:sldMk cId="3344481962" sldId="310"/>
        </pc:sldMkLst>
        <pc:spChg chg="mod">
          <ac:chgData name="Flaherty, Julia E" userId="f2de96d9-d1e7-4635-9cfc-d09a328b8fc0" providerId="ADAL" clId="{0EEC59AD-72C9-42F4-BBC1-60A4F7D7AE81}" dt="2024-10-20T04:12:59.672" v="290" actId="20577"/>
          <ac:spMkLst>
            <pc:docMk/>
            <pc:sldMk cId="3344481962" sldId="310"/>
            <ac:spMk id="5" creationId="{FAEEE714-D7DE-43FF-964C-E6DB0A670FE8}"/>
          </ac:spMkLst>
        </pc:spChg>
      </pc:sldChg>
      <pc:sldChg chg="modSp mod">
        <pc:chgData name="Flaherty, Julia E" userId="f2de96d9-d1e7-4635-9cfc-d09a328b8fc0" providerId="ADAL" clId="{0EEC59AD-72C9-42F4-BBC1-60A4F7D7AE81}" dt="2024-10-20T04:13:18.905" v="293" actId="20577"/>
        <pc:sldMkLst>
          <pc:docMk/>
          <pc:sldMk cId="1279781393" sldId="313"/>
        </pc:sldMkLst>
        <pc:spChg chg="mod">
          <ac:chgData name="Flaherty, Julia E" userId="f2de96d9-d1e7-4635-9cfc-d09a328b8fc0" providerId="ADAL" clId="{0EEC59AD-72C9-42F4-BBC1-60A4F7D7AE81}" dt="2024-10-20T04:13:18.905" v="293" actId="20577"/>
          <ac:spMkLst>
            <pc:docMk/>
            <pc:sldMk cId="1279781393" sldId="313"/>
            <ac:spMk id="5" creationId="{FAEEE714-D7DE-43FF-964C-E6DB0A670FE8}"/>
          </ac:spMkLst>
        </pc:spChg>
      </pc:sldChg>
      <pc:sldChg chg="modSp mod">
        <pc:chgData name="Flaherty, Julia E" userId="f2de96d9-d1e7-4635-9cfc-d09a328b8fc0" providerId="ADAL" clId="{0EEC59AD-72C9-42F4-BBC1-60A4F7D7AE81}" dt="2024-10-20T04:15:01.513" v="307" actId="14100"/>
        <pc:sldMkLst>
          <pc:docMk/>
          <pc:sldMk cId="4251120333" sldId="314"/>
        </pc:sldMkLst>
        <pc:spChg chg="mod">
          <ac:chgData name="Flaherty, Julia E" userId="f2de96d9-d1e7-4635-9cfc-d09a328b8fc0" providerId="ADAL" clId="{0EEC59AD-72C9-42F4-BBC1-60A4F7D7AE81}" dt="2024-10-20T04:15:01.513" v="307" actId="14100"/>
          <ac:spMkLst>
            <pc:docMk/>
            <pc:sldMk cId="4251120333" sldId="314"/>
            <ac:spMk id="5" creationId="{FAEEE714-D7DE-43FF-964C-E6DB0A670FE8}"/>
          </ac:spMkLst>
        </pc:spChg>
      </pc:sldChg>
      <pc:sldChg chg="modSp mod">
        <pc:chgData name="Flaherty, Julia E" userId="f2de96d9-d1e7-4635-9cfc-d09a328b8fc0" providerId="ADAL" clId="{0EEC59AD-72C9-42F4-BBC1-60A4F7D7AE81}" dt="2024-10-20T04:15:25.017" v="315" actId="20577"/>
        <pc:sldMkLst>
          <pc:docMk/>
          <pc:sldMk cId="3417108902" sldId="315"/>
        </pc:sldMkLst>
        <pc:spChg chg="mod">
          <ac:chgData name="Flaherty, Julia E" userId="f2de96d9-d1e7-4635-9cfc-d09a328b8fc0" providerId="ADAL" clId="{0EEC59AD-72C9-42F4-BBC1-60A4F7D7AE81}" dt="2024-10-20T04:15:25.017" v="315" actId="20577"/>
          <ac:spMkLst>
            <pc:docMk/>
            <pc:sldMk cId="3417108902" sldId="315"/>
            <ac:spMk id="5" creationId="{FAEEE714-D7DE-43FF-964C-E6DB0A670FE8}"/>
          </ac:spMkLst>
        </pc:spChg>
      </pc:sldChg>
      <pc:sldChg chg="delCm">
        <pc:chgData name="Flaherty, Julia E" userId="f2de96d9-d1e7-4635-9cfc-d09a328b8fc0" providerId="ADAL" clId="{0EEC59AD-72C9-42F4-BBC1-60A4F7D7AE81}" dt="2024-10-22T00:54:09.885" v="509"/>
        <pc:sldMkLst>
          <pc:docMk/>
          <pc:sldMk cId="2087059811" sldId="316"/>
        </pc:sldMkLst>
        <pc:extLst>
          <p:ext xmlns:p="http://schemas.openxmlformats.org/presentationml/2006/main" uri="{D6D511B9-2390-475A-947B-AFAB55BFBCF1}">
            <pc226:cmChg xmlns:pc226="http://schemas.microsoft.com/office/powerpoint/2022/06/main/command" chg="del">
              <pc226:chgData name="Flaherty, Julia E" userId="f2de96d9-d1e7-4635-9cfc-d09a328b8fc0" providerId="ADAL" clId="{0EEC59AD-72C9-42F4-BBC1-60A4F7D7AE81}" dt="2024-10-22T00:54:09.885" v="509"/>
              <pc2:cmMkLst xmlns:pc2="http://schemas.microsoft.com/office/powerpoint/2019/9/main/command">
                <pc:docMk/>
                <pc:sldMk cId="2087059811" sldId="316"/>
                <pc2:cmMk id="{C9F0F312-A653-4859-9AD8-7EECE8F72F24}"/>
              </pc2:cmMkLst>
            </pc226:cmChg>
          </p:ext>
        </pc:extLst>
      </pc:sldChg>
      <pc:sldChg chg="modSp mod">
        <pc:chgData name="Flaherty, Julia E" userId="f2de96d9-d1e7-4635-9cfc-d09a328b8fc0" providerId="ADAL" clId="{0EEC59AD-72C9-42F4-BBC1-60A4F7D7AE81}" dt="2024-10-20T04:01:03.012" v="263" actId="20577"/>
        <pc:sldMkLst>
          <pc:docMk/>
          <pc:sldMk cId="4100673283" sldId="321"/>
        </pc:sldMkLst>
        <pc:spChg chg="mod">
          <ac:chgData name="Flaherty, Julia E" userId="f2de96d9-d1e7-4635-9cfc-d09a328b8fc0" providerId="ADAL" clId="{0EEC59AD-72C9-42F4-BBC1-60A4F7D7AE81}" dt="2024-10-20T04:01:03.012" v="263" actId="20577"/>
          <ac:spMkLst>
            <pc:docMk/>
            <pc:sldMk cId="4100673283" sldId="321"/>
            <ac:spMk id="3" creationId="{66A7FE13-F2D5-A76B-739B-471FD07C8207}"/>
          </ac:spMkLst>
        </pc:spChg>
      </pc:sldChg>
      <pc:sldChg chg="modSp mod">
        <pc:chgData name="Flaherty, Julia E" userId="f2de96d9-d1e7-4635-9cfc-d09a328b8fc0" providerId="ADAL" clId="{0EEC59AD-72C9-42F4-BBC1-60A4F7D7AE81}" dt="2024-10-20T04:01:44.106" v="265" actId="20577"/>
        <pc:sldMkLst>
          <pc:docMk/>
          <pc:sldMk cId="3745870963" sldId="322"/>
        </pc:sldMkLst>
        <pc:spChg chg="mod">
          <ac:chgData name="Flaherty, Julia E" userId="f2de96d9-d1e7-4635-9cfc-d09a328b8fc0" providerId="ADAL" clId="{0EEC59AD-72C9-42F4-BBC1-60A4F7D7AE81}" dt="2024-10-20T04:01:44.106" v="265" actId="20577"/>
          <ac:spMkLst>
            <pc:docMk/>
            <pc:sldMk cId="3745870963" sldId="322"/>
            <ac:spMk id="3" creationId="{66A7FE13-F2D5-A76B-739B-471FD07C8207}"/>
          </ac:spMkLst>
        </pc:spChg>
      </pc:sldChg>
      <pc:sldChg chg="modSp mod">
        <pc:chgData name="Flaherty, Julia E" userId="f2de96d9-d1e7-4635-9cfc-d09a328b8fc0" providerId="ADAL" clId="{0EEC59AD-72C9-42F4-BBC1-60A4F7D7AE81}" dt="2024-10-20T04:02:17.430" v="270" actId="20577"/>
        <pc:sldMkLst>
          <pc:docMk/>
          <pc:sldMk cId="2718787704" sldId="323"/>
        </pc:sldMkLst>
        <pc:spChg chg="mod">
          <ac:chgData name="Flaherty, Julia E" userId="f2de96d9-d1e7-4635-9cfc-d09a328b8fc0" providerId="ADAL" clId="{0EEC59AD-72C9-42F4-BBC1-60A4F7D7AE81}" dt="2024-10-20T04:02:17.430" v="270" actId="20577"/>
          <ac:spMkLst>
            <pc:docMk/>
            <pc:sldMk cId="2718787704" sldId="323"/>
            <ac:spMk id="3" creationId="{66A7FE13-F2D5-A76B-739B-471FD07C8207}"/>
          </ac:spMkLst>
        </pc:spChg>
      </pc:sldChg>
      <pc:sldChg chg="modSp mod">
        <pc:chgData name="Flaherty, Julia E" userId="f2de96d9-d1e7-4635-9cfc-d09a328b8fc0" providerId="ADAL" clId="{0EEC59AD-72C9-42F4-BBC1-60A4F7D7AE81}" dt="2024-10-20T04:07:28.323" v="276" actId="20577"/>
        <pc:sldMkLst>
          <pc:docMk/>
          <pc:sldMk cId="1626547974" sldId="324"/>
        </pc:sldMkLst>
        <pc:spChg chg="mod">
          <ac:chgData name="Flaherty, Julia E" userId="f2de96d9-d1e7-4635-9cfc-d09a328b8fc0" providerId="ADAL" clId="{0EEC59AD-72C9-42F4-BBC1-60A4F7D7AE81}" dt="2024-10-20T04:07:28.323" v="276" actId="20577"/>
          <ac:spMkLst>
            <pc:docMk/>
            <pc:sldMk cId="1626547974" sldId="324"/>
            <ac:spMk id="3" creationId="{66A7FE13-F2D5-A76B-739B-471FD07C8207}"/>
          </ac:spMkLst>
        </pc:spChg>
      </pc:sldChg>
      <pc:sldChg chg="modSp mod">
        <pc:chgData name="Flaherty, Julia E" userId="f2de96d9-d1e7-4635-9cfc-d09a328b8fc0" providerId="ADAL" clId="{0EEC59AD-72C9-42F4-BBC1-60A4F7D7AE81}" dt="2024-10-20T04:06:58.578" v="274" actId="14826"/>
        <pc:sldMkLst>
          <pc:docMk/>
          <pc:sldMk cId="2153231695" sldId="325"/>
        </pc:sldMkLst>
        <pc:spChg chg="mod">
          <ac:chgData name="Flaherty, Julia E" userId="f2de96d9-d1e7-4635-9cfc-d09a328b8fc0" providerId="ADAL" clId="{0EEC59AD-72C9-42F4-BBC1-60A4F7D7AE81}" dt="2024-10-20T04:02:37.718" v="273" actId="20577"/>
          <ac:spMkLst>
            <pc:docMk/>
            <pc:sldMk cId="2153231695" sldId="325"/>
            <ac:spMk id="3" creationId="{66A7FE13-F2D5-A76B-739B-471FD07C8207}"/>
          </ac:spMkLst>
        </pc:spChg>
        <pc:picChg chg="mod">
          <ac:chgData name="Flaherty, Julia E" userId="f2de96d9-d1e7-4635-9cfc-d09a328b8fc0" providerId="ADAL" clId="{0EEC59AD-72C9-42F4-BBC1-60A4F7D7AE81}" dt="2024-10-20T04:06:58.578" v="274" actId="14826"/>
          <ac:picMkLst>
            <pc:docMk/>
            <pc:sldMk cId="2153231695" sldId="325"/>
            <ac:picMk id="21" creationId="{69EF599F-5CD2-FECD-6D39-CAB65B79C8DD}"/>
          </ac:picMkLst>
        </pc:picChg>
      </pc:sldChg>
      <pc:sldChg chg="modSp mod">
        <pc:chgData name="Flaherty, Julia E" userId="f2de96d9-d1e7-4635-9cfc-d09a328b8fc0" providerId="ADAL" clId="{0EEC59AD-72C9-42F4-BBC1-60A4F7D7AE81}" dt="2024-10-20T04:12:45.111" v="289" actId="20577"/>
        <pc:sldMkLst>
          <pc:docMk/>
          <pc:sldMk cId="2952428671" sldId="326"/>
        </pc:sldMkLst>
        <pc:spChg chg="mod">
          <ac:chgData name="Flaherty, Julia E" userId="f2de96d9-d1e7-4635-9cfc-d09a328b8fc0" providerId="ADAL" clId="{0EEC59AD-72C9-42F4-BBC1-60A4F7D7AE81}" dt="2024-10-20T04:12:45.111" v="289" actId="20577"/>
          <ac:spMkLst>
            <pc:docMk/>
            <pc:sldMk cId="2952428671" sldId="326"/>
            <ac:spMk id="3" creationId="{66A7FE13-F2D5-A76B-739B-471FD07C8207}"/>
          </ac:spMkLst>
        </pc:spChg>
      </pc:sldChg>
      <pc:sldChg chg="modSp mod">
        <pc:chgData name="Flaherty, Julia E" userId="f2de96d9-d1e7-4635-9cfc-d09a328b8fc0" providerId="ADAL" clId="{0EEC59AD-72C9-42F4-BBC1-60A4F7D7AE81}" dt="2024-10-20T04:13:10.045" v="292" actId="20577"/>
        <pc:sldMkLst>
          <pc:docMk/>
          <pc:sldMk cId="256983251" sldId="327"/>
        </pc:sldMkLst>
        <pc:spChg chg="mod">
          <ac:chgData name="Flaherty, Julia E" userId="f2de96d9-d1e7-4635-9cfc-d09a328b8fc0" providerId="ADAL" clId="{0EEC59AD-72C9-42F4-BBC1-60A4F7D7AE81}" dt="2024-10-20T04:13:10.045" v="292" actId="20577"/>
          <ac:spMkLst>
            <pc:docMk/>
            <pc:sldMk cId="256983251" sldId="327"/>
            <ac:spMk id="3" creationId="{66A7FE13-F2D5-A76B-739B-471FD07C8207}"/>
          </ac:spMkLst>
        </pc:spChg>
      </pc:sldChg>
      <pc:sldChg chg="modSp mod">
        <pc:chgData name="Flaherty, Julia E" userId="f2de96d9-d1e7-4635-9cfc-d09a328b8fc0" providerId="ADAL" clId="{0EEC59AD-72C9-42F4-BBC1-60A4F7D7AE81}" dt="2024-10-20T04:13:25.315" v="296" actId="6549"/>
        <pc:sldMkLst>
          <pc:docMk/>
          <pc:sldMk cId="1416268147" sldId="328"/>
        </pc:sldMkLst>
        <pc:spChg chg="mod">
          <ac:chgData name="Flaherty, Julia E" userId="f2de96d9-d1e7-4635-9cfc-d09a328b8fc0" providerId="ADAL" clId="{0EEC59AD-72C9-42F4-BBC1-60A4F7D7AE81}" dt="2024-10-20T04:13:25.315" v="296" actId="6549"/>
          <ac:spMkLst>
            <pc:docMk/>
            <pc:sldMk cId="1416268147" sldId="328"/>
            <ac:spMk id="3" creationId="{66A7FE13-F2D5-A76B-739B-471FD07C8207}"/>
          </ac:spMkLst>
        </pc:spChg>
      </pc:sldChg>
      <pc:sldChg chg="modSp mod">
        <pc:chgData name="Flaherty, Julia E" userId="f2de96d9-d1e7-4635-9cfc-d09a328b8fc0" providerId="ADAL" clId="{0EEC59AD-72C9-42F4-BBC1-60A4F7D7AE81}" dt="2024-10-20T04:14:34.520" v="301" actId="14826"/>
        <pc:sldMkLst>
          <pc:docMk/>
          <pc:sldMk cId="2950649054" sldId="329"/>
        </pc:sldMkLst>
        <pc:spChg chg="mod">
          <ac:chgData name="Flaherty, Julia E" userId="f2de96d9-d1e7-4635-9cfc-d09a328b8fc0" providerId="ADAL" clId="{0EEC59AD-72C9-42F4-BBC1-60A4F7D7AE81}" dt="2024-10-20T04:13:40.642" v="300" actId="20577"/>
          <ac:spMkLst>
            <pc:docMk/>
            <pc:sldMk cId="2950649054" sldId="329"/>
            <ac:spMk id="3" creationId="{66A7FE13-F2D5-A76B-739B-471FD07C8207}"/>
          </ac:spMkLst>
        </pc:spChg>
        <pc:picChg chg="mod">
          <ac:chgData name="Flaherty, Julia E" userId="f2de96d9-d1e7-4635-9cfc-d09a328b8fc0" providerId="ADAL" clId="{0EEC59AD-72C9-42F4-BBC1-60A4F7D7AE81}" dt="2024-10-20T04:14:34.520" v="301" actId="14826"/>
          <ac:picMkLst>
            <pc:docMk/>
            <pc:sldMk cId="2950649054" sldId="329"/>
            <ac:picMk id="6" creationId="{9C4CA147-089C-25C1-489B-BDDE221A4E76}"/>
          </ac:picMkLst>
        </pc:picChg>
      </pc:sldChg>
      <pc:sldChg chg="modSp mod">
        <pc:chgData name="Flaherty, Julia E" userId="f2de96d9-d1e7-4635-9cfc-d09a328b8fc0" providerId="ADAL" clId="{0EEC59AD-72C9-42F4-BBC1-60A4F7D7AE81}" dt="2024-10-20T04:15:05.522" v="309" actId="20577"/>
        <pc:sldMkLst>
          <pc:docMk/>
          <pc:sldMk cId="2327757838" sldId="330"/>
        </pc:sldMkLst>
        <pc:spChg chg="mod">
          <ac:chgData name="Flaherty, Julia E" userId="f2de96d9-d1e7-4635-9cfc-d09a328b8fc0" providerId="ADAL" clId="{0EEC59AD-72C9-42F4-BBC1-60A4F7D7AE81}" dt="2024-10-20T04:15:05.522" v="309" actId="20577"/>
          <ac:spMkLst>
            <pc:docMk/>
            <pc:sldMk cId="2327757838" sldId="330"/>
            <ac:spMk id="3" creationId="{66A7FE13-F2D5-A76B-739B-471FD07C8207}"/>
          </ac:spMkLst>
        </pc:spChg>
      </pc:sldChg>
      <pc:sldChg chg="modSp mod">
        <pc:chgData name="Flaherty, Julia E" userId="f2de96d9-d1e7-4635-9cfc-d09a328b8fc0" providerId="ADAL" clId="{0EEC59AD-72C9-42F4-BBC1-60A4F7D7AE81}" dt="2024-10-20T04:15:35.283" v="319" actId="20577"/>
        <pc:sldMkLst>
          <pc:docMk/>
          <pc:sldMk cId="3670311737" sldId="331"/>
        </pc:sldMkLst>
        <pc:spChg chg="mod">
          <ac:chgData name="Flaherty, Julia E" userId="f2de96d9-d1e7-4635-9cfc-d09a328b8fc0" providerId="ADAL" clId="{0EEC59AD-72C9-42F4-BBC1-60A4F7D7AE81}" dt="2024-10-20T04:15:35.283" v="319" actId="20577"/>
          <ac:spMkLst>
            <pc:docMk/>
            <pc:sldMk cId="3670311737" sldId="331"/>
            <ac:spMk id="3" creationId="{66A7FE13-F2D5-A76B-739B-471FD07C8207}"/>
          </ac:spMkLst>
        </pc:spChg>
      </pc:sldChg>
      <pc:sldChg chg="modSp mod">
        <pc:chgData name="Flaherty, Julia E" userId="f2de96d9-d1e7-4635-9cfc-d09a328b8fc0" providerId="ADAL" clId="{0EEC59AD-72C9-42F4-BBC1-60A4F7D7AE81}" dt="2024-10-20T03:53:31.540" v="238" actId="20577"/>
        <pc:sldMkLst>
          <pc:docMk/>
          <pc:sldMk cId="1049336865" sldId="333"/>
        </pc:sldMkLst>
        <pc:spChg chg="mod">
          <ac:chgData name="Flaherty, Julia E" userId="f2de96d9-d1e7-4635-9cfc-d09a328b8fc0" providerId="ADAL" clId="{0EEC59AD-72C9-42F4-BBC1-60A4F7D7AE81}" dt="2024-10-20T03:53:31.540" v="238" actId="20577"/>
          <ac:spMkLst>
            <pc:docMk/>
            <pc:sldMk cId="1049336865" sldId="333"/>
            <ac:spMk id="4" creationId="{CF14AF12-C943-85FB-871B-F5D8511228E4}"/>
          </ac:spMkLst>
        </pc:spChg>
      </pc:sldChg>
      <pc:sldChg chg="modSp mod">
        <pc:chgData name="Flaherty, Julia E" userId="f2de96d9-d1e7-4635-9cfc-d09a328b8fc0" providerId="ADAL" clId="{0EEC59AD-72C9-42F4-BBC1-60A4F7D7AE81}" dt="2024-10-20T04:16:14.292" v="326" actId="20577"/>
        <pc:sldMkLst>
          <pc:docMk/>
          <pc:sldMk cId="569185341" sldId="334"/>
        </pc:sldMkLst>
        <pc:spChg chg="mod">
          <ac:chgData name="Flaherty, Julia E" userId="f2de96d9-d1e7-4635-9cfc-d09a328b8fc0" providerId="ADAL" clId="{0EEC59AD-72C9-42F4-BBC1-60A4F7D7AE81}" dt="2024-10-20T04:16:14.292" v="326" actId="20577"/>
          <ac:spMkLst>
            <pc:docMk/>
            <pc:sldMk cId="569185341" sldId="334"/>
            <ac:spMk id="3" creationId="{66A7FE13-F2D5-A76B-739B-471FD07C8207}"/>
          </ac:spMkLst>
        </pc:spChg>
      </pc:sldChg>
      <pc:sldChg chg="modSp mod">
        <pc:chgData name="Flaherty, Julia E" userId="f2de96d9-d1e7-4635-9cfc-d09a328b8fc0" providerId="ADAL" clId="{0EEC59AD-72C9-42F4-BBC1-60A4F7D7AE81}" dt="2024-10-20T04:15:59.188" v="323" actId="20577"/>
        <pc:sldMkLst>
          <pc:docMk/>
          <pc:sldMk cId="4088179992" sldId="335"/>
        </pc:sldMkLst>
        <pc:spChg chg="mod">
          <ac:chgData name="Flaherty, Julia E" userId="f2de96d9-d1e7-4635-9cfc-d09a328b8fc0" providerId="ADAL" clId="{0EEC59AD-72C9-42F4-BBC1-60A4F7D7AE81}" dt="2024-10-20T04:15:59.188" v="323" actId="20577"/>
          <ac:spMkLst>
            <pc:docMk/>
            <pc:sldMk cId="4088179992" sldId="335"/>
            <ac:spMk id="3" creationId="{66A7FE13-F2D5-A76B-739B-471FD07C8207}"/>
          </ac:spMkLst>
        </pc:spChg>
      </pc:sldChg>
      <pc:sldChg chg="delSp modSp mod">
        <pc:chgData name="Flaherty, Julia E" userId="f2de96d9-d1e7-4635-9cfc-d09a328b8fc0" providerId="ADAL" clId="{0EEC59AD-72C9-42F4-BBC1-60A4F7D7AE81}" dt="2024-10-20T04:19:07.662" v="401" actId="1076"/>
        <pc:sldMkLst>
          <pc:docMk/>
          <pc:sldMk cId="3958080998" sldId="336"/>
        </pc:sldMkLst>
        <pc:spChg chg="del">
          <ac:chgData name="Flaherty, Julia E" userId="f2de96d9-d1e7-4635-9cfc-d09a328b8fc0" providerId="ADAL" clId="{0EEC59AD-72C9-42F4-BBC1-60A4F7D7AE81}" dt="2024-10-20T04:18:24.834" v="351" actId="478"/>
          <ac:spMkLst>
            <pc:docMk/>
            <pc:sldMk cId="3958080998" sldId="336"/>
            <ac:spMk id="4" creationId="{CF14AF12-C943-85FB-871B-F5D8511228E4}"/>
          </ac:spMkLst>
        </pc:spChg>
        <pc:spChg chg="mod">
          <ac:chgData name="Flaherty, Julia E" userId="f2de96d9-d1e7-4635-9cfc-d09a328b8fc0" providerId="ADAL" clId="{0EEC59AD-72C9-42F4-BBC1-60A4F7D7AE81}" dt="2024-10-20T04:19:07.662" v="401" actId="1076"/>
          <ac:spMkLst>
            <pc:docMk/>
            <pc:sldMk cId="3958080998" sldId="336"/>
            <ac:spMk id="9" creationId="{2B1C093A-D214-BE28-6D73-2BB7D8F38897}"/>
          </ac:spMkLst>
        </pc:spChg>
        <pc:spChg chg="mod">
          <ac:chgData name="Flaherty, Julia E" userId="f2de96d9-d1e7-4635-9cfc-d09a328b8fc0" providerId="ADAL" clId="{0EEC59AD-72C9-42F4-BBC1-60A4F7D7AE81}" dt="2024-10-20T04:18:57.075" v="400" actId="1076"/>
          <ac:spMkLst>
            <pc:docMk/>
            <pc:sldMk cId="3958080998" sldId="336"/>
            <ac:spMk id="10" creationId="{A6D0E929-8E78-C390-C6B5-5A7A32F66FA3}"/>
          </ac:spMkLst>
        </pc:spChg>
        <pc:picChg chg="mod">
          <ac:chgData name="Flaherty, Julia E" userId="f2de96d9-d1e7-4635-9cfc-d09a328b8fc0" providerId="ADAL" clId="{0EEC59AD-72C9-42F4-BBC1-60A4F7D7AE81}" dt="2024-10-20T04:18:49.487" v="399" actId="1076"/>
          <ac:picMkLst>
            <pc:docMk/>
            <pc:sldMk cId="3958080998" sldId="336"/>
            <ac:picMk id="6" creationId="{4078C52F-68DA-7F7B-C881-655ADC883390}"/>
          </ac:picMkLst>
        </pc:picChg>
        <pc:picChg chg="mod">
          <ac:chgData name="Flaherty, Julia E" userId="f2de96d9-d1e7-4635-9cfc-d09a328b8fc0" providerId="ADAL" clId="{0EEC59AD-72C9-42F4-BBC1-60A4F7D7AE81}" dt="2024-10-20T04:19:07.662" v="401" actId="1076"/>
          <ac:picMkLst>
            <pc:docMk/>
            <pc:sldMk cId="3958080998" sldId="336"/>
            <ac:picMk id="8" creationId="{07662E53-A352-6817-D4C8-8B5C5748F02B}"/>
          </ac:picMkLst>
        </pc:picChg>
      </pc:sldChg>
      <pc:sldChg chg="modSp mod">
        <pc:chgData name="Flaherty, Julia E" userId="f2de96d9-d1e7-4635-9cfc-d09a328b8fc0" providerId="ADAL" clId="{0EEC59AD-72C9-42F4-BBC1-60A4F7D7AE81}" dt="2024-10-20T04:17:06.725" v="333" actId="20577"/>
        <pc:sldMkLst>
          <pc:docMk/>
          <pc:sldMk cId="1289806516" sldId="337"/>
        </pc:sldMkLst>
        <pc:spChg chg="mod">
          <ac:chgData name="Flaherty, Julia E" userId="f2de96d9-d1e7-4635-9cfc-d09a328b8fc0" providerId="ADAL" clId="{0EEC59AD-72C9-42F4-BBC1-60A4F7D7AE81}" dt="2024-10-20T04:17:06.725" v="333" actId="20577"/>
          <ac:spMkLst>
            <pc:docMk/>
            <pc:sldMk cId="1289806516" sldId="337"/>
            <ac:spMk id="3" creationId="{66A7FE13-F2D5-A76B-739B-471FD07C8207}"/>
          </ac:spMkLst>
        </pc:spChg>
        <pc:picChg chg="mod">
          <ac:chgData name="Flaherty, Julia E" userId="f2de96d9-d1e7-4635-9cfc-d09a328b8fc0" providerId="ADAL" clId="{0EEC59AD-72C9-42F4-BBC1-60A4F7D7AE81}" dt="2024-10-20T04:16:58.745" v="328" actId="14826"/>
          <ac:picMkLst>
            <pc:docMk/>
            <pc:sldMk cId="1289806516" sldId="337"/>
            <ac:picMk id="13" creationId="{7BD73143-66A1-E1C0-D60A-E39FA78BE87F}"/>
          </ac:picMkLst>
        </pc:picChg>
      </pc:sldChg>
      <pc:sldChg chg="modSp mod">
        <pc:chgData name="Flaherty, Julia E" userId="f2de96d9-d1e7-4635-9cfc-d09a328b8fc0" providerId="ADAL" clId="{0EEC59AD-72C9-42F4-BBC1-60A4F7D7AE81}" dt="2024-10-20T04:17:39.081" v="350" actId="20577"/>
        <pc:sldMkLst>
          <pc:docMk/>
          <pc:sldMk cId="3993868077" sldId="338"/>
        </pc:sldMkLst>
        <pc:spChg chg="mod">
          <ac:chgData name="Flaherty, Julia E" userId="f2de96d9-d1e7-4635-9cfc-d09a328b8fc0" providerId="ADAL" clId="{0EEC59AD-72C9-42F4-BBC1-60A4F7D7AE81}" dt="2024-10-20T04:17:39.081" v="350" actId="20577"/>
          <ac:spMkLst>
            <pc:docMk/>
            <pc:sldMk cId="3993868077" sldId="338"/>
            <ac:spMk id="3" creationId="{66A7FE13-F2D5-A76B-739B-471FD07C8207}"/>
          </ac:spMkLst>
        </pc:spChg>
      </pc:sldChg>
      <pc:sldChg chg="delCm">
        <pc:chgData name="Flaherty, Julia E" userId="f2de96d9-d1e7-4635-9cfc-d09a328b8fc0" providerId="ADAL" clId="{0EEC59AD-72C9-42F4-BBC1-60A4F7D7AE81}" dt="2024-10-22T00:13:41.568" v="436"/>
        <pc:sldMkLst>
          <pc:docMk/>
          <pc:sldMk cId="2504106750" sldId="340"/>
        </pc:sldMkLst>
        <pc:extLst>
          <p:ext xmlns:p="http://schemas.openxmlformats.org/presentationml/2006/main" uri="{D6D511B9-2390-475A-947B-AFAB55BFBCF1}">
            <pc226:cmChg xmlns:pc226="http://schemas.microsoft.com/office/powerpoint/2022/06/main/command" chg="del">
              <pc226:chgData name="Flaherty, Julia E" userId="f2de96d9-d1e7-4635-9cfc-d09a328b8fc0" providerId="ADAL" clId="{0EEC59AD-72C9-42F4-BBC1-60A4F7D7AE81}" dt="2024-10-22T00:13:41.568" v="436"/>
              <pc2:cmMkLst xmlns:pc2="http://schemas.microsoft.com/office/powerpoint/2019/9/main/command">
                <pc:docMk/>
                <pc:sldMk cId="2504106750" sldId="340"/>
                <pc2:cmMk id="{E2179647-59C5-48E1-B811-5019FE66D370}"/>
              </pc2:cmMkLst>
            </pc226:cmChg>
          </p:ext>
        </pc:extLst>
      </pc:sldChg>
      <pc:sldChg chg="modSp mod">
        <pc:chgData name="Flaherty, Julia E" userId="f2de96d9-d1e7-4635-9cfc-d09a328b8fc0" providerId="ADAL" clId="{0EEC59AD-72C9-42F4-BBC1-60A4F7D7AE81}" dt="2024-10-20T04:10:33.603" v="286" actId="20577"/>
        <pc:sldMkLst>
          <pc:docMk/>
          <pc:sldMk cId="69351527" sldId="342"/>
        </pc:sldMkLst>
        <pc:spChg chg="mod">
          <ac:chgData name="Flaherty, Julia E" userId="f2de96d9-d1e7-4635-9cfc-d09a328b8fc0" providerId="ADAL" clId="{0EEC59AD-72C9-42F4-BBC1-60A4F7D7AE81}" dt="2024-10-20T04:10:33.603" v="286" actId="20577"/>
          <ac:spMkLst>
            <pc:docMk/>
            <pc:sldMk cId="69351527" sldId="342"/>
            <ac:spMk id="4" creationId="{D9B1771C-8A6F-8F1E-000D-E1388856CA28}"/>
          </ac:spMkLst>
        </pc:spChg>
      </pc:sldChg>
      <pc:sldChg chg="modSp mod">
        <pc:chgData name="Flaherty, Julia E" userId="f2de96d9-d1e7-4635-9cfc-d09a328b8fc0" providerId="ADAL" clId="{0EEC59AD-72C9-42F4-BBC1-60A4F7D7AE81}" dt="2024-10-20T04:11:12.628" v="287" actId="6549"/>
        <pc:sldMkLst>
          <pc:docMk/>
          <pc:sldMk cId="3830542477" sldId="343"/>
        </pc:sldMkLst>
        <pc:spChg chg="mod">
          <ac:chgData name="Flaherty, Julia E" userId="f2de96d9-d1e7-4635-9cfc-d09a328b8fc0" providerId="ADAL" clId="{0EEC59AD-72C9-42F4-BBC1-60A4F7D7AE81}" dt="2024-10-20T04:11:12.628" v="287" actId="6549"/>
          <ac:spMkLst>
            <pc:docMk/>
            <pc:sldMk cId="3830542477" sldId="343"/>
            <ac:spMk id="4" creationId="{66A05E96-DCD6-05F6-76BD-8C05FAD36D66}"/>
          </ac:spMkLst>
        </pc:spChg>
      </pc:sldChg>
      <pc:sldChg chg="delCm">
        <pc:chgData name="Flaherty, Julia E" userId="f2de96d9-d1e7-4635-9cfc-d09a328b8fc0" providerId="ADAL" clId="{0EEC59AD-72C9-42F4-BBC1-60A4F7D7AE81}" dt="2024-10-22T00:14:56.761" v="437"/>
        <pc:sldMkLst>
          <pc:docMk/>
          <pc:sldMk cId="721929647" sldId="345"/>
        </pc:sldMkLst>
        <pc:extLst>
          <p:ext xmlns:p="http://schemas.openxmlformats.org/presentationml/2006/main" uri="{D6D511B9-2390-475A-947B-AFAB55BFBCF1}">
            <pc226:cmChg xmlns:pc226="http://schemas.microsoft.com/office/powerpoint/2022/06/main/command" chg="del">
              <pc226:chgData name="Flaherty, Julia E" userId="f2de96d9-d1e7-4635-9cfc-d09a328b8fc0" providerId="ADAL" clId="{0EEC59AD-72C9-42F4-BBC1-60A4F7D7AE81}" dt="2024-10-22T00:14:56.761" v="437"/>
              <pc2:cmMkLst xmlns:pc2="http://schemas.microsoft.com/office/powerpoint/2019/9/main/command">
                <pc:docMk/>
                <pc:sldMk cId="721929647" sldId="345"/>
                <pc2:cmMk id="{413FA538-439A-4D3F-B4A0-DDBD6936DA08}"/>
              </pc2:cmMkLst>
            </pc226:cmChg>
          </p:ext>
        </pc:extLst>
      </pc:sldChg>
      <pc:sldChg chg="modSp mod">
        <pc:chgData name="Flaherty, Julia E" userId="f2de96d9-d1e7-4635-9cfc-d09a328b8fc0" providerId="ADAL" clId="{0EEC59AD-72C9-42F4-BBC1-60A4F7D7AE81}" dt="2024-10-20T03:43:25.999" v="122" actId="20577"/>
        <pc:sldMkLst>
          <pc:docMk/>
          <pc:sldMk cId="2565162514" sldId="347"/>
        </pc:sldMkLst>
        <pc:spChg chg="mod">
          <ac:chgData name="Flaherty, Julia E" userId="f2de96d9-d1e7-4635-9cfc-d09a328b8fc0" providerId="ADAL" clId="{0EEC59AD-72C9-42F4-BBC1-60A4F7D7AE81}" dt="2024-10-20T03:43:25.999" v="122" actId="20577"/>
          <ac:spMkLst>
            <pc:docMk/>
            <pc:sldMk cId="2565162514" sldId="347"/>
            <ac:spMk id="4" creationId="{99F1C976-13DB-0F97-61A6-17F4B43135F6}"/>
          </ac:spMkLst>
        </pc:spChg>
      </pc:sldChg>
      <pc:sldChg chg="modSp mod">
        <pc:chgData name="Flaherty, Julia E" userId="f2de96d9-d1e7-4635-9cfc-d09a328b8fc0" providerId="ADAL" clId="{0EEC59AD-72C9-42F4-BBC1-60A4F7D7AE81}" dt="2024-10-20T03:43:47.990" v="134" actId="20577"/>
        <pc:sldMkLst>
          <pc:docMk/>
          <pc:sldMk cId="2838444260" sldId="350"/>
        </pc:sldMkLst>
        <pc:spChg chg="mod">
          <ac:chgData name="Flaherty, Julia E" userId="f2de96d9-d1e7-4635-9cfc-d09a328b8fc0" providerId="ADAL" clId="{0EEC59AD-72C9-42F4-BBC1-60A4F7D7AE81}" dt="2024-10-20T03:43:47.990" v="134" actId="20577"/>
          <ac:spMkLst>
            <pc:docMk/>
            <pc:sldMk cId="2838444260" sldId="350"/>
            <ac:spMk id="4" creationId="{0DF0D19E-1293-51CE-AFE2-7DDE7B3E2993}"/>
          </ac:spMkLst>
        </pc:spChg>
      </pc:sldChg>
      <pc:sldChg chg="modSp mod delCm">
        <pc:chgData name="Flaherty, Julia E" userId="f2de96d9-d1e7-4635-9cfc-d09a328b8fc0" providerId="ADAL" clId="{0EEC59AD-72C9-42F4-BBC1-60A4F7D7AE81}" dt="2024-10-20T20:57:29.751" v="431"/>
        <pc:sldMkLst>
          <pc:docMk/>
          <pc:sldMk cId="2400376053" sldId="351"/>
        </pc:sldMkLst>
        <pc:spChg chg="mod">
          <ac:chgData name="Flaherty, Julia E" userId="f2de96d9-d1e7-4635-9cfc-d09a328b8fc0" providerId="ADAL" clId="{0EEC59AD-72C9-42F4-BBC1-60A4F7D7AE81}" dt="2024-10-20T03:44:02.486" v="138" actId="20577"/>
          <ac:spMkLst>
            <pc:docMk/>
            <pc:sldMk cId="2400376053" sldId="351"/>
            <ac:spMk id="4" creationId="{D79B2A8A-2A49-A234-3FA3-5D75A0B7A67D}"/>
          </ac:spMkLst>
        </pc:spChg>
        <pc:extLst>
          <p:ext xmlns:p="http://schemas.openxmlformats.org/presentationml/2006/main" uri="{D6D511B9-2390-475A-947B-AFAB55BFBCF1}">
            <pc226:cmChg xmlns:pc226="http://schemas.microsoft.com/office/powerpoint/2022/06/main/command" chg="del">
              <pc226:chgData name="Flaherty, Julia E" userId="f2de96d9-d1e7-4635-9cfc-d09a328b8fc0" providerId="ADAL" clId="{0EEC59AD-72C9-42F4-BBC1-60A4F7D7AE81}" dt="2024-10-20T20:57:29.751" v="431"/>
              <pc2:cmMkLst xmlns:pc2="http://schemas.microsoft.com/office/powerpoint/2019/9/main/command">
                <pc:docMk/>
                <pc:sldMk cId="2400376053" sldId="351"/>
                <pc2:cmMk id="{F98F5025-4FED-4C73-9129-CA4EA33D280C}"/>
              </pc2:cmMkLst>
            </pc226:cmChg>
          </p:ext>
        </pc:extLst>
      </pc:sldChg>
      <pc:sldChg chg="modSp mod">
        <pc:chgData name="Flaherty, Julia E" userId="f2de96d9-d1e7-4635-9cfc-d09a328b8fc0" providerId="ADAL" clId="{0EEC59AD-72C9-42F4-BBC1-60A4F7D7AE81}" dt="2024-10-20T03:51:35" v="203" actId="20577"/>
        <pc:sldMkLst>
          <pc:docMk/>
          <pc:sldMk cId="2924286876" sldId="352"/>
        </pc:sldMkLst>
        <pc:spChg chg="mod">
          <ac:chgData name="Flaherty, Julia E" userId="f2de96d9-d1e7-4635-9cfc-d09a328b8fc0" providerId="ADAL" clId="{0EEC59AD-72C9-42F4-BBC1-60A4F7D7AE81}" dt="2024-10-20T03:51:35" v="203" actId="20577"/>
          <ac:spMkLst>
            <pc:docMk/>
            <pc:sldMk cId="2924286876" sldId="352"/>
            <ac:spMk id="4" creationId="{8736DA2E-58C6-7616-405B-7675FDFEA835}"/>
          </ac:spMkLst>
        </pc:spChg>
      </pc:sldChg>
      <pc:sldChg chg="modSp mod">
        <pc:chgData name="Flaherty, Julia E" userId="f2de96d9-d1e7-4635-9cfc-d09a328b8fc0" providerId="ADAL" clId="{0EEC59AD-72C9-42F4-BBC1-60A4F7D7AE81}" dt="2024-10-20T03:52:46.792" v="231" actId="20577"/>
        <pc:sldMkLst>
          <pc:docMk/>
          <pc:sldMk cId="1184598582" sldId="353"/>
        </pc:sldMkLst>
        <pc:spChg chg="mod">
          <ac:chgData name="Flaherty, Julia E" userId="f2de96d9-d1e7-4635-9cfc-d09a328b8fc0" providerId="ADAL" clId="{0EEC59AD-72C9-42F4-BBC1-60A4F7D7AE81}" dt="2024-10-20T03:52:46.792" v="231" actId="20577"/>
          <ac:spMkLst>
            <pc:docMk/>
            <pc:sldMk cId="1184598582" sldId="353"/>
            <ac:spMk id="4" creationId="{408A6D25-216C-1648-AB3A-BED9A0E06421}"/>
          </ac:spMkLst>
        </pc:spChg>
      </pc:sldChg>
      <pc:sldChg chg="modSp mod">
        <pc:chgData name="Flaherty, Julia E" userId="f2de96d9-d1e7-4635-9cfc-d09a328b8fc0" providerId="ADAL" clId="{0EEC59AD-72C9-42F4-BBC1-60A4F7D7AE81}" dt="2024-10-20T03:52:22.740" v="217" actId="20577"/>
        <pc:sldMkLst>
          <pc:docMk/>
          <pc:sldMk cId="2072906676" sldId="355"/>
        </pc:sldMkLst>
        <pc:spChg chg="mod">
          <ac:chgData name="Flaherty, Julia E" userId="f2de96d9-d1e7-4635-9cfc-d09a328b8fc0" providerId="ADAL" clId="{0EEC59AD-72C9-42F4-BBC1-60A4F7D7AE81}" dt="2024-10-20T03:52:22.740" v="217" actId="20577"/>
          <ac:spMkLst>
            <pc:docMk/>
            <pc:sldMk cId="2072906676" sldId="355"/>
            <ac:spMk id="4" creationId="{20429B3C-74A3-2E9A-7BDF-C403EC5A4DC1}"/>
          </ac:spMkLst>
        </pc:spChg>
      </pc:sldChg>
      <pc:sldChg chg="delCm">
        <pc:chgData name="Flaherty, Julia E" userId="f2de96d9-d1e7-4635-9cfc-d09a328b8fc0" providerId="ADAL" clId="{0EEC59AD-72C9-42F4-BBC1-60A4F7D7AE81}" dt="2024-10-22T00:13:29.280" v="435"/>
        <pc:sldMkLst>
          <pc:docMk/>
          <pc:sldMk cId="491491932" sldId="356"/>
        </pc:sldMkLst>
        <pc:extLst>
          <p:ext xmlns:p="http://schemas.openxmlformats.org/presentationml/2006/main" uri="{D6D511B9-2390-475A-947B-AFAB55BFBCF1}">
            <pc226:cmChg xmlns:pc226="http://schemas.microsoft.com/office/powerpoint/2022/06/main/command" chg="del">
              <pc226:chgData name="Flaherty, Julia E" userId="f2de96d9-d1e7-4635-9cfc-d09a328b8fc0" providerId="ADAL" clId="{0EEC59AD-72C9-42F4-BBC1-60A4F7D7AE81}" dt="2024-10-22T00:13:29.280" v="435"/>
              <pc2:cmMkLst xmlns:pc2="http://schemas.microsoft.com/office/powerpoint/2019/9/main/command">
                <pc:docMk/>
                <pc:sldMk cId="491491932" sldId="356"/>
                <pc2:cmMk id="{827CA171-BE19-4893-B57F-56FAD171D54D}"/>
              </pc2:cmMkLst>
            </pc226:cmChg>
          </p:ext>
        </pc:extLst>
      </pc:sldChg>
      <pc:sldChg chg="modSp mod">
        <pc:chgData name="Flaherty, Julia E" userId="f2de96d9-d1e7-4635-9cfc-d09a328b8fc0" providerId="ADAL" clId="{0EEC59AD-72C9-42F4-BBC1-60A4F7D7AE81}" dt="2024-10-20T03:45:13.495" v="174" actId="20577"/>
        <pc:sldMkLst>
          <pc:docMk/>
          <pc:sldMk cId="3754325938" sldId="357"/>
        </pc:sldMkLst>
        <pc:spChg chg="mod">
          <ac:chgData name="Flaherty, Julia E" userId="f2de96d9-d1e7-4635-9cfc-d09a328b8fc0" providerId="ADAL" clId="{0EEC59AD-72C9-42F4-BBC1-60A4F7D7AE81}" dt="2024-10-20T03:45:13.495" v="174" actId="20577"/>
          <ac:spMkLst>
            <pc:docMk/>
            <pc:sldMk cId="3754325938" sldId="357"/>
            <ac:spMk id="4" creationId="{A328FC11-67DE-D6C7-BB84-30DCACE565E1}"/>
          </ac:spMkLst>
        </pc:spChg>
      </pc:sldChg>
      <pc:sldChg chg="modSp mod">
        <pc:chgData name="Flaherty, Julia E" userId="f2de96d9-d1e7-4635-9cfc-d09a328b8fc0" providerId="ADAL" clId="{0EEC59AD-72C9-42F4-BBC1-60A4F7D7AE81}" dt="2024-10-20T04:07:38.982" v="277" actId="6549"/>
        <pc:sldMkLst>
          <pc:docMk/>
          <pc:sldMk cId="3637561911" sldId="358"/>
        </pc:sldMkLst>
        <pc:spChg chg="mod">
          <ac:chgData name="Flaherty, Julia E" userId="f2de96d9-d1e7-4635-9cfc-d09a328b8fc0" providerId="ADAL" clId="{0EEC59AD-72C9-42F4-BBC1-60A4F7D7AE81}" dt="2024-10-20T04:07:38.982" v="277" actId="6549"/>
          <ac:spMkLst>
            <pc:docMk/>
            <pc:sldMk cId="3637561911" sldId="358"/>
            <ac:spMk id="5" creationId="{A41DE6CA-76F8-D614-9104-F5FD00E8AEA2}"/>
          </ac:spMkLst>
        </pc:spChg>
      </pc:sldChg>
      <pc:sldChg chg="modSp mod">
        <pc:chgData name="Flaherty, Julia E" userId="f2de96d9-d1e7-4635-9cfc-d09a328b8fc0" providerId="ADAL" clId="{0EEC59AD-72C9-42F4-BBC1-60A4F7D7AE81}" dt="2024-10-20T04:07:47.160" v="279" actId="20577"/>
        <pc:sldMkLst>
          <pc:docMk/>
          <pc:sldMk cId="3638240832" sldId="359"/>
        </pc:sldMkLst>
        <pc:spChg chg="mod">
          <ac:chgData name="Flaherty, Julia E" userId="f2de96d9-d1e7-4635-9cfc-d09a328b8fc0" providerId="ADAL" clId="{0EEC59AD-72C9-42F4-BBC1-60A4F7D7AE81}" dt="2024-10-20T04:07:47.160" v="279" actId="20577"/>
          <ac:spMkLst>
            <pc:docMk/>
            <pc:sldMk cId="3638240832" sldId="359"/>
            <ac:spMk id="5" creationId="{EC67BEA8-88F9-6150-2DE5-60CE87F531CB}"/>
          </ac:spMkLst>
        </pc:spChg>
      </pc:sldChg>
      <pc:sldChg chg="modSp mod">
        <pc:chgData name="Flaherty, Julia E" userId="f2de96d9-d1e7-4635-9cfc-d09a328b8fc0" providerId="ADAL" clId="{0EEC59AD-72C9-42F4-BBC1-60A4F7D7AE81}" dt="2024-10-20T04:07:53.554" v="281" actId="20577"/>
        <pc:sldMkLst>
          <pc:docMk/>
          <pc:sldMk cId="1945079895" sldId="360"/>
        </pc:sldMkLst>
        <pc:spChg chg="mod">
          <ac:chgData name="Flaherty, Julia E" userId="f2de96d9-d1e7-4635-9cfc-d09a328b8fc0" providerId="ADAL" clId="{0EEC59AD-72C9-42F4-BBC1-60A4F7D7AE81}" dt="2024-10-20T04:07:53.554" v="281" actId="20577"/>
          <ac:spMkLst>
            <pc:docMk/>
            <pc:sldMk cId="1945079895" sldId="360"/>
            <ac:spMk id="5" creationId="{218D5995-0EDA-518F-BEC8-D154AF9B3B08}"/>
          </ac:spMkLst>
        </pc:spChg>
      </pc:sldChg>
      <pc:sldChg chg="modSp mod">
        <pc:chgData name="Flaherty, Julia E" userId="f2de96d9-d1e7-4635-9cfc-d09a328b8fc0" providerId="ADAL" clId="{0EEC59AD-72C9-42F4-BBC1-60A4F7D7AE81}" dt="2024-10-20T04:08:02.091" v="284" actId="20577"/>
        <pc:sldMkLst>
          <pc:docMk/>
          <pc:sldMk cId="807022053" sldId="361"/>
        </pc:sldMkLst>
        <pc:spChg chg="mod">
          <ac:chgData name="Flaherty, Julia E" userId="f2de96d9-d1e7-4635-9cfc-d09a328b8fc0" providerId="ADAL" clId="{0EEC59AD-72C9-42F4-BBC1-60A4F7D7AE81}" dt="2024-10-20T04:08:02.091" v="284" actId="20577"/>
          <ac:spMkLst>
            <pc:docMk/>
            <pc:sldMk cId="807022053" sldId="361"/>
            <ac:spMk id="5" creationId="{9539C413-B4C1-CF0E-EB77-97F21877EE90}"/>
          </ac:spMkLst>
        </pc:spChg>
      </pc:sldChg>
      <pc:sldChg chg="modNotesTx">
        <pc:chgData name="Flaherty, Julia E" userId="f2de96d9-d1e7-4635-9cfc-d09a328b8fc0" providerId="ADAL" clId="{0EEC59AD-72C9-42F4-BBC1-60A4F7D7AE81}" dt="2024-10-21T14:26:39.889" v="433"/>
        <pc:sldMkLst>
          <pc:docMk/>
          <pc:sldMk cId="62638625" sldId="364"/>
        </pc:sldMkLst>
      </pc:sldChg>
    </pc:docChg>
  </pc:docChgLst>
  <pc:docChgLst>
    <pc:chgData name="Stephanie Bush-Goddard" userId="S::stephanie.bush-goddard_nrc.gov#ext#@pnnl.onmicrosoft.com::87c0665c-da79-4456-92b2-33401e26fc81" providerId="AD" clId="Web-{2BBDDC71-9100-A3C2-3396-18155A0B142C}"/>
    <pc:docChg chg="modSld">
      <pc:chgData name="Stephanie Bush-Goddard" userId="S::stephanie.bush-goddard_nrc.gov#ext#@pnnl.onmicrosoft.com::87c0665c-da79-4456-92b2-33401e26fc81" providerId="AD" clId="Web-{2BBDDC71-9100-A3C2-3396-18155A0B142C}" dt="2024-10-16T17:22:41.091" v="4" actId="20577"/>
      <pc:docMkLst>
        <pc:docMk/>
      </pc:docMkLst>
      <pc:sldChg chg="modSp">
        <pc:chgData name="Stephanie Bush-Goddard" userId="S::stephanie.bush-goddard_nrc.gov#ext#@pnnl.onmicrosoft.com::87c0665c-da79-4456-92b2-33401e26fc81" providerId="AD" clId="Web-{2BBDDC71-9100-A3C2-3396-18155A0B142C}" dt="2024-10-16T17:22:41.091" v="4" actId="20577"/>
        <pc:sldMkLst>
          <pc:docMk/>
          <pc:sldMk cId="703962136" sldId="262"/>
        </pc:sldMkLst>
        <pc:spChg chg="mod">
          <ac:chgData name="Stephanie Bush-Goddard" userId="S::stephanie.bush-goddard_nrc.gov#ext#@pnnl.onmicrosoft.com::87c0665c-da79-4456-92b2-33401e26fc81" providerId="AD" clId="Web-{2BBDDC71-9100-A3C2-3396-18155A0B142C}" dt="2024-10-16T17:22:41.091" v="4" actId="20577"/>
          <ac:spMkLst>
            <pc:docMk/>
            <pc:sldMk cId="703962136" sldId="262"/>
            <ac:spMk id="7" creationId="{3D22D1DB-B380-74EC-0A0C-CA3D4735B223}"/>
          </ac:spMkLst>
        </pc:spChg>
      </pc:sldChg>
    </pc:docChg>
  </pc:docChgLst>
  <pc:docChgLst>
    <pc:chgData name="Hargraves, Josh" userId="S::josh.hargraves@pnnl.gov::70e24622-dfd1-46dd-8928-eeaa10a6f61a" providerId="AD" clId="Web-{9B928EC6-DB4D-4DF9-9DB6-7B9E695D0408}"/>
    <pc:docChg chg="mod">
      <pc:chgData name="Hargraves, Josh" userId="S::josh.hargraves@pnnl.gov::70e24622-dfd1-46dd-8928-eeaa10a6f61a" providerId="AD" clId="Web-{9B928EC6-DB4D-4DF9-9DB6-7B9E695D0408}" dt="2024-10-02T18:43:07.693" v="0"/>
      <pc:docMkLst>
        <pc:docMk/>
      </pc:docMkLst>
    </pc:docChg>
  </pc:docChgLst>
  <pc:docChgLst>
    <pc:chgData name="Flaherty, Julia E" userId="f2de96d9-d1e7-4635-9cfc-d09a328b8fc0" providerId="ADAL" clId="{C8DC0EB1-972F-4CF5-AFFB-CF2CD2BF2A01}"/>
    <pc:docChg chg="undo custSel addSld delSld modSld sldOrd addSection modSection">
      <pc:chgData name="Flaherty, Julia E" userId="f2de96d9-d1e7-4635-9cfc-d09a328b8fc0" providerId="ADAL" clId="{C8DC0EB1-972F-4CF5-AFFB-CF2CD2BF2A01}" dt="2024-10-03T23:07:03.690" v="9281" actId="478"/>
      <pc:docMkLst>
        <pc:docMk/>
      </pc:docMkLst>
      <pc:sldChg chg="modSp mod">
        <pc:chgData name="Flaherty, Julia E" userId="f2de96d9-d1e7-4635-9cfc-d09a328b8fc0" providerId="ADAL" clId="{C8DC0EB1-972F-4CF5-AFFB-CF2CD2BF2A01}" dt="2024-10-02T23:37:46.427" v="5945" actId="20577"/>
        <pc:sldMkLst>
          <pc:docMk/>
          <pc:sldMk cId="703962136" sldId="262"/>
        </pc:sldMkLst>
        <pc:spChg chg="mod">
          <ac:chgData name="Flaherty, Julia E" userId="f2de96d9-d1e7-4635-9cfc-d09a328b8fc0" providerId="ADAL" clId="{C8DC0EB1-972F-4CF5-AFFB-CF2CD2BF2A01}" dt="2024-10-02T23:37:46.427" v="5945" actId="20577"/>
          <ac:spMkLst>
            <pc:docMk/>
            <pc:sldMk cId="703962136" sldId="262"/>
            <ac:spMk id="7" creationId="{3D22D1DB-B380-74EC-0A0C-CA3D4735B223}"/>
          </ac:spMkLst>
        </pc:spChg>
      </pc:sldChg>
      <pc:sldChg chg="modSp mod">
        <pc:chgData name="Flaherty, Julia E" userId="f2de96d9-d1e7-4635-9cfc-d09a328b8fc0" providerId="ADAL" clId="{C8DC0EB1-972F-4CF5-AFFB-CF2CD2BF2A01}" dt="2024-10-01T18:54:26.468" v="216" actId="20577"/>
        <pc:sldMkLst>
          <pc:docMk/>
          <pc:sldMk cId="1501307514" sldId="263"/>
        </pc:sldMkLst>
        <pc:spChg chg="mod">
          <ac:chgData name="Flaherty, Julia E" userId="f2de96d9-d1e7-4635-9cfc-d09a328b8fc0" providerId="ADAL" clId="{C8DC0EB1-972F-4CF5-AFFB-CF2CD2BF2A01}" dt="2024-10-01T18:51:58.710" v="31" actId="20577"/>
          <ac:spMkLst>
            <pc:docMk/>
            <pc:sldMk cId="1501307514" sldId="263"/>
            <ac:spMk id="3" creationId="{5ECAEA39-32B3-816A-D9B2-3B2909B7801A}"/>
          </ac:spMkLst>
        </pc:spChg>
        <pc:spChg chg="mod">
          <ac:chgData name="Flaherty, Julia E" userId="f2de96d9-d1e7-4635-9cfc-d09a328b8fc0" providerId="ADAL" clId="{C8DC0EB1-972F-4CF5-AFFB-CF2CD2BF2A01}" dt="2024-10-01T18:54:26.468" v="216" actId="20577"/>
          <ac:spMkLst>
            <pc:docMk/>
            <pc:sldMk cId="1501307514" sldId="263"/>
            <ac:spMk id="4" creationId="{64385D3F-6842-E5DD-B904-38DED6B1325E}"/>
          </ac:spMkLst>
        </pc:spChg>
      </pc:sldChg>
      <pc:sldChg chg="ord">
        <pc:chgData name="Flaherty, Julia E" userId="f2de96d9-d1e7-4635-9cfc-d09a328b8fc0" providerId="ADAL" clId="{C8DC0EB1-972F-4CF5-AFFB-CF2CD2BF2A01}" dt="2024-10-01T18:58:26.335" v="235"/>
        <pc:sldMkLst>
          <pc:docMk/>
          <pc:sldMk cId="1499401763" sldId="268"/>
        </pc:sldMkLst>
      </pc:sldChg>
      <pc:sldChg chg="new">
        <pc:chgData name="Flaherty, Julia E" userId="f2de96d9-d1e7-4635-9cfc-d09a328b8fc0" providerId="ADAL" clId="{C8DC0EB1-972F-4CF5-AFFB-CF2CD2BF2A01}" dt="2024-10-01T18:55:00.474" v="217" actId="680"/>
        <pc:sldMkLst>
          <pc:docMk/>
          <pc:sldMk cId="550129991" sldId="269"/>
        </pc:sldMkLst>
      </pc:sldChg>
      <pc:sldChg chg="modSp new mod">
        <pc:chgData name="Flaherty, Julia E" userId="f2de96d9-d1e7-4635-9cfc-d09a328b8fc0" providerId="ADAL" clId="{C8DC0EB1-972F-4CF5-AFFB-CF2CD2BF2A01}" dt="2024-10-01T21:17:54.745" v="317" actId="20577"/>
        <pc:sldMkLst>
          <pc:docMk/>
          <pc:sldMk cId="759947938" sldId="270"/>
        </pc:sldMkLst>
        <pc:spChg chg="mod">
          <ac:chgData name="Flaherty, Julia E" userId="f2de96d9-d1e7-4635-9cfc-d09a328b8fc0" providerId="ADAL" clId="{C8DC0EB1-972F-4CF5-AFFB-CF2CD2BF2A01}" dt="2024-10-01T21:17:54.745" v="317" actId="20577"/>
          <ac:spMkLst>
            <pc:docMk/>
            <pc:sldMk cId="759947938" sldId="270"/>
            <ac:spMk id="5" creationId="{805A015B-55DC-7245-D004-4370FEDDC91D}"/>
          </ac:spMkLst>
        </pc:spChg>
      </pc:sldChg>
      <pc:sldChg chg="addSp delSp modSp new mod modClrScheme chgLayout">
        <pc:chgData name="Flaherty, Julia E" userId="f2de96d9-d1e7-4635-9cfc-d09a328b8fc0" providerId="ADAL" clId="{C8DC0EB1-972F-4CF5-AFFB-CF2CD2BF2A01}" dt="2024-10-01T21:45:07.744" v="527" actId="1037"/>
        <pc:sldMkLst>
          <pc:docMk/>
          <pc:sldMk cId="423187915" sldId="271"/>
        </pc:sldMkLst>
        <pc:spChg chg="mod ord">
          <ac:chgData name="Flaherty, Julia E" userId="f2de96d9-d1e7-4635-9cfc-d09a328b8fc0" providerId="ADAL" clId="{C8DC0EB1-972F-4CF5-AFFB-CF2CD2BF2A01}" dt="2024-10-01T21:43:53.409" v="459" actId="700"/>
          <ac:spMkLst>
            <pc:docMk/>
            <pc:sldMk cId="423187915" sldId="271"/>
            <ac:spMk id="2" creationId="{36D94E3D-D7A5-A2B1-FD77-17BC6CB18E9C}"/>
          </ac:spMkLst>
        </pc:spChg>
        <pc:spChg chg="del mod ord">
          <ac:chgData name="Flaherty, Julia E" userId="f2de96d9-d1e7-4635-9cfc-d09a328b8fc0" providerId="ADAL" clId="{C8DC0EB1-972F-4CF5-AFFB-CF2CD2BF2A01}" dt="2024-10-01T21:43:53.409" v="459" actId="700"/>
          <ac:spMkLst>
            <pc:docMk/>
            <pc:sldMk cId="423187915" sldId="271"/>
            <ac:spMk id="3" creationId="{05B81BEE-38BE-AF87-D611-0179F61EC83B}"/>
          </ac:spMkLst>
        </pc:spChg>
        <pc:spChg chg="mod ord">
          <ac:chgData name="Flaherty, Julia E" userId="f2de96d9-d1e7-4635-9cfc-d09a328b8fc0" providerId="ADAL" clId="{C8DC0EB1-972F-4CF5-AFFB-CF2CD2BF2A01}" dt="2024-10-01T21:43:53.409" v="459" actId="700"/>
          <ac:spMkLst>
            <pc:docMk/>
            <pc:sldMk cId="423187915" sldId="271"/>
            <ac:spMk id="4" creationId="{79E70722-AA3A-115A-6C28-9BB1AC24E0FC}"/>
          </ac:spMkLst>
        </pc:spChg>
        <pc:spChg chg="add mod ord">
          <ac:chgData name="Flaherty, Julia E" userId="f2de96d9-d1e7-4635-9cfc-d09a328b8fc0" providerId="ADAL" clId="{C8DC0EB1-972F-4CF5-AFFB-CF2CD2BF2A01}" dt="2024-10-01T21:43:53.409" v="459" actId="700"/>
          <ac:spMkLst>
            <pc:docMk/>
            <pc:sldMk cId="423187915" sldId="271"/>
            <ac:spMk id="6" creationId="{C2906AAA-6B48-5063-0935-4BA8F93EF890}"/>
          </ac:spMkLst>
        </pc:spChg>
        <pc:spChg chg="add del mod ord">
          <ac:chgData name="Flaherty, Julia E" userId="f2de96d9-d1e7-4635-9cfc-d09a328b8fc0" providerId="ADAL" clId="{C8DC0EB1-972F-4CF5-AFFB-CF2CD2BF2A01}" dt="2024-10-01T21:44:18.672" v="463" actId="478"/>
          <ac:spMkLst>
            <pc:docMk/>
            <pc:sldMk cId="423187915" sldId="271"/>
            <ac:spMk id="7" creationId="{35E914DE-9538-B5EE-D5F9-55B0FF23B008}"/>
          </ac:spMkLst>
        </pc:spChg>
        <pc:spChg chg="add del mod ord">
          <ac:chgData name="Flaherty, Julia E" userId="f2de96d9-d1e7-4635-9cfc-d09a328b8fc0" providerId="ADAL" clId="{C8DC0EB1-972F-4CF5-AFFB-CF2CD2BF2A01}" dt="2024-10-01T21:44:27.811" v="465" actId="478"/>
          <ac:spMkLst>
            <pc:docMk/>
            <pc:sldMk cId="423187915" sldId="271"/>
            <ac:spMk id="8" creationId="{1DBBA7BB-8C2C-7698-7B83-62BC0CF79B61}"/>
          </ac:spMkLst>
        </pc:spChg>
        <pc:picChg chg="add del mod">
          <ac:chgData name="Flaherty, Julia E" userId="f2de96d9-d1e7-4635-9cfc-d09a328b8fc0" providerId="ADAL" clId="{C8DC0EB1-972F-4CF5-AFFB-CF2CD2BF2A01}" dt="2024-10-01T21:44:22.864" v="464" actId="478"/>
          <ac:picMkLst>
            <pc:docMk/>
            <pc:sldMk cId="423187915" sldId="271"/>
            <ac:picMk id="5" creationId="{0EFC8132-B715-286C-C391-4A825F1F959B}"/>
          </ac:picMkLst>
        </pc:picChg>
        <pc:picChg chg="add mod">
          <ac:chgData name="Flaherty, Julia E" userId="f2de96d9-d1e7-4635-9cfc-d09a328b8fc0" providerId="ADAL" clId="{C8DC0EB1-972F-4CF5-AFFB-CF2CD2BF2A01}" dt="2024-10-01T21:45:07.744" v="527" actId="1037"/>
          <ac:picMkLst>
            <pc:docMk/>
            <pc:sldMk cId="423187915" sldId="271"/>
            <ac:picMk id="9" creationId="{AB7EBF3C-F1F0-B1BA-9C26-5DBA7A6EA9DF}"/>
          </ac:picMkLst>
        </pc:picChg>
      </pc:sldChg>
      <pc:sldChg chg="modSp new del mod">
        <pc:chgData name="Flaherty, Julia E" userId="f2de96d9-d1e7-4635-9cfc-d09a328b8fc0" providerId="ADAL" clId="{C8DC0EB1-972F-4CF5-AFFB-CF2CD2BF2A01}" dt="2024-10-02T23:32:14.435" v="5517" actId="47"/>
        <pc:sldMkLst>
          <pc:docMk/>
          <pc:sldMk cId="1097769020" sldId="272"/>
        </pc:sldMkLst>
        <pc:spChg chg="mod">
          <ac:chgData name="Flaherty, Julia E" userId="f2de96d9-d1e7-4635-9cfc-d09a328b8fc0" providerId="ADAL" clId="{C8DC0EB1-972F-4CF5-AFFB-CF2CD2BF2A01}" dt="2024-10-01T22:08:07.306" v="764" actId="20577"/>
          <ac:spMkLst>
            <pc:docMk/>
            <pc:sldMk cId="1097769020" sldId="272"/>
            <ac:spMk id="4" creationId="{63D88DB2-BE0D-4A07-2600-E377998D1CE8}"/>
          </ac:spMkLst>
        </pc:spChg>
      </pc:sldChg>
      <pc:sldChg chg="addSp delSp modSp new mod">
        <pc:chgData name="Flaherty, Julia E" userId="f2de96d9-d1e7-4635-9cfc-d09a328b8fc0" providerId="ADAL" clId="{C8DC0EB1-972F-4CF5-AFFB-CF2CD2BF2A01}" dt="2024-10-01T21:41:49.328" v="456" actId="20577"/>
        <pc:sldMkLst>
          <pc:docMk/>
          <pc:sldMk cId="3387834010" sldId="273"/>
        </pc:sldMkLst>
        <pc:spChg chg="mod">
          <ac:chgData name="Flaherty, Julia E" userId="f2de96d9-d1e7-4635-9cfc-d09a328b8fc0" providerId="ADAL" clId="{C8DC0EB1-972F-4CF5-AFFB-CF2CD2BF2A01}" dt="2024-10-01T21:41:49.328" v="456" actId="20577"/>
          <ac:spMkLst>
            <pc:docMk/>
            <pc:sldMk cId="3387834010" sldId="273"/>
            <ac:spMk id="3" creationId="{1228D042-55E3-20B3-83D6-4B0BDFD25948}"/>
          </ac:spMkLst>
        </pc:spChg>
        <pc:spChg chg="del">
          <ac:chgData name="Flaherty, Julia E" userId="f2de96d9-d1e7-4635-9cfc-d09a328b8fc0" providerId="ADAL" clId="{C8DC0EB1-972F-4CF5-AFFB-CF2CD2BF2A01}" dt="2024-10-01T21:41:04.385" v="355" actId="478"/>
          <ac:spMkLst>
            <pc:docMk/>
            <pc:sldMk cId="3387834010" sldId="273"/>
            <ac:spMk id="4" creationId="{0DEF0170-4F62-6AA0-9906-C5A6CCE205A8}"/>
          </ac:spMkLst>
        </pc:spChg>
        <pc:spChg chg="mod">
          <ac:chgData name="Flaherty, Julia E" userId="f2de96d9-d1e7-4635-9cfc-d09a328b8fc0" providerId="ADAL" clId="{C8DC0EB1-972F-4CF5-AFFB-CF2CD2BF2A01}" dt="2024-10-01T21:41:04.748" v="356"/>
          <ac:spMkLst>
            <pc:docMk/>
            <pc:sldMk cId="3387834010" sldId="273"/>
            <ac:spMk id="8" creationId="{F1CDEA59-55C4-CDC3-83C9-715058AC5ECB}"/>
          </ac:spMkLst>
        </pc:spChg>
        <pc:spChg chg="mod">
          <ac:chgData name="Flaherty, Julia E" userId="f2de96d9-d1e7-4635-9cfc-d09a328b8fc0" providerId="ADAL" clId="{C8DC0EB1-972F-4CF5-AFFB-CF2CD2BF2A01}" dt="2024-10-01T21:41:04.748" v="356"/>
          <ac:spMkLst>
            <pc:docMk/>
            <pc:sldMk cId="3387834010" sldId="273"/>
            <ac:spMk id="9" creationId="{A8615106-2A57-F0DD-EF9D-1E20C735E4EF}"/>
          </ac:spMkLst>
        </pc:spChg>
        <pc:spChg chg="add mod">
          <ac:chgData name="Flaherty, Julia E" userId="f2de96d9-d1e7-4635-9cfc-d09a328b8fc0" providerId="ADAL" clId="{C8DC0EB1-972F-4CF5-AFFB-CF2CD2BF2A01}" dt="2024-10-01T21:41:19.604" v="357"/>
          <ac:spMkLst>
            <pc:docMk/>
            <pc:sldMk cId="3387834010" sldId="273"/>
            <ac:spMk id="10" creationId="{F04AAFC4-EF12-CE21-8229-70D59B65B3F4}"/>
          </ac:spMkLst>
        </pc:spChg>
        <pc:spChg chg="add mod">
          <ac:chgData name="Flaherty, Julia E" userId="f2de96d9-d1e7-4635-9cfc-d09a328b8fc0" providerId="ADAL" clId="{C8DC0EB1-972F-4CF5-AFFB-CF2CD2BF2A01}" dt="2024-10-01T21:41:19.604" v="357"/>
          <ac:spMkLst>
            <pc:docMk/>
            <pc:sldMk cId="3387834010" sldId="273"/>
            <ac:spMk id="11" creationId="{7BED542C-BBFB-B952-5ACF-F5DA64A8597F}"/>
          </ac:spMkLst>
        </pc:spChg>
        <pc:grpChg chg="add mod">
          <ac:chgData name="Flaherty, Julia E" userId="f2de96d9-d1e7-4635-9cfc-d09a328b8fc0" providerId="ADAL" clId="{C8DC0EB1-972F-4CF5-AFFB-CF2CD2BF2A01}" dt="2024-10-01T21:41:04.748" v="356"/>
          <ac:grpSpMkLst>
            <pc:docMk/>
            <pc:sldMk cId="3387834010" sldId="273"/>
            <ac:grpSpMk id="6" creationId="{42814574-2C10-53CA-D868-5E61AEA59D5B}"/>
          </ac:grpSpMkLst>
        </pc:grpChg>
        <pc:picChg chg="add mod">
          <ac:chgData name="Flaherty, Julia E" userId="f2de96d9-d1e7-4635-9cfc-d09a328b8fc0" providerId="ADAL" clId="{C8DC0EB1-972F-4CF5-AFFB-CF2CD2BF2A01}" dt="2024-10-01T21:41:04.748" v="356"/>
          <ac:picMkLst>
            <pc:docMk/>
            <pc:sldMk cId="3387834010" sldId="273"/>
            <ac:picMk id="5" creationId="{366259F9-4465-F0B8-F618-86D2131CE073}"/>
          </ac:picMkLst>
        </pc:picChg>
        <pc:picChg chg="mod">
          <ac:chgData name="Flaherty, Julia E" userId="f2de96d9-d1e7-4635-9cfc-d09a328b8fc0" providerId="ADAL" clId="{C8DC0EB1-972F-4CF5-AFFB-CF2CD2BF2A01}" dt="2024-10-01T21:41:04.748" v="356"/>
          <ac:picMkLst>
            <pc:docMk/>
            <pc:sldMk cId="3387834010" sldId="273"/>
            <ac:picMk id="7" creationId="{F9014D94-18A2-C133-8768-3EF3B6B6C9E7}"/>
          </ac:picMkLst>
        </pc:picChg>
      </pc:sldChg>
      <pc:sldChg chg="modSp new mod">
        <pc:chgData name="Flaherty, Julia E" userId="f2de96d9-d1e7-4635-9cfc-d09a328b8fc0" providerId="ADAL" clId="{C8DC0EB1-972F-4CF5-AFFB-CF2CD2BF2A01}" dt="2024-10-01T21:18:16.072" v="332" actId="20577"/>
        <pc:sldMkLst>
          <pc:docMk/>
          <pc:sldMk cId="439869232" sldId="274"/>
        </pc:sldMkLst>
        <pc:spChg chg="mod">
          <ac:chgData name="Flaherty, Julia E" userId="f2de96d9-d1e7-4635-9cfc-d09a328b8fc0" providerId="ADAL" clId="{C8DC0EB1-972F-4CF5-AFFB-CF2CD2BF2A01}" dt="2024-10-01T21:18:16.072" v="332" actId="20577"/>
          <ac:spMkLst>
            <pc:docMk/>
            <pc:sldMk cId="439869232" sldId="274"/>
            <ac:spMk id="5" creationId="{FF4D91BF-EC74-0AAD-75C5-1D1092E04E29}"/>
          </ac:spMkLst>
        </pc:spChg>
      </pc:sldChg>
      <pc:sldChg chg="modSp new mod">
        <pc:chgData name="Flaherty, Julia E" userId="f2de96d9-d1e7-4635-9cfc-d09a328b8fc0" providerId="ADAL" clId="{C8DC0EB1-972F-4CF5-AFFB-CF2CD2BF2A01}" dt="2024-10-01T21:18:24.824" v="354" actId="20577"/>
        <pc:sldMkLst>
          <pc:docMk/>
          <pc:sldMk cId="2607254660" sldId="275"/>
        </pc:sldMkLst>
        <pc:spChg chg="mod">
          <ac:chgData name="Flaherty, Julia E" userId="f2de96d9-d1e7-4635-9cfc-d09a328b8fc0" providerId="ADAL" clId="{C8DC0EB1-972F-4CF5-AFFB-CF2CD2BF2A01}" dt="2024-10-01T21:18:24.824" v="354" actId="20577"/>
          <ac:spMkLst>
            <pc:docMk/>
            <pc:sldMk cId="2607254660" sldId="275"/>
            <ac:spMk id="5" creationId="{AB2DCFA3-F882-DFAC-06AC-2D400ECFB3EC}"/>
          </ac:spMkLst>
        </pc:spChg>
      </pc:sldChg>
      <pc:sldChg chg="new">
        <pc:chgData name="Flaherty, Julia E" userId="f2de96d9-d1e7-4635-9cfc-d09a328b8fc0" providerId="ADAL" clId="{C8DC0EB1-972F-4CF5-AFFB-CF2CD2BF2A01}" dt="2024-10-01T18:59:12.497" v="242" actId="680"/>
        <pc:sldMkLst>
          <pc:docMk/>
          <pc:sldMk cId="4066793448" sldId="276"/>
        </pc:sldMkLst>
      </pc:sldChg>
      <pc:sldChg chg="addSp delSp modSp mod addCm">
        <pc:chgData name="Flaherty, Julia E" userId="f2de96d9-d1e7-4635-9cfc-d09a328b8fc0" providerId="ADAL" clId="{C8DC0EB1-972F-4CF5-AFFB-CF2CD2BF2A01}" dt="2024-10-03T23:05:55.128" v="9278" actId="1076"/>
        <pc:sldMkLst>
          <pc:docMk/>
          <pc:sldMk cId="2166985395" sldId="277"/>
        </pc:sldMkLst>
        <pc:spChg chg="mod">
          <ac:chgData name="Flaherty, Julia E" userId="f2de96d9-d1e7-4635-9cfc-d09a328b8fc0" providerId="ADAL" clId="{C8DC0EB1-972F-4CF5-AFFB-CF2CD2BF2A01}" dt="2024-10-03T23:04:27.561" v="9255" actId="20577"/>
          <ac:spMkLst>
            <pc:docMk/>
            <pc:sldMk cId="2166985395" sldId="277"/>
            <ac:spMk id="3" creationId="{9F0DA6FE-E4C5-EED7-6B94-431A99039513}"/>
          </ac:spMkLst>
        </pc:spChg>
        <pc:picChg chg="add mod">
          <ac:chgData name="Flaherty, Julia E" userId="f2de96d9-d1e7-4635-9cfc-d09a328b8fc0" providerId="ADAL" clId="{C8DC0EB1-972F-4CF5-AFFB-CF2CD2BF2A01}" dt="2024-10-03T23:05:55.128" v="9278" actId="1076"/>
          <ac:picMkLst>
            <pc:docMk/>
            <pc:sldMk cId="2166985395" sldId="277"/>
            <ac:picMk id="4" creationId="{D3C536DB-9A38-998D-59D0-E019D7DF39FE}"/>
          </ac:picMkLst>
        </pc:picChg>
        <pc:picChg chg="mod">
          <ac:chgData name="Flaherty, Julia E" userId="f2de96d9-d1e7-4635-9cfc-d09a328b8fc0" providerId="ADAL" clId="{C8DC0EB1-972F-4CF5-AFFB-CF2CD2BF2A01}" dt="2024-10-03T23:04:55.328" v="9274" actId="14100"/>
          <ac:picMkLst>
            <pc:docMk/>
            <pc:sldMk cId="2166985395" sldId="277"/>
            <ac:picMk id="7" creationId="{F3BDCFE5-FDFC-A89B-D755-BB2AF1B7CD0E}"/>
          </ac:picMkLst>
        </pc:picChg>
        <pc:picChg chg="del mod">
          <ac:chgData name="Flaherty, Julia E" userId="f2de96d9-d1e7-4635-9cfc-d09a328b8fc0" providerId="ADAL" clId="{C8DC0EB1-972F-4CF5-AFFB-CF2CD2BF2A01}" dt="2024-10-03T23:04:34.761" v="9256" actId="478"/>
          <ac:picMkLst>
            <pc:docMk/>
            <pc:sldMk cId="2166985395" sldId="277"/>
            <ac:picMk id="9" creationId="{F47D65F8-6EAA-0189-044E-805666661D96}"/>
          </ac:picMkLst>
        </pc:picChg>
        <pc:picChg chg="del">
          <ac:chgData name="Flaherty, Julia E" userId="f2de96d9-d1e7-4635-9cfc-d09a328b8fc0" providerId="ADAL" clId="{C8DC0EB1-972F-4CF5-AFFB-CF2CD2BF2A01}" dt="2024-10-03T23:04:36.938" v="9258" actId="478"/>
          <ac:picMkLst>
            <pc:docMk/>
            <pc:sldMk cId="2166985395" sldId="277"/>
            <ac:picMk id="11" creationId="{F3ABE264-0AE8-D0E2-1FAB-1252841151A0}"/>
          </ac:picMkLst>
        </pc:picChg>
        <pc:picChg chg="del">
          <ac:chgData name="Flaherty, Julia E" userId="f2de96d9-d1e7-4635-9cfc-d09a328b8fc0" providerId="ADAL" clId="{C8DC0EB1-972F-4CF5-AFFB-CF2CD2BF2A01}" dt="2024-10-03T23:04:35.720" v="9257" actId="478"/>
          <ac:picMkLst>
            <pc:docMk/>
            <pc:sldMk cId="2166985395" sldId="277"/>
            <ac:picMk id="13" creationId="{09ABE017-AC81-B4DC-B5DD-7623FC25D95F}"/>
          </ac:picMkLst>
        </pc:picChg>
        <pc:cxnChg chg="del mod">
          <ac:chgData name="Flaherty, Julia E" userId="f2de96d9-d1e7-4635-9cfc-d09a328b8fc0" providerId="ADAL" clId="{C8DC0EB1-972F-4CF5-AFFB-CF2CD2BF2A01}" dt="2024-10-03T23:04:44.249" v="9259" actId="478"/>
          <ac:cxnSpMkLst>
            <pc:docMk/>
            <pc:sldMk cId="2166985395" sldId="277"/>
            <ac:cxnSpMk id="15" creationId="{DD79C88B-3876-48AC-54AC-A36849A32DB2}"/>
          </ac:cxnSpMkLst>
        </pc:cxnChg>
        <pc:extLst>
          <p:ext xmlns:p="http://schemas.openxmlformats.org/presentationml/2006/main" uri="{D6D511B9-2390-475A-947B-AFAB55BFBCF1}">
            <pc226:cmChg xmlns:pc226="http://schemas.microsoft.com/office/powerpoint/2022/06/main/command" chg="add">
              <pc226:chgData name="Flaherty, Julia E" userId="f2de96d9-d1e7-4635-9cfc-d09a328b8fc0" providerId="ADAL" clId="{C8DC0EB1-972F-4CF5-AFFB-CF2CD2BF2A01}" dt="2024-10-03T23:03:44.199" v="9239"/>
              <pc2:cmMkLst xmlns:pc2="http://schemas.microsoft.com/office/powerpoint/2019/9/main/command">
                <pc:docMk/>
                <pc:sldMk cId="2166985395" sldId="277"/>
                <pc2:cmMk id="{AA118FFE-F878-457A-9F80-AFA2F7B9135C}"/>
              </pc2:cmMkLst>
            </pc226:cmChg>
          </p:ext>
        </pc:extLst>
      </pc:sldChg>
      <pc:sldChg chg="addSp delSp modSp del mod">
        <pc:chgData name="Flaherty, Julia E" userId="f2de96d9-d1e7-4635-9cfc-d09a328b8fc0" providerId="ADAL" clId="{C8DC0EB1-972F-4CF5-AFFB-CF2CD2BF2A01}" dt="2024-10-02T16:04:24.489" v="1366" actId="2696"/>
        <pc:sldMkLst>
          <pc:docMk/>
          <pc:sldMk cId="1182811726" sldId="278"/>
        </pc:sldMkLst>
        <pc:spChg chg="mod">
          <ac:chgData name="Flaherty, Julia E" userId="f2de96d9-d1e7-4635-9cfc-d09a328b8fc0" providerId="ADAL" clId="{C8DC0EB1-972F-4CF5-AFFB-CF2CD2BF2A01}" dt="2024-10-01T21:58:31.780" v="696" actId="20577"/>
          <ac:spMkLst>
            <pc:docMk/>
            <pc:sldMk cId="1182811726" sldId="278"/>
            <ac:spMk id="3" creationId="{F687620F-FED6-B519-F295-5D9C729F5272}"/>
          </ac:spMkLst>
        </pc:spChg>
        <pc:spChg chg="del">
          <ac:chgData name="Flaherty, Julia E" userId="f2de96d9-d1e7-4635-9cfc-d09a328b8fc0" providerId="ADAL" clId="{C8DC0EB1-972F-4CF5-AFFB-CF2CD2BF2A01}" dt="2024-10-01T21:57:32.135" v="661" actId="478"/>
          <ac:spMkLst>
            <pc:docMk/>
            <pc:sldMk cId="1182811726" sldId="278"/>
            <ac:spMk id="4" creationId="{50682043-16FC-3D15-2833-CF8BC8CBAA11}"/>
          </ac:spMkLst>
        </pc:spChg>
        <pc:graphicFrameChg chg="add mod">
          <ac:chgData name="Flaherty, Julia E" userId="f2de96d9-d1e7-4635-9cfc-d09a328b8fc0" providerId="ADAL" clId="{C8DC0EB1-972F-4CF5-AFFB-CF2CD2BF2A01}" dt="2024-10-01T21:58:20.577" v="664" actId="572"/>
          <ac:graphicFrameMkLst>
            <pc:docMk/>
            <pc:sldMk cId="1182811726" sldId="278"/>
            <ac:graphicFrameMk id="5" creationId="{E4C8F858-04E3-F598-D26F-85B3028DE8BF}"/>
          </ac:graphicFrameMkLst>
        </pc:graphicFrameChg>
      </pc:sldChg>
      <pc:sldChg chg="add">
        <pc:chgData name="Flaherty, Julia E" userId="f2de96d9-d1e7-4635-9cfc-d09a328b8fc0" providerId="ADAL" clId="{C8DC0EB1-972F-4CF5-AFFB-CF2CD2BF2A01}" dt="2024-10-02T16:04:29.032" v="1367"/>
        <pc:sldMkLst>
          <pc:docMk/>
          <pc:sldMk cId="1998993818" sldId="278"/>
        </pc:sldMkLst>
      </pc:sldChg>
      <pc:sldChg chg="modSp mod addCm modCm">
        <pc:chgData name="Flaherty, Julia E" userId="f2de96d9-d1e7-4635-9cfc-d09a328b8fc0" providerId="ADAL" clId="{C8DC0EB1-972F-4CF5-AFFB-CF2CD2BF2A01}" dt="2024-10-02T18:55:58.413" v="2151"/>
        <pc:sldMkLst>
          <pc:docMk/>
          <pc:sldMk cId="2979251131" sldId="279"/>
        </pc:sldMkLst>
        <pc:spChg chg="mod">
          <ac:chgData name="Flaherty, Julia E" userId="f2de96d9-d1e7-4635-9cfc-d09a328b8fc0" providerId="ADAL" clId="{C8DC0EB1-972F-4CF5-AFFB-CF2CD2BF2A01}" dt="2024-10-02T18:44:17.967" v="2122" actId="14100"/>
          <ac:spMkLst>
            <pc:docMk/>
            <pc:sldMk cId="2979251131" sldId="279"/>
            <ac:spMk id="4" creationId="{C7B7D4DF-D7D0-085C-A779-76EB617D4ABF}"/>
          </ac:spMkLst>
        </pc:spChg>
        <pc:picChg chg="mod">
          <ac:chgData name="Flaherty, Julia E" userId="f2de96d9-d1e7-4635-9cfc-d09a328b8fc0" providerId="ADAL" clId="{C8DC0EB1-972F-4CF5-AFFB-CF2CD2BF2A01}" dt="2024-10-02T18:45:03.087" v="2128" actId="1076"/>
          <ac:picMkLst>
            <pc:docMk/>
            <pc:sldMk cId="2979251131" sldId="279"/>
            <ac:picMk id="6" creationId="{574FAAE2-53E4-D47E-DE3C-0B0B020852AF}"/>
          </ac:picMkLst>
        </pc:picChg>
        <pc:picChg chg="mod">
          <ac:chgData name="Flaherty, Julia E" userId="f2de96d9-d1e7-4635-9cfc-d09a328b8fc0" providerId="ADAL" clId="{C8DC0EB1-972F-4CF5-AFFB-CF2CD2BF2A01}" dt="2024-10-02T18:45:07.365" v="2129" actId="1076"/>
          <ac:picMkLst>
            <pc:docMk/>
            <pc:sldMk cId="2979251131" sldId="279"/>
            <ac:picMk id="7" creationId="{36E3066F-CD85-334D-EA06-E2C46DB2701C}"/>
          </ac:picMkLst>
        </pc:picChg>
        <pc:picChg chg="mod">
          <ac:chgData name="Flaherty, Julia E" userId="f2de96d9-d1e7-4635-9cfc-d09a328b8fc0" providerId="ADAL" clId="{C8DC0EB1-972F-4CF5-AFFB-CF2CD2BF2A01}" dt="2024-10-02T18:45:10.020" v="2130" actId="1076"/>
          <ac:picMkLst>
            <pc:docMk/>
            <pc:sldMk cId="2979251131" sldId="279"/>
            <ac:picMk id="12" creationId="{6D05F173-7C12-9861-CECB-062477C4D4BE}"/>
          </ac:picMkLst>
        </pc:picChg>
        <pc:cxnChg chg="mod">
          <ac:chgData name="Flaherty, Julia E" userId="f2de96d9-d1e7-4635-9cfc-d09a328b8fc0" providerId="ADAL" clId="{C8DC0EB1-972F-4CF5-AFFB-CF2CD2BF2A01}" dt="2024-10-02T18:52:02.503" v="2142" actId="1076"/>
          <ac:cxnSpMkLst>
            <pc:docMk/>
            <pc:sldMk cId="2979251131" sldId="279"/>
            <ac:cxnSpMk id="11" creationId="{2A76E8E4-412B-17AF-3706-459F6A3299D6}"/>
          </ac:cxnSpMkLst>
        </pc:cxnChg>
        <pc:cxnChg chg="mod">
          <ac:chgData name="Flaherty, Julia E" userId="f2de96d9-d1e7-4635-9cfc-d09a328b8fc0" providerId="ADAL" clId="{C8DC0EB1-972F-4CF5-AFFB-CF2CD2BF2A01}" dt="2024-10-02T18:55:04.297" v="2148" actId="208"/>
          <ac:cxnSpMkLst>
            <pc:docMk/>
            <pc:sldMk cId="2979251131" sldId="279"/>
            <ac:cxnSpMk id="14" creationId="{E3E60C65-9C90-A1F3-90E8-6E6F7283990F}"/>
          </ac:cxnSpMkLst>
        </pc:cxnChg>
        <pc:cxnChg chg="mod">
          <ac:chgData name="Flaherty, Julia E" userId="f2de96d9-d1e7-4635-9cfc-d09a328b8fc0" providerId="ADAL" clId="{C8DC0EB1-972F-4CF5-AFFB-CF2CD2BF2A01}" dt="2024-10-02T18:55:08.498" v="2149" actId="208"/>
          <ac:cxnSpMkLst>
            <pc:docMk/>
            <pc:sldMk cId="2979251131" sldId="279"/>
            <ac:cxnSpMk id="16" creationId="{1E8070EA-B3C5-C737-0385-2F16B564B0EB}"/>
          </ac:cxnSpMkLst>
        </pc:cxnChg>
        <pc:extLst>
          <p:ext xmlns:p="http://schemas.openxmlformats.org/presentationml/2006/main" uri="{D6D511B9-2390-475A-947B-AFAB55BFBCF1}">
            <pc226:cmChg xmlns:pc226="http://schemas.microsoft.com/office/powerpoint/2022/06/main/command" chg="add mod">
              <pc226:chgData name="Flaherty, Julia E" userId="f2de96d9-d1e7-4635-9cfc-d09a328b8fc0" providerId="ADAL" clId="{C8DC0EB1-972F-4CF5-AFFB-CF2CD2BF2A01}" dt="2024-10-02T18:55:58.413" v="2151"/>
              <pc2:cmMkLst xmlns:pc2="http://schemas.microsoft.com/office/powerpoint/2019/9/main/command">
                <pc:docMk/>
                <pc:sldMk cId="2979251131" sldId="279"/>
                <pc2:cmMk id="{F367B63B-A9DB-470C-829B-A6F0D58910FF}"/>
              </pc2:cmMkLst>
            </pc226:cmChg>
          </p:ext>
        </pc:extLst>
      </pc:sldChg>
      <pc:sldChg chg="addSp delSp modSp mod">
        <pc:chgData name="Flaherty, Julia E" userId="f2de96d9-d1e7-4635-9cfc-d09a328b8fc0" providerId="ADAL" clId="{C8DC0EB1-972F-4CF5-AFFB-CF2CD2BF2A01}" dt="2024-10-02T18:52:27.967" v="2145" actId="1076"/>
        <pc:sldMkLst>
          <pc:docMk/>
          <pc:sldMk cId="2008177391" sldId="281"/>
        </pc:sldMkLst>
        <pc:cxnChg chg="add mod">
          <ac:chgData name="Flaherty, Julia E" userId="f2de96d9-d1e7-4635-9cfc-d09a328b8fc0" providerId="ADAL" clId="{C8DC0EB1-972F-4CF5-AFFB-CF2CD2BF2A01}" dt="2024-10-02T18:52:27.967" v="2145" actId="1076"/>
          <ac:cxnSpMkLst>
            <pc:docMk/>
            <pc:sldMk cId="2008177391" sldId="281"/>
            <ac:cxnSpMk id="5" creationId="{D6253C46-70B3-E851-F977-0C674337ED88}"/>
          </ac:cxnSpMkLst>
        </pc:cxnChg>
        <pc:cxnChg chg="del">
          <ac:chgData name="Flaherty, Julia E" userId="f2de96d9-d1e7-4635-9cfc-d09a328b8fc0" providerId="ADAL" clId="{C8DC0EB1-972F-4CF5-AFFB-CF2CD2BF2A01}" dt="2024-10-02T18:52:16.334" v="2143" actId="478"/>
          <ac:cxnSpMkLst>
            <pc:docMk/>
            <pc:sldMk cId="2008177391" sldId="281"/>
            <ac:cxnSpMk id="11" creationId="{2A76E8E4-412B-17AF-3706-459F6A3299D6}"/>
          </ac:cxnSpMkLst>
        </pc:cxnChg>
      </pc:sldChg>
      <pc:sldChg chg="addSp modSp new mod">
        <pc:chgData name="Flaherty, Julia E" userId="f2de96d9-d1e7-4635-9cfc-d09a328b8fc0" providerId="ADAL" clId="{C8DC0EB1-972F-4CF5-AFFB-CF2CD2BF2A01}" dt="2024-10-02T15:46:18.584" v="1252" actId="20577"/>
        <pc:sldMkLst>
          <pc:docMk/>
          <pc:sldMk cId="2965924208" sldId="282"/>
        </pc:sldMkLst>
        <pc:spChg chg="mod">
          <ac:chgData name="Flaherty, Julia E" userId="f2de96d9-d1e7-4635-9cfc-d09a328b8fc0" providerId="ADAL" clId="{C8DC0EB1-972F-4CF5-AFFB-CF2CD2BF2A01}" dt="2024-10-01T21:46:00.657" v="568" actId="20577"/>
          <ac:spMkLst>
            <pc:docMk/>
            <pc:sldMk cId="2965924208" sldId="282"/>
            <ac:spMk id="3" creationId="{C03A09CB-6DC7-ED17-B2B2-EFC9F18108AB}"/>
          </ac:spMkLst>
        </pc:spChg>
        <pc:spChg chg="mod">
          <ac:chgData name="Flaherty, Julia E" userId="f2de96d9-d1e7-4635-9cfc-d09a328b8fc0" providerId="ADAL" clId="{C8DC0EB1-972F-4CF5-AFFB-CF2CD2BF2A01}" dt="2024-10-02T15:46:18.584" v="1252" actId="20577"/>
          <ac:spMkLst>
            <pc:docMk/>
            <pc:sldMk cId="2965924208" sldId="282"/>
            <ac:spMk id="4" creationId="{AD64FC57-2EE7-1BB0-3B8D-A0F965A22B5B}"/>
          </ac:spMkLst>
        </pc:spChg>
        <pc:picChg chg="add mod">
          <ac:chgData name="Flaherty, Julia E" userId="f2de96d9-d1e7-4635-9cfc-d09a328b8fc0" providerId="ADAL" clId="{C8DC0EB1-972F-4CF5-AFFB-CF2CD2BF2A01}" dt="2024-10-01T21:46:44.673" v="595" actId="1035"/>
          <ac:picMkLst>
            <pc:docMk/>
            <pc:sldMk cId="2965924208" sldId="282"/>
            <ac:picMk id="5" creationId="{F3160DB0-FADB-FDD9-1E18-56DF8C114D8E}"/>
          </ac:picMkLst>
        </pc:picChg>
      </pc:sldChg>
      <pc:sldChg chg="addSp delSp modSp new mod modClrScheme chgLayout">
        <pc:chgData name="Flaherty, Julia E" userId="f2de96d9-d1e7-4635-9cfc-d09a328b8fc0" providerId="ADAL" clId="{C8DC0EB1-972F-4CF5-AFFB-CF2CD2BF2A01}" dt="2024-10-02T16:17:35.813" v="2000" actId="6549"/>
        <pc:sldMkLst>
          <pc:docMk/>
          <pc:sldMk cId="1849452694" sldId="283"/>
        </pc:sldMkLst>
        <pc:spChg chg="mod ord">
          <ac:chgData name="Flaherty, Julia E" userId="f2de96d9-d1e7-4635-9cfc-d09a328b8fc0" providerId="ADAL" clId="{C8DC0EB1-972F-4CF5-AFFB-CF2CD2BF2A01}" dt="2024-10-01T21:48:37.343" v="606" actId="26606"/>
          <ac:spMkLst>
            <pc:docMk/>
            <pc:sldMk cId="1849452694" sldId="283"/>
            <ac:spMk id="2" creationId="{1CE6FD1B-7138-E39F-60A5-E38C6A225839}"/>
          </ac:spMkLst>
        </pc:spChg>
        <pc:spChg chg="add del mod">
          <ac:chgData name="Flaherty, Julia E" userId="f2de96d9-d1e7-4635-9cfc-d09a328b8fc0" providerId="ADAL" clId="{C8DC0EB1-972F-4CF5-AFFB-CF2CD2BF2A01}" dt="2024-10-01T21:48:51.796" v="637" actId="20577"/>
          <ac:spMkLst>
            <pc:docMk/>
            <pc:sldMk cId="1849452694" sldId="283"/>
            <ac:spMk id="3" creationId="{B8C0EA8F-D60F-FEA6-BE00-1361059B5CC7}"/>
          </ac:spMkLst>
        </pc:spChg>
        <pc:spChg chg="mod ord">
          <ac:chgData name="Flaherty, Julia E" userId="f2de96d9-d1e7-4635-9cfc-d09a328b8fc0" providerId="ADAL" clId="{C8DC0EB1-972F-4CF5-AFFB-CF2CD2BF2A01}" dt="2024-10-02T16:17:35.813" v="2000" actId="6549"/>
          <ac:spMkLst>
            <pc:docMk/>
            <pc:sldMk cId="1849452694" sldId="283"/>
            <ac:spMk id="4" creationId="{C5D846FB-AF9E-27E3-0196-9C2174513503}"/>
          </ac:spMkLst>
        </pc:spChg>
        <pc:spChg chg="add del mod ord">
          <ac:chgData name="Flaherty, Julia E" userId="f2de96d9-d1e7-4635-9cfc-d09a328b8fc0" providerId="ADAL" clId="{C8DC0EB1-972F-4CF5-AFFB-CF2CD2BF2A01}" dt="2024-10-01T21:48:36.356" v="605" actId="700"/>
          <ac:spMkLst>
            <pc:docMk/>
            <pc:sldMk cId="1849452694" sldId="283"/>
            <ac:spMk id="7" creationId="{8565F53F-6510-0D79-D65B-677A3145245B}"/>
          </ac:spMkLst>
        </pc:spChg>
        <pc:spChg chg="add del mod ord">
          <ac:chgData name="Flaherty, Julia E" userId="f2de96d9-d1e7-4635-9cfc-d09a328b8fc0" providerId="ADAL" clId="{C8DC0EB1-972F-4CF5-AFFB-CF2CD2BF2A01}" dt="2024-10-01T21:48:37.343" v="606" actId="26606"/>
          <ac:spMkLst>
            <pc:docMk/>
            <pc:sldMk cId="1849452694" sldId="283"/>
            <ac:spMk id="11" creationId="{1726965A-ACE5-971B-AEC5-2B8FB7AF698E}"/>
          </ac:spMkLst>
        </pc:spChg>
        <pc:picChg chg="add del mod">
          <ac:chgData name="Flaherty, Julia E" userId="f2de96d9-d1e7-4635-9cfc-d09a328b8fc0" providerId="ADAL" clId="{C8DC0EB1-972F-4CF5-AFFB-CF2CD2BF2A01}" dt="2024-10-01T21:47:52.098" v="600" actId="478"/>
          <ac:picMkLst>
            <pc:docMk/>
            <pc:sldMk cId="1849452694" sldId="283"/>
            <ac:picMk id="5" creationId="{C61D7CBF-62C0-C155-77B6-73DE731CB975}"/>
          </ac:picMkLst>
        </pc:picChg>
        <pc:picChg chg="add mod">
          <ac:chgData name="Flaherty, Julia E" userId="f2de96d9-d1e7-4635-9cfc-d09a328b8fc0" providerId="ADAL" clId="{C8DC0EB1-972F-4CF5-AFFB-CF2CD2BF2A01}" dt="2024-10-01T21:48:37.343" v="606" actId="26606"/>
          <ac:picMkLst>
            <pc:docMk/>
            <pc:sldMk cId="1849452694" sldId="283"/>
            <ac:picMk id="6" creationId="{44D96ABB-061F-CE71-A864-E9607383D2DB}"/>
          </ac:picMkLst>
        </pc:picChg>
      </pc:sldChg>
      <pc:sldChg chg="modSp mod">
        <pc:chgData name="Flaherty, Julia E" userId="f2de96d9-d1e7-4635-9cfc-d09a328b8fc0" providerId="ADAL" clId="{C8DC0EB1-972F-4CF5-AFFB-CF2CD2BF2A01}" dt="2024-10-03T19:22:36.804" v="6237" actId="6549"/>
        <pc:sldMkLst>
          <pc:docMk/>
          <pc:sldMk cId="1000282055" sldId="285"/>
        </pc:sldMkLst>
        <pc:spChg chg="mod">
          <ac:chgData name="Flaherty, Julia E" userId="f2de96d9-d1e7-4635-9cfc-d09a328b8fc0" providerId="ADAL" clId="{C8DC0EB1-972F-4CF5-AFFB-CF2CD2BF2A01}" dt="2024-10-03T19:22:36.804" v="6237" actId="6549"/>
          <ac:spMkLst>
            <pc:docMk/>
            <pc:sldMk cId="1000282055" sldId="285"/>
            <ac:spMk id="4" creationId="{C7B7D4DF-D7D0-085C-A779-76EB617D4ABF}"/>
          </ac:spMkLst>
        </pc:spChg>
        <pc:picChg chg="mod">
          <ac:chgData name="Flaherty, Julia E" userId="f2de96d9-d1e7-4635-9cfc-d09a328b8fc0" providerId="ADAL" clId="{C8DC0EB1-972F-4CF5-AFFB-CF2CD2BF2A01}" dt="2024-10-02T18:37:25.155" v="2101" actId="1076"/>
          <ac:picMkLst>
            <pc:docMk/>
            <pc:sldMk cId="1000282055" sldId="285"/>
            <ac:picMk id="5" creationId="{A373E6B5-2B57-9828-0E42-C3CAE7C38FB1}"/>
          </ac:picMkLst>
        </pc:picChg>
        <pc:picChg chg="mod">
          <ac:chgData name="Flaherty, Julia E" userId="f2de96d9-d1e7-4635-9cfc-d09a328b8fc0" providerId="ADAL" clId="{C8DC0EB1-972F-4CF5-AFFB-CF2CD2BF2A01}" dt="2024-10-02T18:37:35.123" v="2102" actId="1076"/>
          <ac:picMkLst>
            <pc:docMk/>
            <pc:sldMk cId="1000282055" sldId="285"/>
            <ac:picMk id="6" creationId="{85873293-F135-DCE4-AC8F-06A588BA9845}"/>
          </ac:picMkLst>
        </pc:picChg>
        <pc:picChg chg="mod">
          <ac:chgData name="Flaherty, Julia E" userId="f2de96d9-d1e7-4635-9cfc-d09a328b8fc0" providerId="ADAL" clId="{C8DC0EB1-972F-4CF5-AFFB-CF2CD2BF2A01}" dt="2024-10-02T18:37:37.882" v="2103" actId="1076"/>
          <ac:picMkLst>
            <pc:docMk/>
            <pc:sldMk cId="1000282055" sldId="285"/>
            <ac:picMk id="7" creationId="{86A933F1-D6DA-F6A3-A602-DA5AB1932D23}"/>
          </ac:picMkLst>
        </pc:picChg>
        <pc:cxnChg chg="mod">
          <ac:chgData name="Flaherty, Julia E" userId="f2de96d9-d1e7-4635-9cfc-d09a328b8fc0" providerId="ADAL" clId="{C8DC0EB1-972F-4CF5-AFFB-CF2CD2BF2A01}" dt="2024-10-02T18:37:35.123" v="2102" actId="1076"/>
          <ac:cxnSpMkLst>
            <pc:docMk/>
            <pc:sldMk cId="1000282055" sldId="285"/>
            <ac:cxnSpMk id="9" creationId="{48FD9DF0-CB00-9301-ABCC-91B59DD125E8}"/>
          </ac:cxnSpMkLst>
        </pc:cxnChg>
        <pc:cxnChg chg="mod">
          <ac:chgData name="Flaherty, Julia E" userId="f2de96d9-d1e7-4635-9cfc-d09a328b8fc0" providerId="ADAL" clId="{C8DC0EB1-972F-4CF5-AFFB-CF2CD2BF2A01}" dt="2024-10-02T18:36:17.610" v="2056" actId="1076"/>
          <ac:cxnSpMkLst>
            <pc:docMk/>
            <pc:sldMk cId="1000282055" sldId="285"/>
            <ac:cxnSpMk id="11" creationId="{2A76E8E4-412B-17AF-3706-459F6A3299D6}"/>
          </ac:cxnSpMkLst>
        </pc:cxnChg>
        <pc:cxnChg chg="mod">
          <ac:chgData name="Flaherty, Julia E" userId="f2de96d9-d1e7-4635-9cfc-d09a328b8fc0" providerId="ADAL" clId="{C8DC0EB1-972F-4CF5-AFFB-CF2CD2BF2A01}" dt="2024-10-02T18:37:37.882" v="2103" actId="1076"/>
          <ac:cxnSpMkLst>
            <pc:docMk/>
            <pc:sldMk cId="1000282055" sldId="285"/>
            <ac:cxnSpMk id="12" creationId="{4088DFCA-0321-F0AE-5C17-665070EAC159}"/>
          </ac:cxnSpMkLst>
        </pc:cxnChg>
      </pc:sldChg>
      <pc:sldChg chg="addSp delSp modSp new mod">
        <pc:chgData name="Flaherty, Julia E" userId="f2de96d9-d1e7-4635-9cfc-d09a328b8fc0" providerId="ADAL" clId="{C8DC0EB1-972F-4CF5-AFFB-CF2CD2BF2A01}" dt="2024-10-02T19:07:57.187" v="2426" actId="1035"/>
        <pc:sldMkLst>
          <pc:docMk/>
          <pc:sldMk cId="3337634349" sldId="286"/>
        </pc:sldMkLst>
        <pc:spChg chg="mod">
          <ac:chgData name="Flaherty, Julia E" userId="f2de96d9-d1e7-4635-9cfc-d09a328b8fc0" providerId="ADAL" clId="{C8DC0EB1-972F-4CF5-AFFB-CF2CD2BF2A01}" dt="2024-10-02T18:57:00.848" v="2193" actId="6549"/>
          <ac:spMkLst>
            <pc:docMk/>
            <pc:sldMk cId="3337634349" sldId="286"/>
            <ac:spMk id="3" creationId="{2F601B75-52A9-D3FB-3F56-D41F25756F44}"/>
          </ac:spMkLst>
        </pc:spChg>
        <pc:spChg chg="del mod">
          <ac:chgData name="Flaherty, Julia E" userId="f2de96d9-d1e7-4635-9cfc-d09a328b8fc0" providerId="ADAL" clId="{C8DC0EB1-972F-4CF5-AFFB-CF2CD2BF2A01}" dt="2024-10-02T19:06:42.554" v="2368" actId="478"/>
          <ac:spMkLst>
            <pc:docMk/>
            <pc:sldMk cId="3337634349" sldId="286"/>
            <ac:spMk id="4" creationId="{09B8FFF4-782C-DF1E-2595-094A94465580}"/>
          </ac:spMkLst>
        </pc:spChg>
        <pc:spChg chg="add del mod">
          <ac:chgData name="Flaherty, Julia E" userId="f2de96d9-d1e7-4635-9cfc-d09a328b8fc0" providerId="ADAL" clId="{C8DC0EB1-972F-4CF5-AFFB-CF2CD2BF2A01}" dt="2024-10-02T17:55:07.022" v="2032" actId="478"/>
          <ac:spMkLst>
            <pc:docMk/>
            <pc:sldMk cId="3337634349" sldId="286"/>
            <ac:spMk id="7" creationId="{3C79F869-02C4-86A6-353F-352248268BB4}"/>
          </ac:spMkLst>
        </pc:spChg>
        <pc:spChg chg="add del">
          <ac:chgData name="Flaherty, Julia E" userId="f2de96d9-d1e7-4635-9cfc-d09a328b8fc0" providerId="ADAL" clId="{C8DC0EB1-972F-4CF5-AFFB-CF2CD2BF2A01}" dt="2024-10-02T17:55:07.022" v="2032" actId="478"/>
          <ac:spMkLst>
            <pc:docMk/>
            <pc:sldMk cId="3337634349" sldId="286"/>
            <ac:spMk id="8" creationId="{90EEDEDA-094C-0FC4-5497-24CCDFFB3A03}"/>
          </ac:spMkLst>
        </pc:spChg>
        <pc:spChg chg="add del mod">
          <ac:chgData name="Flaherty, Julia E" userId="f2de96d9-d1e7-4635-9cfc-d09a328b8fc0" providerId="ADAL" clId="{C8DC0EB1-972F-4CF5-AFFB-CF2CD2BF2A01}" dt="2024-10-02T19:04:09.728" v="2311" actId="478"/>
          <ac:spMkLst>
            <pc:docMk/>
            <pc:sldMk cId="3337634349" sldId="286"/>
            <ac:spMk id="9" creationId="{8F19599F-46F8-E2A4-EDC6-18A2D0CE1DE8}"/>
          </ac:spMkLst>
        </pc:spChg>
        <pc:spChg chg="add mod">
          <ac:chgData name="Flaherty, Julia E" userId="f2de96d9-d1e7-4635-9cfc-d09a328b8fc0" providerId="ADAL" clId="{C8DC0EB1-972F-4CF5-AFFB-CF2CD2BF2A01}" dt="2024-10-02T19:07:04.529" v="2387" actId="1035"/>
          <ac:spMkLst>
            <pc:docMk/>
            <pc:sldMk cId="3337634349" sldId="286"/>
            <ac:spMk id="10" creationId="{B1A9D611-77A5-F255-A3D6-39BAFCF60E82}"/>
          </ac:spMkLst>
        </pc:spChg>
        <pc:spChg chg="add del mod">
          <ac:chgData name="Flaherty, Julia E" userId="f2de96d9-d1e7-4635-9cfc-d09a328b8fc0" providerId="ADAL" clId="{C8DC0EB1-972F-4CF5-AFFB-CF2CD2BF2A01}" dt="2024-10-02T19:06:45.891" v="2369" actId="478"/>
          <ac:spMkLst>
            <pc:docMk/>
            <pc:sldMk cId="3337634349" sldId="286"/>
            <ac:spMk id="12" creationId="{BC691C0D-067D-C9D2-D568-BFC72BFAC06D}"/>
          </ac:spMkLst>
        </pc:spChg>
        <pc:picChg chg="add mod">
          <ac:chgData name="Flaherty, Julia E" userId="f2de96d9-d1e7-4635-9cfc-d09a328b8fc0" providerId="ADAL" clId="{C8DC0EB1-972F-4CF5-AFFB-CF2CD2BF2A01}" dt="2024-10-02T19:07:57.187" v="2426" actId="1035"/>
          <ac:picMkLst>
            <pc:docMk/>
            <pc:sldMk cId="3337634349" sldId="286"/>
            <ac:picMk id="6" creationId="{9A4E6FDA-02E1-7880-EEAF-D70769824377}"/>
          </ac:picMkLst>
        </pc:picChg>
        <pc:picChg chg="add del mod">
          <ac:chgData name="Flaherty, Julia E" userId="f2de96d9-d1e7-4635-9cfc-d09a328b8fc0" providerId="ADAL" clId="{C8DC0EB1-972F-4CF5-AFFB-CF2CD2BF2A01}" dt="2024-10-02T17:53:09.407" v="2008" actId="478"/>
          <ac:picMkLst>
            <pc:docMk/>
            <pc:sldMk cId="3337634349" sldId="286"/>
            <ac:picMk id="5122" creationId="{AD95935E-C3D4-D441-0653-4AC51E56B966}"/>
          </ac:picMkLst>
        </pc:picChg>
      </pc:sldChg>
      <pc:sldChg chg="modSp new mod">
        <pc:chgData name="Flaherty, Julia E" userId="f2de96d9-d1e7-4635-9cfc-d09a328b8fc0" providerId="ADAL" clId="{C8DC0EB1-972F-4CF5-AFFB-CF2CD2BF2A01}" dt="2024-10-02T20:17:07.955" v="3996" actId="20577"/>
        <pc:sldMkLst>
          <pc:docMk/>
          <pc:sldMk cId="320407529" sldId="287"/>
        </pc:sldMkLst>
        <pc:spChg chg="mod">
          <ac:chgData name="Flaherty, Julia E" userId="f2de96d9-d1e7-4635-9cfc-d09a328b8fc0" providerId="ADAL" clId="{C8DC0EB1-972F-4CF5-AFFB-CF2CD2BF2A01}" dt="2024-10-02T20:17:07.955" v="3996" actId="20577"/>
          <ac:spMkLst>
            <pc:docMk/>
            <pc:sldMk cId="320407529" sldId="287"/>
            <ac:spMk id="3" creationId="{9B27D24B-9E0F-F58D-A796-97C175406D0C}"/>
          </ac:spMkLst>
        </pc:spChg>
        <pc:spChg chg="mod">
          <ac:chgData name="Flaherty, Julia E" userId="f2de96d9-d1e7-4635-9cfc-d09a328b8fc0" providerId="ADAL" clId="{C8DC0EB1-972F-4CF5-AFFB-CF2CD2BF2A01}" dt="2024-10-02T20:13:27.956" v="3841" actId="20577"/>
          <ac:spMkLst>
            <pc:docMk/>
            <pc:sldMk cId="320407529" sldId="287"/>
            <ac:spMk id="4" creationId="{707AF3C3-6BE9-543A-13B6-13BA2601D408}"/>
          </ac:spMkLst>
        </pc:spChg>
      </pc:sldChg>
      <pc:sldChg chg="addSp delSp modSp new mod ord">
        <pc:chgData name="Flaherty, Julia E" userId="f2de96d9-d1e7-4635-9cfc-d09a328b8fc0" providerId="ADAL" clId="{C8DC0EB1-972F-4CF5-AFFB-CF2CD2BF2A01}" dt="2024-10-02T19:54:39.742" v="2838"/>
        <pc:sldMkLst>
          <pc:docMk/>
          <pc:sldMk cId="2622598201" sldId="288"/>
        </pc:sldMkLst>
        <pc:spChg chg="mod">
          <ac:chgData name="Flaherty, Julia E" userId="f2de96d9-d1e7-4635-9cfc-d09a328b8fc0" providerId="ADAL" clId="{C8DC0EB1-972F-4CF5-AFFB-CF2CD2BF2A01}" dt="2024-10-02T16:16:21.842" v="1896" actId="20577"/>
          <ac:spMkLst>
            <pc:docMk/>
            <pc:sldMk cId="2622598201" sldId="288"/>
            <ac:spMk id="3" creationId="{3AC91264-CD6E-16F3-DB77-FBF1BDDC00DD}"/>
          </ac:spMkLst>
        </pc:spChg>
        <pc:spChg chg="del">
          <ac:chgData name="Flaherty, Julia E" userId="f2de96d9-d1e7-4635-9cfc-d09a328b8fc0" providerId="ADAL" clId="{C8DC0EB1-972F-4CF5-AFFB-CF2CD2BF2A01}" dt="2024-10-02T16:12:22.861" v="1721"/>
          <ac:spMkLst>
            <pc:docMk/>
            <pc:sldMk cId="2622598201" sldId="288"/>
            <ac:spMk id="4" creationId="{6895641D-7B60-8343-ADB4-EA263F8D4471}"/>
          </ac:spMkLst>
        </pc:spChg>
        <pc:graphicFrameChg chg="add mod modGraphic">
          <ac:chgData name="Flaherty, Julia E" userId="f2de96d9-d1e7-4635-9cfc-d09a328b8fc0" providerId="ADAL" clId="{C8DC0EB1-972F-4CF5-AFFB-CF2CD2BF2A01}" dt="2024-10-02T19:54:39.742" v="2838"/>
          <ac:graphicFrameMkLst>
            <pc:docMk/>
            <pc:sldMk cId="2622598201" sldId="288"/>
            <ac:graphicFrameMk id="5" creationId="{8C374004-C72D-D8C1-C55C-F9748E70CB72}"/>
          </ac:graphicFrameMkLst>
        </pc:graphicFrameChg>
        <pc:graphicFrameChg chg="add del mod">
          <ac:chgData name="Flaherty, Julia E" userId="f2de96d9-d1e7-4635-9cfc-d09a328b8fc0" providerId="ADAL" clId="{C8DC0EB1-972F-4CF5-AFFB-CF2CD2BF2A01}" dt="2024-10-02T19:53:31.423" v="2834" actId="478"/>
          <ac:graphicFrameMkLst>
            <pc:docMk/>
            <pc:sldMk cId="2622598201" sldId="288"/>
            <ac:graphicFrameMk id="6" creationId="{68F52B41-4BA3-DECE-040F-529668780605}"/>
          </ac:graphicFrameMkLst>
        </pc:graphicFrameChg>
      </pc:sldChg>
      <pc:sldChg chg="new">
        <pc:chgData name="Flaherty, Julia E" userId="f2de96d9-d1e7-4635-9cfc-d09a328b8fc0" providerId="ADAL" clId="{C8DC0EB1-972F-4CF5-AFFB-CF2CD2BF2A01}" dt="2024-10-01T22:02:51.284" v="700" actId="680"/>
        <pc:sldMkLst>
          <pc:docMk/>
          <pc:sldMk cId="2175468409" sldId="289"/>
        </pc:sldMkLst>
      </pc:sldChg>
      <pc:sldChg chg="addSp delSp modSp new mod">
        <pc:chgData name="Flaherty, Julia E" userId="f2de96d9-d1e7-4635-9cfc-d09a328b8fc0" providerId="ADAL" clId="{C8DC0EB1-972F-4CF5-AFFB-CF2CD2BF2A01}" dt="2024-10-03T22:36:19.747" v="8781" actId="20577"/>
        <pc:sldMkLst>
          <pc:docMk/>
          <pc:sldMk cId="2028477483" sldId="290"/>
        </pc:sldMkLst>
        <pc:spChg chg="mod">
          <ac:chgData name="Flaherty, Julia E" userId="f2de96d9-d1e7-4635-9cfc-d09a328b8fc0" providerId="ADAL" clId="{C8DC0EB1-972F-4CF5-AFFB-CF2CD2BF2A01}" dt="2024-10-01T22:07:36.553" v="748" actId="20577"/>
          <ac:spMkLst>
            <pc:docMk/>
            <pc:sldMk cId="2028477483" sldId="290"/>
            <ac:spMk id="3" creationId="{7C71079C-AC48-EB7A-FCFA-B91D33BD89AA}"/>
          </ac:spMkLst>
        </pc:spChg>
        <pc:spChg chg="mod">
          <ac:chgData name="Flaherty, Julia E" userId="f2de96d9-d1e7-4635-9cfc-d09a328b8fc0" providerId="ADAL" clId="{C8DC0EB1-972F-4CF5-AFFB-CF2CD2BF2A01}" dt="2024-10-03T22:36:19.747" v="8781" actId="20577"/>
          <ac:spMkLst>
            <pc:docMk/>
            <pc:sldMk cId="2028477483" sldId="290"/>
            <ac:spMk id="4" creationId="{9FBEF85D-481B-0B07-9083-CE21E4B62164}"/>
          </ac:spMkLst>
        </pc:spChg>
        <pc:spChg chg="add del mod">
          <ac:chgData name="Flaherty, Julia E" userId="f2de96d9-d1e7-4635-9cfc-d09a328b8fc0" providerId="ADAL" clId="{C8DC0EB1-972F-4CF5-AFFB-CF2CD2BF2A01}" dt="2024-10-01T22:16:42.716" v="1212" actId="478"/>
          <ac:spMkLst>
            <pc:docMk/>
            <pc:sldMk cId="2028477483" sldId="290"/>
            <ac:spMk id="8" creationId="{55F8EA7C-1F05-704B-35ED-391C5356073F}"/>
          </ac:spMkLst>
        </pc:spChg>
        <pc:spChg chg="add mod">
          <ac:chgData name="Flaherty, Julia E" userId="f2de96d9-d1e7-4635-9cfc-d09a328b8fc0" providerId="ADAL" clId="{C8DC0EB1-972F-4CF5-AFFB-CF2CD2BF2A01}" dt="2024-10-01T22:16:49.082" v="1213" actId="14100"/>
          <ac:spMkLst>
            <pc:docMk/>
            <pc:sldMk cId="2028477483" sldId="290"/>
            <ac:spMk id="9" creationId="{17153D12-75B2-6684-5C92-FE4B812C7B98}"/>
          </ac:spMkLst>
        </pc:spChg>
        <pc:picChg chg="add mod">
          <ac:chgData name="Flaherty, Julia E" userId="f2de96d9-d1e7-4635-9cfc-d09a328b8fc0" providerId="ADAL" clId="{C8DC0EB1-972F-4CF5-AFFB-CF2CD2BF2A01}" dt="2024-10-01T22:14:30.314" v="1122" actId="1076"/>
          <ac:picMkLst>
            <pc:docMk/>
            <pc:sldMk cId="2028477483" sldId="290"/>
            <ac:picMk id="6" creationId="{250525B1-BC94-FA37-958F-553C0DE1197D}"/>
          </ac:picMkLst>
        </pc:picChg>
      </pc:sldChg>
      <pc:sldChg chg="modSp mod">
        <pc:chgData name="Flaherty, Julia E" userId="f2de96d9-d1e7-4635-9cfc-d09a328b8fc0" providerId="ADAL" clId="{C8DC0EB1-972F-4CF5-AFFB-CF2CD2BF2A01}" dt="2024-10-03T19:22:51.049" v="6238" actId="403"/>
        <pc:sldMkLst>
          <pc:docMk/>
          <pc:sldMk cId="3923497362" sldId="291"/>
        </pc:sldMkLst>
        <pc:spChg chg="mod">
          <ac:chgData name="Flaherty, Julia E" userId="f2de96d9-d1e7-4635-9cfc-d09a328b8fc0" providerId="ADAL" clId="{C8DC0EB1-972F-4CF5-AFFB-CF2CD2BF2A01}" dt="2024-10-03T19:22:51.049" v="6238" actId="403"/>
          <ac:spMkLst>
            <pc:docMk/>
            <pc:sldMk cId="3923497362" sldId="291"/>
            <ac:spMk id="4" creationId="{C7B7D4DF-D7D0-085C-A779-76EB617D4ABF}"/>
          </ac:spMkLst>
        </pc:spChg>
        <pc:cxnChg chg="mod">
          <ac:chgData name="Flaherty, Julia E" userId="f2de96d9-d1e7-4635-9cfc-d09a328b8fc0" providerId="ADAL" clId="{C8DC0EB1-972F-4CF5-AFFB-CF2CD2BF2A01}" dt="2024-10-03T17:37:00.579" v="6013" actId="1076"/>
          <ac:cxnSpMkLst>
            <pc:docMk/>
            <pc:sldMk cId="3923497362" sldId="291"/>
            <ac:cxnSpMk id="7" creationId="{73051ECF-F8FE-EF50-E15E-D74308B83E4F}"/>
          </ac:cxnSpMkLst>
        </pc:cxnChg>
      </pc:sldChg>
      <pc:sldChg chg="modSp mod">
        <pc:chgData name="Flaherty, Julia E" userId="f2de96d9-d1e7-4635-9cfc-d09a328b8fc0" providerId="ADAL" clId="{C8DC0EB1-972F-4CF5-AFFB-CF2CD2BF2A01}" dt="2024-10-03T18:48:10.682" v="6064" actId="14100"/>
        <pc:sldMkLst>
          <pc:docMk/>
          <pc:sldMk cId="3116467160" sldId="292"/>
        </pc:sldMkLst>
        <pc:spChg chg="mod">
          <ac:chgData name="Flaherty, Julia E" userId="f2de96d9-d1e7-4635-9cfc-d09a328b8fc0" providerId="ADAL" clId="{C8DC0EB1-972F-4CF5-AFFB-CF2CD2BF2A01}" dt="2024-10-03T18:48:10.682" v="6064" actId="14100"/>
          <ac:spMkLst>
            <pc:docMk/>
            <pc:sldMk cId="3116467160" sldId="292"/>
            <ac:spMk id="5" creationId="{FAEEE714-D7DE-43FF-964C-E6DB0A670FE8}"/>
          </ac:spMkLst>
        </pc:spChg>
      </pc:sldChg>
      <pc:sldChg chg="modSp mod">
        <pc:chgData name="Flaherty, Julia E" userId="f2de96d9-d1e7-4635-9cfc-d09a328b8fc0" providerId="ADAL" clId="{C8DC0EB1-972F-4CF5-AFFB-CF2CD2BF2A01}" dt="2024-10-03T20:30:37.021" v="6586" actId="20577"/>
        <pc:sldMkLst>
          <pc:docMk/>
          <pc:sldMk cId="1425867444" sldId="293"/>
        </pc:sldMkLst>
        <pc:spChg chg="mod">
          <ac:chgData name="Flaherty, Julia E" userId="f2de96d9-d1e7-4635-9cfc-d09a328b8fc0" providerId="ADAL" clId="{C8DC0EB1-972F-4CF5-AFFB-CF2CD2BF2A01}" dt="2024-10-03T20:30:37.021" v="6586" actId="20577"/>
          <ac:spMkLst>
            <pc:docMk/>
            <pc:sldMk cId="1425867444" sldId="293"/>
            <ac:spMk id="5" creationId="{FAEEE714-D7DE-43FF-964C-E6DB0A670FE8}"/>
          </ac:spMkLst>
        </pc:spChg>
        <pc:grpChg chg="mod">
          <ac:chgData name="Flaherty, Julia E" userId="f2de96d9-d1e7-4635-9cfc-d09a328b8fc0" providerId="ADAL" clId="{C8DC0EB1-972F-4CF5-AFFB-CF2CD2BF2A01}" dt="2024-10-03T20:29:22.295" v="6560" actId="1076"/>
          <ac:grpSpMkLst>
            <pc:docMk/>
            <pc:sldMk cId="1425867444" sldId="293"/>
            <ac:grpSpMk id="4" creationId="{2ED163BA-F84D-5885-261C-F4C22308ECD4}"/>
          </ac:grpSpMkLst>
        </pc:grpChg>
        <pc:cxnChg chg="mod">
          <ac:chgData name="Flaherty, Julia E" userId="f2de96d9-d1e7-4635-9cfc-d09a328b8fc0" providerId="ADAL" clId="{C8DC0EB1-972F-4CF5-AFFB-CF2CD2BF2A01}" dt="2024-10-03T20:29:19.623" v="6559" actId="1076"/>
          <ac:cxnSpMkLst>
            <pc:docMk/>
            <pc:sldMk cId="1425867444" sldId="293"/>
            <ac:cxnSpMk id="12" creationId="{56A1E761-37BD-77D8-AABA-0C4E482CE6D4}"/>
          </ac:cxnSpMkLst>
        </pc:cxnChg>
      </pc:sldChg>
      <pc:sldChg chg="modSp mod">
        <pc:chgData name="Flaherty, Julia E" userId="f2de96d9-d1e7-4635-9cfc-d09a328b8fc0" providerId="ADAL" clId="{C8DC0EB1-972F-4CF5-AFFB-CF2CD2BF2A01}" dt="2024-10-03T20:50:47.727" v="7033" actId="14100"/>
        <pc:sldMkLst>
          <pc:docMk/>
          <pc:sldMk cId="3224183759" sldId="294"/>
        </pc:sldMkLst>
        <pc:spChg chg="mod">
          <ac:chgData name="Flaherty, Julia E" userId="f2de96d9-d1e7-4635-9cfc-d09a328b8fc0" providerId="ADAL" clId="{C8DC0EB1-972F-4CF5-AFFB-CF2CD2BF2A01}" dt="2024-10-03T20:50:47.727" v="7033" actId="14100"/>
          <ac:spMkLst>
            <pc:docMk/>
            <pc:sldMk cId="3224183759" sldId="294"/>
            <ac:spMk id="5" creationId="{FAEEE714-D7DE-43FF-964C-E6DB0A670FE8}"/>
          </ac:spMkLst>
        </pc:spChg>
        <pc:cxnChg chg="mod">
          <ac:chgData name="Flaherty, Julia E" userId="f2de96d9-d1e7-4635-9cfc-d09a328b8fc0" providerId="ADAL" clId="{C8DC0EB1-972F-4CF5-AFFB-CF2CD2BF2A01}" dt="2024-10-01T23:41:13.977" v="1232" actId="1076"/>
          <ac:cxnSpMkLst>
            <pc:docMk/>
            <pc:sldMk cId="3224183759" sldId="294"/>
            <ac:cxnSpMk id="7" creationId="{F87A266F-9509-9B89-ABB2-FA131CC9D272}"/>
          </ac:cxnSpMkLst>
        </pc:cxnChg>
      </pc:sldChg>
      <pc:sldChg chg="modSp mod">
        <pc:chgData name="Flaherty, Julia E" userId="f2de96d9-d1e7-4635-9cfc-d09a328b8fc0" providerId="ADAL" clId="{C8DC0EB1-972F-4CF5-AFFB-CF2CD2BF2A01}" dt="2024-10-03T21:49:12.372" v="7464" actId="20577"/>
        <pc:sldMkLst>
          <pc:docMk/>
          <pc:sldMk cId="2652013651" sldId="295"/>
        </pc:sldMkLst>
        <pc:spChg chg="mod">
          <ac:chgData name="Flaherty, Julia E" userId="f2de96d9-d1e7-4635-9cfc-d09a328b8fc0" providerId="ADAL" clId="{C8DC0EB1-972F-4CF5-AFFB-CF2CD2BF2A01}" dt="2024-10-03T21:49:12.372" v="7464" actId="20577"/>
          <ac:spMkLst>
            <pc:docMk/>
            <pc:sldMk cId="2652013651" sldId="295"/>
            <ac:spMk id="5" creationId="{FAEEE714-D7DE-43FF-964C-E6DB0A670FE8}"/>
          </ac:spMkLst>
        </pc:spChg>
        <pc:cxnChg chg="mod">
          <ac:chgData name="Flaherty, Julia E" userId="f2de96d9-d1e7-4635-9cfc-d09a328b8fc0" providerId="ADAL" clId="{C8DC0EB1-972F-4CF5-AFFB-CF2CD2BF2A01}" dt="2024-10-01T23:39:43.378" v="1217" actId="1076"/>
          <ac:cxnSpMkLst>
            <pc:docMk/>
            <pc:sldMk cId="2652013651" sldId="295"/>
            <ac:cxnSpMk id="7" creationId="{F87A266F-9509-9B89-ABB2-FA131CC9D272}"/>
          </ac:cxnSpMkLst>
        </pc:cxnChg>
      </pc:sldChg>
      <pc:sldChg chg="modSp mod">
        <pc:chgData name="Flaherty, Julia E" userId="f2de96d9-d1e7-4635-9cfc-d09a328b8fc0" providerId="ADAL" clId="{C8DC0EB1-972F-4CF5-AFFB-CF2CD2BF2A01}" dt="2024-10-03T20:26:12.851" v="6460" actId="14100"/>
        <pc:sldMkLst>
          <pc:docMk/>
          <pc:sldMk cId="3542623068" sldId="296"/>
        </pc:sldMkLst>
        <pc:spChg chg="mod">
          <ac:chgData name="Flaherty, Julia E" userId="f2de96d9-d1e7-4635-9cfc-d09a328b8fc0" providerId="ADAL" clId="{C8DC0EB1-972F-4CF5-AFFB-CF2CD2BF2A01}" dt="2024-10-03T20:26:12.851" v="6460" actId="14100"/>
          <ac:spMkLst>
            <pc:docMk/>
            <pc:sldMk cId="3542623068" sldId="296"/>
            <ac:spMk id="5" creationId="{FAEEE714-D7DE-43FF-964C-E6DB0A670FE8}"/>
          </ac:spMkLst>
        </pc:spChg>
        <pc:cxnChg chg="mod">
          <ac:chgData name="Flaherty, Julia E" userId="f2de96d9-d1e7-4635-9cfc-d09a328b8fc0" providerId="ADAL" clId="{C8DC0EB1-972F-4CF5-AFFB-CF2CD2BF2A01}" dt="2024-10-03T19:24:58.174" v="6258" actId="1076"/>
          <ac:cxnSpMkLst>
            <pc:docMk/>
            <pc:sldMk cId="3542623068" sldId="296"/>
            <ac:cxnSpMk id="9" creationId="{3E79BDD6-7F8B-EF99-C81C-3DC25EBBD96C}"/>
          </ac:cxnSpMkLst>
        </pc:cxnChg>
      </pc:sldChg>
      <pc:sldChg chg="modSp mod">
        <pc:chgData name="Flaherty, Julia E" userId="f2de96d9-d1e7-4635-9cfc-d09a328b8fc0" providerId="ADAL" clId="{C8DC0EB1-972F-4CF5-AFFB-CF2CD2BF2A01}" dt="2024-10-03T20:26:06.609" v="6457" actId="14100"/>
        <pc:sldMkLst>
          <pc:docMk/>
          <pc:sldMk cId="3171233879" sldId="297"/>
        </pc:sldMkLst>
        <pc:spChg chg="mod">
          <ac:chgData name="Flaherty, Julia E" userId="f2de96d9-d1e7-4635-9cfc-d09a328b8fc0" providerId="ADAL" clId="{C8DC0EB1-972F-4CF5-AFFB-CF2CD2BF2A01}" dt="2024-10-03T20:26:06.609" v="6457" actId="14100"/>
          <ac:spMkLst>
            <pc:docMk/>
            <pc:sldMk cId="3171233879" sldId="297"/>
            <ac:spMk id="5" creationId="{FAEEE714-D7DE-43FF-964C-E6DB0A670FE8}"/>
          </ac:spMkLst>
        </pc:spChg>
        <pc:cxnChg chg="mod">
          <ac:chgData name="Flaherty, Julia E" userId="f2de96d9-d1e7-4635-9cfc-d09a328b8fc0" providerId="ADAL" clId="{C8DC0EB1-972F-4CF5-AFFB-CF2CD2BF2A01}" dt="2024-10-03T20:25:52.922" v="6455" actId="1076"/>
          <ac:cxnSpMkLst>
            <pc:docMk/>
            <pc:sldMk cId="3171233879" sldId="297"/>
            <ac:cxnSpMk id="17" creationId="{ED6351F4-4B1D-C3C5-7E82-983C22840AF0}"/>
          </ac:cxnSpMkLst>
        </pc:cxnChg>
      </pc:sldChg>
      <pc:sldChg chg="modSp mod">
        <pc:chgData name="Flaherty, Julia E" userId="f2de96d9-d1e7-4635-9cfc-d09a328b8fc0" providerId="ADAL" clId="{C8DC0EB1-972F-4CF5-AFFB-CF2CD2BF2A01}" dt="2024-10-03T20:26:43.320" v="6467" actId="1076"/>
        <pc:sldMkLst>
          <pc:docMk/>
          <pc:sldMk cId="1433385800" sldId="299"/>
        </pc:sldMkLst>
        <pc:spChg chg="mod">
          <ac:chgData name="Flaherty, Julia E" userId="f2de96d9-d1e7-4635-9cfc-d09a328b8fc0" providerId="ADAL" clId="{C8DC0EB1-972F-4CF5-AFFB-CF2CD2BF2A01}" dt="2024-10-03T20:26:36.315" v="6465" actId="14100"/>
          <ac:spMkLst>
            <pc:docMk/>
            <pc:sldMk cId="1433385800" sldId="299"/>
            <ac:spMk id="5" creationId="{FAEEE714-D7DE-43FF-964C-E6DB0A670FE8}"/>
          </ac:spMkLst>
        </pc:spChg>
        <pc:grpChg chg="mod">
          <ac:chgData name="Flaherty, Julia E" userId="f2de96d9-d1e7-4635-9cfc-d09a328b8fc0" providerId="ADAL" clId="{C8DC0EB1-972F-4CF5-AFFB-CF2CD2BF2A01}" dt="2024-10-03T20:26:43.320" v="6467" actId="1076"/>
          <ac:grpSpMkLst>
            <pc:docMk/>
            <pc:sldMk cId="1433385800" sldId="299"/>
            <ac:grpSpMk id="19" creationId="{6FD28BFA-E0FE-14CB-7CD3-0E318E312B32}"/>
          </ac:grpSpMkLst>
        </pc:grpChg>
        <pc:cxnChg chg="mod">
          <ac:chgData name="Flaherty, Julia E" userId="f2de96d9-d1e7-4635-9cfc-d09a328b8fc0" providerId="ADAL" clId="{C8DC0EB1-972F-4CF5-AFFB-CF2CD2BF2A01}" dt="2024-10-03T20:26:39.745" v="6466" actId="1076"/>
          <ac:cxnSpMkLst>
            <pc:docMk/>
            <pc:sldMk cId="1433385800" sldId="299"/>
            <ac:cxnSpMk id="4" creationId="{2453C160-E27B-7308-2761-1CECA9026445}"/>
          </ac:cxnSpMkLst>
        </pc:cxnChg>
      </pc:sldChg>
      <pc:sldChg chg="modSp mod">
        <pc:chgData name="Flaherty, Julia E" userId="f2de96d9-d1e7-4635-9cfc-d09a328b8fc0" providerId="ADAL" clId="{C8DC0EB1-972F-4CF5-AFFB-CF2CD2BF2A01}" dt="2024-10-03T20:33:05.509" v="6670" actId="403"/>
        <pc:sldMkLst>
          <pc:docMk/>
          <pc:sldMk cId="1770633452" sldId="300"/>
        </pc:sldMkLst>
        <pc:spChg chg="mod">
          <ac:chgData name="Flaherty, Julia E" userId="f2de96d9-d1e7-4635-9cfc-d09a328b8fc0" providerId="ADAL" clId="{C8DC0EB1-972F-4CF5-AFFB-CF2CD2BF2A01}" dt="2024-10-03T20:33:05.509" v="6670" actId="403"/>
          <ac:spMkLst>
            <pc:docMk/>
            <pc:sldMk cId="1770633452" sldId="300"/>
            <ac:spMk id="5" creationId="{FAEEE714-D7DE-43FF-964C-E6DB0A670FE8}"/>
          </ac:spMkLst>
        </pc:spChg>
        <pc:picChg chg="mod">
          <ac:chgData name="Flaherty, Julia E" userId="f2de96d9-d1e7-4635-9cfc-d09a328b8fc0" providerId="ADAL" clId="{C8DC0EB1-972F-4CF5-AFFB-CF2CD2BF2A01}" dt="2024-10-03T20:32:17.923" v="6650" actId="1076"/>
          <ac:picMkLst>
            <pc:docMk/>
            <pc:sldMk cId="1770633452" sldId="300"/>
            <ac:picMk id="6" creationId="{91EA891C-5D78-F2D6-7F9C-FCFDD4B89B59}"/>
          </ac:picMkLst>
        </pc:picChg>
        <pc:cxnChg chg="mod">
          <ac:chgData name="Flaherty, Julia E" userId="f2de96d9-d1e7-4635-9cfc-d09a328b8fc0" providerId="ADAL" clId="{C8DC0EB1-972F-4CF5-AFFB-CF2CD2BF2A01}" dt="2024-10-03T20:32:20.107" v="6651" actId="1076"/>
          <ac:cxnSpMkLst>
            <pc:docMk/>
            <pc:sldMk cId="1770633452" sldId="300"/>
            <ac:cxnSpMk id="4" creationId="{E830AF6C-F849-0706-CC19-2A1B3EB79F10}"/>
          </ac:cxnSpMkLst>
        </pc:cxnChg>
      </pc:sldChg>
      <pc:sldChg chg="modSp mod">
        <pc:chgData name="Flaherty, Julia E" userId="f2de96d9-d1e7-4635-9cfc-d09a328b8fc0" providerId="ADAL" clId="{C8DC0EB1-972F-4CF5-AFFB-CF2CD2BF2A01}" dt="2024-10-03T20:47:21.663" v="6967" actId="20577"/>
        <pc:sldMkLst>
          <pc:docMk/>
          <pc:sldMk cId="1776645318" sldId="301"/>
        </pc:sldMkLst>
        <pc:spChg chg="mod">
          <ac:chgData name="Flaherty, Julia E" userId="f2de96d9-d1e7-4635-9cfc-d09a328b8fc0" providerId="ADAL" clId="{C8DC0EB1-972F-4CF5-AFFB-CF2CD2BF2A01}" dt="2024-10-03T20:47:21.663" v="6967" actId="20577"/>
          <ac:spMkLst>
            <pc:docMk/>
            <pc:sldMk cId="1776645318" sldId="301"/>
            <ac:spMk id="5" creationId="{FAEEE714-D7DE-43FF-964C-E6DB0A670FE8}"/>
          </ac:spMkLst>
        </pc:spChg>
        <pc:grpChg chg="mod">
          <ac:chgData name="Flaherty, Julia E" userId="f2de96d9-d1e7-4635-9cfc-d09a328b8fc0" providerId="ADAL" clId="{C8DC0EB1-972F-4CF5-AFFB-CF2CD2BF2A01}" dt="2024-10-01T23:40:38.937" v="1225" actId="1076"/>
          <ac:grpSpMkLst>
            <pc:docMk/>
            <pc:sldMk cId="1776645318" sldId="301"/>
            <ac:grpSpMk id="4" creationId="{20B88D40-6DA8-F0FA-78C2-F9931C5EF17C}"/>
          </ac:grpSpMkLst>
        </pc:grpChg>
        <pc:cxnChg chg="mod">
          <ac:chgData name="Flaherty, Julia E" userId="f2de96d9-d1e7-4635-9cfc-d09a328b8fc0" providerId="ADAL" clId="{C8DC0EB1-972F-4CF5-AFFB-CF2CD2BF2A01}" dt="2024-10-01T23:40:50.617" v="1228" actId="1076"/>
          <ac:cxnSpMkLst>
            <pc:docMk/>
            <pc:sldMk cId="1776645318" sldId="301"/>
            <ac:cxnSpMk id="7" creationId="{F87A266F-9509-9B89-ABB2-FA131CC9D272}"/>
          </ac:cxnSpMkLst>
        </pc:cxnChg>
      </pc:sldChg>
      <pc:sldChg chg="addSp delSp modSp new mod addCm modCm">
        <pc:chgData name="Flaherty, Julia E" userId="f2de96d9-d1e7-4635-9cfc-d09a328b8fc0" providerId="ADAL" clId="{C8DC0EB1-972F-4CF5-AFFB-CF2CD2BF2A01}" dt="2024-10-03T22:37:07.610" v="8783" actId="13242"/>
        <pc:sldMkLst>
          <pc:docMk/>
          <pc:sldMk cId="2184340795" sldId="302"/>
        </pc:sldMkLst>
        <pc:spChg chg="mod">
          <ac:chgData name="Flaherty, Julia E" userId="f2de96d9-d1e7-4635-9cfc-d09a328b8fc0" providerId="ADAL" clId="{C8DC0EB1-972F-4CF5-AFFB-CF2CD2BF2A01}" dt="2024-10-02T16:05:41.135" v="1479" actId="20577"/>
          <ac:spMkLst>
            <pc:docMk/>
            <pc:sldMk cId="2184340795" sldId="302"/>
            <ac:spMk id="3" creationId="{9F0407A0-1025-90FB-BCF2-B13D65878602}"/>
          </ac:spMkLst>
        </pc:spChg>
        <pc:spChg chg="del">
          <ac:chgData name="Flaherty, Julia E" userId="f2de96d9-d1e7-4635-9cfc-d09a328b8fc0" providerId="ADAL" clId="{C8DC0EB1-972F-4CF5-AFFB-CF2CD2BF2A01}" dt="2024-10-02T15:56:41.856" v="1274"/>
          <ac:spMkLst>
            <pc:docMk/>
            <pc:sldMk cId="2184340795" sldId="302"/>
            <ac:spMk id="4" creationId="{31C9C557-D95C-C4C0-9AF7-817DEED83778}"/>
          </ac:spMkLst>
        </pc:spChg>
        <pc:spChg chg="add del mod">
          <ac:chgData name="Flaherty, Julia E" userId="f2de96d9-d1e7-4635-9cfc-d09a328b8fc0" providerId="ADAL" clId="{C8DC0EB1-972F-4CF5-AFFB-CF2CD2BF2A01}" dt="2024-10-02T16:00:46.828" v="1323" actId="478"/>
          <ac:spMkLst>
            <pc:docMk/>
            <pc:sldMk cId="2184340795" sldId="302"/>
            <ac:spMk id="7" creationId="{480455BD-9448-4110-47F3-A78059A3D6F2}"/>
          </ac:spMkLst>
        </pc:spChg>
        <pc:graphicFrameChg chg="add del mod modGraphic">
          <ac:chgData name="Flaherty, Julia E" userId="f2de96d9-d1e7-4635-9cfc-d09a328b8fc0" providerId="ADAL" clId="{C8DC0EB1-972F-4CF5-AFFB-CF2CD2BF2A01}" dt="2024-10-02T15:56:55.735" v="1276" actId="478"/>
          <ac:graphicFrameMkLst>
            <pc:docMk/>
            <pc:sldMk cId="2184340795" sldId="302"/>
            <ac:graphicFrameMk id="5" creationId="{FA2C865B-9BD4-BA42-789E-3C784403B1DE}"/>
          </ac:graphicFrameMkLst>
        </pc:graphicFrameChg>
        <pc:graphicFrameChg chg="add mod modGraphic">
          <ac:chgData name="Flaherty, Julia E" userId="f2de96d9-d1e7-4635-9cfc-d09a328b8fc0" providerId="ADAL" clId="{C8DC0EB1-972F-4CF5-AFFB-CF2CD2BF2A01}" dt="2024-10-03T22:37:07.610" v="8783" actId="13242"/>
          <ac:graphicFrameMkLst>
            <pc:docMk/>
            <pc:sldMk cId="2184340795" sldId="302"/>
            <ac:graphicFrameMk id="8" creationId="{5C005CAE-365F-6714-E5D8-CC807F83FF74}"/>
          </ac:graphicFrameMkLst>
        </pc:graphicFrameChg>
        <pc:extLst>
          <p:ext xmlns:p="http://schemas.openxmlformats.org/presentationml/2006/main" uri="{D6D511B9-2390-475A-947B-AFAB55BFBCF1}">
            <pc226:cmChg xmlns:pc226="http://schemas.microsoft.com/office/powerpoint/2022/06/main/command" chg="add mod">
              <pc226:chgData name="Flaherty, Julia E" userId="f2de96d9-d1e7-4635-9cfc-d09a328b8fc0" providerId="ADAL" clId="{C8DC0EB1-972F-4CF5-AFFB-CF2CD2BF2A01}" dt="2024-10-03T17:33:09.413" v="5946"/>
              <pc2:cmMkLst xmlns:pc2="http://schemas.microsoft.com/office/powerpoint/2019/9/main/command">
                <pc:docMk/>
                <pc:sldMk cId="2184340795" sldId="302"/>
                <pc2:cmMk id="{75ED9057-AFF9-4A30-B15A-68C36991A20B}"/>
              </pc2:cmMkLst>
            </pc226:cmChg>
          </p:ext>
        </pc:extLst>
      </pc:sldChg>
      <pc:sldChg chg="addSp delSp modSp new mod">
        <pc:chgData name="Flaherty, Julia E" userId="f2de96d9-d1e7-4635-9cfc-d09a328b8fc0" providerId="ADAL" clId="{C8DC0EB1-972F-4CF5-AFFB-CF2CD2BF2A01}" dt="2024-10-02T18:49:44.767" v="2133" actId="572"/>
        <pc:sldMkLst>
          <pc:docMk/>
          <pc:sldMk cId="2080144236" sldId="303"/>
        </pc:sldMkLst>
        <pc:spChg chg="mod">
          <ac:chgData name="Flaherty, Julia E" userId="f2de96d9-d1e7-4635-9cfc-d09a328b8fc0" providerId="ADAL" clId="{C8DC0EB1-972F-4CF5-AFFB-CF2CD2BF2A01}" dt="2024-10-02T16:05:51.438" v="1483" actId="20577"/>
          <ac:spMkLst>
            <pc:docMk/>
            <pc:sldMk cId="2080144236" sldId="303"/>
            <ac:spMk id="3" creationId="{786FBB3B-B2FA-5749-2E49-E05155A003E6}"/>
          </ac:spMkLst>
        </pc:spChg>
        <pc:spChg chg="del">
          <ac:chgData name="Flaherty, Julia E" userId="f2de96d9-d1e7-4635-9cfc-d09a328b8fc0" providerId="ADAL" clId="{C8DC0EB1-972F-4CF5-AFFB-CF2CD2BF2A01}" dt="2024-10-02T15:54:12.933" v="1255"/>
          <ac:spMkLst>
            <pc:docMk/>
            <pc:sldMk cId="2080144236" sldId="303"/>
            <ac:spMk id="4" creationId="{5D24BFF8-1B26-1863-1CA0-85E4813BB175}"/>
          </ac:spMkLst>
        </pc:spChg>
        <pc:graphicFrameChg chg="add mod modGraphic">
          <ac:chgData name="Flaherty, Julia E" userId="f2de96d9-d1e7-4635-9cfc-d09a328b8fc0" providerId="ADAL" clId="{C8DC0EB1-972F-4CF5-AFFB-CF2CD2BF2A01}" dt="2024-10-02T18:49:44.767" v="2133" actId="572"/>
          <ac:graphicFrameMkLst>
            <pc:docMk/>
            <pc:sldMk cId="2080144236" sldId="303"/>
            <ac:graphicFrameMk id="5" creationId="{71E04173-5CE5-450D-2D55-14CE77AFB258}"/>
          </ac:graphicFrameMkLst>
        </pc:graphicFrameChg>
      </pc:sldChg>
      <pc:sldChg chg="addSp delSp modSp new mod">
        <pc:chgData name="Flaherty, Julia E" userId="f2de96d9-d1e7-4635-9cfc-d09a328b8fc0" providerId="ADAL" clId="{C8DC0EB1-972F-4CF5-AFFB-CF2CD2BF2A01}" dt="2024-10-02T19:52:29.493" v="2831" actId="13242"/>
        <pc:sldMkLst>
          <pc:docMk/>
          <pc:sldMk cId="1131771893" sldId="304"/>
        </pc:sldMkLst>
        <pc:spChg chg="mod">
          <ac:chgData name="Flaherty, Julia E" userId="f2de96d9-d1e7-4635-9cfc-d09a328b8fc0" providerId="ADAL" clId="{C8DC0EB1-972F-4CF5-AFFB-CF2CD2BF2A01}" dt="2024-10-02T16:06:01.448" v="1502" actId="20577"/>
          <ac:spMkLst>
            <pc:docMk/>
            <pc:sldMk cId="1131771893" sldId="304"/>
            <ac:spMk id="3" creationId="{017747C7-C4FA-6614-1913-892E90B3979C}"/>
          </ac:spMkLst>
        </pc:spChg>
        <pc:spChg chg="del">
          <ac:chgData name="Flaherty, Julia E" userId="f2de96d9-d1e7-4635-9cfc-d09a328b8fc0" providerId="ADAL" clId="{C8DC0EB1-972F-4CF5-AFFB-CF2CD2BF2A01}" dt="2024-10-02T16:01:19.499" v="1327" actId="478"/>
          <ac:spMkLst>
            <pc:docMk/>
            <pc:sldMk cId="1131771893" sldId="304"/>
            <ac:spMk id="4" creationId="{FE972D73-BA93-1545-5299-04104C8F9884}"/>
          </ac:spMkLst>
        </pc:spChg>
        <pc:graphicFrameChg chg="add mod modGraphic">
          <ac:chgData name="Flaherty, Julia E" userId="f2de96d9-d1e7-4635-9cfc-d09a328b8fc0" providerId="ADAL" clId="{C8DC0EB1-972F-4CF5-AFFB-CF2CD2BF2A01}" dt="2024-10-02T19:52:29.493" v="2831" actId="13242"/>
          <ac:graphicFrameMkLst>
            <pc:docMk/>
            <pc:sldMk cId="1131771893" sldId="304"/>
            <ac:graphicFrameMk id="5" creationId="{9913C289-A142-C7EF-9815-AE95938C9B4D}"/>
          </ac:graphicFrameMkLst>
        </pc:graphicFrameChg>
      </pc:sldChg>
      <pc:sldChg chg="addSp modSp new mod modClrScheme chgLayout">
        <pc:chgData name="Flaherty, Julia E" userId="f2de96d9-d1e7-4635-9cfc-d09a328b8fc0" providerId="ADAL" clId="{C8DC0EB1-972F-4CF5-AFFB-CF2CD2BF2A01}" dt="2024-10-02T16:04:06.503" v="1365" actId="12788"/>
        <pc:sldMkLst>
          <pc:docMk/>
          <pc:sldMk cId="1531561844" sldId="305"/>
        </pc:sldMkLst>
        <pc:spChg chg="mod ord">
          <ac:chgData name="Flaherty, Julia E" userId="f2de96d9-d1e7-4635-9cfc-d09a328b8fc0" providerId="ADAL" clId="{C8DC0EB1-972F-4CF5-AFFB-CF2CD2BF2A01}" dt="2024-10-02T16:03:26.185" v="1347" actId="700"/>
          <ac:spMkLst>
            <pc:docMk/>
            <pc:sldMk cId="1531561844" sldId="305"/>
            <ac:spMk id="2" creationId="{B4EEB245-7667-AD33-279E-A9A170921BDD}"/>
          </ac:spMkLst>
        </pc:spChg>
        <pc:spChg chg="add mod">
          <ac:chgData name="Flaherty, Julia E" userId="f2de96d9-d1e7-4635-9cfc-d09a328b8fc0" providerId="ADAL" clId="{C8DC0EB1-972F-4CF5-AFFB-CF2CD2BF2A01}" dt="2024-10-02T16:04:06.503" v="1365" actId="12788"/>
          <ac:spMkLst>
            <pc:docMk/>
            <pc:sldMk cId="1531561844" sldId="305"/>
            <ac:spMk id="3" creationId="{34437799-64B2-63F8-B36A-016C703FC8DC}"/>
          </ac:spMkLst>
        </pc:spChg>
      </pc:sldChg>
      <pc:sldChg chg="addSp modSp new del mod modClrScheme chgLayout">
        <pc:chgData name="Flaherty, Julia E" userId="f2de96d9-d1e7-4635-9cfc-d09a328b8fc0" providerId="ADAL" clId="{C8DC0EB1-972F-4CF5-AFFB-CF2CD2BF2A01}" dt="2024-10-02T19:14:10.367" v="2435" actId="47"/>
        <pc:sldMkLst>
          <pc:docMk/>
          <pc:sldMk cId="3745107591" sldId="306"/>
        </pc:sldMkLst>
        <pc:spChg chg="mod ord">
          <ac:chgData name="Flaherty, Julia E" userId="f2de96d9-d1e7-4635-9cfc-d09a328b8fc0" providerId="ADAL" clId="{C8DC0EB1-972F-4CF5-AFFB-CF2CD2BF2A01}" dt="2024-10-02T16:03:17.113" v="1346" actId="700"/>
          <ac:spMkLst>
            <pc:docMk/>
            <pc:sldMk cId="3745107591" sldId="306"/>
            <ac:spMk id="2" creationId="{FF606BE9-436C-E2BF-FC98-DC835B7F3B19}"/>
          </ac:spMkLst>
        </pc:spChg>
        <pc:spChg chg="add mod ord">
          <ac:chgData name="Flaherty, Julia E" userId="f2de96d9-d1e7-4635-9cfc-d09a328b8fc0" providerId="ADAL" clId="{C8DC0EB1-972F-4CF5-AFFB-CF2CD2BF2A01}" dt="2024-10-02T16:03:17.113" v="1346" actId="700"/>
          <ac:spMkLst>
            <pc:docMk/>
            <pc:sldMk cId="3745107591" sldId="306"/>
            <ac:spMk id="3" creationId="{78FA4804-B02C-0554-CA8D-6FC318C4D6F2}"/>
          </ac:spMkLst>
        </pc:spChg>
        <pc:spChg chg="add mod ord">
          <ac:chgData name="Flaherty, Julia E" userId="f2de96d9-d1e7-4635-9cfc-d09a328b8fc0" providerId="ADAL" clId="{C8DC0EB1-972F-4CF5-AFFB-CF2CD2BF2A01}" dt="2024-10-02T16:03:17.113" v="1346" actId="700"/>
          <ac:spMkLst>
            <pc:docMk/>
            <pc:sldMk cId="3745107591" sldId="306"/>
            <ac:spMk id="4" creationId="{0B7A2B89-2655-8918-0664-DD5E1EB5C76C}"/>
          </ac:spMkLst>
        </pc:spChg>
      </pc:sldChg>
      <pc:sldChg chg="addSp delSp modSp new mod modNotesTx">
        <pc:chgData name="Flaherty, Julia E" userId="f2de96d9-d1e7-4635-9cfc-d09a328b8fc0" providerId="ADAL" clId="{C8DC0EB1-972F-4CF5-AFFB-CF2CD2BF2A01}" dt="2024-10-02T23:36:32.379" v="5910" actId="20577"/>
        <pc:sldMkLst>
          <pc:docMk/>
          <pc:sldMk cId="3237454476" sldId="307"/>
        </pc:sldMkLst>
        <pc:spChg chg="mod">
          <ac:chgData name="Flaherty, Julia E" userId="f2de96d9-d1e7-4635-9cfc-d09a328b8fc0" providerId="ADAL" clId="{C8DC0EB1-972F-4CF5-AFFB-CF2CD2BF2A01}" dt="2024-10-02T23:10:11.229" v="4481" actId="14100"/>
          <ac:spMkLst>
            <pc:docMk/>
            <pc:sldMk cId="3237454476" sldId="307"/>
            <ac:spMk id="3" creationId="{FC1A52D8-3AF0-822A-A3F1-E6F963D094D2}"/>
          </ac:spMkLst>
        </pc:spChg>
        <pc:spChg chg="del">
          <ac:chgData name="Flaherty, Julia E" userId="f2de96d9-d1e7-4635-9cfc-d09a328b8fc0" providerId="ADAL" clId="{C8DC0EB1-972F-4CF5-AFFB-CF2CD2BF2A01}" dt="2024-10-02T23:35:06.844" v="5523" actId="478"/>
          <ac:spMkLst>
            <pc:docMk/>
            <pc:sldMk cId="3237454476" sldId="307"/>
            <ac:spMk id="4" creationId="{EBF81634-E67C-2F9D-E754-FA466EF12C81}"/>
          </ac:spMkLst>
        </pc:spChg>
        <pc:spChg chg="add mod">
          <ac:chgData name="Flaherty, Julia E" userId="f2de96d9-d1e7-4635-9cfc-d09a328b8fc0" providerId="ADAL" clId="{C8DC0EB1-972F-4CF5-AFFB-CF2CD2BF2A01}" dt="2024-10-02T23:15:30.871" v="4888" actId="20577"/>
          <ac:spMkLst>
            <pc:docMk/>
            <pc:sldMk cId="3237454476" sldId="307"/>
            <ac:spMk id="7" creationId="{16E71FC0-E8AF-4D46-A77C-94F773689529}"/>
          </ac:spMkLst>
        </pc:spChg>
        <pc:picChg chg="add mod">
          <ac:chgData name="Flaherty, Julia E" userId="f2de96d9-d1e7-4635-9cfc-d09a328b8fc0" providerId="ADAL" clId="{C8DC0EB1-972F-4CF5-AFFB-CF2CD2BF2A01}" dt="2024-10-02T23:09:27.462" v="4424" actId="1076"/>
          <ac:picMkLst>
            <pc:docMk/>
            <pc:sldMk cId="3237454476" sldId="307"/>
            <ac:picMk id="5" creationId="{13AAF7C9-E6FD-EE24-38EE-6A4846CF6238}"/>
          </ac:picMkLst>
        </pc:picChg>
        <pc:picChg chg="add mod">
          <ac:chgData name="Flaherty, Julia E" userId="f2de96d9-d1e7-4635-9cfc-d09a328b8fc0" providerId="ADAL" clId="{C8DC0EB1-972F-4CF5-AFFB-CF2CD2BF2A01}" dt="2024-10-02T23:09:25.454" v="4423" actId="1076"/>
          <ac:picMkLst>
            <pc:docMk/>
            <pc:sldMk cId="3237454476" sldId="307"/>
            <ac:picMk id="6" creationId="{9C534B95-CD57-5CC6-2E43-EF97C1910AE9}"/>
          </ac:picMkLst>
        </pc:picChg>
      </pc:sldChg>
      <pc:sldChg chg="addSp delSp modSp add mod">
        <pc:chgData name="Flaherty, Julia E" userId="f2de96d9-d1e7-4635-9cfc-d09a328b8fc0" providerId="ADAL" clId="{C8DC0EB1-972F-4CF5-AFFB-CF2CD2BF2A01}" dt="2024-10-02T23:35:03.370" v="5522" actId="478"/>
        <pc:sldMkLst>
          <pc:docMk/>
          <pc:sldMk cId="995855407" sldId="308"/>
        </pc:sldMkLst>
        <pc:spChg chg="mod">
          <ac:chgData name="Flaherty, Julia E" userId="f2de96d9-d1e7-4635-9cfc-d09a328b8fc0" providerId="ADAL" clId="{C8DC0EB1-972F-4CF5-AFFB-CF2CD2BF2A01}" dt="2024-10-02T23:09:58.814" v="4470" actId="14100"/>
          <ac:spMkLst>
            <pc:docMk/>
            <pc:sldMk cId="995855407" sldId="308"/>
            <ac:spMk id="3" creationId="{FC1A52D8-3AF0-822A-A3F1-E6F963D094D2}"/>
          </ac:spMkLst>
        </pc:spChg>
        <pc:spChg chg="del">
          <ac:chgData name="Flaherty, Julia E" userId="f2de96d9-d1e7-4635-9cfc-d09a328b8fc0" providerId="ADAL" clId="{C8DC0EB1-972F-4CF5-AFFB-CF2CD2BF2A01}" dt="2024-10-02T23:35:03.370" v="5522" actId="478"/>
          <ac:spMkLst>
            <pc:docMk/>
            <pc:sldMk cId="995855407" sldId="308"/>
            <ac:spMk id="4" creationId="{EBF81634-E67C-2F9D-E754-FA466EF12C81}"/>
          </ac:spMkLst>
        </pc:spChg>
        <pc:spChg chg="add mod">
          <ac:chgData name="Flaherty, Julia E" userId="f2de96d9-d1e7-4635-9cfc-d09a328b8fc0" providerId="ADAL" clId="{C8DC0EB1-972F-4CF5-AFFB-CF2CD2BF2A01}" dt="2024-10-02T23:16:57.766" v="4889"/>
          <ac:spMkLst>
            <pc:docMk/>
            <pc:sldMk cId="995855407" sldId="308"/>
            <ac:spMk id="7" creationId="{CC58442A-C622-9CED-E68E-3E736E442F50}"/>
          </ac:spMkLst>
        </pc:spChg>
        <pc:picChg chg="add mod">
          <ac:chgData name="Flaherty, Julia E" userId="f2de96d9-d1e7-4635-9cfc-d09a328b8fc0" providerId="ADAL" clId="{C8DC0EB1-972F-4CF5-AFFB-CF2CD2BF2A01}" dt="2024-10-02T23:17:21.287" v="4913" actId="1035"/>
          <ac:picMkLst>
            <pc:docMk/>
            <pc:sldMk cId="995855407" sldId="308"/>
            <ac:picMk id="5" creationId="{C72285BE-1285-46ED-FBFF-EE5911C7992A}"/>
          </ac:picMkLst>
        </pc:picChg>
        <pc:picChg chg="add mod">
          <ac:chgData name="Flaherty, Julia E" userId="f2de96d9-d1e7-4635-9cfc-d09a328b8fc0" providerId="ADAL" clId="{C8DC0EB1-972F-4CF5-AFFB-CF2CD2BF2A01}" dt="2024-10-02T23:17:21.287" v="4913" actId="1035"/>
          <ac:picMkLst>
            <pc:docMk/>
            <pc:sldMk cId="995855407" sldId="308"/>
            <ac:picMk id="6" creationId="{F4B7CDAC-86F0-3C49-916A-EC171EB19405}"/>
          </ac:picMkLst>
        </pc:picChg>
      </pc:sldChg>
      <pc:sldChg chg="addSp delSp modSp add mod">
        <pc:chgData name="Flaherty, Julia E" userId="f2de96d9-d1e7-4635-9cfc-d09a328b8fc0" providerId="ADAL" clId="{C8DC0EB1-972F-4CF5-AFFB-CF2CD2BF2A01}" dt="2024-10-02T23:36:45.292" v="5911" actId="478"/>
        <pc:sldMkLst>
          <pc:docMk/>
          <pc:sldMk cId="1169833624" sldId="309"/>
        </pc:sldMkLst>
        <pc:spChg chg="mod">
          <ac:chgData name="Flaherty, Julia E" userId="f2de96d9-d1e7-4635-9cfc-d09a328b8fc0" providerId="ADAL" clId="{C8DC0EB1-972F-4CF5-AFFB-CF2CD2BF2A01}" dt="2024-10-02T23:11:37.143" v="4545" actId="20577"/>
          <ac:spMkLst>
            <pc:docMk/>
            <pc:sldMk cId="1169833624" sldId="309"/>
            <ac:spMk id="3" creationId="{FC1A52D8-3AF0-822A-A3F1-E6F963D094D2}"/>
          </ac:spMkLst>
        </pc:spChg>
        <pc:spChg chg="del">
          <ac:chgData name="Flaherty, Julia E" userId="f2de96d9-d1e7-4635-9cfc-d09a328b8fc0" providerId="ADAL" clId="{C8DC0EB1-972F-4CF5-AFFB-CF2CD2BF2A01}" dt="2024-10-02T23:36:45.292" v="5911" actId="478"/>
          <ac:spMkLst>
            <pc:docMk/>
            <pc:sldMk cId="1169833624" sldId="309"/>
            <ac:spMk id="4" creationId="{EBF81634-E67C-2F9D-E754-FA466EF12C81}"/>
          </ac:spMkLst>
        </pc:spChg>
        <pc:spChg chg="add mod">
          <ac:chgData name="Flaherty, Julia E" userId="f2de96d9-d1e7-4635-9cfc-d09a328b8fc0" providerId="ADAL" clId="{C8DC0EB1-972F-4CF5-AFFB-CF2CD2BF2A01}" dt="2024-10-02T23:17:06.038" v="4893"/>
          <ac:spMkLst>
            <pc:docMk/>
            <pc:sldMk cId="1169833624" sldId="309"/>
            <ac:spMk id="7" creationId="{A617377A-02AF-4010-2C02-7205AC913C9E}"/>
          </ac:spMkLst>
        </pc:spChg>
        <pc:picChg chg="add mod">
          <ac:chgData name="Flaherty, Julia E" userId="f2de96d9-d1e7-4635-9cfc-d09a328b8fc0" providerId="ADAL" clId="{C8DC0EB1-972F-4CF5-AFFB-CF2CD2BF2A01}" dt="2024-10-02T23:17:10.024" v="4896" actId="1035"/>
          <ac:picMkLst>
            <pc:docMk/>
            <pc:sldMk cId="1169833624" sldId="309"/>
            <ac:picMk id="5" creationId="{05A54D9A-978D-0C2E-8ECE-5651EC250592}"/>
          </ac:picMkLst>
        </pc:picChg>
        <pc:picChg chg="add mod">
          <ac:chgData name="Flaherty, Julia E" userId="f2de96d9-d1e7-4635-9cfc-d09a328b8fc0" providerId="ADAL" clId="{C8DC0EB1-972F-4CF5-AFFB-CF2CD2BF2A01}" dt="2024-10-02T23:17:10.024" v="4896" actId="1035"/>
          <ac:picMkLst>
            <pc:docMk/>
            <pc:sldMk cId="1169833624" sldId="309"/>
            <ac:picMk id="6" creationId="{259A2E88-5845-CA97-C84E-617EC34A8993}"/>
          </ac:picMkLst>
        </pc:picChg>
      </pc:sldChg>
      <pc:sldChg chg="modSp mod">
        <pc:chgData name="Flaherty, Julia E" userId="f2de96d9-d1e7-4635-9cfc-d09a328b8fc0" providerId="ADAL" clId="{C8DC0EB1-972F-4CF5-AFFB-CF2CD2BF2A01}" dt="2024-10-03T20:46:41.619" v="6952" actId="20577"/>
        <pc:sldMkLst>
          <pc:docMk/>
          <pc:sldMk cId="3344481962" sldId="310"/>
        </pc:sldMkLst>
        <pc:spChg chg="mod">
          <ac:chgData name="Flaherty, Julia E" userId="f2de96d9-d1e7-4635-9cfc-d09a328b8fc0" providerId="ADAL" clId="{C8DC0EB1-972F-4CF5-AFFB-CF2CD2BF2A01}" dt="2024-10-03T20:46:41.619" v="6952" actId="20577"/>
          <ac:spMkLst>
            <pc:docMk/>
            <pc:sldMk cId="3344481962" sldId="310"/>
            <ac:spMk id="5" creationId="{FAEEE714-D7DE-43FF-964C-E6DB0A670FE8}"/>
          </ac:spMkLst>
        </pc:spChg>
      </pc:sldChg>
      <pc:sldChg chg="addSp delSp modSp add mod">
        <pc:chgData name="Flaherty, Julia E" userId="f2de96d9-d1e7-4635-9cfc-d09a328b8fc0" providerId="ADAL" clId="{C8DC0EB1-972F-4CF5-AFFB-CF2CD2BF2A01}" dt="2024-10-03T22:53:15.607" v="9186" actId="20577"/>
        <pc:sldMkLst>
          <pc:docMk/>
          <pc:sldMk cId="1533176945" sldId="311"/>
        </pc:sldMkLst>
        <pc:spChg chg="mod">
          <ac:chgData name="Flaherty, Julia E" userId="f2de96d9-d1e7-4635-9cfc-d09a328b8fc0" providerId="ADAL" clId="{C8DC0EB1-972F-4CF5-AFFB-CF2CD2BF2A01}" dt="2024-10-03T22:53:15.607" v="9186" actId="20577"/>
          <ac:spMkLst>
            <pc:docMk/>
            <pc:sldMk cId="1533176945" sldId="311"/>
            <ac:spMk id="3" creationId="{3AC91264-CD6E-16F3-DB77-FBF1BDDC00DD}"/>
          </ac:spMkLst>
        </pc:spChg>
        <pc:spChg chg="add mod">
          <ac:chgData name="Flaherty, Julia E" userId="f2de96d9-d1e7-4635-9cfc-d09a328b8fc0" providerId="ADAL" clId="{C8DC0EB1-972F-4CF5-AFFB-CF2CD2BF2A01}" dt="2024-10-03T22:52:34.262" v="9172" actId="20577"/>
          <ac:spMkLst>
            <pc:docMk/>
            <pc:sldMk cId="1533176945" sldId="311"/>
            <ac:spMk id="6" creationId="{F167DB7E-4EBB-33E5-631E-EE261D206C21}"/>
          </ac:spMkLst>
        </pc:spChg>
        <pc:graphicFrameChg chg="del">
          <ac:chgData name="Flaherty, Julia E" userId="f2de96d9-d1e7-4635-9cfc-d09a328b8fc0" providerId="ADAL" clId="{C8DC0EB1-972F-4CF5-AFFB-CF2CD2BF2A01}" dt="2024-10-02T16:15:35.363" v="1864" actId="478"/>
          <ac:graphicFrameMkLst>
            <pc:docMk/>
            <pc:sldMk cId="1533176945" sldId="311"/>
            <ac:graphicFrameMk id="5" creationId="{8C374004-C72D-D8C1-C55C-F9748E70CB72}"/>
          </ac:graphicFrameMkLst>
        </pc:graphicFrameChg>
      </pc:sldChg>
      <pc:sldChg chg="modSp mod">
        <pc:chgData name="Flaherty, Julia E" userId="f2de96d9-d1e7-4635-9cfc-d09a328b8fc0" providerId="ADAL" clId="{C8DC0EB1-972F-4CF5-AFFB-CF2CD2BF2A01}" dt="2024-10-03T20:48:43.482" v="6996" actId="6549"/>
        <pc:sldMkLst>
          <pc:docMk/>
          <pc:sldMk cId="1279781393" sldId="313"/>
        </pc:sldMkLst>
        <pc:spChg chg="mod">
          <ac:chgData name="Flaherty, Julia E" userId="f2de96d9-d1e7-4635-9cfc-d09a328b8fc0" providerId="ADAL" clId="{C8DC0EB1-972F-4CF5-AFFB-CF2CD2BF2A01}" dt="2024-10-03T20:48:43.482" v="6996" actId="6549"/>
          <ac:spMkLst>
            <pc:docMk/>
            <pc:sldMk cId="1279781393" sldId="313"/>
            <ac:spMk id="5" creationId="{FAEEE714-D7DE-43FF-964C-E6DB0A670FE8}"/>
          </ac:spMkLst>
        </pc:spChg>
        <pc:cxnChg chg="mod">
          <ac:chgData name="Flaherty, Julia E" userId="f2de96d9-d1e7-4635-9cfc-d09a328b8fc0" providerId="ADAL" clId="{C8DC0EB1-972F-4CF5-AFFB-CF2CD2BF2A01}" dt="2024-10-03T20:47:35.920" v="6968" actId="1076"/>
          <ac:cxnSpMkLst>
            <pc:docMk/>
            <pc:sldMk cId="1279781393" sldId="313"/>
            <ac:cxnSpMk id="4" creationId="{BDFF7087-0B01-8437-12E9-9C57A9392072}"/>
          </ac:cxnSpMkLst>
        </pc:cxnChg>
      </pc:sldChg>
      <pc:sldChg chg="modSp mod">
        <pc:chgData name="Flaherty, Julia E" userId="f2de96d9-d1e7-4635-9cfc-d09a328b8fc0" providerId="ADAL" clId="{C8DC0EB1-972F-4CF5-AFFB-CF2CD2BF2A01}" dt="2024-10-03T20:52:23.128" v="7070" actId="14100"/>
        <pc:sldMkLst>
          <pc:docMk/>
          <pc:sldMk cId="4251120333" sldId="314"/>
        </pc:sldMkLst>
        <pc:spChg chg="mod">
          <ac:chgData name="Flaherty, Julia E" userId="f2de96d9-d1e7-4635-9cfc-d09a328b8fc0" providerId="ADAL" clId="{C8DC0EB1-972F-4CF5-AFFB-CF2CD2BF2A01}" dt="2024-10-03T20:52:23.128" v="7070" actId="14100"/>
          <ac:spMkLst>
            <pc:docMk/>
            <pc:sldMk cId="4251120333" sldId="314"/>
            <ac:spMk id="5" creationId="{FAEEE714-D7DE-43FF-964C-E6DB0A670FE8}"/>
          </ac:spMkLst>
        </pc:spChg>
        <pc:picChg chg="mod modCrop">
          <ac:chgData name="Flaherty, Julia E" userId="f2de96d9-d1e7-4635-9cfc-d09a328b8fc0" providerId="ADAL" clId="{C8DC0EB1-972F-4CF5-AFFB-CF2CD2BF2A01}" dt="2024-10-02T18:38:34.859" v="2109" actId="732"/>
          <ac:picMkLst>
            <pc:docMk/>
            <pc:sldMk cId="4251120333" sldId="314"/>
            <ac:picMk id="9" creationId="{A8ED6C32-9C35-EB43-D69B-A07C6D74CD30}"/>
          </ac:picMkLst>
        </pc:picChg>
        <pc:cxnChg chg="mod">
          <ac:chgData name="Flaherty, Julia E" userId="f2de96d9-d1e7-4635-9cfc-d09a328b8fc0" providerId="ADAL" clId="{C8DC0EB1-972F-4CF5-AFFB-CF2CD2BF2A01}" dt="2024-10-02T18:38:44.267" v="2111" actId="1076"/>
          <ac:cxnSpMkLst>
            <pc:docMk/>
            <pc:sldMk cId="4251120333" sldId="314"/>
            <ac:cxnSpMk id="7" creationId="{F87A266F-9509-9B89-ABB2-FA131CC9D272}"/>
          </ac:cxnSpMkLst>
        </pc:cxnChg>
      </pc:sldChg>
      <pc:sldChg chg="modSp mod">
        <pc:chgData name="Flaherty, Julia E" userId="f2de96d9-d1e7-4635-9cfc-d09a328b8fc0" providerId="ADAL" clId="{C8DC0EB1-972F-4CF5-AFFB-CF2CD2BF2A01}" dt="2024-10-03T21:45:56.628" v="7364" actId="14100"/>
        <pc:sldMkLst>
          <pc:docMk/>
          <pc:sldMk cId="3417108902" sldId="315"/>
        </pc:sldMkLst>
        <pc:spChg chg="mod">
          <ac:chgData name="Flaherty, Julia E" userId="f2de96d9-d1e7-4635-9cfc-d09a328b8fc0" providerId="ADAL" clId="{C8DC0EB1-972F-4CF5-AFFB-CF2CD2BF2A01}" dt="2024-10-03T21:45:56.628" v="7364" actId="14100"/>
          <ac:spMkLst>
            <pc:docMk/>
            <pc:sldMk cId="3417108902" sldId="315"/>
            <ac:spMk id="5" creationId="{FAEEE714-D7DE-43FF-964C-E6DB0A670FE8}"/>
          </ac:spMkLst>
        </pc:spChg>
      </pc:sldChg>
      <pc:sldChg chg="modSp mod addCm">
        <pc:chgData name="Flaherty, Julia E" userId="f2de96d9-d1e7-4635-9cfc-d09a328b8fc0" providerId="ADAL" clId="{C8DC0EB1-972F-4CF5-AFFB-CF2CD2BF2A01}" dt="2024-10-03T21:00:27.766" v="7191" actId="403"/>
        <pc:sldMkLst>
          <pc:docMk/>
          <pc:sldMk cId="2087059811" sldId="316"/>
        </pc:sldMkLst>
        <pc:spChg chg="mod">
          <ac:chgData name="Flaherty, Julia E" userId="f2de96d9-d1e7-4635-9cfc-d09a328b8fc0" providerId="ADAL" clId="{C8DC0EB1-972F-4CF5-AFFB-CF2CD2BF2A01}" dt="2024-10-03T21:00:27.766" v="7191" actId="403"/>
          <ac:spMkLst>
            <pc:docMk/>
            <pc:sldMk cId="2087059811" sldId="316"/>
            <ac:spMk id="5" creationId="{FAEEE714-D7DE-43FF-964C-E6DB0A670FE8}"/>
          </ac:spMkLst>
        </pc:spChg>
        <pc:cxnChg chg="mod">
          <ac:chgData name="Flaherty, Julia E" userId="f2de96d9-d1e7-4635-9cfc-d09a328b8fc0" providerId="ADAL" clId="{C8DC0EB1-972F-4CF5-AFFB-CF2CD2BF2A01}" dt="2024-10-02T18:39:37.723" v="2117" actId="1076"/>
          <ac:cxnSpMkLst>
            <pc:docMk/>
            <pc:sldMk cId="2087059811" sldId="316"/>
            <ac:cxnSpMk id="7" creationId="{F87A266F-9509-9B89-ABB2-FA131CC9D272}"/>
          </ac:cxnSpMkLst>
        </pc:cxnChg>
        <pc:extLst>
          <p:ext xmlns:p="http://schemas.openxmlformats.org/presentationml/2006/main" uri="{D6D511B9-2390-475A-947B-AFAB55BFBCF1}">
            <pc226:cmChg xmlns:pc226="http://schemas.microsoft.com/office/powerpoint/2022/06/main/command" chg="add">
              <pc226:chgData name="Flaherty, Julia E" userId="f2de96d9-d1e7-4635-9cfc-d09a328b8fc0" providerId="ADAL" clId="{C8DC0EB1-972F-4CF5-AFFB-CF2CD2BF2A01}" dt="2024-10-02T18:42:02.793" v="2119"/>
              <pc2:cmMkLst xmlns:pc2="http://schemas.microsoft.com/office/powerpoint/2019/9/main/command">
                <pc:docMk/>
                <pc:sldMk cId="2087059811" sldId="316"/>
                <pc2:cmMk id="{C9F0F312-A653-4859-9AD8-7EECE8F72F24}"/>
              </pc2:cmMkLst>
            </pc226:cmChg>
          </p:ext>
        </pc:extLst>
      </pc:sldChg>
      <pc:sldChg chg="addCm modCm">
        <pc:chgData name="Flaherty, Julia E" userId="f2de96d9-d1e7-4635-9cfc-d09a328b8fc0" providerId="ADAL" clId="{C8DC0EB1-972F-4CF5-AFFB-CF2CD2BF2A01}" dt="2024-10-02T18:48:34.878" v="2131" actId="2056"/>
        <pc:sldMkLst>
          <pc:docMk/>
          <pc:sldMk cId="1568825603" sldId="317"/>
        </pc:sldMkLst>
        <pc:extLst>
          <p:ext xmlns:p="http://schemas.openxmlformats.org/presentationml/2006/main" uri="{D6D511B9-2390-475A-947B-AFAB55BFBCF1}">
            <pc226:cmChg xmlns:pc226="http://schemas.microsoft.com/office/powerpoint/2022/06/main/command" chg="add mod">
              <pc226:chgData name="Flaherty, Julia E" userId="f2de96d9-d1e7-4635-9cfc-d09a328b8fc0" providerId="ADAL" clId="{C8DC0EB1-972F-4CF5-AFFB-CF2CD2BF2A01}" dt="2024-10-02T18:48:34.878" v="2131" actId="2056"/>
              <pc2:cmMkLst xmlns:pc2="http://schemas.microsoft.com/office/powerpoint/2019/9/main/command">
                <pc:docMk/>
                <pc:sldMk cId="1568825603" sldId="317"/>
                <pc2:cmMk id="{E64F1006-1073-4219-B2A3-9450D832533B}"/>
              </pc2:cmMkLst>
            </pc226:cmChg>
          </p:ext>
        </pc:extLst>
      </pc:sldChg>
      <pc:sldChg chg="modSp mod">
        <pc:chgData name="Flaherty, Julia E" userId="f2de96d9-d1e7-4635-9cfc-d09a328b8fc0" providerId="ADAL" clId="{C8DC0EB1-972F-4CF5-AFFB-CF2CD2BF2A01}" dt="2024-10-03T21:01:14.643" v="7211" actId="20577"/>
        <pc:sldMkLst>
          <pc:docMk/>
          <pc:sldMk cId="3520354591" sldId="318"/>
        </pc:sldMkLst>
        <pc:spChg chg="mod">
          <ac:chgData name="Flaherty, Julia E" userId="f2de96d9-d1e7-4635-9cfc-d09a328b8fc0" providerId="ADAL" clId="{C8DC0EB1-972F-4CF5-AFFB-CF2CD2BF2A01}" dt="2024-10-03T21:01:14.643" v="7211" actId="20577"/>
          <ac:spMkLst>
            <pc:docMk/>
            <pc:sldMk cId="3520354591" sldId="318"/>
            <ac:spMk id="5" creationId="{FAEEE714-D7DE-43FF-964C-E6DB0A670FE8}"/>
          </ac:spMkLst>
        </pc:spChg>
      </pc:sldChg>
      <pc:sldChg chg="modSp mod">
        <pc:chgData name="Flaherty, Julia E" userId="f2de96d9-d1e7-4635-9cfc-d09a328b8fc0" providerId="ADAL" clId="{C8DC0EB1-972F-4CF5-AFFB-CF2CD2BF2A01}" dt="2024-10-03T21:47:13.368" v="7386" actId="403"/>
        <pc:sldMkLst>
          <pc:docMk/>
          <pc:sldMk cId="872061339" sldId="319"/>
        </pc:sldMkLst>
        <pc:spChg chg="mod">
          <ac:chgData name="Flaherty, Julia E" userId="f2de96d9-d1e7-4635-9cfc-d09a328b8fc0" providerId="ADAL" clId="{C8DC0EB1-972F-4CF5-AFFB-CF2CD2BF2A01}" dt="2024-10-03T21:47:13.368" v="7386" actId="403"/>
          <ac:spMkLst>
            <pc:docMk/>
            <pc:sldMk cId="872061339" sldId="319"/>
            <ac:spMk id="5" creationId="{FAEEE714-D7DE-43FF-964C-E6DB0A670FE8}"/>
          </ac:spMkLst>
        </pc:spChg>
      </pc:sldChg>
      <pc:sldChg chg="modSp mod">
        <pc:chgData name="Flaherty, Julia E" userId="f2de96d9-d1e7-4635-9cfc-d09a328b8fc0" providerId="ADAL" clId="{C8DC0EB1-972F-4CF5-AFFB-CF2CD2BF2A01}" dt="2024-10-03T21:51:24.284" v="7555" actId="1076"/>
        <pc:sldMkLst>
          <pc:docMk/>
          <pc:sldMk cId="1764236299" sldId="320"/>
        </pc:sldMkLst>
        <pc:spChg chg="mod">
          <ac:chgData name="Flaherty, Julia E" userId="f2de96d9-d1e7-4635-9cfc-d09a328b8fc0" providerId="ADAL" clId="{C8DC0EB1-972F-4CF5-AFFB-CF2CD2BF2A01}" dt="2024-10-03T21:51:21.137" v="7554" actId="14100"/>
          <ac:spMkLst>
            <pc:docMk/>
            <pc:sldMk cId="1764236299" sldId="320"/>
            <ac:spMk id="5" creationId="{FAEEE714-D7DE-43FF-964C-E6DB0A670FE8}"/>
          </ac:spMkLst>
        </pc:spChg>
        <pc:cxnChg chg="mod">
          <ac:chgData name="Flaherty, Julia E" userId="f2de96d9-d1e7-4635-9cfc-d09a328b8fc0" providerId="ADAL" clId="{C8DC0EB1-972F-4CF5-AFFB-CF2CD2BF2A01}" dt="2024-10-03T21:51:24.284" v="7555" actId="1076"/>
          <ac:cxnSpMkLst>
            <pc:docMk/>
            <pc:sldMk cId="1764236299" sldId="320"/>
            <ac:cxnSpMk id="4" creationId="{B11AA8F2-1B44-8ABF-F744-767141098433}"/>
          </ac:cxnSpMkLst>
        </pc:cxnChg>
      </pc:sldChg>
      <pc:sldChg chg="addSp delSp modSp mod modClrScheme chgLayout">
        <pc:chgData name="Flaherty, Julia E" userId="f2de96d9-d1e7-4635-9cfc-d09a328b8fc0" providerId="ADAL" clId="{C8DC0EB1-972F-4CF5-AFFB-CF2CD2BF2A01}" dt="2024-10-03T20:28:54.100" v="6554" actId="14100"/>
        <pc:sldMkLst>
          <pc:docMk/>
          <pc:sldMk cId="4100673283" sldId="321"/>
        </pc:sldMkLst>
        <pc:spChg chg="mod ord">
          <ac:chgData name="Flaherty, Julia E" userId="f2de96d9-d1e7-4635-9cfc-d09a328b8fc0" providerId="ADAL" clId="{C8DC0EB1-972F-4CF5-AFFB-CF2CD2BF2A01}" dt="2024-10-03T19:27:31.659" v="6291" actId="700"/>
          <ac:spMkLst>
            <pc:docMk/>
            <pc:sldMk cId="4100673283" sldId="321"/>
            <ac:spMk id="2" creationId="{EDB2F68E-01CB-7999-1CCF-2DA88F8A1F31}"/>
          </ac:spMkLst>
        </pc:spChg>
        <pc:spChg chg="mod ord">
          <ac:chgData name="Flaherty, Julia E" userId="f2de96d9-d1e7-4635-9cfc-d09a328b8fc0" providerId="ADAL" clId="{C8DC0EB1-972F-4CF5-AFFB-CF2CD2BF2A01}" dt="2024-10-03T19:30:47.604" v="6325" actId="20577"/>
          <ac:spMkLst>
            <pc:docMk/>
            <pc:sldMk cId="4100673283" sldId="321"/>
            <ac:spMk id="3" creationId="{66A7FE13-F2D5-A76B-739B-471FD07C8207}"/>
          </ac:spMkLst>
        </pc:spChg>
        <pc:spChg chg="add del mod ord">
          <ac:chgData name="Flaherty, Julia E" userId="f2de96d9-d1e7-4635-9cfc-d09a328b8fc0" providerId="ADAL" clId="{C8DC0EB1-972F-4CF5-AFFB-CF2CD2BF2A01}" dt="2024-10-03T19:27:46.273" v="6294" actId="478"/>
          <ac:spMkLst>
            <pc:docMk/>
            <pc:sldMk cId="4100673283" sldId="321"/>
            <ac:spMk id="4" creationId="{5A0A0368-D6CA-575A-410B-9B6CD5122787}"/>
          </ac:spMkLst>
        </pc:spChg>
        <pc:spChg chg="mod ord">
          <ac:chgData name="Flaherty, Julia E" userId="f2de96d9-d1e7-4635-9cfc-d09a328b8fc0" providerId="ADAL" clId="{C8DC0EB1-972F-4CF5-AFFB-CF2CD2BF2A01}" dt="2024-10-03T20:28:54.100" v="6554" actId="14100"/>
          <ac:spMkLst>
            <pc:docMk/>
            <pc:sldMk cId="4100673283" sldId="321"/>
            <ac:spMk id="5" creationId="{FAEEE714-D7DE-43FF-964C-E6DB0A670FE8}"/>
          </ac:spMkLst>
        </pc:spChg>
        <pc:spChg chg="add del mod ord">
          <ac:chgData name="Flaherty, Julia E" userId="f2de96d9-d1e7-4635-9cfc-d09a328b8fc0" providerId="ADAL" clId="{C8DC0EB1-972F-4CF5-AFFB-CF2CD2BF2A01}" dt="2024-10-03T19:27:57.520" v="6297" actId="478"/>
          <ac:spMkLst>
            <pc:docMk/>
            <pc:sldMk cId="4100673283" sldId="321"/>
            <ac:spMk id="7" creationId="{FFAE38F0-28AB-4048-FDA7-E4CB1234DB31}"/>
          </ac:spMkLst>
        </pc:spChg>
        <pc:picChg chg="mod">
          <ac:chgData name="Flaherty, Julia E" userId="f2de96d9-d1e7-4635-9cfc-d09a328b8fc0" providerId="ADAL" clId="{C8DC0EB1-972F-4CF5-AFFB-CF2CD2BF2A01}" dt="2024-10-03T19:28:02.447" v="6298" actId="1076"/>
          <ac:picMkLst>
            <pc:docMk/>
            <pc:sldMk cId="4100673283" sldId="321"/>
            <ac:picMk id="6" creationId="{8DF8CF70-223D-2710-519D-E4BE3106FFEA}"/>
          </ac:picMkLst>
        </pc:picChg>
        <pc:cxnChg chg="del">
          <ac:chgData name="Flaherty, Julia E" userId="f2de96d9-d1e7-4635-9cfc-d09a328b8fc0" providerId="ADAL" clId="{C8DC0EB1-972F-4CF5-AFFB-CF2CD2BF2A01}" dt="2024-10-03T19:28:04.992" v="6299" actId="478"/>
          <ac:cxnSpMkLst>
            <pc:docMk/>
            <pc:sldMk cId="4100673283" sldId="321"/>
            <ac:cxnSpMk id="10" creationId="{11CC76E0-9974-66F7-68DB-9DEA5BE8BD1D}"/>
          </ac:cxnSpMkLst>
        </pc:cxnChg>
      </pc:sldChg>
      <pc:sldChg chg="addSp delSp modSp mod modClrScheme chgLayout">
        <pc:chgData name="Flaherty, Julia E" userId="f2de96d9-d1e7-4635-9cfc-d09a328b8fc0" providerId="ADAL" clId="{C8DC0EB1-972F-4CF5-AFFB-CF2CD2BF2A01}" dt="2024-10-03T20:29:00.832" v="6557" actId="14100"/>
        <pc:sldMkLst>
          <pc:docMk/>
          <pc:sldMk cId="3745870963" sldId="322"/>
        </pc:sldMkLst>
        <pc:spChg chg="mod ord">
          <ac:chgData name="Flaherty, Julia E" userId="f2de96d9-d1e7-4635-9cfc-d09a328b8fc0" providerId="ADAL" clId="{C8DC0EB1-972F-4CF5-AFFB-CF2CD2BF2A01}" dt="2024-10-03T20:18:48.751" v="6350" actId="700"/>
          <ac:spMkLst>
            <pc:docMk/>
            <pc:sldMk cId="3745870963" sldId="322"/>
            <ac:spMk id="2" creationId="{EDB2F68E-01CB-7999-1CCF-2DA88F8A1F31}"/>
          </ac:spMkLst>
        </pc:spChg>
        <pc:spChg chg="mod ord">
          <ac:chgData name="Flaherty, Julia E" userId="f2de96d9-d1e7-4635-9cfc-d09a328b8fc0" providerId="ADAL" clId="{C8DC0EB1-972F-4CF5-AFFB-CF2CD2BF2A01}" dt="2024-10-03T20:23:09.268" v="6411" actId="6549"/>
          <ac:spMkLst>
            <pc:docMk/>
            <pc:sldMk cId="3745870963" sldId="322"/>
            <ac:spMk id="3" creationId="{66A7FE13-F2D5-A76B-739B-471FD07C8207}"/>
          </ac:spMkLst>
        </pc:spChg>
        <pc:spChg chg="add del mod ord">
          <ac:chgData name="Flaherty, Julia E" userId="f2de96d9-d1e7-4635-9cfc-d09a328b8fc0" providerId="ADAL" clId="{C8DC0EB1-972F-4CF5-AFFB-CF2CD2BF2A01}" dt="2024-10-03T20:18:52.718" v="6351" actId="478"/>
          <ac:spMkLst>
            <pc:docMk/>
            <pc:sldMk cId="3745870963" sldId="322"/>
            <ac:spMk id="4" creationId="{C619DCB2-FD55-5533-7A37-AC621826D6B0}"/>
          </ac:spMkLst>
        </pc:spChg>
        <pc:spChg chg="mod ord">
          <ac:chgData name="Flaherty, Julia E" userId="f2de96d9-d1e7-4635-9cfc-d09a328b8fc0" providerId="ADAL" clId="{C8DC0EB1-972F-4CF5-AFFB-CF2CD2BF2A01}" dt="2024-10-03T20:29:00.832" v="6557" actId="14100"/>
          <ac:spMkLst>
            <pc:docMk/>
            <pc:sldMk cId="3745870963" sldId="322"/>
            <ac:spMk id="5" creationId="{FAEEE714-D7DE-43FF-964C-E6DB0A670FE8}"/>
          </ac:spMkLst>
        </pc:spChg>
        <pc:spChg chg="add del mod ord">
          <ac:chgData name="Flaherty, Julia E" userId="f2de96d9-d1e7-4635-9cfc-d09a328b8fc0" providerId="ADAL" clId="{C8DC0EB1-972F-4CF5-AFFB-CF2CD2BF2A01}" dt="2024-10-03T20:18:54.547" v="6352" actId="478"/>
          <ac:spMkLst>
            <pc:docMk/>
            <pc:sldMk cId="3745870963" sldId="322"/>
            <ac:spMk id="6" creationId="{DA0E44B3-65DE-459E-A13F-4422052FD575}"/>
          </ac:spMkLst>
        </pc:spChg>
        <pc:picChg chg="mod">
          <ac:chgData name="Flaherty, Julia E" userId="f2de96d9-d1e7-4635-9cfc-d09a328b8fc0" providerId="ADAL" clId="{C8DC0EB1-972F-4CF5-AFFB-CF2CD2BF2A01}" dt="2024-10-03T20:18:58.607" v="6353" actId="1076"/>
          <ac:picMkLst>
            <pc:docMk/>
            <pc:sldMk cId="3745870963" sldId="322"/>
            <ac:picMk id="15" creationId="{0276DE78-AC94-CF97-1B6F-9C02E6C61F07}"/>
          </ac:picMkLst>
        </pc:picChg>
        <pc:cxnChg chg="del">
          <ac:chgData name="Flaherty, Julia E" userId="f2de96d9-d1e7-4635-9cfc-d09a328b8fc0" providerId="ADAL" clId="{C8DC0EB1-972F-4CF5-AFFB-CF2CD2BF2A01}" dt="2024-10-03T20:18:40.820" v="6349" actId="478"/>
          <ac:cxnSpMkLst>
            <pc:docMk/>
            <pc:sldMk cId="3745870963" sldId="322"/>
            <ac:cxnSpMk id="8" creationId="{22D37E90-7B91-1A49-A844-4C0385038F72}"/>
          </ac:cxnSpMkLst>
        </pc:cxnChg>
      </pc:sldChg>
      <pc:sldChg chg="addSp delSp modSp mod modClrScheme chgLayout">
        <pc:chgData name="Flaherty, Julia E" userId="f2de96d9-d1e7-4635-9cfc-d09a328b8fc0" providerId="ADAL" clId="{C8DC0EB1-972F-4CF5-AFFB-CF2CD2BF2A01}" dt="2024-10-03T20:29:05.914" v="6558" actId="14100"/>
        <pc:sldMkLst>
          <pc:docMk/>
          <pc:sldMk cId="2718787704" sldId="323"/>
        </pc:sldMkLst>
        <pc:spChg chg="mod ord">
          <ac:chgData name="Flaherty, Julia E" userId="f2de96d9-d1e7-4635-9cfc-d09a328b8fc0" providerId="ADAL" clId="{C8DC0EB1-972F-4CF5-AFFB-CF2CD2BF2A01}" dt="2024-10-03T20:26:56.185" v="6469" actId="700"/>
          <ac:spMkLst>
            <pc:docMk/>
            <pc:sldMk cId="2718787704" sldId="323"/>
            <ac:spMk id="2" creationId="{EDB2F68E-01CB-7999-1CCF-2DA88F8A1F31}"/>
          </ac:spMkLst>
        </pc:spChg>
        <pc:spChg chg="mod ord">
          <ac:chgData name="Flaherty, Julia E" userId="f2de96d9-d1e7-4635-9cfc-d09a328b8fc0" providerId="ADAL" clId="{C8DC0EB1-972F-4CF5-AFFB-CF2CD2BF2A01}" dt="2024-10-03T20:27:23.076" v="6505" actId="20577"/>
          <ac:spMkLst>
            <pc:docMk/>
            <pc:sldMk cId="2718787704" sldId="323"/>
            <ac:spMk id="3" creationId="{66A7FE13-F2D5-A76B-739B-471FD07C8207}"/>
          </ac:spMkLst>
        </pc:spChg>
        <pc:spChg chg="mod ord">
          <ac:chgData name="Flaherty, Julia E" userId="f2de96d9-d1e7-4635-9cfc-d09a328b8fc0" providerId="ADAL" clId="{C8DC0EB1-972F-4CF5-AFFB-CF2CD2BF2A01}" dt="2024-10-03T20:29:05.914" v="6558" actId="14100"/>
          <ac:spMkLst>
            <pc:docMk/>
            <pc:sldMk cId="2718787704" sldId="323"/>
            <ac:spMk id="5" creationId="{FAEEE714-D7DE-43FF-964C-E6DB0A670FE8}"/>
          </ac:spMkLst>
        </pc:spChg>
        <pc:spChg chg="add del mod ord">
          <ac:chgData name="Flaherty, Julia E" userId="f2de96d9-d1e7-4635-9cfc-d09a328b8fc0" providerId="ADAL" clId="{C8DC0EB1-972F-4CF5-AFFB-CF2CD2BF2A01}" dt="2024-10-03T20:26:59.764" v="6470" actId="478"/>
          <ac:spMkLst>
            <pc:docMk/>
            <pc:sldMk cId="2718787704" sldId="323"/>
            <ac:spMk id="7" creationId="{E7A275EA-368B-5B6D-2BEA-089BB3642A58}"/>
          </ac:spMkLst>
        </pc:spChg>
        <pc:spChg chg="add del mod ord">
          <ac:chgData name="Flaherty, Julia E" userId="f2de96d9-d1e7-4635-9cfc-d09a328b8fc0" providerId="ADAL" clId="{C8DC0EB1-972F-4CF5-AFFB-CF2CD2BF2A01}" dt="2024-10-03T20:27:04.053" v="6471" actId="478"/>
          <ac:spMkLst>
            <pc:docMk/>
            <pc:sldMk cId="2718787704" sldId="323"/>
            <ac:spMk id="8" creationId="{18C1BEBD-947A-8429-C31E-13458E607222}"/>
          </ac:spMkLst>
        </pc:spChg>
        <pc:picChg chg="mod">
          <ac:chgData name="Flaherty, Julia E" userId="f2de96d9-d1e7-4635-9cfc-d09a328b8fc0" providerId="ADAL" clId="{C8DC0EB1-972F-4CF5-AFFB-CF2CD2BF2A01}" dt="2024-10-03T20:27:13.572" v="6481" actId="1037"/>
          <ac:picMkLst>
            <pc:docMk/>
            <pc:sldMk cId="2718787704" sldId="323"/>
            <ac:picMk id="6" creationId="{A261A9F2-54AB-5BA4-9F72-6BA23E3CFDE5}"/>
          </ac:picMkLst>
        </pc:picChg>
        <pc:cxnChg chg="del">
          <ac:chgData name="Flaherty, Julia E" userId="f2de96d9-d1e7-4635-9cfc-d09a328b8fc0" providerId="ADAL" clId="{C8DC0EB1-972F-4CF5-AFFB-CF2CD2BF2A01}" dt="2024-10-03T20:26:49.350" v="6468" actId="478"/>
          <ac:cxnSpMkLst>
            <pc:docMk/>
            <pc:sldMk cId="2718787704" sldId="323"/>
            <ac:cxnSpMk id="4" creationId="{530F7F4A-7A0A-E1EA-F42F-D25CBE1FB0E0}"/>
          </ac:cxnSpMkLst>
        </pc:cxnChg>
      </pc:sldChg>
      <pc:sldChg chg="addSp delSp modSp mod modClrScheme chgLayout">
        <pc:chgData name="Flaherty, Julia E" userId="f2de96d9-d1e7-4635-9cfc-d09a328b8fc0" providerId="ADAL" clId="{C8DC0EB1-972F-4CF5-AFFB-CF2CD2BF2A01}" dt="2024-10-03T20:34:39.484" v="6724" actId="20577"/>
        <pc:sldMkLst>
          <pc:docMk/>
          <pc:sldMk cId="1626547974" sldId="324"/>
        </pc:sldMkLst>
        <pc:spChg chg="mod ord">
          <ac:chgData name="Flaherty, Julia E" userId="f2de96d9-d1e7-4635-9cfc-d09a328b8fc0" providerId="ADAL" clId="{C8DC0EB1-972F-4CF5-AFFB-CF2CD2BF2A01}" dt="2024-10-03T20:33:29.252" v="6672" actId="700"/>
          <ac:spMkLst>
            <pc:docMk/>
            <pc:sldMk cId="1626547974" sldId="324"/>
            <ac:spMk id="2" creationId="{EDB2F68E-01CB-7999-1CCF-2DA88F8A1F31}"/>
          </ac:spMkLst>
        </pc:spChg>
        <pc:spChg chg="mod ord">
          <ac:chgData name="Flaherty, Julia E" userId="f2de96d9-d1e7-4635-9cfc-d09a328b8fc0" providerId="ADAL" clId="{C8DC0EB1-972F-4CF5-AFFB-CF2CD2BF2A01}" dt="2024-10-03T20:34:39.484" v="6724" actId="20577"/>
          <ac:spMkLst>
            <pc:docMk/>
            <pc:sldMk cId="1626547974" sldId="324"/>
            <ac:spMk id="3" creationId="{66A7FE13-F2D5-A76B-739B-471FD07C8207}"/>
          </ac:spMkLst>
        </pc:spChg>
        <pc:spChg chg="del mod ord">
          <ac:chgData name="Flaherty, Julia E" userId="f2de96d9-d1e7-4635-9cfc-d09a328b8fc0" providerId="ADAL" clId="{C8DC0EB1-972F-4CF5-AFFB-CF2CD2BF2A01}" dt="2024-10-03T20:33:29.252" v="6672" actId="700"/>
          <ac:spMkLst>
            <pc:docMk/>
            <pc:sldMk cId="1626547974" sldId="324"/>
            <ac:spMk id="5" creationId="{FAEEE714-D7DE-43FF-964C-E6DB0A670FE8}"/>
          </ac:spMkLst>
        </pc:spChg>
        <pc:spChg chg="add del mod ord">
          <ac:chgData name="Flaherty, Julia E" userId="f2de96d9-d1e7-4635-9cfc-d09a328b8fc0" providerId="ADAL" clId="{C8DC0EB1-972F-4CF5-AFFB-CF2CD2BF2A01}" dt="2024-10-03T20:33:32.187" v="6673" actId="478"/>
          <ac:spMkLst>
            <pc:docMk/>
            <pc:sldMk cId="1626547974" sldId="324"/>
            <ac:spMk id="7" creationId="{20823A1B-B59D-8C6C-BA86-8E3A392DABD4}"/>
          </ac:spMkLst>
        </pc:spChg>
        <pc:spChg chg="add del mod ord">
          <ac:chgData name="Flaherty, Julia E" userId="f2de96d9-d1e7-4635-9cfc-d09a328b8fc0" providerId="ADAL" clId="{C8DC0EB1-972F-4CF5-AFFB-CF2CD2BF2A01}" dt="2024-10-03T20:33:46.837" v="6675" actId="21"/>
          <ac:spMkLst>
            <pc:docMk/>
            <pc:sldMk cId="1626547974" sldId="324"/>
            <ac:spMk id="8" creationId="{AAF06E94-D8E7-664D-8860-C356308F94E9}"/>
          </ac:spMkLst>
        </pc:spChg>
        <pc:spChg chg="add mod ord">
          <ac:chgData name="Flaherty, Julia E" userId="f2de96d9-d1e7-4635-9cfc-d09a328b8fc0" providerId="ADAL" clId="{C8DC0EB1-972F-4CF5-AFFB-CF2CD2BF2A01}" dt="2024-10-03T20:33:29.252" v="6672" actId="700"/>
          <ac:spMkLst>
            <pc:docMk/>
            <pc:sldMk cId="1626547974" sldId="324"/>
            <ac:spMk id="9" creationId="{4C43C357-8371-D4A2-D3C3-5FDC67173839}"/>
          </ac:spMkLst>
        </pc:spChg>
        <pc:picChg chg="mod modCrop">
          <ac:chgData name="Flaherty, Julia E" userId="f2de96d9-d1e7-4635-9cfc-d09a328b8fc0" providerId="ADAL" clId="{C8DC0EB1-972F-4CF5-AFFB-CF2CD2BF2A01}" dt="2024-10-03T20:34:25.409" v="6698" actId="12789"/>
          <ac:picMkLst>
            <pc:docMk/>
            <pc:sldMk cId="1626547974" sldId="324"/>
            <ac:picMk id="6" creationId="{DB3FEBE1-D563-CB4F-0F4A-E2EC53E90E5B}"/>
          </ac:picMkLst>
        </pc:picChg>
        <pc:cxnChg chg="del">
          <ac:chgData name="Flaherty, Julia E" userId="f2de96d9-d1e7-4635-9cfc-d09a328b8fc0" providerId="ADAL" clId="{C8DC0EB1-972F-4CF5-AFFB-CF2CD2BF2A01}" dt="2024-10-03T20:33:20.556" v="6671" actId="478"/>
          <ac:cxnSpMkLst>
            <pc:docMk/>
            <pc:sldMk cId="1626547974" sldId="324"/>
            <ac:cxnSpMk id="4" creationId="{1A1073D4-729A-6848-F933-2E0C2616B1AE}"/>
          </ac:cxnSpMkLst>
        </pc:cxnChg>
      </pc:sldChg>
      <pc:sldChg chg="addSp delSp modSp mod modClrScheme chgLayout">
        <pc:chgData name="Flaherty, Julia E" userId="f2de96d9-d1e7-4635-9cfc-d09a328b8fc0" providerId="ADAL" clId="{C8DC0EB1-972F-4CF5-AFFB-CF2CD2BF2A01}" dt="2024-10-03T20:31:46.058" v="6642" actId="20577"/>
        <pc:sldMkLst>
          <pc:docMk/>
          <pc:sldMk cId="2153231695" sldId="325"/>
        </pc:sldMkLst>
        <pc:spChg chg="mod ord">
          <ac:chgData name="Flaherty, Julia E" userId="f2de96d9-d1e7-4635-9cfc-d09a328b8fc0" providerId="ADAL" clId="{C8DC0EB1-972F-4CF5-AFFB-CF2CD2BF2A01}" dt="2024-10-03T20:31:03.363" v="6588" actId="700"/>
          <ac:spMkLst>
            <pc:docMk/>
            <pc:sldMk cId="2153231695" sldId="325"/>
            <ac:spMk id="2" creationId="{EDB2F68E-01CB-7999-1CCF-2DA88F8A1F31}"/>
          </ac:spMkLst>
        </pc:spChg>
        <pc:spChg chg="mod ord">
          <ac:chgData name="Flaherty, Julia E" userId="f2de96d9-d1e7-4635-9cfc-d09a328b8fc0" providerId="ADAL" clId="{C8DC0EB1-972F-4CF5-AFFB-CF2CD2BF2A01}" dt="2024-10-03T20:31:46.058" v="6642" actId="20577"/>
          <ac:spMkLst>
            <pc:docMk/>
            <pc:sldMk cId="2153231695" sldId="325"/>
            <ac:spMk id="3" creationId="{66A7FE13-F2D5-A76B-739B-471FD07C8207}"/>
          </ac:spMkLst>
        </pc:spChg>
        <pc:spChg chg="mod ord">
          <ac:chgData name="Flaherty, Julia E" userId="f2de96d9-d1e7-4635-9cfc-d09a328b8fc0" providerId="ADAL" clId="{C8DC0EB1-972F-4CF5-AFFB-CF2CD2BF2A01}" dt="2024-10-03T20:31:36.892" v="6614" actId="122"/>
          <ac:spMkLst>
            <pc:docMk/>
            <pc:sldMk cId="2153231695" sldId="325"/>
            <ac:spMk id="5" creationId="{FAEEE714-D7DE-43FF-964C-E6DB0A670FE8}"/>
          </ac:spMkLst>
        </pc:spChg>
        <pc:spChg chg="add del mod ord">
          <ac:chgData name="Flaherty, Julia E" userId="f2de96d9-d1e7-4635-9cfc-d09a328b8fc0" providerId="ADAL" clId="{C8DC0EB1-972F-4CF5-AFFB-CF2CD2BF2A01}" dt="2024-10-03T20:31:06.359" v="6589" actId="478"/>
          <ac:spMkLst>
            <pc:docMk/>
            <pc:sldMk cId="2153231695" sldId="325"/>
            <ac:spMk id="6" creationId="{9CA083C4-393E-DE95-1D37-F0E82552723E}"/>
          </ac:spMkLst>
        </pc:spChg>
        <pc:spChg chg="add del mod ord">
          <ac:chgData name="Flaherty, Julia E" userId="f2de96d9-d1e7-4635-9cfc-d09a328b8fc0" providerId="ADAL" clId="{C8DC0EB1-972F-4CF5-AFFB-CF2CD2BF2A01}" dt="2024-10-03T20:31:10.550" v="6590" actId="478"/>
          <ac:spMkLst>
            <pc:docMk/>
            <pc:sldMk cId="2153231695" sldId="325"/>
            <ac:spMk id="7" creationId="{A0DD481D-476B-9ECB-2998-CA7B0BFF62B8}"/>
          </ac:spMkLst>
        </pc:spChg>
        <pc:picChg chg="mod">
          <ac:chgData name="Flaherty, Julia E" userId="f2de96d9-d1e7-4635-9cfc-d09a328b8fc0" providerId="ADAL" clId="{C8DC0EB1-972F-4CF5-AFFB-CF2CD2BF2A01}" dt="2024-10-03T20:31:14.791" v="6591" actId="1076"/>
          <ac:picMkLst>
            <pc:docMk/>
            <pc:sldMk cId="2153231695" sldId="325"/>
            <ac:picMk id="21" creationId="{69EF599F-5CD2-FECD-6D39-CAB65B79C8DD}"/>
          </ac:picMkLst>
        </pc:picChg>
        <pc:cxnChg chg="del">
          <ac:chgData name="Flaherty, Julia E" userId="f2de96d9-d1e7-4635-9cfc-d09a328b8fc0" providerId="ADAL" clId="{C8DC0EB1-972F-4CF5-AFFB-CF2CD2BF2A01}" dt="2024-10-03T20:30:50.166" v="6587" actId="478"/>
          <ac:cxnSpMkLst>
            <pc:docMk/>
            <pc:sldMk cId="2153231695" sldId="325"/>
            <ac:cxnSpMk id="4" creationId="{295617FE-E853-E115-E0BD-58CB9C8DE3DD}"/>
          </ac:cxnSpMkLst>
        </pc:cxnChg>
      </pc:sldChg>
      <pc:sldChg chg="addSp delSp modSp mod modClrScheme chgLayout">
        <pc:chgData name="Flaherty, Julia E" userId="f2de96d9-d1e7-4635-9cfc-d09a328b8fc0" providerId="ADAL" clId="{C8DC0EB1-972F-4CF5-AFFB-CF2CD2BF2A01}" dt="2024-10-03T20:37:16.538" v="6780" actId="122"/>
        <pc:sldMkLst>
          <pc:docMk/>
          <pc:sldMk cId="2952428671" sldId="326"/>
        </pc:sldMkLst>
        <pc:spChg chg="mod ord">
          <ac:chgData name="Flaherty, Julia E" userId="f2de96d9-d1e7-4635-9cfc-d09a328b8fc0" providerId="ADAL" clId="{C8DC0EB1-972F-4CF5-AFFB-CF2CD2BF2A01}" dt="2024-10-03T20:36:09.656" v="6727" actId="700"/>
          <ac:spMkLst>
            <pc:docMk/>
            <pc:sldMk cId="2952428671" sldId="326"/>
            <ac:spMk id="2" creationId="{EDB2F68E-01CB-7999-1CCF-2DA88F8A1F31}"/>
          </ac:spMkLst>
        </pc:spChg>
        <pc:spChg chg="mod ord">
          <ac:chgData name="Flaherty, Julia E" userId="f2de96d9-d1e7-4635-9cfc-d09a328b8fc0" providerId="ADAL" clId="{C8DC0EB1-972F-4CF5-AFFB-CF2CD2BF2A01}" dt="2024-10-03T20:36:51.150" v="6761" actId="20577"/>
          <ac:spMkLst>
            <pc:docMk/>
            <pc:sldMk cId="2952428671" sldId="326"/>
            <ac:spMk id="3" creationId="{66A7FE13-F2D5-A76B-739B-471FD07C8207}"/>
          </ac:spMkLst>
        </pc:spChg>
        <pc:spChg chg="mod ord">
          <ac:chgData name="Flaherty, Julia E" userId="f2de96d9-d1e7-4635-9cfc-d09a328b8fc0" providerId="ADAL" clId="{C8DC0EB1-972F-4CF5-AFFB-CF2CD2BF2A01}" dt="2024-10-03T20:37:16.538" v="6780" actId="122"/>
          <ac:spMkLst>
            <pc:docMk/>
            <pc:sldMk cId="2952428671" sldId="326"/>
            <ac:spMk id="5" creationId="{FAEEE714-D7DE-43FF-964C-E6DB0A670FE8}"/>
          </ac:spMkLst>
        </pc:spChg>
        <pc:spChg chg="add del mod ord">
          <ac:chgData name="Flaherty, Julia E" userId="f2de96d9-d1e7-4635-9cfc-d09a328b8fc0" providerId="ADAL" clId="{C8DC0EB1-972F-4CF5-AFFB-CF2CD2BF2A01}" dt="2024-10-03T20:36:11.964" v="6728" actId="478"/>
          <ac:spMkLst>
            <pc:docMk/>
            <pc:sldMk cId="2952428671" sldId="326"/>
            <ac:spMk id="6" creationId="{9B1198E9-766D-DFA7-6F19-723F1AA36F37}"/>
          </ac:spMkLst>
        </pc:spChg>
        <pc:spChg chg="add del mod ord">
          <ac:chgData name="Flaherty, Julia E" userId="f2de96d9-d1e7-4635-9cfc-d09a328b8fc0" providerId="ADAL" clId="{C8DC0EB1-972F-4CF5-AFFB-CF2CD2BF2A01}" dt="2024-10-03T20:36:16.363" v="6729" actId="478"/>
          <ac:spMkLst>
            <pc:docMk/>
            <pc:sldMk cId="2952428671" sldId="326"/>
            <ac:spMk id="7" creationId="{2A118BF4-2048-E418-436D-91FEA68E8CDE}"/>
          </ac:spMkLst>
        </pc:spChg>
        <pc:picChg chg="mod">
          <ac:chgData name="Flaherty, Julia E" userId="f2de96d9-d1e7-4635-9cfc-d09a328b8fc0" providerId="ADAL" clId="{C8DC0EB1-972F-4CF5-AFFB-CF2CD2BF2A01}" dt="2024-10-03T20:36:22.299" v="6730" actId="1076"/>
          <ac:picMkLst>
            <pc:docMk/>
            <pc:sldMk cId="2952428671" sldId="326"/>
            <ac:picMk id="13" creationId="{8709CCD4-A19A-411C-B115-2205FDF1BDE3}"/>
          </ac:picMkLst>
        </pc:picChg>
        <pc:cxnChg chg="del">
          <ac:chgData name="Flaherty, Julia E" userId="f2de96d9-d1e7-4635-9cfc-d09a328b8fc0" providerId="ADAL" clId="{C8DC0EB1-972F-4CF5-AFFB-CF2CD2BF2A01}" dt="2024-10-03T20:36:06.222" v="6726" actId="478"/>
          <ac:cxnSpMkLst>
            <pc:docMk/>
            <pc:sldMk cId="2952428671" sldId="326"/>
            <ac:cxnSpMk id="4" creationId="{5ED6F8FC-2DD9-0FA3-9657-FFCA52E69936}"/>
          </ac:cxnSpMkLst>
        </pc:cxnChg>
      </pc:sldChg>
      <pc:sldChg chg="addSp delSp modSp mod modClrScheme chgLayout">
        <pc:chgData name="Flaherty, Julia E" userId="f2de96d9-d1e7-4635-9cfc-d09a328b8fc0" providerId="ADAL" clId="{C8DC0EB1-972F-4CF5-AFFB-CF2CD2BF2A01}" dt="2024-10-03T20:46:21.615" v="6946" actId="20577"/>
        <pc:sldMkLst>
          <pc:docMk/>
          <pc:sldMk cId="256983251" sldId="327"/>
        </pc:sldMkLst>
        <pc:spChg chg="mod ord">
          <ac:chgData name="Flaherty, Julia E" userId="f2de96d9-d1e7-4635-9cfc-d09a328b8fc0" providerId="ADAL" clId="{C8DC0EB1-972F-4CF5-AFFB-CF2CD2BF2A01}" dt="2024-10-03T20:45:45.922" v="6904" actId="700"/>
          <ac:spMkLst>
            <pc:docMk/>
            <pc:sldMk cId="256983251" sldId="327"/>
            <ac:spMk id="2" creationId="{EDB2F68E-01CB-7999-1CCF-2DA88F8A1F31}"/>
          </ac:spMkLst>
        </pc:spChg>
        <pc:spChg chg="mod ord">
          <ac:chgData name="Flaherty, Julia E" userId="f2de96d9-d1e7-4635-9cfc-d09a328b8fc0" providerId="ADAL" clId="{C8DC0EB1-972F-4CF5-AFFB-CF2CD2BF2A01}" dt="2024-10-03T20:46:21.615" v="6946" actId="20577"/>
          <ac:spMkLst>
            <pc:docMk/>
            <pc:sldMk cId="256983251" sldId="327"/>
            <ac:spMk id="3" creationId="{66A7FE13-F2D5-A76B-739B-471FD07C8207}"/>
          </ac:spMkLst>
        </pc:spChg>
        <pc:spChg chg="mod ord">
          <ac:chgData name="Flaherty, Julia E" userId="f2de96d9-d1e7-4635-9cfc-d09a328b8fc0" providerId="ADAL" clId="{C8DC0EB1-972F-4CF5-AFFB-CF2CD2BF2A01}" dt="2024-10-03T20:46:14.986" v="6926" actId="122"/>
          <ac:spMkLst>
            <pc:docMk/>
            <pc:sldMk cId="256983251" sldId="327"/>
            <ac:spMk id="5" creationId="{FAEEE714-D7DE-43FF-964C-E6DB0A670FE8}"/>
          </ac:spMkLst>
        </pc:spChg>
        <pc:spChg chg="add del mod ord">
          <ac:chgData name="Flaherty, Julia E" userId="f2de96d9-d1e7-4635-9cfc-d09a328b8fc0" providerId="ADAL" clId="{C8DC0EB1-972F-4CF5-AFFB-CF2CD2BF2A01}" dt="2024-10-03T20:45:48.015" v="6905" actId="478"/>
          <ac:spMkLst>
            <pc:docMk/>
            <pc:sldMk cId="256983251" sldId="327"/>
            <ac:spMk id="6" creationId="{D8C60590-462D-773D-372A-F314FCC9DDE5}"/>
          </ac:spMkLst>
        </pc:spChg>
        <pc:spChg chg="add del mod ord">
          <ac:chgData name="Flaherty, Julia E" userId="f2de96d9-d1e7-4635-9cfc-d09a328b8fc0" providerId="ADAL" clId="{C8DC0EB1-972F-4CF5-AFFB-CF2CD2BF2A01}" dt="2024-10-03T20:45:52.653" v="6906" actId="478"/>
          <ac:spMkLst>
            <pc:docMk/>
            <pc:sldMk cId="256983251" sldId="327"/>
            <ac:spMk id="7" creationId="{1D5EF5FC-D390-5216-3135-F82F23B4CC78}"/>
          </ac:spMkLst>
        </pc:spChg>
        <pc:picChg chg="mod">
          <ac:chgData name="Flaherty, Julia E" userId="f2de96d9-d1e7-4635-9cfc-d09a328b8fc0" providerId="ADAL" clId="{C8DC0EB1-972F-4CF5-AFFB-CF2CD2BF2A01}" dt="2024-10-03T20:45:58.269" v="6907" actId="1076"/>
          <ac:picMkLst>
            <pc:docMk/>
            <pc:sldMk cId="256983251" sldId="327"/>
            <ac:picMk id="1026" creationId="{075613AF-6CE0-3299-9D0C-B9F415A90A7C}"/>
          </ac:picMkLst>
        </pc:picChg>
        <pc:cxnChg chg="del">
          <ac:chgData name="Flaherty, Julia E" userId="f2de96d9-d1e7-4635-9cfc-d09a328b8fc0" providerId="ADAL" clId="{C8DC0EB1-972F-4CF5-AFFB-CF2CD2BF2A01}" dt="2024-10-03T20:45:41.992" v="6903" actId="478"/>
          <ac:cxnSpMkLst>
            <pc:docMk/>
            <pc:sldMk cId="256983251" sldId="327"/>
            <ac:cxnSpMk id="4" creationId="{A2508565-3195-7D7F-61BA-344B6F132BAF}"/>
          </ac:cxnSpMkLst>
        </pc:cxnChg>
      </pc:sldChg>
      <pc:sldChg chg="addSp delSp modSp mod modClrScheme chgLayout">
        <pc:chgData name="Flaherty, Julia E" userId="f2de96d9-d1e7-4635-9cfc-d09a328b8fc0" providerId="ADAL" clId="{C8DC0EB1-972F-4CF5-AFFB-CF2CD2BF2A01}" dt="2024-10-03T21:48:15.940" v="7430" actId="20577"/>
        <pc:sldMkLst>
          <pc:docMk/>
          <pc:sldMk cId="1416268147" sldId="328"/>
        </pc:sldMkLst>
        <pc:spChg chg="mod ord">
          <ac:chgData name="Flaherty, Julia E" userId="f2de96d9-d1e7-4635-9cfc-d09a328b8fc0" providerId="ADAL" clId="{C8DC0EB1-972F-4CF5-AFFB-CF2CD2BF2A01}" dt="2024-10-03T20:49:00.614" v="6998" actId="700"/>
          <ac:spMkLst>
            <pc:docMk/>
            <pc:sldMk cId="1416268147" sldId="328"/>
            <ac:spMk id="2" creationId="{EDB2F68E-01CB-7999-1CCF-2DA88F8A1F31}"/>
          </ac:spMkLst>
        </pc:spChg>
        <pc:spChg chg="mod ord">
          <ac:chgData name="Flaherty, Julia E" userId="f2de96d9-d1e7-4635-9cfc-d09a328b8fc0" providerId="ADAL" clId="{C8DC0EB1-972F-4CF5-AFFB-CF2CD2BF2A01}" dt="2024-10-03T21:48:15.940" v="7430" actId="20577"/>
          <ac:spMkLst>
            <pc:docMk/>
            <pc:sldMk cId="1416268147" sldId="328"/>
            <ac:spMk id="3" creationId="{66A7FE13-F2D5-A76B-739B-471FD07C8207}"/>
          </ac:spMkLst>
        </pc:spChg>
        <pc:spChg chg="del mod ord">
          <ac:chgData name="Flaherty, Julia E" userId="f2de96d9-d1e7-4635-9cfc-d09a328b8fc0" providerId="ADAL" clId="{C8DC0EB1-972F-4CF5-AFFB-CF2CD2BF2A01}" dt="2024-10-03T20:49:42.084" v="7014" actId="478"/>
          <ac:spMkLst>
            <pc:docMk/>
            <pc:sldMk cId="1416268147" sldId="328"/>
            <ac:spMk id="5" creationId="{FAEEE714-D7DE-43FF-964C-E6DB0A670FE8}"/>
          </ac:spMkLst>
        </pc:spChg>
        <pc:spChg chg="add del mod ord">
          <ac:chgData name="Flaherty, Julia E" userId="f2de96d9-d1e7-4635-9cfc-d09a328b8fc0" providerId="ADAL" clId="{C8DC0EB1-972F-4CF5-AFFB-CF2CD2BF2A01}" dt="2024-10-03T20:49:02.420" v="6999" actId="478"/>
          <ac:spMkLst>
            <pc:docMk/>
            <pc:sldMk cId="1416268147" sldId="328"/>
            <ac:spMk id="6" creationId="{FC70C823-5519-31B7-70BD-7BF384915DC1}"/>
          </ac:spMkLst>
        </pc:spChg>
        <pc:spChg chg="add del mod ord">
          <ac:chgData name="Flaherty, Julia E" userId="f2de96d9-d1e7-4635-9cfc-d09a328b8fc0" providerId="ADAL" clId="{C8DC0EB1-972F-4CF5-AFFB-CF2CD2BF2A01}" dt="2024-10-03T20:49:06.815" v="7000" actId="478"/>
          <ac:spMkLst>
            <pc:docMk/>
            <pc:sldMk cId="1416268147" sldId="328"/>
            <ac:spMk id="7" creationId="{0EB932D1-6650-6C97-A88C-C2B140C37523}"/>
          </ac:spMkLst>
        </pc:spChg>
        <pc:spChg chg="add del mod">
          <ac:chgData name="Flaherty, Julia E" userId="f2de96d9-d1e7-4635-9cfc-d09a328b8fc0" providerId="ADAL" clId="{C8DC0EB1-972F-4CF5-AFFB-CF2CD2BF2A01}" dt="2024-10-03T20:49:45.140" v="7015" actId="478"/>
          <ac:spMkLst>
            <pc:docMk/>
            <pc:sldMk cId="1416268147" sldId="328"/>
            <ac:spMk id="9" creationId="{5295A592-A052-3BE6-EB0D-98273321935B}"/>
          </ac:spMkLst>
        </pc:spChg>
        <pc:spChg chg="add mod">
          <ac:chgData name="Flaherty, Julia E" userId="f2de96d9-d1e7-4635-9cfc-d09a328b8fc0" providerId="ADAL" clId="{C8DC0EB1-972F-4CF5-AFFB-CF2CD2BF2A01}" dt="2024-10-03T20:49:50.531" v="7018" actId="20577"/>
          <ac:spMkLst>
            <pc:docMk/>
            <pc:sldMk cId="1416268147" sldId="328"/>
            <ac:spMk id="10" creationId="{322700B4-0AC8-82BE-ED81-DBBED6AA3A0B}"/>
          </ac:spMkLst>
        </pc:spChg>
        <pc:picChg chg="mod">
          <ac:chgData name="Flaherty, Julia E" userId="f2de96d9-d1e7-4635-9cfc-d09a328b8fc0" providerId="ADAL" clId="{C8DC0EB1-972F-4CF5-AFFB-CF2CD2BF2A01}" dt="2024-10-03T20:49:19.454" v="7013" actId="1076"/>
          <ac:picMkLst>
            <pc:docMk/>
            <pc:sldMk cId="1416268147" sldId="328"/>
            <ac:picMk id="2050" creationId="{BF63583E-A631-FA0F-D22F-CE55876AB97E}"/>
          </ac:picMkLst>
        </pc:picChg>
        <pc:cxnChg chg="del">
          <ac:chgData name="Flaherty, Julia E" userId="f2de96d9-d1e7-4635-9cfc-d09a328b8fc0" providerId="ADAL" clId="{C8DC0EB1-972F-4CF5-AFFB-CF2CD2BF2A01}" dt="2024-10-03T20:48:55.873" v="6997" actId="478"/>
          <ac:cxnSpMkLst>
            <pc:docMk/>
            <pc:sldMk cId="1416268147" sldId="328"/>
            <ac:cxnSpMk id="4" creationId="{B0E191EB-F71F-A7EF-423A-FD8BDF25DE43}"/>
          </ac:cxnSpMkLst>
        </pc:cxnChg>
      </pc:sldChg>
      <pc:sldChg chg="addSp delSp modSp mod modClrScheme chgLayout">
        <pc:chgData name="Flaherty, Julia E" userId="f2de96d9-d1e7-4635-9cfc-d09a328b8fc0" providerId="ADAL" clId="{C8DC0EB1-972F-4CF5-AFFB-CF2CD2BF2A01}" dt="2024-10-03T20:53:19.716" v="7127" actId="20577"/>
        <pc:sldMkLst>
          <pc:docMk/>
          <pc:sldMk cId="2950649054" sldId="329"/>
        </pc:sldMkLst>
        <pc:spChg chg="mod ord">
          <ac:chgData name="Flaherty, Julia E" userId="f2de96d9-d1e7-4635-9cfc-d09a328b8fc0" providerId="ADAL" clId="{C8DC0EB1-972F-4CF5-AFFB-CF2CD2BF2A01}" dt="2024-10-03T20:51:06.641" v="7035" actId="700"/>
          <ac:spMkLst>
            <pc:docMk/>
            <pc:sldMk cId="2950649054" sldId="329"/>
            <ac:spMk id="2" creationId="{EDB2F68E-01CB-7999-1CCF-2DA88F8A1F31}"/>
          </ac:spMkLst>
        </pc:spChg>
        <pc:spChg chg="mod ord">
          <ac:chgData name="Flaherty, Julia E" userId="f2de96d9-d1e7-4635-9cfc-d09a328b8fc0" providerId="ADAL" clId="{C8DC0EB1-972F-4CF5-AFFB-CF2CD2BF2A01}" dt="2024-10-03T20:53:19.716" v="7127" actId="20577"/>
          <ac:spMkLst>
            <pc:docMk/>
            <pc:sldMk cId="2950649054" sldId="329"/>
            <ac:spMk id="3" creationId="{66A7FE13-F2D5-A76B-739B-471FD07C8207}"/>
          </ac:spMkLst>
        </pc:spChg>
        <pc:spChg chg="mod ord">
          <ac:chgData name="Flaherty, Julia E" userId="f2de96d9-d1e7-4635-9cfc-d09a328b8fc0" providerId="ADAL" clId="{C8DC0EB1-972F-4CF5-AFFB-CF2CD2BF2A01}" dt="2024-10-03T20:52:00.983" v="7063" actId="20577"/>
          <ac:spMkLst>
            <pc:docMk/>
            <pc:sldMk cId="2950649054" sldId="329"/>
            <ac:spMk id="5" creationId="{FAEEE714-D7DE-43FF-964C-E6DB0A670FE8}"/>
          </ac:spMkLst>
        </pc:spChg>
        <pc:spChg chg="add del mod ord">
          <ac:chgData name="Flaherty, Julia E" userId="f2de96d9-d1e7-4635-9cfc-d09a328b8fc0" providerId="ADAL" clId="{C8DC0EB1-972F-4CF5-AFFB-CF2CD2BF2A01}" dt="2024-10-03T20:51:18.005" v="7036" actId="478"/>
          <ac:spMkLst>
            <pc:docMk/>
            <pc:sldMk cId="2950649054" sldId="329"/>
            <ac:spMk id="7" creationId="{361270E2-B3BF-9443-C0FB-B401EB60A890}"/>
          </ac:spMkLst>
        </pc:spChg>
        <pc:spChg chg="add del mod ord">
          <ac:chgData name="Flaherty, Julia E" userId="f2de96d9-d1e7-4635-9cfc-d09a328b8fc0" providerId="ADAL" clId="{C8DC0EB1-972F-4CF5-AFFB-CF2CD2BF2A01}" dt="2024-10-03T20:51:21.377" v="7037" actId="478"/>
          <ac:spMkLst>
            <pc:docMk/>
            <pc:sldMk cId="2950649054" sldId="329"/>
            <ac:spMk id="8" creationId="{56382F08-6756-8C5C-F3C7-015C1844600E}"/>
          </ac:spMkLst>
        </pc:spChg>
        <pc:picChg chg="mod">
          <ac:chgData name="Flaherty, Julia E" userId="f2de96d9-d1e7-4635-9cfc-d09a328b8fc0" providerId="ADAL" clId="{C8DC0EB1-972F-4CF5-AFFB-CF2CD2BF2A01}" dt="2024-10-03T20:51:26.374" v="7038" actId="1076"/>
          <ac:picMkLst>
            <pc:docMk/>
            <pc:sldMk cId="2950649054" sldId="329"/>
            <ac:picMk id="6" creationId="{9C4CA147-089C-25C1-489B-BDDE221A4E76}"/>
          </ac:picMkLst>
        </pc:picChg>
        <pc:cxnChg chg="del">
          <ac:chgData name="Flaherty, Julia E" userId="f2de96d9-d1e7-4635-9cfc-d09a328b8fc0" providerId="ADAL" clId="{C8DC0EB1-972F-4CF5-AFFB-CF2CD2BF2A01}" dt="2024-10-03T20:51:02.020" v="7034" actId="478"/>
          <ac:cxnSpMkLst>
            <pc:docMk/>
            <pc:sldMk cId="2950649054" sldId="329"/>
            <ac:cxnSpMk id="4" creationId="{BEF110D1-CA9E-75C7-2D8D-C8758D431CDC}"/>
          </ac:cxnSpMkLst>
        </pc:cxnChg>
      </pc:sldChg>
      <pc:sldChg chg="addSp delSp modSp mod modClrScheme chgLayout">
        <pc:chgData name="Flaherty, Julia E" userId="f2de96d9-d1e7-4635-9cfc-d09a328b8fc0" providerId="ADAL" clId="{C8DC0EB1-972F-4CF5-AFFB-CF2CD2BF2A01}" dt="2024-10-03T20:53:09.636" v="7101" actId="20577"/>
        <pc:sldMkLst>
          <pc:docMk/>
          <pc:sldMk cId="2327757838" sldId="330"/>
        </pc:sldMkLst>
        <pc:spChg chg="mod ord">
          <ac:chgData name="Flaherty, Julia E" userId="f2de96d9-d1e7-4635-9cfc-d09a328b8fc0" providerId="ADAL" clId="{C8DC0EB1-972F-4CF5-AFFB-CF2CD2BF2A01}" dt="2024-10-03T20:52:42.797" v="7072" actId="700"/>
          <ac:spMkLst>
            <pc:docMk/>
            <pc:sldMk cId="2327757838" sldId="330"/>
            <ac:spMk id="2" creationId="{EDB2F68E-01CB-7999-1CCF-2DA88F8A1F31}"/>
          </ac:spMkLst>
        </pc:spChg>
        <pc:spChg chg="mod ord">
          <ac:chgData name="Flaherty, Julia E" userId="f2de96d9-d1e7-4635-9cfc-d09a328b8fc0" providerId="ADAL" clId="{C8DC0EB1-972F-4CF5-AFFB-CF2CD2BF2A01}" dt="2024-10-03T20:53:09.636" v="7101" actId="20577"/>
          <ac:spMkLst>
            <pc:docMk/>
            <pc:sldMk cId="2327757838" sldId="330"/>
            <ac:spMk id="3" creationId="{66A7FE13-F2D5-A76B-739B-471FD07C8207}"/>
          </ac:spMkLst>
        </pc:spChg>
        <pc:spChg chg="del mod ord">
          <ac:chgData name="Flaherty, Julia E" userId="f2de96d9-d1e7-4635-9cfc-d09a328b8fc0" providerId="ADAL" clId="{C8DC0EB1-972F-4CF5-AFFB-CF2CD2BF2A01}" dt="2024-10-03T20:52:42.797" v="7072" actId="700"/>
          <ac:spMkLst>
            <pc:docMk/>
            <pc:sldMk cId="2327757838" sldId="330"/>
            <ac:spMk id="5" creationId="{FAEEE714-D7DE-43FF-964C-E6DB0A670FE8}"/>
          </ac:spMkLst>
        </pc:spChg>
        <pc:spChg chg="add del mod ord">
          <ac:chgData name="Flaherty, Julia E" userId="f2de96d9-d1e7-4635-9cfc-d09a328b8fc0" providerId="ADAL" clId="{C8DC0EB1-972F-4CF5-AFFB-CF2CD2BF2A01}" dt="2024-10-03T20:52:45.522" v="7073" actId="478"/>
          <ac:spMkLst>
            <pc:docMk/>
            <pc:sldMk cId="2327757838" sldId="330"/>
            <ac:spMk id="6" creationId="{B25D1131-D004-1D77-EFA4-962A07C364AD}"/>
          </ac:spMkLst>
        </pc:spChg>
        <pc:spChg chg="add del mod ord">
          <ac:chgData name="Flaherty, Julia E" userId="f2de96d9-d1e7-4635-9cfc-d09a328b8fc0" providerId="ADAL" clId="{C8DC0EB1-972F-4CF5-AFFB-CF2CD2BF2A01}" dt="2024-10-03T20:52:49.543" v="7074" actId="478"/>
          <ac:spMkLst>
            <pc:docMk/>
            <pc:sldMk cId="2327757838" sldId="330"/>
            <ac:spMk id="7" creationId="{877CC958-EF70-3C10-F170-58CF3A2EEF66}"/>
          </ac:spMkLst>
        </pc:spChg>
        <pc:spChg chg="add mod ord">
          <ac:chgData name="Flaherty, Julia E" userId="f2de96d9-d1e7-4635-9cfc-d09a328b8fc0" providerId="ADAL" clId="{C8DC0EB1-972F-4CF5-AFFB-CF2CD2BF2A01}" dt="2024-10-03T20:52:42.797" v="7072" actId="700"/>
          <ac:spMkLst>
            <pc:docMk/>
            <pc:sldMk cId="2327757838" sldId="330"/>
            <ac:spMk id="8" creationId="{9C5CEDA0-0D4F-F835-98C1-0E57FD45925C}"/>
          </ac:spMkLst>
        </pc:spChg>
        <pc:picChg chg="mod">
          <ac:chgData name="Flaherty, Julia E" userId="f2de96d9-d1e7-4635-9cfc-d09a328b8fc0" providerId="ADAL" clId="{C8DC0EB1-972F-4CF5-AFFB-CF2CD2BF2A01}" dt="2024-10-03T20:53:00.873" v="7081" actId="1076"/>
          <ac:picMkLst>
            <pc:docMk/>
            <pc:sldMk cId="2327757838" sldId="330"/>
            <ac:picMk id="3074" creationId="{5DA83E3A-1699-BC73-C78C-8C2F9EFAC697}"/>
          </ac:picMkLst>
        </pc:picChg>
        <pc:cxnChg chg="del">
          <ac:chgData name="Flaherty, Julia E" userId="f2de96d9-d1e7-4635-9cfc-d09a328b8fc0" providerId="ADAL" clId="{C8DC0EB1-972F-4CF5-AFFB-CF2CD2BF2A01}" dt="2024-10-03T20:52:36.132" v="7071" actId="478"/>
          <ac:cxnSpMkLst>
            <pc:docMk/>
            <pc:sldMk cId="2327757838" sldId="330"/>
            <ac:cxnSpMk id="4" creationId="{11D49654-2C95-2A12-1E20-C6D5C55904BD}"/>
          </ac:cxnSpMkLst>
        </pc:cxnChg>
      </pc:sldChg>
      <pc:sldChg chg="addSp delSp modSp mod modClrScheme chgLayout">
        <pc:chgData name="Flaherty, Julia E" userId="f2de96d9-d1e7-4635-9cfc-d09a328b8fc0" providerId="ADAL" clId="{C8DC0EB1-972F-4CF5-AFFB-CF2CD2BF2A01}" dt="2024-10-03T20:59:26.231" v="7178" actId="20577"/>
        <pc:sldMkLst>
          <pc:docMk/>
          <pc:sldMk cId="3670311737" sldId="331"/>
        </pc:sldMkLst>
        <pc:spChg chg="mod ord">
          <ac:chgData name="Flaherty, Julia E" userId="f2de96d9-d1e7-4635-9cfc-d09a328b8fc0" providerId="ADAL" clId="{C8DC0EB1-972F-4CF5-AFFB-CF2CD2BF2A01}" dt="2024-10-03T20:58:39.166" v="7143" actId="700"/>
          <ac:spMkLst>
            <pc:docMk/>
            <pc:sldMk cId="3670311737" sldId="331"/>
            <ac:spMk id="2" creationId="{EDB2F68E-01CB-7999-1CCF-2DA88F8A1F31}"/>
          </ac:spMkLst>
        </pc:spChg>
        <pc:spChg chg="mod ord">
          <ac:chgData name="Flaherty, Julia E" userId="f2de96d9-d1e7-4635-9cfc-d09a328b8fc0" providerId="ADAL" clId="{C8DC0EB1-972F-4CF5-AFFB-CF2CD2BF2A01}" dt="2024-10-03T20:59:26.231" v="7178" actId="20577"/>
          <ac:spMkLst>
            <pc:docMk/>
            <pc:sldMk cId="3670311737" sldId="331"/>
            <ac:spMk id="3" creationId="{66A7FE13-F2D5-A76B-739B-471FD07C8207}"/>
          </ac:spMkLst>
        </pc:spChg>
        <pc:spChg chg="mod ord">
          <ac:chgData name="Flaherty, Julia E" userId="f2de96d9-d1e7-4635-9cfc-d09a328b8fc0" providerId="ADAL" clId="{C8DC0EB1-972F-4CF5-AFFB-CF2CD2BF2A01}" dt="2024-10-03T20:59:16.876" v="7157" actId="20577"/>
          <ac:spMkLst>
            <pc:docMk/>
            <pc:sldMk cId="3670311737" sldId="331"/>
            <ac:spMk id="5" creationId="{FAEEE714-D7DE-43FF-964C-E6DB0A670FE8}"/>
          </ac:spMkLst>
        </pc:spChg>
        <pc:spChg chg="add del mod ord">
          <ac:chgData name="Flaherty, Julia E" userId="f2de96d9-d1e7-4635-9cfc-d09a328b8fc0" providerId="ADAL" clId="{C8DC0EB1-972F-4CF5-AFFB-CF2CD2BF2A01}" dt="2024-10-03T20:58:42.148" v="7144" actId="478"/>
          <ac:spMkLst>
            <pc:docMk/>
            <pc:sldMk cId="3670311737" sldId="331"/>
            <ac:spMk id="7" creationId="{1BE5EE47-969A-F46D-584C-BC33992B7A42}"/>
          </ac:spMkLst>
        </pc:spChg>
        <pc:spChg chg="add del mod ord">
          <ac:chgData name="Flaherty, Julia E" userId="f2de96d9-d1e7-4635-9cfc-d09a328b8fc0" providerId="ADAL" clId="{C8DC0EB1-972F-4CF5-AFFB-CF2CD2BF2A01}" dt="2024-10-03T20:58:45.004" v="7145" actId="478"/>
          <ac:spMkLst>
            <pc:docMk/>
            <pc:sldMk cId="3670311737" sldId="331"/>
            <ac:spMk id="8" creationId="{EC1BA051-2BD2-8F89-3BA5-5E12B54B9462}"/>
          </ac:spMkLst>
        </pc:spChg>
        <pc:picChg chg="mod">
          <ac:chgData name="Flaherty, Julia E" userId="f2de96d9-d1e7-4635-9cfc-d09a328b8fc0" providerId="ADAL" clId="{C8DC0EB1-972F-4CF5-AFFB-CF2CD2BF2A01}" dt="2024-10-03T20:58:49.115" v="7146" actId="1076"/>
          <ac:picMkLst>
            <pc:docMk/>
            <pc:sldMk cId="3670311737" sldId="331"/>
            <ac:picMk id="6" creationId="{AF4B7DD1-F1A4-E82B-653A-02BF126D96F5}"/>
          </ac:picMkLst>
        </pc:picChg>
        <pc:cxnChg chg="del">
          <ac:chgData name="Flaherty, Julia E" userId="f2de96d9-d1e7-4635-9cfc-d09a328b8fc0" providerId="ADAL" clId="{C8DC0EB1-972F-4CF5-AFFB-CF2CD2BF2A01}" dt="2024-10-03T20:58:35.220" v="7142" actId="478"/>
          <ac:cxnSpMkLst>
            <pc:docMk/>
            <pc:sldMk cId="3670311737" sldId="331"/>
            <ac:cxnSpMk id="4" creationId="{4CDE2A5E-6F18-CF61-3072-6EDDADED62D0}"/>
          </ac:cxnSpMkLst>
        </pc:cxnChg>
      </pc:sldChg>
      <pc:sldChg chg="delSp modSp mod modClrScheme chgLayout">
        <pc:chgData name="Flaherty, Julia E" userId="f2de96d9-d1e7-4635-9cfc-d09a328b8fc0" providerId="ADAL" clId="{C8DC0EB1-972F-4CF5-AFFB-CF2CD2BF2A01}" dt="2024-10-03T21:45:24.562" v="7363" actId="20577"/>
        <pc:sldMkLst>
          <pc:docMk/>
          <pc:sldMk cId="121220766" sldId="332"/>
        </pc:sldMkLst>
        <pc:spChg chg="mod">
          <ac:chgData name="Flaherty, Julia E" userId="f2de96d9-d1e7-4635-9cfc-d09a328b8fc0" providerId="ADAL" clId="{C8DC0EB1-972F-4CF5-AFFB-CF2CD2BF2A01}" dt="2024-10-03T21:42:36.146" v="7249" actId="26606"/>
          <ac:spMkLst>
            <pc:docMk/>
            <pc:sldMk cId="121220766" sldId="332"/>
            <ac:spMk id="2" creationId="{EDB2F68E-01CB-7999-1CCF-2DA88F8A1F31}"/>
          </ac:spMkLst>
        </pc:spChg>
        <pc:spChg chg="mod ord">
          <ac:chgData name="Flaherty, Julia E" userId="f2de96d9-d1e7-4635-9cfc-d09a328b8fc0" providerId="ADAL" clId="{C8DC0EB1-972F-4CF5-AFFB-CF2CD2BF2A01}" dt="2024-10-03T21:45:24.562" v="7363" actId="20577"/>
          <ac:spMkLst>
            <pc:docMk/>
            <pc:sldMk cId="121220766" sldId="332"/>
            <ac:spMk id="3" creationId="{66A7FE13-F2D5-A76B-739B-471FD07C8207}"/>
          </ac:spMkLst>
        </pc:spChg>
        <pc:spChg chg="mod ord">
          <ac:chgData name="Flaherty, Julia E" userId="f2de96d9-d1e7-4635-9cfc-d09a328b8fc0" providerId="ADAL" clId="{C8DC0EB1-972F-4CF5-AFFB-CF2CD2BF2A01}" dt="2024-10-03T21:45:14.190" v="7341" actId="403"/>
          <ac:spMkLst>
            <pc:docMk/>
            <pc:sldMk cId="121220766" sldId="332"/>
            <ac:spMk id="5" creationId="{FAEEE714-D7DE-43FF-964C-E6DB0A670FE8}"/>
          </ac:spMkLst>
        </pc:spChg>
        <pc:picChg chg="mod">
          <ac:chgData name="Flaherty, Julia E" userId="f2de96d9-d1e7-4635-9cfc-d09a328b8fc0" providerId="ADAL" clId="{C8DC0EB1-972F-4CF5-AFFB-CF2CD2BF2A01}" dt="2024-10-03T21:42:36.146" v="7249" actId="26606"/>
          <ac:picMkLst>
            <pc:docMk/>
            <pc:sldMk cId="121220766" sldId="332"/>
            <ac:picMk id="8" creationId="{804F0ED5-5F8C-2A19-C9D1-3D5B5B1D89CC}"/>
          </ac:picMkLst>
        </pc:picChg>
        <pc:cxnChg chg="del">
          <ac:chgData name="Flaherty, Julia E" userId="f2de96d9-d1e7-4635-9cfc-d09a328b8fc0" providerId="ADAL" clId="{C8DC0EB1-972F-4CF5-AFFB-CF2CD2BF2A01}" dt="2024-10-03T21:42:23.393" v="7248" actId="478"/>
          <ac:cxnSpMkLst>
            <pc:docMk/>
            <pc:sldMk cId="121220766" sldId="332"/>
            <ac:cxnSpMk id="4" creationId="{9C763F79-FF6C-51E1-03BF-1C2B0A4D039B}"/>
          </ac:cxnSpMkLst>
        </pc:cxnChg>
      </pc:sldChg>
      <pc:sldChg chg="addSp delSp modSp new mod">
        <pc:chgData name="Flaherty, Julia E" userId="f2de96d9-d1e7-4635-9cfc-d09a328b8fc0" providerId="ADAL" clId="{C8DC0EB1-972F-4CF5-AFFB-CF2CD2BF2A01}" dt="2024-10-02T19:44:52.668" v="2828" actId="20577"/>
        <pc:sldMkLst>
          <pc:docMk/>
          <pc:sldMk cId="1049336865" sldId="333"/>
        </pc:sldMkLst>
        <pc:spChg chg="mod">
          <ac:chgData name="Flaherty, Julia E" userId="f2de96d9-d1e7-4635-9cfc-d09a328b8fc0" providerId="ADAL" clId="{C8DC0EB1-972F-4CF5-AFFB-CF2CD2BF2A01}" dt="2024-10-02T19:13:41.593" v="2431" actId="21"/>
          <ac:spMkLst>
            <pc:docMk/>
            <pc:sldMk cId="1049336865" sldId="333"/>
            <ac:spMk id="3" creationId="{6CED0793-A534-E9A2-8AFA-B9684E5B865F}"/>
          </ac:spMkLst>
        </pc:spChg>
        <pc:spChg chg="mod ord">
          <ac:chgData name="Flaherty, Julia E" userId="f2de96d9-d1e7-4635-9cfc-d09a328b8fc0" providerId="ADAL" clId="{C8DC0EB1-972F-4CF5-AFFB-CF2CD2BF2A01}" dt="2024-10-02T19:44:52.668" v="2828" actId="20577"/>
          <ac:spMkLst>
            <pc:docMk/>
            <pc:sldMk cId="1049336865" sldId="333"/>
            <ac:spMk id="4" creationId="{CF14AF12-C943-85FB-871B-F5D8511228E4}"/>
          </ac:spMkLst>
        </pc:spChg>
        <pc:spChg chg="add del mod">
          <ac:chgData name="Flaherty, Julia E" userId="f2de96d9-d1e7-4635-9cfc-d09a328b8fc0" providerId="ADAL" clId="{C8DC0EB1-972F-4CF5-AFFB-CF2CD2BF2A01}" dt="2024-10-02T19:14:35.699" v="2439" actId="478"/>
          <ac:spMkLst>
            <pc:docMk/>
            <pc:sldMk cId="1049336865" sldId="333"/>
            <ac:spMk id="9" creationId="{2B1C093A-D214-BE28-6D73-2BB7D8F38897}"/>
          </ac:spMkLst>
        </pc:spChg>
        <pc:spChg chg="add mod">
          <ac:chgData name="Flaherty, Julia E" userId="f2de96d9-d1e7-4635-9cfc-d09a328b8fc0" providerId="ADAL" clId="{C8DC0EB1-972F-4CF5-AFFB-CF2CD2BF2A01}" dt="2024-10-02T19:15:11.644" v="2475" actId="1076"/>
          <ac:spMkLst>
            <pc:docMk/>
            <pc:sldMk cId="1049336865" sldId="333"/>
            <ac:spMk id="10" creationId="{A6D0E929-8E78-C390-C6B5-5A7A32F66FA3}"/>
          </ac:spMkLst>
        </pc:spChg>
        <pc:spChg chg="add mod">
          <ac:chgData name="Flaherty, Julia E" userId="f2de96d9-d1e7-4635-9cfc-d09a328b8fc0" providerId="ADAL" clId="{C8DC0EB1-972F-4CF5-AFFB-CF2CD2BF2A01}" dt="2024-10-02T19:14:57.697" v="2444" actId="12788"/>
          <ac:spMkLst>
            <pc:docMk/>
            <pc:sldMk cId="1049336865" sldId="333"/>
            <ac:spMk id="12" creationId="{BF5154E1-6C73-A82D-1BB4-880B632DE091}"/>
          </ac:spMkLst>
        </pc:spChg>
        <pc:picChg chg="add mod">
          <ac:chgData name="Flaherty, Julia E" userId="f2de96d9-d1e7-4635-9cfc-d09a328b8fc0" providerId="ADAL" clId="{C8DC0EB1-972F-4CF5-AFFB-CF2CD2BF2A01}" dt="2024-10-02T19:14:50.061" v="2442" actId="1076"/>
          <ac:picMkLst>
            <pc:docMk/>
            <pc:sldMk cId="1049336865" sldId="333"/>
            <ac:picMk id="6" creationId="{4078C52F-68DA-7F7B-C881-655ADC883390}"/>
          </ac:picMkLst>
        </pc:picChg>
        <pc:picChg chg="add del mod">
          <ac:chgData name="Flaherty, Julia E" userId="f2de96d9-d1e7-4635-9cfc-d09a328b8fc0" providerId="ADAL" clId="{C8DC0EB1-972F-4CF5-AFFB-CF2CD2BF2A01}" dt="2024-10-02T19:14:32.804" v="2438" actId="478"/>
          <ac:picMkLst>
            <pc:docMk/>
            <pc:sldMk cId="1049336865" sldId="333"/>
            <ac:picMk id="8" creationId="{07662E53-A352-6817-D4C8-8B5C5748F02B}"/>
          </ac:picMkLst>
        </pc:picChg>
      </pc:sldChg>
      <pc:sldChg chg="addSp delSp modSp mod modClrScheme chgLayout">
        <pc:chgData name="Flaherty, Julia E" userId="f2de96d9-d1e7-4635-9cfc-d09a328b8fc0" providerId="ADAL" clId="{C8DC0EB1-972F-4CF5-AFFB-CF2CD2BF2A01}" dt="2024-10-03T21:48:33.146" v="7456" actId="20577"/>
        <pc:sldMkLst>
          <pc:docMk/>
          <pc:sldMk cId="569185341" sldId="334"/>
        </pc:sldMkLst>
        <pc:spChg chg="mod ord">
          <ac:chgData name="Flaherty, Julia E" userId="f2de96d9-d1e7-4635-9cfc-d09a328b8fc0" providerId="ADAL" clId="{C8DC0EB1-972F-4CF5-AFFB-CF2CD2BF2A01}" dt="2024-10-03T21:47:32.618" v="7389" actId="700"/>
          <ac:spMkLst>
            <pc:docMk/>
            <pc:sldMk cId="569185341" sldId="334"/>
            <ac:spMk id="2" creationId="{EDB2F68E-01CB-7999-1CCF-2DA88F8A1F31}"/>
          </ac:spMkLst>
        </pc:spChg>
        <pc:spChg chg="mod ord">
          <ac:chgData name="Flaherty, Julia E" userId="f2de96d9-d1e7-4635-9cfc-d09a328b8fc0" providerId="ADAL" clId="{C8DC0EB1-972F-4CF5-AFFB-CF2CD2BF2A01}" dt="2024-10-03T21:48:33.146" v="7456" actId="20577"/>
          <ac:spMkLst>
            <pc:docMk/>
            <pc:sldMk cId="569185341" sldId="334"/>
            <ac:spMk id="3" creationId="{66A7FE13-F2D5-A76B-739B-471FD07C8207}"/>
          </ac:spMkLst>
        </pc:spChg>
        <pc:spChg chg="add del mod ord">
          <ac:chgData name="Flaherty, Julia E" userId="f2de96d9-d1e7-4635-9cfc-d09a328b8fc0" providerId="ADAL" clId="{C8DC0EB1-972F-4CF5-AFFB-CF2CD2BF2A01}" dt="2024-10-03T21:47:32.618" v="7389" actId="700"/>
          <ac:spMkLst>
            <pc:docMk/>
            <pc:sldMk cId="569185341" sldId="334"/>
            <ac:spMk id="7" creationId="{9BFAD70C-2B0B-1244-EF08-25C388278A17}"/>
          </ac:spMkLst>
        </pc:spChg>
        <pc:spChg chg="add del mod ord">
          <ac:chgData name="Flaherty, Julia E" userId="f2de96d9-d1e7-4635-9cfc-d09a328b8fc0" providerId="ADAL" clId="{C8DC0EB1-972F-4CF5-AFFB-CF2CD2BF2A01}" dt="2024-10-03T21:47:36.386" v="7390" actId="478"/>
          <ac:spMkLst>
            <pc:docMk/>
            <pc:sldMk cId="569185341" sldId="334"/>
            <ac:spMk id="8" creationId="{BEF1D331-E1ED-A470-E923-9233892641D0}"/>
          </ac:spMkLst>
        </pc:spChg>
        <pc:spChg chg="add del mod ord">
          <ac:chgData name="Flaherty, Julia E" userId="f2de96d9-d1e7-4635-9cfc-d09a328b8fc0" providerId="ADAL" clId="{C8DC0EB1-972F-4CF5-AFFB-CF2CD2BF2A01}" dt="2024-10-03T21:47:42.740" v="7392" actId="478"/>
          <ac:spMkLst>
            <pc:docMk/>
            <pc:sldMk cId="569185341" sldId="334"/>
            <ac:spMk id="9" creationId="{8A553DFC-5594-D9F3-BA10-94DA5C755FC4}"/>
          </ac:spMkLst>
        </pc:spChg>
        <pc:spChg chg="add del mod ord">
          <ac:chgData name="Flaherty, Julia E" userId="f2de96d9-d1e7-4635-9cfc-d09a328b8fc0" providerId="ADAL" clId="{C8DC0EB1-972F-4CF5-AFFB-CF2CD2BF2A01}" dt="2024-10-03T21:47:56.363" v="7400" actId="478"/>
          <ac:spMkLst>
            <pc:docMk/>
            <pc:sldMk cId="569185341" sldId="334"/>
            <ac:spMk id="10" creationId="{3D08ABFE-1004-B355-7A23-40447AF3FF37}"/>
          </ac:spMkLst>
        </pc:spChg>
        <pc:spChg chg="add mod">
          <ac:chgData name="Flaherty, Julia E" userId="f2de96d9-d1e7-4635-9cfc-d09a328b8fc0" providerId="ADAL" clId="{C8DC0EB1-972F-4CF5-AFFB-CF2CD2BF2A01}" dt="2024-10-03T21:48:24.774" v="7431"/>
          <ac:spMkLst>
            <pc:docMk/>
            <pc:sldMk cId="569185341" sldId="334"/>
            <ac:spMk id="11" creationId="{BD102A1E-AFEF-D669-F1D2-144A95C7BB69}"/>
          </ac:spMkLst>
        </pc:spChg>
        <pc:spChg chg="del">
          <ac:chgData name="Flaherty, Julia E" userId="f2de96d9-d1e7-4635-9cfc-d09a328b8fc0" providerId="ADAL" clId="{C8DC0EB1-972F-4CF5-AFFB-CF2CD2BF2A01}" dt="2024-10-03T21:47:25.991" v="7387" actId="478"/>
          <ac:spMkLst>
            <pc:docMk/>
            <pc:sldMk cId="569185341" sldId="334"/>
            <ac:spMk id="16" creationId="{5B7F82C7-2F95-CF14-5998-53B7A843940C}"/>
          </ac:spMkLst>
        </pc:spChg>
        <pc:picChg chg="mod">
          <ac:chgData name="Flaherty, Julia E" userId="f2de96d9-d1e7-4635-9cfc-d09a328b8fc0" providerId="ADAL" clId="{C8DC0EB1-972F-4CF5-AFFB-CF2CD2BF2A01}" dt="2024-10-03T21:47:54.875" v="7399" actId="1076"/>
          <ac:picMkLst>
            <pc:docMk/>
            <pc:sldMk cId="569185341" sldId="334"/>
            <ac:picMk id="4" creationId="{71AF2D0F-BFFA-519D-ED91-42BE652A3E1E}"/>
          </ac:picMkLst>
        </pc:picChg>
        <pc:cxnChg chg="del">
          <ac:chgData name="Flaherty, Julia E" userId="f2de96d9-d1e7-4635-9cfc-d09a328b8fc0" providerId="ADAL" clId="{C8DC0EB1-972F-4CF5-AFFB-CF2CD2BF2A01}" dt="2024-10-03T21:47:27.956" v="7388" actId="478"/>
          <ac:cxnSpMkLst>
            <pc:docMk/>
            <pc:sldMk cId="569185341" sldId="334"/>
            <ac:cxnSpMk id="5" creationId="{BAA3B43F-6EA8-A829-C4B1-7E956DF1A9C7}"/>
          </ac:cxnSpMkLst>
        </pc:cxnChg>
      </pc:sldChg>
      <pc:sldChg chg="addSp delSp modSp mod modClrScheme chgLayout">
        <pc:chgData name="Flaherty, Julia E" userId="f2de96d9-d1e7-4635-9cfc-d09a328b8fc0" providerId="ADAL" clId="{C8DC0EB1-972F-4CF5-AFFB-CF2CD2BF2A01}" dt="2024-10-03T21:42:15.088" v="7247" actId="20577"/>
        <pc:sldMkLst>
          <pc:docMk/>
          <pc:sldMk cId="4088179992" sldId="335"/>
        </pc:sldMkLst>
        <pc:spChg chg="mod ord">
          <ac:chgData name="Flaherty, Julia E" userId="f2de96d9-d1e7-4635-9cfc-d09a328b8fc0" providerId="ADAL" clId="{C8DC0EB1-972F-4CF5-AFFB-CF2CD2BF2A01}" dt="2024-10-03T21:41:56.638" v="7222" actId="700"/>
          <ac:spMkLst>
            <pc:docMk/>
            <pc:sldMk cId="4088179992" sldId="335"/>
            <ac:spMk id="2" creationId="{EDB2F68E-01CB-7999-1CCF-2DA88F8A1F31}"/>
          </ac:spMkLst>
        </pc:spChg>
        <pc:spChg chg="mod ord">
          <ac:chgData name="Flaherty, Julia E" userId="f2de96d9-d1e7-4635-9cfc-d09a328b8fc0" providerId="ADAL" clId="{C8DC0EB1-972F-4CF5-AFFB-CF2CD2BF2A01}" dt="2024-10-03T21:42:15.088" v="7247" actId="20577"/>
          <ac:spMkLst>
            <pc:docMk/>
            <pc:sldMk cId="4088179992" sldId="335"/>
            <ac:spMk id="3" creationId="{66A7FE13-F2D5-A76B-739B-471FD07C8207}"/>
          </ac:spMkLst>
        </pc:spChg>
        <pc:spChg chg="mod ord">
          <ac:chgData name="Flaherty, Julia E" userId="f2de96d9-d1e7-4635-9cfc-d09a328b8fc0" providerId="ADAL" clId="{C8DC0EB1-972F-4CF5-AFFB-CF2CD2BF2A01}" dt="2024-10-03T21:42:07.828" v="7227" actId="403"/>
          <ac:spMkLst>
            <pc:docMk/>
            <pc:sldMk cId="4088179992" sldId="335"/>
            <ac:spMk id="5" creationId="{FAEEE714-D7DE-43FF-964C-E6DB0A670FE8}"/>
          </ac:spMkLst>
        </pc:spChg>
        <pc:spChg chg="add del mod ord">
          <ac:chgData name="Flaherty, Julia E" userId="f2de96d9-d1e7-4635-9cfc-d09a328b8fc0" providerId="ADAL" clId="{C8DC0EB1-972F-4CF5-AFFB-CF2CD2BF2A01}" dt="2024-10-03T21:41:59.459" v="7223" actId="478"/>
          <ac:spMkLst>
            <pc:docMk/>
            <pc:sldMk cId="4088179992" sldId="335"/>
            <ac:spMk id="7" creationId="{70DED656-2C44-85D7-F87E-9620B9F59506}"/>
          </ac:spMkLst>
        </pc:spChg>
        <pc:spChg chg="add del mod ord">
          <ac:chgData name="Flaherty, Julia E" userId="f2de96d9-d1e7-4635-9cfc-d09a328b8fc0" providerId="ADAL" clId="{C8DC0EB1-972F-4CF5-AFFB-CF2CD2BF2A01}" dt="2024-10-03T21:42:01.011" v="7224" actId="478"/>
          <ac:spMkLst>
            <pc:docMk/>
            <pc:sldMk cId="4088179992" sldId="335"/>
            <ac:spMk id="8" creationId="{7DDE7743-9769-7147-2A93-BF062D6EBB23}"/>
          </ac:spMkLst>
        </pc:spChg>
        <pc:picChg chg="mod">
          <ac:chgData name="Flaherty, Julia E" userId="f2de96d9-d1e7-4635-9cfc-d09a328b8fc0" providerId="ADAL" clId="{C8DC0EB1-972F-4CF5-AFFB-CF2CD2BF2A01}" dt="2024-10-03T21:42:03.074" v="7225" actId="1076"/>
          <ac:picMkLst>
            <pc:docMk/>
            <pc:sldMk cId="4088179992" sldId="335"/>
            <ac:picMk id="6" creationId="{DA46A9EE-9E86-5190-045E-07842B8DB898}"/>
          </ac:picMkLst>
        </pc:picChg>
        <pc:cxnChg chg="del">
          <ac:chgData name="Flaherty, Julia E" userId="f2de96d9-d1e7-4635-9cfc-d09a328b8fc0" providerId="ADAL" clId="{C8DC0EB1-972F-4CF5-AFFB-CF2CD2BF2A01}" dt="2024-10-03T21:41:52.647" v="7221" actId="478"/>
          <ac:cxnSpMkLst>
            <pc:docMk/>
            <pc:sldMk cId="4088179992" sldId="335"/>
            <ac:cxnSpMk id="4" creationId="{3A116D5E-3BB8-CE72-4EE8-B6B0451977AD}"/>
          </ac:cxnSpMkLst>
        </pc:cxnChg>
      </pc:sldChg>
      <pc:sldChg chg="delSp add mod">
        <pc:chgData name="Flaherty, Julia E" userId="f2de96d9-d1e7-4635-9cfc-d09a328b8fc0" providerId="ADAL" clId="{C8DC0EB1-972F-4CF5-AFFB-CF2CD2BF2A01}" dt="2024-10-02T19:14:18.515" v="2437" actId="478"/>
        <pc:sldMkLst>
          <pc:docMk/>
          <pc:sldMk cId="3958080998" sldId="336"/>
        </pc:sldMkLst>
        <pc:spChg chg="del">
          <ac:chgData name="Flaherty, Julia E" userId="f2de96d9-d1e7-4635-9cfc-d09a328b8fc0" providerId="ADAL" clId="{C8DC0EB1-972F-4CF5-AFFB-CF2CD2BF2A01}" dt="2024-10-02T19:14:18.515" v="2437" actId="478"/>
          <ac:spMkLst>
            <pc:docMk/>
            <pc:sldMk cId="3958080998" sldId="336"/>
            <ac:spMk id="12" creationId="{BF5154E1-6C73-A82D-1BB4-880B632DE091}"/>
          </ac:spMkLst>
        </pc:spChg>
      </pc:sldChg>
      <pc:sldChg chg="addSp delSp modSp mod modClrScheme chgLayout">
        <pc:chgData name="Flaherty, Julia E" userId="f2de96d9-d1e7-4635-9cfc-d09a328b8fc0" providerId="ADAL" clId="{C8DC0EB1-972F-4CF5-AFFB-CF2CD2BF2A01}" dt="2024-10-03T21:49:58.701" v="7522" actId="122"/>
        <pc:sldMkLst>
          <pc:docMk/>
          <pc:sldMk cId="1289806516" sldId="337"/>
        </pc:sldMkLst>
        <pc:spChg chg="mod ord">
          <ac:chgData name="Flaherty, Julia E" userId="f2de96d9-d1e7-4635-9cfc-d09a328b8fc0" providerId="ADAL" clId="{C8DC0EB1-972F-4CF5-AFFB-CF2CD2BF2A01}" dt="2024-10-03T21:49:27.707" v="7466" actId="700"/>
          <ac:spMkLst>
            <pc:docMk/>
            <pc:sldMk cId="1289806516" sldId="337"/>
            <ac:spMk id="2" creationId="{EDB2F68E-01CB-7999-1CCF-2DA88F8A1F31}"/>
          </ac:spMkLst>
        </pc:spChg>
        <pc:spChg chg="mod ord">
          <ac:chgData name="Flaherty, Julia E" userId="f2de96d9-d1e7-4635-9cfc-d09a328b8fc0" providerId="ADAL" clId="{C8DC0EB1-972F-4CF5-AFFB-CF2CD2BF2A01}" dt="2024-10-03T21:49:49.081" v="7505" actId="20577"/>
          <ac:spMkLst>
            <pc:docMk/>
            <pc:sldMk cId="1289806516" sldId="337"/>
            <ac:spMk id="3" creationId="{66A7FE13-F2D5-A76B-739B-471FD07C8207}"/>
          </ac:spMkLst>
        </pc:spChg>
        <pc:spChg chg="mod ord">
          <ac:chgData name="Flaherty, Julia E" userId="f2de96d9-d1e7-4635-9cfc-d09a328b8fc0" providerId="ADAL" clId="{C8DC0EB1-972F-4CF5-AFFB-CF2CD2BF2A01}" dt="2024-10-03T21:49:58.701" v="7522" actId="122"/>
          <ac:spMkLst>
            <pc:docMk/>
            <pc:sldMk cId="1289806516" sldId="337"/>
            <ac:spMk id="5" creationId="{FAEEE714-D7DE-43FF-964C-E6DB0A670FE8}"/>
          </ac:spMkLst>
        </pc:spChg>
        <pc:spChg chg="add del mod ord">
          <ac:chgData name="Flaherty, Julia E" userId="f2de96d9-d1e7-4635-9cfc-d09a328b8fc0" providerId="ADAL" clId="{C8DC0EB1-972F-4CF5-AFFB-CF2CD2BF2A01}" dt="2024-10-03T21:49:30.722" v="7467" actId="478"/>
          <ac:spMkLst>
            <pc:docMk/>
            <pc:sldMk cId="1289806516" sldId="337"/>
            <ac:spMk id="6" creationId="{A7CF035F-678D-8018-CE2D-B49D2D3AC80A}"/>
          </ac:spMkLst>
        </pc:spChg>
        <pc:spChg chg="add del mod ord">
          <ac:chgData name="Flaherty, Julia E" userId="f2de96d9-d1e7-4635-9cfc-d09a328b8fc0" providerId="ADAL" clId="{C8DC0EB1-972F-4CF5-AFFB-CF2CD2BF2A01}" dt="2024-10-03T21:49:32.652" v="7468" actId="478"/>
          <ac:spMkLst>
            <pc:docMk/>
            <pc:sldMk cId="1289806516" sldId="337"/>
            <ac:spMk id="7" creationId="{7BF0224D-E85F-C1CD-595F-C24B92D7E091}"/>
          </ac:spMkLst>
        </pc:spChg>
        <pc:picChg chg="mod">
          <ac:chgData name="Flaherty, Julia E" userId="f2de96d9-d1e7-4635-9cfc-d09a328b8fc0" providerId="ADAL" clId="{C8DC0EB1-972F-4CF5-AFFB-CF2CD2BF2A01}" dt="2024-10-03T21:49:35.020" v="7469" actId="1076"/>
          <ac:picMkLst>
            <pc:docMk/>
            <pc:sldMk cId="1289806516" sldId="337"/>
            <ac:picMk id="13" creationId="{7BD73143-66A1-E1C0-D60A-E39FA78BE87F}"/>
          </ac:picMkLst>
        </pc:picChg>
        <pc:cxnChg chg="del">
          <ac:chgData name="Flaherty, Julia E" userId="f2de96d9-d1e7-4635-9cfc-d09a328b8fc0" providerId="ADAL" clId="{C8DC0EB1-972F-4CF5-AFFB-CF2CD2BF2A01}" dt="2024-10-03T21:49:23.206" v="7465" actId="478"/>
          <ac:cxnSpMkLst>
            <pc:docMk/>
            <pc:sldMk cId="1289806516" sldId="337"/>
            <ac:cxnSpMk id="4" creationId="{DC76A303-C441-DE92-40EE-90F73B9C6F0E}"/>
          </ac:cxnSpMkLst>
        </pc:cxnChg>
      </pc:sldChg>
      <pc:sldChg chg="addSp delSp modSp mod modClrScheme chgLayout">
        <pc:chgData name="Flaherty, Julia E" userId="f2de96d9-d1e7-4635-9cfc-d09a328b8fc0" providerId="ADAL" clId="{C8DC0EB1-972F-4CF5-AFFB-CF2CD2BF2A01}" dt="2024-10-03T21:52:00.429" v="7562" actId="26606"/>
        <pc:sldMkLst>
          <pc:docMk/>
          <pc:sldMk cId="3993868077" sldId="338"/>
        </pc:sldMkLst>
        <pc:spChg chg="mod ord">
          <ac:chgData name="Flaherty, Julia E" userId="f2de96d9-d1e7-4635-9cfc-d09a328b8fc0" providerId="ADAL" clId="{C8DC0EB1-972F-4CF5-AFFB-CF2CD2BF2A01}" dt="2024-10-03T21:51:42.768" v="7560" actId="26606"/>
          <ac:spMkLst>
            <pc:docMk/>
            <pc:sldMk cId="3993868077" sldId="338"/>
            <ac:spMk id="2" creationId="{EDB2F68E-01CB-7999-1CCF-2DA88F8A1F31}"/>
          </ac:spMkLst>
        </pc:spChg>
        <pc:spChg chg="mod ord">
          <ac:chgData name="Flaherty, Julia E" userId="f2de96d9-d1e7-4635-9cfc-d09a328b8fc0" providerId="ADAL" clId="{C8DC0EB1-972F-4CF5-AFFB-CF2CD2BF2A01}" dt="2024-10-03T21:51:42.768" v="7560" actId="26606"/>
          <ac:spMkLst>
            <pc:docMk/>
            <pc:sldMk cId="3993868077" sldId="338"/>
            <ac:spMk id="3" creationId="{66A7FE13-F2D5-A76B-739B-471FD07C8207}"/>
          </ac:spMkLst>
        </pc:spChg>
        <pc:spChg chg="add del mod ord">
          <ac:chgData name="Flaherty, Julia E" userId="f2de96d9-d1e7-4635-9cfc-d09a328b8fc0" providerId="ADAL" clId="{C8DC0EB1-972F-4CF5-AFFB-CF2CD2BF2A01}" dt="2024-10-03T21:52:00.429" v="7562" actId="26606"/>
          <ac:spMkLst>
            <pc:docMk/>
            <pc:sldMk cId="3993868077" sldId="338"/>
            <ac:spMk id="5" creationId="{208453A7-7E15-EA75-26BA-930EB4BFF478}"/>
          </ac:spMkLst>
        </pc:spChg>
        <pc:spChg chg="add del mod ord">
          <ac:chgData name="Flaherty, Julia E" userId="f2de96d9-d1e7-4635-9cfc-d09a328b8fc0" providerId="ADAL" clId="{C8DC0EB1-972F-4CF5-AFFB-CF2CD2BF2A01}" dt="2024-10-03T21:51:42.768" v="7560" actId="26606"/>
          <ac:spMkLst>
            <pc:docMk/>
            <pc:sldMk cId="3993868077" sldId="338"/>
            <ac:spMk id="7" creationId="{CBDF23D9-15B8-8629-5FB5-2D0A766C07D1}"/>
          </ac:spMkLst>
        </pc:spChg>
        <pc:spChg chg="add del mod ord">
          <ac:chgData name="Flaherty, Julia E" userId="f2de96d9-d1e7-4635-9cfc-d09a328b8fc0" providerId="ADAL" clId="{C8DC0EB1-972F-4CF5-AFFB-CF2CD2BF2A01}" dt="2024-10-03T21:51:42.768" v="7560" actId="26606"/>
          <ac:spMkLst>
            <pc:docMk/>
            <pc:sldMk cId="3993868077" sldId="338"/>
            <ac:spMk id="8" creationId="{B49DE2BF-148F-186A-1AA2-160509C00D93}"/>
          </ac:spMkLst>
        </pc:spChg>
        <pc:spChg chg="add del mod">
          <ac:chgData name="Flaherty, Julia E" userId="f2de96d9-d1e7-4635-9cfc-d09a328b8fc0" providerId="ADAL" clId="{C8DC0EB1-972F-4CF5-AFFB-CF2CD2BF2A01}" dt="2024-10-03T21:52:00.429" v="7562" actId="26606"/>
          <ac:spMkLst>
            <pc:docMk/>
            <pc:sldMk cId="3993868077" sldId="338"/>
            <ac:spMk id="13" creationId="{E773E553-7458-33B5-9821-77F2389653E5}"/>
          </ac:spMkLst>
        </pc:spChg>
        <pc:spChg chg="add">
          <ac:chgData name="Flaherty, Julia E" userId="f2de96d9-d1e7-4635-9cfc-d09a328b8fc0" providerId="ADAL" clId="{C8DC0EB1-972F-4CF5-AFFB-CF2CD2BF2A01}" dt="2024-10-03T21:52:00.429" v="7562" actId="26606"/>
          <ac:spMkLst>
            <pc:docMk/>
            <pc:sldMk cId="3993868077" sldId="338"/>
            <ac:spMk id="18" creationId="{0D4044B1-412C-7D92-4868-0790E96F9B3C}"/>
          </ac:spMkLst>
        </pc:spChg>
        <pc:picChg chg="mod">
          <ac:chgData name="Flaherty, Julia E" userId="f2de96d9-d1e7-4635-9cfc-d09a328b8fc0" providerId="ADAL" clId="{C8DC0EB1-972F-4CF5-AFFB-CF2CD2BF2A01}" dt="2024-10-03T21:52:00.429" v="7562" actId="26606"/>
          <ac:picMkLst>
            <pc:docMk/>
            <pc:sldMk cId="3993868077" sldId="338"/>
            <ac:picMk id="6" creationId="{1BB02B80-1A9B-9CEB-9723-60FFC5A3648A}"/>
          </ac:picMkLst>
        </pc:picChg>
        <pc:cxnChg chg="del">
          <ac:chgData name="Flaherty, Julia E" userId="f2de96d9-d1e7-4635-9cfc-d09a328b8fc0" providerId="ADAL" clId="{C8DC0EB1-972F-4CF5-AFFB-CF2CD2BF2A01}" dt="2024-10-03T21:51:29.942" v="7556" actId="478"/>
          <ac:cxnSpMkLst>
            <pc:docMk/>
            <pc:sldMk cId="3993868077" sldId="338"/>
            <ac:cxnSpMk id="4" creationId="{6ADA6D82-5774-2FEC-3F9A-B5B6EF880501}"/>
          </ac:cxnSpMkLst>
        </pc:cxnChg>
      </pc:sldChg>
      <pc:sldChg chg="addSp delSp modSp add mod">
        <pc:chgData name="Flaherty, Julia E" userId="f2de96d9-d1e7-4635-9cfc-d09a328b8fc0" providerId="ADAL" clId="{C8DC0EB1-972F-4CF5-AFFB-CF2CD2BF2A01}" dt="2024-10-02T23:34:05.611" v="5521" actId="478"/>
        <pc:sldMkLst>
          <pc:docMk/>
          <pc:sldMk cId="1739756651" sldId="339"/>
        </pc:sldMkLst>
        <pc:spChg chg="mod">
          <ac:chgData name="Flaherty, Julia E" userId="f2de96d9-d1e7-4635-9cfc-d09a328b8fc0" providerId="ADAL" clId="{C8DC0EB1-972F-4CF5-AFFB-CF2CD2BF2A01}" dt="2024-10-02T20:18:54.646" v="4014" actId="255"/>
          <ac:spMkLst>
            <pc:docMk/>
            <pc:sldMk cId="1739756651" sldId="339"/>
            <ac:spMk id="3" creationId="{9B27D24B-9E0F-F58D-A796-97C175406D0C}"/>
          </ac:spMkLst>
        </pc:spChg>
        <pc:spChg chg="mod">
          <ac:chgData name="Flaherty, Julia E" userId="f2de96d9-d1e7-4635-9cfc-d09a328b8fc0" providerId="ADAL" clId="{C8DC0EB1-972F-4CF5-AFFB-CF2CD2BF2A01}" dt="2024-10-02T21:35:54.821" v="4319" actId="20577"/>
          <ac:spMkLst>
            <pc:docMk/>
            <pc:sldMk cId="1739756651" sldId="339"/>
            <ac:spMk id="4" creationId="{707AF3C3-6BE9-543A-13B6-13BA2601D408}"/>
          </ac:spMkLst>
        </pc:spChg>
        <pc:picChg chg="add del mod">
          <ac:chgData name="Flaherty, Julia E" userId="f2de96d9-d1e7-4635-9cfc-d09a328b8fc0" providerId="ADAL" clId="{C8DC0EB1-972F-4CF5-AFFB-CF2CD2BF2A01}" dt="2024-10-02T23:34:05.611" v="5521" actId="478"/>
          <ac:picMkLst>
            <pc:docMk/>
            <pc:sldMk cId="1739756651" sldId="339"/>
            <ac:picMk id="6" creationId="{7D405E30-602F-30E7-7AE0-3FF557C559C0}"/>
          </ac:picMkLst>
        </pc:picChg>
      </pc:sldChg>
      <pc:sldChg chg="addSp modSp new mod">
        <pc:chgData name="Flaherty, Julia E" userId="f2de96d9-d1e7-4635-9cfc-d09a328b8fc0" providerId="ADAL" clId="{C8DC0EB1-972F-4CF5-AFFB-CF2CD2BF2A01}" dt="2024-10-02T23:31:18.234" v="5516" actId="15"/>
        <pc:sldMkLst>
          <pc:docMk/>
          <pc:sldMk cId="2504106750" sldId="340"/>
        </pc:sldMkLst>
        <pc:spChg chg="mod">
          <ac:chgData name="Flaherty, Julia E" userId="f2de96d9-d1e7-4635-9cfc-d09a328b8fc0" providerId="ADAL" clId="{C8DC0EB1-972F-4CF5-AFFB-CF2CD2BF2A01}" dt="2024-10-02T23:19:58.519" v="4948" actId="20577"/>
          <ac:spMkLst>
            <pc:docMk/>
            <pc:sldMk cId="2504106750" sldId="340"/>
            <ac:spMk id="3" creationId="{D5AFF5A9-210E-2258-77D6-B758CC88AFA7}"/>
          </ac:spMkLst>
        </pc:spChg>
        <pc:spChg chg="mod">
          <ac:chgData name="Flaherty, Julia E" userId="f2de96d9-d1e7-4635-9cfc-d09a328b8fc0" providerId="ADAL" clId="{C8DC0EB1-972F-4CF5-AFFB-CF2CD2BF2A01}" dt="2024-10-02T23:31:18.234" v="5516" actId="15"/>
          <ac:spMkLst>
            <pc:docMk/>
            <pc:sldMk cId="2504106750" sldId="340"/>
            <ac:spMk id="4" creationId="{4E1DC195-89C4-6DE7-325D-1FA6D0E35098}"/>
          </ac:spMkLst>
        </pc:spChg>
        <pc:picChg chg="add mod">
          <ac:chgData name="Flaherty, Julia E" userId="f2de96d9-d1e7-4635-9cfc-d09a328b8fc0" providerId="ADAL" clId="{C8DC0EB1-972F-4CF5-AFFB-CF2CD2BF2A01}" dt="2024-10-02T23:23:04.231" v="5124" actId="1038"/>
          <ac:picMkLst>
            <pc:docMk/>
            <pc:sldMk cId="2504106750" sldId="340"/>
            <ac:picMk id="6" creationId="{0335E0F3-109A-8BC4-D8E8-6315E8B27B32}"/>
          </ac:picMkLst>
        </pc:picChg>
      </pc:sldChg>
      <pc:sldChg chg="addSp delSp modSp mod">
        <pc:chgData name="Flaherty, Julia E" userId="f2de96d9-d1e7-4635-9cfc-d09a328b8fc0" providerId="ADAL" clId="{C8DC0EB1-972F-4CF5-AFFB-CF2CD2BF2A01}" dt="2024-10-03T22:07:05.095" v="7950" actId="20577"/>
        <pc:sldMkLst>
          <pc:docMk/>
          <pc:sldMk cId="3405470801" sldId="341"/>
        </pc:sldMkLst>
        <pc:spChg chg="mod">
          <ac:chgData name="Flaherty, Julia E" userId="f2de96d9-d1e7-4635-9cfc-d09a328b8fc0" providerId="ADAL" clId="{C8DC0EB1-972F-4CF5-AFFB-CF2CD2BF2A01}" dt="2024-10-03T22:07:05.095" v="7950" actId="20577"/>
          <ac:spMkLst>
            <pc:docMk/>
            <pc:sldMk cId="3405470801" sldId="341"/>
            <ac:spMk id="4" creationId="{F77222F6-2DF4-326A-1781-968D7CB9AD2B}"/>
          </ac:spMkLst>
        </pc:spChg>
        <pc:picChg chg="add del mod">
          <ac:chgData name="Flaherty, Julia E" userId="f2de96d9-d1e7-4635-9cfc-d09a328b8fc0" providerId="ADAL" clId="{C8DC0EB1-972F-4CF5-AFFB-CF2CD2BF2A01}" dt="2024-10-03T21:55:56.229" v="7597" actId="478"/>
          <ac:picMkLst>
            <pc:docMk/>
            <pc:sldMk cId="3405470801" sldId="341"/>
            <ac:picMk id="6" creationId="{F230EBB3-6830-D26D-A549-C19996A7F88C}"/>
          </ac:picMkLst>
        </pc:picChg>
        <pc:picChg chg="add mod">
          <ac:chgData name="Flaherty, Julia E" userId="f2de96d9-d1e7-4635-9cfc-d09a328b8fc0" providerId="ADAL" clId="{C8DC0EB1-972F-4CF5-AFFB-CF2CD2BF2A01}" dt="2024-10-03T21:58:18.211" v="7609" actId="14100"/>
          <ac:picMkLst>
            <pc:docMk/>
            <pc:sldMk cId="3405470801" sldId="341"/>
            <ac:picMk id="8" creationId="{C02B3916-24A6-76DD-2878-308B38B6DA8F}"/>
          </ac:picMkLst>
        </pc:picChg>
      </pc:sldChg>
      <pc:sldChg chg="addSp modSp new mod">
        <pc:chgData name="Flaherty, Julia E" userId="f2de96d9-d1e7-4635-9cfc-d09a328b8fc0" providerId="ADAL" clId="{C8DC0EB1-972F-4CF5-AFFB-CF2CD2BF2A01}" dt="2024-10-03T22:24:50.299" v="8527" actId="1076"/>
        <pc:sldMkLst>
          <pc:docMk/>
          <pc:sldMk cId="69351527" sldId="342"/>
        </pc:sldMkLst>
        <pc:spChg chg="mod">
          <ac:chgData name="Flaherty, Julia E" userId="f2de96d9-d1e7-4635-9cfc-d09a328b8fc0" providerId="ADAL" clId="{C8DC0EB1-972F-4CF5-AFFB-CF2CD2BF2A01}" dt="2024-10-03T22:17:53.822" v="8065" actId="20577"/>
          <ac:spMkLst>
            <pc:docMk/>
            <pc:sldMk cId="69351527" sldId="342"/>
            <ac:spMk id="3" creationId="{0245D5CC-59CC-17E2-FAA2-593030A05550}"/>
          </ac:spMkLst>
        </pc:spChg>
        <pc:spChg chg="mod">
          <ac:chgData name="Flaherty, Julia E" userId="f2de96d9-d1e7-4635-9cfc-d09a328b8fc0" providerId="ADAL" clId="{C8DC0EB1-972F-4CF5-AFFB-CF2CD2BF2A01}" dt="2024-10-03T22:21:04.560" v="8481" actId="6549"/>
          <ac:spMkLst>
            <pc:docMk/>
            <pc:sldMk cId="69351527" sldId="342"/>
            <ac:spMk id="4" creationId="{D9B1771C-8A6F-8F1E-000D-E1388856CA28}"/>
          </ac:spMkLst>
        </pc:spChg>
        <pc:picChg chg="add mod">
          <ac:chgData name="Flaherty, Julia E" userId="f2de96d9-d1e7-4635-9cfc-d09a328b8fc0" providerId="ADAL" clId="{C8DC0EB1-972F-4CF5-AFFB-CF2CD2BF2A01}" dt="2024-10-03T22:24:44.484" v="8526" actId="1076"/>
          <ac:picMkLst>
            <pc:docMk/>
            <pc:sldMk cId="69351527" sldId="342"/>
            <ac:picMk id="6" creationId="{36BD0A43-CDF3-1449-D0B7-DE4071460178}"/>
          </ac:picMkLst>
        </pc:picChg>
        <pc:picChg chg="add mod">
          <ac:chgData name="Flaherty, Julia E" userId="f2de96d9-d1e7-4635-9cfc-d09a328b8fc0" providerId="ADAL" clId="{C8DC0EB1-972F-4CF5-AFFB-CF2CD2BF2A01}" dt="2024-10-03T22:24:50.299" v="8527" actId="1076"/>
          <ac:picMkLst>
            <pc:docMk/>
            <pc:sldMk cId="69351527" sldId="342"/>
            <ac:picMk id="8" creationId="{883F8314-0F59-C4D7-EA2D-E7C9E65472A1}"/>
          </ac:picMkLst>
        </pc:picChg>
      </pc:sldChg>
      <pc:sldChg chg="addSp modSp new mod">
        <pc:chgData name="Flaherty, Julia E" userId="f2de96d9-d1e7-4635-9cfc-d09a328b8fc0" providerId="ADAL" clId="{C8DC0EB1-972F-4CF5-AFFB-CF2CD2BF2A01}" dt="2024-10-03T22:34:56.665" v="8753" actId="164"/>
        <pc:sldMkLst>
          <pc:docMk/>
          <pc:sldMk cId="3830542477" sldId="343"/>
        </pc:sldMkLst>
        <pc:spChg chg="mod">
          <ac:chgData name="Flaherty, Julia E" userId="f2de96d9-d1e7-4635-9cfc-d09a328b8fc0" providerId="ADAL" clId="{C8DC0EB1-972F-4CF5-AFFB-CF2CD2BF2A01}" dt="2024-10-03T22:29:05.591" v="8618" actId="14100"/>
          <ac:spMkLst>
            <pc:docMk/>
            <pc:sldMk cId="3830542477" sldId="343"/>
            <ac:spMk id="3" creationId="{60B14C54-2E89-6827-0CBE-5C4D2A6A64FB}"/>
          </ac:spMkLst>
        </pc:spChg>
        <pc:spChg chg="mod">
          <ac:chgData name="Flaherty, Julia E" userId="f2de96d9-d1e7-4635-9cfc-d09a328b8fc0" providerId="ADAL" clId="{C8DC0EB1-972F-4CF5-AFFB-CF2CD2BF2A01}" dt="2024-10-03T22:33:45.871" v="8743" actId="20577"/>
          <ac:spMkLst>
            <pc:docMk/>
            <pc:sldMk cId="3830542477" sldId="343"/>
            <ac:spMk id="4" creationId="{66A05E96-DCD6-05F6-76BD-8C05FAD36D66}"/>
          </ac:spMkLst>
        </pc:spChg>
        <pc:spChg chg="add mod">
          <ac:chgData name="Flaherty, Julia E" userId="f2de96d9-d1e7-4635-9cfc-d09a328b8fc0" providerId="ADAL" clId="{C8DC0EB1-972F-4CF5-AFFB-CF2CD2BF2A01}" dt="2024-10-03T22:34:56.665" v="8753" actId="164"/>
          <ac:spMkLst>
            <pc:docMk/>
            <pc:sldMk cId="3830542477" sldId="343"/>
            <ac:spMk id="9" creationId="{B71DDBCE-A89F-C8D2-F207-BA36ECBB082F}"/>
          </ac:spMkLst>
        </pc:spChg>
        <pc:grpChg chg="add mod">
          <ac:chgData name="Flaherty, Julia E" userId="f2de96d9-d1e7-4635-9cfc-d09a328b8fc0" providerId="ADAL" clId="{C8DC0EB1-972F-4CF5-AFFB-CF2CD2BF2A01}" dt="2024-10-03T22:34:56.665" v="8753" actId="164"/>
          <ac:grpSpMkLst>
            <pc:docMk/>
            <pc:sldMk cId="3830542477" sldId="343"/>
            <ac:grpSpMk id="10" creationId="{6E660088-5EF6-6987-826B-B5E822E22DA0}"/>
          </ac:grpSpMkLst>
        </pc:grpChg>
        <pc:picChg chg="add mod">
          <ac:chgData name="Flaherty, Julia E" userId="f2de96d9-d1e7-4635-9cfc-d09a328b8fc0" providerId="ADAL" clId="{C8DC0EB1-972F-4CF5-AFFB-CF2CD2BF2A01}" dt="2024-10-03T22:25:18.006" v="8554" actId="692"/>
          <ac:picMkLst>
            <pc:docMk/>
            <pc:sldMk cId="3830542477" sldId="343"/>
            <ac:picMk id="6" creationId="{718C74F9-24E2-0843-4AC3-7DE9999795B5}"/>
          </ac:picMkLst>
        </pc:picChg>
        <pc:picChg chg="add mod">
          <ac:chgData name="Flaherty, Julia E" userId="f2de96d9-d1e7-4635-9cfc-d09a328b8fc0" providerId="ADAL" clId="{C8DC0EB1-972F-4CF5-AFFB-CF2CD2BF2A01}" dt="2024-10-03T22:34:56.665" v="8753" actId="164"/>
          <ac:picMkLst>
            <pc:docMk/>
            <pc:sldMk cId="3830542477" sldId="343"/>
            <ac:picMk id="8" creationId="{D6B5C8B1-11D2-8549-E2AB-2AB361180240}"/>
          </ac:picMkLst>
        </pc:picChg>
      </pc:sldChg>
      <pc:sldChg chg="addSp delSp modSp new mod">
        <pc:chgData name="Flaherty, Julia E" userId="f2de96d9-d1e7-4635-9cfc-d09a328b8fc0" providerId="ADAL" clId="{C8DC0EB1-972F-4CF5-AFFB-CF2CD2BF2A01}" dt="2024-10-03T23:00:41.991" v="9238" actId="20577"/>
        <pc:sldMkLst>
          <pc:docMk/>
          <pc:sldMk cId="4128467246" sldId="344"/>
        </pc:sldMkLst>
        <pc:spChg chg="mod">
          <ac:chgData name="Flaherty, Julia E" userId="f2de96d9-d1e7-4635-9cfc-d09a328b8fc0" providerId="ADAL" clId="{C8DC0EB1-972F-4CF5-AFFB-CF2CD2BF2A01}" dt="2024-10-03T23:00:41.991" v="9238" actId="20577"/>
          <ac:spMkLst>
            <pc:docMk/>
            <pc:sldMk cId="4128467246" sldId="344"/>
            <ac:spMk id="3" creationId="{D5CA703C-2E40-94DB-DF56-E10E2618E4B0}"/>
          </ac:spMkLst>
        </pc:spChg>
        <pc:spChg chg="del">
          <ac:chgData name="Flaherty, Julia E" userId="f2de96d9-d1e7-4635-9cfc-d09a328b8fc0" providerId="ADAL" clId="{C8DC0EB1-972F-4CF5-AFFB-CF2CD2BF2A01}" dt="2024-10-03T22:59:59.446" v="9193" actId="478"/>
          <ac:spMkLst>
            <pc:docMk/>
            <pc:sldMk cId="4128467246" sldId="344"/>
            <ac:spMk id="4" creationId="{D7259034-02C7-8B54-F24B-823C4BF2094E}"/>
          </ac:spMkLst>
        </pc:spChg>
        <pc:picChg chg="add mod">
          <ac:chgData name="Flaherty, Julia E" userId="f2de96d9-d1e7-4635-9cfc-d09a328b8fc0" providerId="ADAL" clId="{C8DC0EB1-972F-4CF5-AFFB-CF2CD2BF2A01}" dt="2024-10-03T23:00:11.811" v="9196" actId="692"/>
          <ac:picMkLst>
            <pc:docMk/>
            <pc:sldMk cId="4128467246" sldId="344"/>
            <ac:picMk id="6" creationId="{38D473E3-1FC2-2E69-3881-1B2BA495E722}"/>
          </ac:picMkLst>
        </pc:picChg>
      </pc:sldChg>
      <pc:sldChg chg="delSp modSp add mod modCm">
        <pc:chgData name="Flaherty, Julia E" userId="f2de96d9-d1e7-4635-9cfc-d09a328b8fc0" providerId="ADAL" clId="{C8DC0EB1-972F-4CF5-AFFB-CF2CD2BF2A01}" dt="2024-10-03T23:07:03.690" v="9281" actId="478"/>
        <pc:sldMkLst>
          <pc:docMk/>
          <pc:sldMk cId="721929647" sldId="345"/>
        </pc:sldMkLst>
        <pc:spChg chg="mod">
          <ac:chgData name="Flaherty, Julia E" userId="f2de96d9-d1e7-4635-9cfc-d09a328b8fc0" providerId="ADAL" clId="{C8DC0EB1-972F-4CF5-AFFB-CF2CD2BF2A01}" dt="2024-10-03T23:04:20.978" v="9251" actId="20577"/>
          <ac:spMkLst>
            <pc:docMk/>
            <pc:sldMk cId="721929647" sldId="345"/>
            <ac:spMk id="3" creationId="{9F0DA6FE-E4C5-EED7-6B94-431A99039513}"/>
          </ac:spMkLst>
        </pc:spChg>
        <pc:picChg chg="del">
          <ac:chgData name="Flaherty, Julia E" userId="f2de96d9-d1e7-4635-9cfc-d09a328b8fc0" providerId="ADAL" clId="{C8DC0EB1-972F-4CF5-AFFB-CF2CD2BF2A01}" dt="2024-10-03T23:07:00.378" v="9279" actId="478"/>
          <ac:picMkLst>
            <pc:docMk/>
            <pc:sldMk cId="721929647" sldId="345"/>
            <ac:picMk id="7" creationId="{F3BDCFE5-FDFC-A89B-D755-BB2AF1B7CD0E}"/>
          </ac:picMkLst>
        </pc:picChg>
        <pc:cxnChg chg="del mod">
          <ac:chgData name="Flaherty, Julia E" userId="f2de96d9-d1e7-4635-9cfc-d09a328b8fc0" providerId="ADAL" clId="{C8DC0EB1-972F-4CF5-AFFB-CF2CD2BF2A01}" dt="2024-10-03T23:07:03.690" v="9281" actId="478"/>
          <ac:cxnSpMkLst>
            <pc:docMk/>
            <pc:sldMk cId="721929647" sldId="345"/>
            <ac:cxnSpMk id="15" creationId="{DD79C88B-3876-48AC-54AC-A36849A32DB2}"/>
          </ac:cxnSpMkLst>
        </pc:cxnChg>
        <pc:extLst>
          <p:ext xmlns:p="http://schemas.openxmlformats.org/presentationml/2006/main" uri="{D6D511B9-2390-475A-947B-AFAB55BFBCF1}">
            <pc226:cmChg xmlns:pc226="http://schemas.microsoft.com/office/powerpoint/2022/06/main/command" chg="mod">
              <pc226:chgData name="Flaherty, Julia E" userId="f2de96d9-d1e7-4635-9cfc-d09a328b8fc0" providerId="ADAL" clId="{C8DC0EB1-972F-4CF5-AFFB-CF2CD2BF2A01}" dt="2024-10-03T23:07:00.398" v="9280" actId="2056"/>
              <pc2:cmMkLst xmlns:pc2="http://schemas.microsoft.com/office/powerpoint/2019/9/main/command">
                <pc:docMk/>
                <pc:sldMk cId="721929647" sldId="345"/>
                <pc2:cmMk id="{413FA538-439A-4D3F-B4A0-DDBD6936DA08}"/>
              </pc2:cmMkLst>
            </pc226:cmChg>
          </p:ext>
        </pc:extLst>
      </pc:sldChg>
    </pc:docChg>
  </pc:docChgLst>
  <pc:docChgLst>
    <pc:chgData name="Stephanie Bush-Goddard" userId="S::stephanie.bush-goddard_nrc.gov#ext#@pnnl.onmicrosoft.com::87c0665c-da79-4456-92b2-33401e26fc81" providerId="AD" clId="Web-{21427072-0A30-F0C4-74AF-3913298EAFC0}"/>
    <pc:docChg chg="mod">
      <pc:chgData name="Stephanie Bush-Goddard" userId="S::stephanie.bush-goddard_nrc.gov#ext#@pnnl.onmicrosoft.com::87c0665c-da79-4456-92b2-33401e26fc81" providerId="AD" clId="Web-{21427072-0A30-F0C4-74AF-3913298EAFC0}" dt="2024-10-07T12:35:39.871" v="0"/>
      <pc:docMkLst>
        <pc:docMk/>
      </pc:docMkLst>
    </pc:docChg>
  </pc:docChgLst>
  <pc:docChgLst>
    <pc:chgData name="Flaherty, Julia E" userId="f2de96d9-d1e7-4635-9cfc-d09a328b8fc0" providerId="ADAL" clId="{D87632B6-96DB-44E4-8671-1DCBEC5367DE}"/>
    <pc:docChg chg="undo custSel addSld delSld modSld sldOrd addSection modSection">
      <pc:chgData name="Flaherty, Julia E" userId="f2de96d9-d1e7-4635-9cfc-d09a328b8fc0" providerId="ADAL" clId="{D87632B6-96DB-44E4-8671-1DCBEC5367DE}" dt="2024-10-19T00:00:07.162" v="3471"/>
      <pc:docMkLst>
        <pc:docMk/>
      </pc:docMkLst>
      <pc:sldChg chg="modSp mod modCm">
        <pc:chgData name="Flaherty, Julia E" userId="f2de96d9-d1e7-4635-9cfc-d09a328b8fc0" providerId="ADAL" clId="{D87632B6-96DB-44E4-8671-1DCBEC5367DE}" dt="2024-10-19T00:00:07.162" v="3471"/>
        <pc:sldMkLst>
          <pc:docMk/>
          <pc:sldMk cId="1152154647" sldId="260"/>
        </pc:sldMkLst>
        <pc:spChg chg="mod">
          <ac:chgData name="Flaherty, Julia E" userId="f2de96d9-d1e7-4635-9cfc-d09a328b8fc0" providerId="ADAL" clId="{D87632B6-96DB-44E4-8671-1DCBEC5367DE}" dt="2024-10-18T16:34:46.503" v="3470" actId="20577"/>
          <ac:spMkLst>
            <pc:docMk/>
            <pc:sldMk cId="1152154647" sldId="260"/>
            <ac:spMk id="6" creationId="{E6AF8584-F7D3-43CB-B2DB-D1799F283016}"/>
          </ac:spMkLst>
        </pc:spChg>
        <pc:spChg chg="mod">
          <ac:chgData name="Flaherty, Julia E" userId="f2de96d9-d1e7-4635-9cfc-d09a328b8fc0" providerId="ADAL" clId="{D87632B6-96DB-44E4-8671-1DCBEC5367DE}" dt="2024-10-15T21:38:46.913" v="3329" actId="20577"/>
          <ac:spMkLst>
            <pc:docMk/>
            <pc:sldMk cId="1152154647" sldId="260"/>
            <ac:spMk id="10" creationId="{B3C12910-3A9C-4FFC-A950-52D0A31734CF}"/>
          </ac:spMkLst>
        </pc:spChg>
        <pc:extLst>
          <p:ext xmlns:p="http://schemas.openxmlformats.org/presentationml/2006/main" uri="{D6D511B9-2390-475A-947B-AFAB55BFBCF1}">
            <pc226:cmChg xmlns:pc226="http://schemas.microsoft.com/office/powerpoint/2022/06/main/command" chg="mod">
              <pc226:chgData name="Flaherty, Julia E" userId="f2de96d9-d1e7-4635-9cfc-d09a328b8fc0" providerId="ADAL" clId="{D87632B6-96DB-44E4-8671-1DCBEC5367DE}" dt="2024-10-19T00:00:07.162" v="3471"/>
              <pc2:cmMkLst xmlns:pc2="http://schemas.microsoft.com/office/powerpoint/2019/9/main/command">
                <pc:docMk/>
                <pc:sldMk cId="1152154647" sldId="260"/>
                <pc2:cmMk id="{63098C98-1B14-4EF0-87F8-036C6085896A}"/>
              </pc2:cmMkLst>
              <pc226:cmRplyChg chg="add">
                <pc226:chgData name="Flaherty, Julia E" userId="f2de96d9-d1e7-4635-9cfc-d09a328b8fc0" providerId="ADAL" clId="{D87632B6-96DB-44E4-8671-1DCBEC5367DE}" dt="2024-10-19T00:00:07.162" v="3471"/>
                <pc2:cmRplyMkLst xmlns:pc2="http://schemas.microsoft.com/office/powerpoint/2019/9/main/command">
                  <pc:docMk/>
                  <pc:sldMk cId="1152154647" sldId="260"/>
                  <pc2:cmMk id="{63098C98-1B14-4EF0-87F8-036C6085896A}"/>
                  <pc2:cmRplyMk id="{8BC1A721-0E7F-4B27-8EC5-523F900DA93A}"/>
                </pc2:cmRplyMkLst>
              </pc226:cmRplyChg>
            </pc226:cmChg>
          </p:ext>
        </pc:extLst>
      </pc:sldChg>
      <pc:sldChg chg="addSp delSp modSp mod">
        <pc:chgData name="Flaherty, Julia E" userId="f2de96d9-d1e7-4635-9cfc-d09a328b8fc0" providerId="ADAL" clId="{D87632B6-96DB-44E4-8671-1DCBEC5367DE}" dt="2024-10-15T15:38:08.691" v="3144" actId="478"/>
        <pc:sldMkLst>
          <pc:docMk/>
          <pc:sldMk cId="703962136" sldId="262"/>
        </pc:sldMkLst>
        <pc:spChg chg="add del mod">
          <ac:chgData name="Flaherty, Julia E" userId="f2de96d9-d1e7-4635-9cfc-d09a328b8fc0" providerId="ADAL" clId="{D87632B6-96DB-44E4-8671-1DCBEC5367DE}" dt="2024-10-15T15:38:08.691" v="3144" actId="478"/>
          <ac:spMkLst>
            <pc:docMk/>
            <pc:sldMk cId="703962136" sldId="262"/>
            <ac:spMk id="3" creationId="{8A6C8163-BF11-4387-B5FC-F115CFCCC208}"/>
          </ac:spMkLst>
        </pc:spChg>
        <pc:spChg chg="mod">
          <ac:chgData name="Flaherty, Julia E" userId="f2de96d9-d1e7-4635-9cfc-d09a328b8fc0" providerId="ADAL" clId="{D87632B6-96DB-44E4-8671-1DCBEC5367DE}" dt="2024-10-14T22:58:17.638" v="3021" actId="6549"/>
          <ac:spMkLst>
            <pc:docMk/>
            <pc:sldMk cId="703962136" sldId="262"/>
            <ac:spMk id="7" creationId="{3D22D1DB-B380-74EC-0A0C-CA3D4735B223}"/>
          </ac:spMkLst>
        </pc:spChg>
      </pc:sldChg>
      <pc:sldChg chg="modSp mod ord">
        <pc:chgData name="Flaherty, Julia E" userId="f2de96d9-d1e7-4635-9cfc-d09a328b8fc0" providerId="ADAL" clId="{D87632B6-96DB-44E4-8671-1DCBEC5367DE}" dt="2024-10-14T22:59:27.953" v="3031"/>
        <pc:sldMkLst>
          <pc:docMk/>
          <pc:sldMk cId="1501307514" sldId="263"/>
        </pc:sldMkLst>
        <pc:spChg chg="mod">
          <ac:chgData name="Flaherty, Julia E" userId="f2de96d9-d1e7-4635-9cfc-d09a328b8fc0" providerId="ADAL" clId="{D87632B6-96DB-44E4-8671-1DCBEC5367DE}" dt="2024-10-08T18:15:03.788" v="1950" actId="20577"/>
          <ac:spMkLst>
            <pc:docMk/>
            <pc:sldMk cId="1501307514" sldId="263"/>
            <ac:spMk id="4" creationId="{64385D3F-6842-E5DD-B904-38DED6B1325E}"/>
          </ac:spMkLst>
        </pc:spChg>
      </pc:sldChg>
      <pc:sldChg chg="addSp delSp modSp mod ord delCm modCm">
        <pc:chgData name="Flaherty, Julia E" userId="f2de96d9-d1e7-4635-9cfc-d09a328b8fc0" providerId="ADAL" clId="{D87632B6-96DB-44E4-8671-1DCBEC5367DE}" dt="2024-10-14T23:16:05.100" v="3132"/>
        <pc:sldMkLst>
          <pc:docMk/>
          <pc:sldMk cId="2166985395" sldId="277"/>
        </pc:sldMkLst>
        <pc:spChg chg="add mod">
          <ac:chgData name="Flaherty, Julia E" userId="f2de96d9-d1e7-4635-9cfc-d09a328b8fc0" providerId="ADAL" clId="{D87632B6-96DB-44E4-8671-1DCBEC5367DE}" dt="2024-10-08T18:46:59.459" v="2188" actId="6549"/>
          <ac:spMkLst>
            <pc:docMk/>
            <pc:sldMk cId="2166985395" sldId="277"/>
            <ac:spMk id="12" creationId="{CF0F92CD-28B4-C53A-F2C8-48D71522DA6B}"/>
          </ac:spMkLst>
        </pc:spChg>
        <pc:picChg chg="mod">
          <ac:chgData name="Flaherty, Julia E" userId="f2de96d9-d1e7-4635-9cfc-d09a328b8fc0" providerId="ADAL" clId="{D87632B6-96DB-44E4-8671-1DCBEC5367DE}" dt="2024-10-08T18:30:25.237" v="1975" actId="1076"/>
          <ac:picMkLst>
            <pc:docMk/>
            <pc:sldMk cId="2166985395" sldId="277"/>
            <ac:picMk id="4" creationId="{D3C536DB-9A38-998D-59D0-E019D7DF39FE}"/>
          </ac:picMkLst>
        </pc:picChg>
        <pc:picChg chg="add del mod">
          <ac:chgData name="Flaherty, Julia E" userId="f2de96d9-d1e7-4635-9cfc-d09a328b8fc0" providerId="ADAL" clId="{D87632B6-96DB-44E4-8671-1DCBEC5367DE}" dt="2024-10-08T18:28:35.150" v="1966" actId="478"/>
          <ac:picMkLst>
            <pc:docMk/>
            <pc:sldMk cId="2166985395" sldId="277"/>
            <ac:picMk id="6" creationId="{A4A3E36A-3E8A-8F39-C6DD-091B2F34EDCC}"/>
          </ac:picMkLst>
        </pc:picChg>
        <pc:picChg chg="del">
          <ac:chgData name="Flaherty, Julia E" userId="f2de96d9-d1e7-4635-9cfc-d09a328b8fc0" providerId="ADAL" clId="{D87632B6-96DB-44E4-8671-1DCBEC5367DE}" dt="2024-10-08T18:30:20.558" v="1973" actId="478"/>
          <ac:picMkLst>
            <pc:docMk/>
            <pc:sldMk cId="2166985395" sldId="277"/>
            <ac:picMk id="7" creationId="{F3BDCFE5-FDFC-A89B-D755-BB2AF1B7CD0E}"/>
          </ac:picMkLst>
        </pc:picChg>
        <pc:picChg chg="add del mod">
          <ac:chgData name="Flaherty, Julia E" userId="f2de96d9-d1e7-4635-9cfc-d09a328b8fc0" providerId="ADAL" clId="{D87632B6-96DB-44E4-8671-1DCBEC5367DE}" dt="2024-10-08T18:29:22.846" v="1969" actId="478"/>
          <ac:picMkLst>
            <pc:docMk/>
            <pc:sldMk cId="2166985395" sldId="277"/>
            <ac:picMk id="9" creationId="{5BF399BB-D3A3-A33A-0DEE-951980CE955B}"/>
          </ac:picMkLst>
        </pc:picChg>
        <pc:picChg chg="add del mod">
          <ac:chgData name="Flaherty, Julia E" userId="f2de96d9-d1e7-4635-9cfc-d09a328b8fc0" providerId="ADAL" clId="{D87632B6-96DB-44E4-8671-1DCBEC5367DE}" dt="2024-10-08T18:30:08.428" v="1972" actId="478"/>
          <ac:picMkLst>
            <pc:docMk/>
            <pc:sldMk cId="2166985395" sldId="277"/>
            <ac:picMk id="11" creationId="{767396C8-C6B6-392C-CBCC-9EE1E2DE5D7D}"/>
          </ac:picMkLst>
        </pc:picChg>
        <pc:extLst>
          <p:ext xmlns:p="http://schemas.openxmlformats.org/presentationml/2006/main" uri="{D6D511B9-2390-475A-947B-AFAB55BFBCF1}">
            <pc226:cmChg xmlns:pc226="http://schemas.microsoft.com/office/powerpoint/2022/06/main/command" chg="del mod">
              <pc226:chgData name="Flaherty, Julia E" userId="f2de96d9-d1e7-4635-9cfc-d09a328b8fc0" providerId="ADAL" clId="{D87632B6-96DB-44E4-8671-1DCBEC5367DE}" dt="2024-10-14T23:14:46.906" v="3127"/>
              <pc2:cmMkLst xmlns:pc2="http://schemas.microsoft.com/office/powerpoint/2019/9/main/command">
                <pc:docMk/>
                <pc:sldMk cId="2166985395" sldId="277"/>
                <pc2:cmMk id="{AA118FFE-F878-457A-9F80-AFA2F7B9135C}"/>
              </pc2:cmMkLst>
            </pc226:cmChg>
          </p:ext>
        </pc:extLst>
      </pc:sldChg>
      <pc:sldChg chg="modSp mod ord">
        <pc:chgData name="Flaherty, Julia E" userId="f2de96d9-d1e7-4635-9cfc-d09a328b8fc0" providerId="ADAL" clId="{D87632B6-96DB-44E4-8671-1DCBEC5367DE}" dt="2024-10-14T22:59:27.953" v="3031"/>
        <pc:sldMkLst>
          <pc:docMk/>
          <pc:sldMk cId="2979251131" sldId="279"/>
        </pc:sldMkLst>
        <pc:spChg chg="mod">
          <ac:chgData name="Flaherty, Julia E" userId="f2de96d9-d1e7-4635-9cfc-d09a328b8fc0" providerId="ADAL" clId="{D87632B6-96DB-44E4-8671-1DCBEC5367DE}" dt="2024-10-08T18:15:25.016" v="1953" actId="20577"/>
          <ac:spMkLst>
            <pc:docMk/>
            <pc:sldMk cId="2979251131" sldId="279"/>
            <ac:spMk id="4" creationId="{C7B7D4DF-D7D0-085C-A779-76EB617D4ABF}"/>
          </ac:spMkLst>
        </pc:spChg>
      </pc:sldChg>
      <pc:sldChg chg="modSp mod ord">
        <pc:chgData name="Flaherty, Julia E" userId="f2de96d9-d1e7-4635-9cfc-d09a328b8fc0" providerId="ADAL" clId="{D87632B6-96DB-44E4-8671-1DCBEC5367DE}" dt="2024-10-14T22:59:27.953" v="3031"/>
        <pc:sldMkLst>
          <pc:docMk/>
          <pc:sldMk cId="2008177391" sldId="281"/>
        </pc:sldMkLst>
        <pc:spChg chg="mod">
          <ac:chgData name="Flaherty, Julia E" userId="f2de96d9-d1e7-4635-9cfc-d09a328b8fc0" providerId="ADAL" clId="{D87632B6-96DB-44E4-8671-1DCBEC5367DE}" dt="2024-10-08T18:15:58.999" v="1957" actId="20577"/>
          <ac:spMkLst>
            <pc:docMk/>
            <pc:sldMk cId="2008177391" sldId="281"/>
            <ac:spMk id="4" creationId="{C7B7D4DF-D7D0-085C-A779-76EB617D4ABF}"/>
          </ac:spMkLst>
        </pc:spChg>
      </pc:sldChg>
      <pc:sldChg chg="modSp mod modCm">
        <pc:chgData name="Flaherty, Julia E" userId="f2de96d9-d1e7-4635-9cfc-d09a328b8fc0" providerId="ADAL" clId="{D87632B6-96DB-44E4-8671-1DCBEC5367DE}" dt="2024-10-08T16:32:53.732" v="1561"/>
        <pc:sldMkLst>
          <pc:docMk/>
          <pc:sldMk cId="1849452694" sldId="283"/>
        </pc:sldMkLst>
        <pc:spChg chg="mod">
          <ac:chgData name="Flaherty, Julia E" userId="f2de96d9-d1e7-4635-9cfc-d09a328b8fc0" providerId="ADAL" clId="{D87632B6-96DB-44E4-8671-1DCBEC5367DE}" dt="2024-10-08T16:32:34.531" v="1560" actId="6549"/>
          <ac:spMkLst>
            <pc:docMk/>
            <pc:sldMk cId="1849452694" sldId="283"/>
            <ac:spMk id="4" creationId="{C5D846FB-AF9E-27E3-0196-9C2174513503}"/>
          </ac:spMkLst>
        </pc:spChg>
        <pc:extLst>
          <p:ext xmlns:p="http://schemas.openxmlformats.org/presentationml/2006/main" uri="{D6D511B9-2390-475A-947B-AFAB55BFBCF1}">
            <pc226:cmChg xmlns:pc226="http://schemas.microsoft.com/office/powerpoint/2022/06/main/command" chg="mod">
              <pc226:chgData name="Flaherty, Julia E" userId="f2de96d9-d1e7-4635-9cfc-d09a328b8fc0" providerId="ADAL" clId="{D87632B6-96DB-44E4-8671-1DCBEC5367DE}" dt="2024-10-08T16:32:53.732" v="1561"/>
              <pc2:cmMkLst xmlns:pc2="http://schemas.microsoft.com/office/powerpoint/2019/9/main/command">
                <pc:docMk/>
                <pc:sldMk cId="1849452694" sldId="283"/>
                <pc2:cmMk id="{D6A787C7-8ABD-46B1-9780-77386A8FDCBE}"/>
              </pc2:cmMkLst>
              <pc226:cmRplyChg chg="add">
                <pc226:chgData name="Flaherty, Julia E" userId="f2de96d9-d1e7-4635-9cfc-d09a328b8fc0" providerId="ADAL" clId="{D87632B6-96DB-44E4-8671-1DCBEC5367DE}" dt="2024-10-08T16:32:53.732" v="1561"/>
                <pc2:cmRplyMkLst xmlns:pc2="http://schemas.microsoft.com/office/powerpoint/2019/9/main/command">
                  <pc:docMk/>
                  <pc:sldMk cId="1849452694" sldId="283"/>
                  <pc2:cmMk id="{D6A787C7-8ABD-46B1-9780-77386A8FDCBE}"/>
                  <pc2:cmRplyMk id="{0240C6CD-9612-4634-B176-03AA946F2955}"/>
                </pc2:cmRplyMkLst>
              </pc226:cmRplyChg>
            </pc226:cmChg>
          </p:ext>
        </pc:extLst>
      </pc:sldChg>
      <pc:sldChg chg="modSp mod ord modAnim modCm">
        <pc:chgData name="Flaherty, Julia E" userId="f2de96d9-d1e7-4635-9cfc-d09a328b8fc0" providerId="ADAL" clId="{D87632B6-96DB-44E4-8671-1DCBEC5367DE}" dt="2024-10-18T15:50:12.542" v="3427"/>
        <pc:sldMkLst>
          <pc:docMk/>
          <pc:sldMk cId="1193091933" sldId="284"/>
        </pc:sldMkLst>
        <pc:spChg chg="mod">
          <ac:chgData name="Flaherty, Julia E" userId="f2de96d9-d1e7-4635-9cfc-d09a328b8fc0" providerId="ADAL" clId="{D87632B6-96DB-44E4-8671-1DCBEC5367DE}" dt="2024-10-08T18:16:36.112" v="1959" actId="20577"/>
          <ac:spMkLst>
            <pc:docMk/>
            <pc:sldMk cId="1193091933" sldId="284"/>
            <ac:spMk id="4" creationId="{C7B7D4DF-D7D0-085C-A779-76EB617D4ABF}"/>
          </ac:spMkLst>
        </pc:spChg>
        <pc:extLst>
          <p:ext xmlns:p="http://schemas.openxmlformats.org/presentationml/2006/main" uri="{D6D511B9-2390-475A-947B-AFAB55BFBCF1}">
            <pc226:cmChg xmlns:pc226="http://schemas.microsoft.com/office/powerpoint/2022/06/main/command" chg="">
              <pc226:chgData name="Flaherty, Julia E" userId="f2de96d9-d1e7-4635-9cfc-d09a328b8fc0" providerId="ADAL" clId="{D87632B6-96DB-44E4-8671-1DCBEC5367DE}" dt="2024-10-18T15:50:12.542" v="3427"/>
              <pc2:cmMkLst xmlns:pc2="http://schemas.microsoft.com/office/powerpoint/2019/9/main/command">
                <pc:docMk/>
                <pc:sldMk cId="1193091933" sldId="284"/>
                <pc2:cmMk id="{E8BFE73F-605F-4E6F-ADC0-10FE5E2DAE3C}"/>
              </pc2:cmMkLst>
              <pc226:cmRplyChg chg="add">
                <pc226:chgData name="Flaherty, Julia E" userId="f2de96d9-d1e7-4635-9cfc-d09a328b8fc0" providerId="ADAL" clId="{D87632B6-96DB-44E4-8671-1DCBEC5367DE}" dt="2024-10-18T15:50:12.542" v="3427"/>
                <pc2:cmRplyMkLst xmlns:pc2="http://schemas.microsoft.com/office/powerpoint/2019/9/main/command">
                  <pc:docMk/>
                  <pc:sldMk cId="1193091933" sldId="284"/>
                  <pc2:cmMk id="{E8BFE73F-605F-4E6F-ADC0-10FE5E2DAE3C}"/>
                  <pc2:cmRplyMk id="{32E0436A-F841-4728-8D62-5C821F4CDAED}"/>
                </pc2:cmRplyMkLst>
              </pc226:cmRplyChg>
            </pc226:cmChg>
          </p:ext>
        </pc:extLst>
      </pc:sldChg>
      <pc:sldChg chg="modSp mod">
        <pc:chgData name="Flaherty, Julia E" userId="f2de96d9-d1e7-4635-9cfc-d09a328b8fc0" providerId="ADAL" clId="{D87632B6-96DB-44E4-8671-1DCBEC5367DE}" dt="2024-10-08T18:51:14.760" v="2337" actId="20577"/>
        <pc:sldMkLst>
          <pc:docMk/>
          <pc:sldMk cId="1000282055" sldId="285"/>
        </pc:sldMkLst>
        <pc:spChg chg="mod">
          <ac:chgData name="Flaherty, Julia E" userId="f2de96d9-d1e7-4635-9cfc-d09a328b8fc0" providerId="ADAL" clId="{D87632B6-96DB-44E4-8671-1DCBEC5367DE}" dt="2024-10-08T18:51:14.760" v="2337" actId="20577"/>
          <ac:spMkLst>
            <pc:docMk/>
            <pc:sldMk cId="1000282055" sldId="285"/>
            <ac:spMk id="3" creationId="{7D3D9284-3F16-6D26-FD46-E3A0EEE67FD1}"/>
          </ac:spMkLst>
        </pc:spChg>
      </pc:sldChg>
      <pc:sldChg chg="modSp del mod">
        <pc:chgData name="Flaherty, Julia E" userId="f2de96d9-d1e7-4635-9cfc-d09a328b8fc0" providerId="ADAL" clId="{D87632B6-96DB-44E4-8671-1DCBEC5367DE}" dt="2024-10-07T20:05:28.011" v="1481" actId="47"/>
        <pc:sldMkLst>
          <pc:docMk/>
          <pc:sldMk cId="320407529" sldId="287"/>
        </pc:sldMkLst>
        <pc:spChg chg="mod">
          <ac:chgData name="Flaherty, Julia E" userId="f2de96d9-d1e7-4635-9cfc-d09a328b8fc0" providerId="ADAL" clId="{D87632B6-96DB-44E4-8671-1DCBEC5367DE}" dt="2024-10-07T20:03:57.869" v="1471" actId="6549"/>
          <ac:spMkLst>
            <pc:docMk/>
            <pc:sldMk cId="320407529" sldId="287"/>
            <ac:spMk id="3" creationId="{9B27D24B-9E0F-F58D-A796-97C175406D0C}"/>
          </ac:spMkLst>
        </pc:spChg>
        <pc:spChg chg="mod">
          <ac:chgData name="Flaherty, Julia E" userId="f2de96d9-d1e7-4635-9cfc-d09a328b8fc0" providerId="ADAL" clId="{D87632B6-96DB-44E4-8671-1DCBEC5367DE}" dt="2024-10-07T20:05:06.231" v="1480" actId="20577"/>
          <ac:spMkLst>
            <pc:docMk/>
            <pc:sldMk cId="320407529" sldId="287"/>
            <ac:spMk id="4" creationId="{707AF3C3-6BE9-543A-13B6-13BA2601D408}"/>
          </ac:spMkLst>
        </pc:spChg>
      </pc:sldChg>
      <pc:sldChg chg="modCm">
        <pc:chgData name="Flaherty, Julia E" userId="f2de96d9-d1e7-4635-9cfc-d09a328b8fc0" providerId="ADAL" clId="{D87632B6-96DB-44E4-8671-1DCBEC5367DE}" dt="2024-10-18T15:49:30.167" v="3426"/>
        <pc:sldMkLst>
          <pc:docMk/>
          <pc:sldMk cId="2028477483" sldId="290"/>
        </pc:sldMkLst>
        <pc:extLst>
          <p:ext xmlns:p="http://schemas.openxmlformats.org/presentationml/2006/main" uri="{D6D511B9-2390-475A-947B-AFAB55BFBCF1}">
            <pc226:cmChg xmlns:pc226="http://schemas.microsoft.com/office/powerpoint/2022/06/main/command" chg="">
              <pc226:chgData name="Flaherty, Julia E" userId="f2de96d9-d1e7-4635-9cfc-d09a328b8fc0" providerId="ADAL" clId="{D87632B6-96DB-44E4-8671-1DCBEC5367DE}" dt="2024-10-18T15:49:30.167" v="3426"/>
              <pc2:cmMkLst xmlns:pc2="http://schemas.microsoft.com/office/powerpoint/2019/9/main/command">
                <pc:docMk/>
                <pc:sldMk cId="2028477483" sldId="290"/>
                <pc2:cmMk id="{8644C688-CE87-4763-9E29-7F1491822618}"/>
              </pc2:cmMkLst>
              <pc226:cmRplyChg chg="add">
                <pc226:chgData name="Flaherty, Julia E" userId="f2de96d9-d1e7-4635-9cfc-d09a328b8fc0" providerId="ADAL" clId="{D87632B6-96DB-44E4-8671-1DCBEC5367DE}" dt="2024-10-18T15:49:30.167" v="3426"/>
                <pc2:cmRplyMkLst xmlns:pc2="http://schemas.microsoft.com/office/powerpoint/2019/9/main/command">
                  <pc:docMk/>
                  <pc:sldMk cId="2028477483" sldId="290"/>
                  <pc2:cmMk id="{8644C688-CE87-4763-9E29-7F1491822618}"/>
                  <pc2:cmRplyMk id="{FA661638-BE9F-4C13-B48E-9D2589BB278C}"/>
                </pc2:cmRplyMkLst>
              </pc226:cmRplyChg>
            </pc226:cmChg>
          </p:ext>
        </pc:extLst>
      </pc:sldChg>
      <pc:sldChg chg="modSp mod">
        <pc:chgData name="Flaherty, Julia E" userId="f2de96d9-d1e7-4635-9cfc-d09a328b8fc0" providerId="ADAL" clId="{D87632B6-96DB-44E4-8671-1DCBEC5367DE}" dt="2024-10-14T23:00:46.444" v="3033" actId="14826"/>
        <pc:sldMkLst>
          <pc:docMk/>
          <pc:sldMk cId="3923497362" sldId="291"/>
        </pc:sldMkLst>
        <pc:spChg chg="mod">
          <ac:chgData name="Flaherty, Julia E" userId="f2de96d9-d1e7-4635-9cfc-d09a328b8fc0" providerId="ADAL" clId="{D87632B6-96DB-44E4-8671-1DCBEC5367DE}" dt="2024-10-08T18:51:21.317" v="2348" actId="20577"/>
          <ac:spMkLst>
            <pc:docMk/>
            <pc:sldMk cId="3923497362" sldId="291"/>
            <ac:spMk id="3" creationId="{7D3D9284-3F16-6D26-FD46-E3A0EEE67FD1}"/>
          </ac:spMkLst>
        </pc:spChg>
        <pc:picChg chg="mod">
          <ac:chgData name="Flaherty, Julia E" userId="f2de96d9-d1e7-4635-9cfc-d09a328b8fc0" providerId="ADAL" clId="{D87632B6-96DB-44E4-8671-1DCBEC5367DE}" dt="2024-10-14T23:00:46.444" v="3033" actId="14826"/>
          <ac:picMkLst>
            <pc:docMk/>
            <pc:sldMk cId="3923497362" sldId="291"/>
            <ac:picMk id="8" creationId="{1677F9C7-A68C-6CD9-DE59-74243E7C736C}"/>
          </ac:picMkLst>
        </pc:picChg>
        <pc:picChg chg="mod">
          <ac:chgData name="Flaherty, Julia E" userId="f2de96d9-d1e7-4635-9cfc-d09a328b8fc0" providerId="ADAL" clId="{D87632B6-96DB-44E4-8671-1DCBEC5367DE}" dt="2024-10-14T23:00:24.424" v="3032" actId="14826"/>
          <ac:picMkLst>
            <pc:docMk/>
            <pc:sldMk cId="3923497362" sldId="291"/>
            <ac:picMk id="10" creationId="{63F6D341-9535-EF72-1D5C-3F603D7D808E}"/>
          </ac:picMkLst>
        </pc:picChg>
        <pc:cxnChg chg="mod">
          <ac:chgData name="Flaherty, Julia E" userId="f2de96d9-d1e7-4635-9cfc-d09a328b8fc0" providerId="ADAL" clId="{D87632B6-96DB-44E4-8671-1DCBEC5367DE}" dt="2024-10-08T18:51:42.059" v="2359" actId="1076"/>
          <ac:cxnSpMkLst>
            <pc:docMk/>
            <pc:sldMk cId="3923497362" sldId="291"/>
            <ac:cxnSpMk id="27" creationId="{C513C2B2-5DEC-064A-3D76-BBB1F05E3A4A}"/>
          </ac:cxnSpMkLst>
        </pc:cxnChg>
      </pc:sldChg>
      <pc:sldChg chg="addSp delSp modSp mod">
        <pc:chgData name="Flaherty, Julia E" userId="f2de96d9-d1e7-4635-9cfc-d09a328b8fc0" providerId="ADAL" clId="{D87632B6-96DB-44E4-8671-1DCBEC5367DE}" dt="2024-10-14T23:03:39.877" v="3099" actId="20577"/>
        <pc:sldMkLst>
          <pc:docMk/>
          <pc:sldMk cId="3116467160" sldId="292"/>
        </pc:sldMkLst>
        <pc:spChg chg="mod">
          <ac:chgData name="Flaherty, Julia E" userId="f2de96d9-d1e7-4635-9cfc-d09a328b8fc0" providerId="ADAL" clId="{D87632B6-96DB-44E4-8671-1DCBEC5367DE}" dt="2024-10-14T23:03:39.877" v="3099" actId="20577"/>
          <ac:spMkLst>
            <pc:docMk/>
            <pc:sldMk cId="3116467160" sldId="292"/>
            <ac:spMk id="5" creationId="{FAEEE714-D7DE-43FF-964C-E6DB0A670FE8}"/>
          </ac:spMkLst>
        </pc:spChg>
        <pc:grpChg chg="del">
          <ac:chgData name="Flaherty, Julia E" userId="f2de96d9-d1e7-4635-9cfc-d09a328b8fc0" providerId="ADAL" clId="{D87632B6-96DB-44E4-8671-1DCBEC5367DE}" dt="2024-10-14T23:02:26.615" v="3036" actId="478"/>
          <ac:grpSpMkLst>
            <pc:docMk/>
            <pc:sldMk cId="3116467160" sldId="292"/>
            <ac:grpSpMk id="12" creationId="{9E865E7A-52A1-3C11-C2A5-BAE95C92841D}"/>
          </ac:grpSpMkLst>
        </pc:grpChg>
        <pc:picChg chg="add mod">
          <ac:chgData name="Flaherty, Julia E" userId="f2de96d9-d1e7-4635-9cfc-d09a328b8fc0" providerId="ADAL" clId="{D87632B6-96DB-44E4-8671-1DCBEC5367DE}" dt="2024-10-14T23:02:41.970" v="3040" actId="14100"/>
          <ac:picMkLst>
            <pc:docMk/>
            <pc:sldMk cId="3116467160" sldId="292"/>
            <ac:picMk id="6" creationId="{2F2914EC-5F80-A829-05F5-370569D2D677}"/>
          </ac:picMkLst>
        </pc:picChg>
        <pc:picChg chg="mod">
          <ac:chgData name="Flaherty, Julia E" userId="f2de96d9-d1e7-4635-9cfc-d09a328b8fc0" providerId="ADAL" clId="{D87632B6-96DB-44E4-8671-1DCBEC5367DE}" dt="2024-10-14T23:02:23.998" v="3035" actId="1076"/>
          <ac:picMkLst>
            <pc:docMk/>
            <pc:sldMk cId="3116467160" sldId="292"/>
            <ac:picMk id="13" creationId="{2FC83B6E-9411-A72C-4884-F73C6E7E53B7}"/>
          </ac:picMkLst>
        </pc:picChg>
      </pc:sldChg>
      <pc:sldChg chg="modSp mod">
        <pc:chgData name="Flaherty, Julia E" userId="f2de96d9-d1e7-4635-9cfc-d09a328b8fc0" providerId="ADAL" clId="{D87632B6-96DB-44E4-8671-1DCBEC5367DE}" dt="2024-10-08T19:14:55.102" v="2450" actId="6549"/>
        <pc:sldMkLst>
          <pc:docMk/>
          <pc:sldMk cId="1425867444" sldId="293"/>
        </pc:sldMkLst>
        <pc:spChg chg="mod">
          <ac:chgData name="Flaherty, Julia E" userId="f2de96d9-d1e7-4635-9cfc-d09a328b8fc0" providerId="ADAL" clId="{D87632B6-96DB-44E4-8671-1DCBEC5367DE}" dt="2024-10-08T19:14:55.102" v="2450" actId="6549"/>
          <ac:spMkLst>
            <pc:docMk/>
            <pc:sldMk cId="1425867444" sldId="293"/>
            <ac:spMk id="3" creationId="{66A7FE13-F2D5-A76B-739B-471FD07C8207}"/>
          </ac:spMkLst>
        </pc:spChg>
      </pc:sldChg>
      <pc:sldChg chg="modSp mod">
        <pc:chgData name="Flaherty, Julia E" userId="f2de96d9-d1e7-4635-9cfc-d09a328b8fc0" providerId="ADAL" clId="{D87632B6-96DB-44E4-8671-1DCBEC5367DE}" dt="2024-10-08T19:15:25.757" v="2464" actId="20577"/>
        <pc:sldMkLst>
          <pc:docMk/>
          <pc:sldMk cId="3224183759" sldId="294"/>
        </pc:sldMkLst>
        <pc:spChg chg="mod">
          <ac:chgData name="Flaherty, Julia E" userId="f2de96d9-d1e7-4635-9cfc-d09a328b8fc0" providerId="ADAL" clId="{D87632B6-96DB-44E4-8671-1DCBEC5367DE}" dt="2024-10-08T19:15:25.757" v="2464" actId="20577"/>
          <ac:spMkLst>
            <pc:docMk/>
            <pc:sldMk cId="3224183759" sldId="294"/>
            <ac:spMk id="3" creationId="{66A7FE13-F2D5-A76B-739B-471FD07C8207}"/>
          </ac:spMkLst>
        </pc:spChg>
      </pc:sldChg>
      <pc:sldChg chg="modSp mod">
        <pc:chgData name="Flaherty, Julia E" userId="f2de96d9-d1e7-4635-9cfc-d09a328b8fc0" providerId="ADAL" clId="{D87632B6-96DB-44E4-8671-1DCBEC5367DE}" dt="2024-10-08T19:16:27.119" v="2530" actId="20577"/>
        <pc:sldMkLst>
          <pc:docMk/>
          <pc:sldMk cId="2652013651" sldId="295"/>
        </pc:sldMkLst>
        <pc:spChg chg="mod">
          <ac:chgData name="Flaherty, Julia E" userId="f2de96d9-d1e7-4635-9cfc-d09a328b8fc0" providerId="ADAL" clId="{D87632B6-96DB-44E4-8671-1DCBEC5367DE}" dt="2024-10-08T19:16:27.119" v="2530" actId="20577"/>
          <ac:spMkLst>
            <pc:docMk/>
            <pc:sldMk cId="2652013651" sldId="295"/>
            <ac:spMk id="3" creationId="{66A7FE13-F2D5-A76B-739B-471FD07C8207}"/>
          </ac:spMkLst>
        </pc:spChg>
      </pc:sldChg>
      <pc:sldChg chg="modSp mod">
        <pc:chgData name="Flaherty, Julia E" userId="f2de96d9-d1e7-4635-9cfc-d09a328b8fc0" providerId="ADAL" clId="{D87632B6-96DB-44E4-8671-1DCBEC5367DE}" dt="2024-10-14T23:05:09.943" v="3108" actId="20577"/>
        <pc:sldMkLst>
          <pc:docMk/>
          <pc:sldMk cId="3542623068" sldId="296"/>
        </pc:sldMkLst>
        <pc:spChg chg="mod">
          <ac:chgData name="Flaherty, Julia E" userId="f2de96d9-d1e7-4635-9cfc-d09a328b8fc0" providerId="ADAL" clId="{D87632B6-96DB-44E4-8671-1DCBEC5367DE}" dt="2024-10-08T19:14:38.619" v="2447" actId="6549"/>
          <ac:spMkLst>
            <pc:docMk/>
            <pc:sldMk cId="3542623068" sldId="296"/>
            <ac:spMk id="3" creationId="{66A7FE13-F2D5-A76B-739B-471FD07C8207}"/>
          </ac:spMkLst>
        </pc:spChg>
        <pc:spChg chg="mod">
          <ac:chgData name="Flaherty, Julia E" userId="f2de96d9-d1e7-4635-9cfc-d09a328b8fc0" providerId="ADAL" clId="{D87632B6-96DB-44E4-8671-1DCBEC5367DE}" dt="2024-10-14T23:05:09.943" v="3108" actId="20577"/>
          <ac:spMkLst>
            <pc:docMk/>
            <pc:sldMk cId="3542623068" sldId="296"/>
            <ac:spMk id="5" creationId="{FAEEE714-D7DE-43FF-964C-E6DB0A670FE8}"/>
          </ac:spMkLst>
        </pc:spChg>
      </pc:sldChg>
      <pc:sldChg chg="addSp delSp modSp mod">
        <pc:chgData name="Flaherty, Julia E" userId="f2de96d9-d1e7-4635-9cfc-d09a328b8fc0" providerId="ADAL" clId="{D87632B6-96DB-44E4-8671-1DCBEC5367DE}" dt="2024-10-14T23:07:52.734" v="3118" actId="14100"/>
        <pc:sldMkLst>
          <pc:docMk/>
          <pc:sldMk cId="3171233879" sldId="297"/>
        </pc:sldMkLst>
        <pc:spChg chg="mod">
          <ac:chgData name="Flaherty, Julia E" userId="f2de96d9-d1e7-4635-9cfc-d09a328b8fc0" providerId="ADAL" clId="{D87632B6-96DB-44E4-8671-1DCBEC5367DE}" dt="2024-10-08T19:14:44.443" v="2448" actId="6549"/>
          <ac:spMkLst>
            <pc:docMk/>
            <pc:sldMk cId="3171233879" sldId="297"/>
            <ac:spMk id="3" creationId="{66A7FE13-F2D5-A76B-739B-471FD07C8207}"/>
          </ac:spMkLst>
        </pc:spChg>
        <pc:grpChg chg="del">
          <ac:chgData name="Flaherty, Julia E" userId="f2de96d9-d1e7-4635-9cfc-d09a328b8fc0" providerId="ADAL" clId="{D87632B6-96DB-44E4-8671-1DCBEC5367DE}" dt="2024-10-14T23:07:40.280" v="3109" actId="478"/>
          <ac:grpSpMkLst>
            <pc:docMk/>
            <pc:sldMk cId="3171233879" sldId="297"/>
            <ac:grpSpMk id="4" creationId="{E4943BDA-2B06-E316-6DF0-8F8BE6A32B24}"/>
          </ac:grpSpMkLst>
        </pc:grpChg>
        <pc:picChg chg="add mod">
          <ac:chgData name="Flaherty, Julia E" userId="f2de96d9-d1e7-4635-9cfc-d09a328b8fc0" providerId="ADAL" clId="{D87632B6-96DB-44E4-8671-1DCBEC5367DE}" dt="2024-10-14T23:07:52.734" v="3118" actId="14100"/>
          <ac:picMkLst>
            <pc:docMk/>
            <pc:sldMk cId="3171233879" sldId="297"/>
            <ac:picMk id="7" creationId="{82CCBD5E-C603-2F07-81EA-673254D7069C}"/>
          </ac:picMkLst>
        </pc:picChg>
      </pc:sldChg>
      <pc:sldChg chg="modSp mod">
        <pc:chgData name="Flaherty, Julia E" userId="f2de96d9-d1e7-4635-9cfc-d09a328b8fc0" providerId="ADAL" clId="{D87632B6-96DB-44E4-8671-1DCBEC5367DE}" dt="2024-10-08T19:14:49.503" v="2449" actId="6549"/>
        <pc:sldMkLst>
          <pc:docMk/>
          <pc:sldMk cId="1433385800" sldId="299"/>
        </pc:sldMkLst>
        <pc:spChg chg="mod">
          <ac:chgData name="Flaherty, Julia E" userId="f2de96d9-d1e7-4635-9cfc-d09a328b8fc0" providerId="ADAL" clId="{D87632B6-96DB-44E4-8671-1DCBEC5367DE}" dt="2024-10-08T19:14:49.503" v="2449" actId="6549"/>
          <ac:spMkLst>
            <pc:docMk/>
            <pc:sldMk cId="1433385800" sldId="299"/>
            <ac:spMk id="3" creationId="{66A7FE13-F2D5-A76B-739B-471FD07C8207}"/>
          </ac:spMkLst>
        </pc:spChg>
      </pc:sldChg>
      <pc:sldChg chg="modSp mod">
        <pc:chgData name="Flaherty, Julia E" userId="f2de96d9-d1e7-4635-9cfc-d09a328b8fc0" providerId="ADAL" clId="{D87632B6-96DB-44E4-8671-1DCBEC5367DE}" dt="2024-10-08T19:14:59.754" v="2451" actId="6549"/>
        <pc:sldMkLst>
          <pc:docMk/>
          <pc:sldMk cId="1770633452" sldId="300"/>
        </pc:sldMkLst>
        <pc:spChg chg="mod">
          <ac:chgData name="Flaherty, Julia E" userId="f2de96d9-d1e7-4635-9cfc-d09a328b8fc0" providerId="ADAL" clId="{D87632B6-96DB-44E4-8671-1DCBEC5367DE}" dt="2024-10-08T19:14:59.754" v="2451" actId="6549"/>
          <ac:spMkLst>
            <pc:docMk/>
            <pc:sldMk cId="1770633452" sldId="300"/>
            <ac:spMk id="3" creationId="{66A7FE13-F2D5-A76B-739B-471FD07C8207}"/>
          </ac:spMkLst>
        </pc:spChg>
      </pc:sldChg>
      <pc:sldChg chg="modSp mod">
        <pc:chgData name="Flaherty, Julia E" userId="f2de96d9-d1e7-4635-9cfc-d09a328b8fc0" providerId="ADAL" clId="{D87632B6-96DB-44E4-8671-1DCBEC5367DE}" dt="2024-10-08T19:15:05.019" v="2452" actId="6549"/>
        <pc:sldMkLst>
          <pc:docMk/>
          <pc:sldMk cId="1776645318" sldId="301"/>
        </pc:sldMkLst>
        <pc:spChg chg="mod">
          <ac:chgData name="Flaherty, Julia E" userId="f2de96d9-d1e7-4635-9cfc-d09a328b8fc0" providerId="ADAL" clId="{D87632B6-96DB-44E4-8671-1DCBEC5367DE}" dt="2024-10-08T19:15:05.019" v="2452" actId="6549"/>
          <ac:spMkLst>
            <pc:docMk/>
            <pc:sldMk cId="1776645318" sldId="301"/>
            <ac:spMk id="3" creationId="{66A7FE13-F2D5-A76B-739B-471FD07C8207}"/>
          </ac:spMkLst>
        </pc:spChg>
      </pc:sldChg>
      <pc:sldChg chg="addSp delSp modSp mod delCm chgLayout modNotesTx">
        <pc:chgData name="Flaherty, Julia E" userId="f2de96d9-d1e7-4635-9cfc-d09a328b8fc0" providerId="ADAL" clId="{D87632B6-96DB-44E4-8671-1DCBEC5367DE}" dt="2024-10-04T23:04:35.667" v="724" actId="20577"/>
        <pc:sldMkLst>
          <pc:docMk/>
          <pc:sldMk cId="2184340795" sldId="302"/>
        </pc:sldMkLst>
        <pc:spChg chg="mod ord">
          <ac:chgData name="Flaherty, Julia E" userId="f2de96d9-d1e7-4635-9cfc-d09a328b8fc0" providerId="ADAL" clId="{D87632B6-96DB-44E4-8671-1DCBEC5367DE}" dt="2024-10-04T20:44:02.103" v="71" actId="700"/>
          <ac:spMkLst>
            <pc:docMk/>
            <pc:sldMk cId="2184340795" sldId="302"/>
            <ac:spMk id="2" creationId="{D8B293C3-E3B0-93E6-A551-9FB3742576EC}"/>
          </ac:spMkLst>
        </pc:spChg>
        <pc:spChg chg="mod ord">
          <ac:chgData name="Flaherty, Julia E" userId="f2de96d9-d1e7-4635-9cfc-d09a328b8fc0" providerId="ADAL" clId="{D87632B6-96DB-44E4-8671-1DCBEC5367DE}" dt="2024-10-04T20:47:21.415" v="85" actId="20577"/>
          <ac:spMkLst>
            <pc:docMk/>
            <pc:sldMk cId="2184340795" sldId="302"/>
            <ac:spMk id="3" creationId="{9F0407A0-1025-90FB-BCF2-B13D65878602}"/>
          </ac:spMkLst>
        </pc:spChg>
        <pc:spChg chg="add mod ord">
          <ac:chgData name="Flaherty, Julia E" userId="f2de96d9-d1e7-4635-9cfc-d09a328b8fc0" providerId="ADAL" clId="{D87632B6-96DB-44E4-8671-1DCBEC5367DE}" dt="2024-10-04T20:44:39.307" v="76" actId="255"/>
          <ac:spMkLst>
            <pc:docMk/>
            <pc:sldMk cId="2184340795" sldId="302"/>
            <ac:spMk id="4" creationId="{B7E00048-9F6D-67C4-16BC-05EA5D3FD947}"/>
          </ac:spMkLst>
        </pc:spChg>
        <pc:graphicFrameChg chg="del">
          <ac:chgData name="Flaherty, Julia E" userId="f2de96d9-d1e7-4635-9cfc-d09a328b8fc0" providerId="ADAL" clId="{D87632B6-96DB-44E4-8671-1DCBEC5367DE}" dt="2024-10-04T20:42:53.139" v="35" actId="478"/>
          <ac:graphicFrameMkLst>
            <pc:docMk/>
            <pc:sldMk cId="2184340795" sldId="302"/>
            <ac:graphicFrameMk id="8" creationId="{5C005CAE-365F-6714-E5D8-CC807F83FF74}"/>
          </ac:graphicFrameMkLst>
        </pc:graphicFrameChg>
        <pc:extLst>
          <p:ext xmlns:p="http://schemas.openxmlformats.org/presentationml/2006/main" uri="{D6D511B9-2390-475A-947B-AFAB55BFBCF1}">
            <pc226:cmChg xmlns:pc226="http://schemas.microsoft.com/office/powerpoint/2022/06/main/command" chg="del">
              <pc226:chgData name="Flaherty, Julia E" userId="f2de96d9-d1e7-4635-9cfc-d09a328b8fc0" providerId="ADAL" clId="{D87632B6-96DB-44E4-8671-1DCBEC5367DE}" dt="2024-10-04T20:42:34.254" v="11"/>
              <pc2:cmMkLst xmlns:pc2="http://schemas.microsoft.com/office/powerpoint/2019/9/main/command">
                <pc:docMk/>
                <pc:sldMk cId="2184340795" sldId="302"/>
                <pc2:cmMk id="{75ED9057-AFF9-4A30-B15A-68C36991A20B}"/>
              </pc2:cmMkLst>
            </pc226:cmChg>
          </p:ext>
        </pc:extLst>
      </pc:sldChg>
      <pc:sldChg chg="addSp delSp modSp mod">
        <pc:chgData name="Flaherty, Julia E" userId="f2de96d9-d1e7-4635-9cfc-d09a328b8fc0" providerId="ADAL" clId="{D87632B6-96DB-44E4-8671-1DCBEC5367DE}" dt="2024-10-04T20:54:59.259" v="283" actId="20577"/>
        <pc:sldMkLst>
          <pc:docMk/>
          <pc:sldMk cId="2080144236" sldId="303"/>
        </pc:sldMkLst>
        <pc:spChg chg="mod">
          <ac:chgData name="Flaherty, Julia E" userId="f2de96d9-d1e7-4635-9cfc-d09a328b8fc0" providerId="ADAL" clId="{D87632B6-96DB-44E4-8671-1DCBEC5367DE}" dt="2024-10-04T20:54:19.933" v="273" actId="20577"/>
          <ac:spMkLst>
            <pc:docMk/>
            <pc:sldMk cId="2080144236" sldId="303"/>
            <ac:spMk id="3" creationId="{786FBB3B-B2FA-5749-2E49-E05155A003E6}"/>
          </ac:spMkLst>
        </pc:spChg>
        <pc:spChg chg="add mod">
          <ac:chgData name="Flaherty, Julia E" userId="f2de96d9-d1e7-4635-9cfc-d09a328b8fc0" providerId="ADAL" clId="{D87632B6-96DB-44E4-8671-1DCBEC5367DE}" dt="2024-10-04T20:54:59.259" v="283" actId="20577"/>
          <ac:spMkLst>
            <pc:docMk/>
            <pc:sldMk cId="2080144236" sldId="303"/>
            <ac:spMk id="6" creationId="{E864C09A-5A7D-50DC-2291-7A4BA449A7C0}"/>
          </ac:spMkLst>
        </pc:spChg>
        <pc:graphicFrameChg chg="del">
          <ac:chgData name="Flaherty, Julia E" userId="f2de96d9-d1e7-4635-9cfc-d09a328b8fc0" providerId="ADAL" clId="{D87632B6-96DB-44E4-8671-1DCBEC5367DE}" dt="2024-10-04T20:42:57.354" v="36" actId="478"/>
          <ac:graphicFrameMkLst>
            <pc:docMk/>
            <pc:sldMk cId="2080144236" sldId="303"/>
            <ac:graphicFrameMk id="5" creationId="{71E04173-5CE5-450D-2D55-14CE77AFB258}"/>
          </ac:graphicFrameMkLst>
        </pc:graphicFrameChg>
      </pc:sldChg>
      <pc:sldChg chg="addSp delSp modSp mod chgLayout">
        <pc:chgData name="Flaherty, Julia E" userId="f2de96d9-d1e7-4635-9cfc-d09a328b8fc0" providerId="ADAL" clId="{D87632B6-96DB-44E4-8671-1DCBEC5367DE}" dt="2024-10-04T21:03:34.935" v="501" actId="20577"/>
        <pc:sldMkLst>
          <pc:docMk/>
          <pc:sldMk cId="1131771893" sldId="304"/>
        </pc:sldMkLst>
        <pc:spChg chg="mod ord">
          <ac:chgData name="Flaherty, Julia E" userId="f2de96d9-d1e7-4635-9cfc-d09a328b8fc0" providerId="ADAL" clId="{D87632B6-96DB-44E4-8671-1DCBEC5367DE}" dt="2024-10-04T21:00:56.422" v="482" actId="700"/>
          <ac:spMkLst>
            <pc:docMk/>
            <pc:sldMk cId="1131771893" sldId="304"/>
            <ac:spMk id="2" creationId="{AA39FAAD-8CCF-2B64-4E4A-2B172FF02D31}"/>
          </ac:spMkLst>
        </pc:spChg>
        <pc:spChg chg="mod ord">
          <ac:chgData name="Flaherty, Julia E" userId="f2de96d9-d1e7-4635-9cfc-d09a328b8fc0" providerId="ADAL" clId="{D87632B6-96DB-44E4-8671-1DCBEC5367DE}" dt="2024-10-04T21:00:56.422" v="482" actId="700"/>
          <ac:spMkLst>
            <pc:docMk/>
            <pc:sldMk cId="1131771893" sldId="304"/>
            <ac:spMk id="3" creationId="{017747C7-C4FA-6614-1913-892E90B3979C}"/>
          </ac:spMkLst>
        </pc:spChg>
        <pc:spChg chg="add mod ord">
          <ac:chgData name="Flaherty, Julia E" userId="f2de96d9-d1e7-4635-9cfc-d09a328b8fc0" providerId="ADAL" clId="{D87632B6-96DB-44E4-8671-1DCBEC5367DE}" dt="2024-10-04T21:03:34.935" v="501" actId="20577"/>
          <ac:spMkLst>
            <pc:docMk/>
            <pc:sldMk cId="1131771893" sldId="304"/>
            <ac:spMk id="4" creationId="{13863178-5F76-1CCB-87B3-F01E78044DA6}"/>
          </ac:spMkLst>
        </pc:spChg>
        <pc:graphicFrameChg chg="del">
          <ac:chgData name="Flaherty, Julia E" userId="f2de96d9-d1e7-4635-9cfc-d09a328b8fc0" providerId="ADAL" clId="{D87632B6-96DB-44E4-8671-1DCBEC5367DE}" dt="2024-10-04T20:43:01.489" v="37" actId="478"/>
          <ac:graphicFrameMkLst>
            <pc:docMk/>
            <pc:sldMk cId="1131771893" sldId="304"/>
            <ac:graphicFrameMk id="5" creationId="{9913C289-A142-C7EF-9815-AE95938C9B4D}"/>
          </ac:graphicFrameMkLst>
        </pc:graphicFrameChg>
      </pc:sldChg>
      <pc:sldChg chg="modSp mod">
        <pc:chgData name="Flaherty, Julia E" userId="f2de96d9-d1e7-4635-9cfc-d09a328b8fc0" providerId="ADAL" clId="{D87632B6-96DB-44E4-8671-1DCBEC5367DE}" dt="2024-10-08T19:15:11.391" v="2453" actId="6549"/>
        <pc:sldMkLst>
          <pc:docMk/>
          <pc:sldMk cId="3344481962" sldId="310"/>
        </pc:sldMkLst>
        <pc:spChg chg="mod">
          <ac:chgData name="Flaherty, Julia E" userId="f2de96d9-d1e7-4635-9cfc-d09a328b8fc0" providerId="ADAL" clId="{D87632B6-96DB-44E4-8671-1DCBEC5367DE}" dt="2024-10-08T19:15:11.391" v="2453" actId="6549"/>
          <ac:spMkLst>
            <pc:docMk/>
            <pc:sldMk cId="3344481962" sldId="310"/>
            <ac:spMk id="3" creationId="{66A7FE13-F2D5-A76B-739B-471FD07C8207}"/>
          </ac:spMkLst>
        </pc:spChg>
      </pc:sldChg>
      <pc:sldChg chg="modSp mod">
        <pc:chgData name="Flaherty, Julia E" userId="f2de96d9-d1e7-4635-9cfc-d09a328b8fc0" providerId="ADAL" clId="{D87632B6-96DB-44E4-8671-1DCBEC5367DE}" dt="2024-10-04T23:21:46.153" v="750" actId="20577"/>
        <pc:sldMkLst>
          <pc:docMk/>
          <pc:sldMk cId="1533176945" sldId="311"/>
        </pc:sldMkLst>
        <pc:spChg chg="mod">
          <ac:chgData name="Flaherty, Julia E" userId="f2de96d9-d1e7-4635-9cfc-d09a328b8fc0" providerId="ADAL" clId="{D87632B6-96DB-44E4-8671-1DCBEC5367DE}" dt="2024-10-04T23:21:46.153" v="750" actId="20577"/>
          <ac:spMkLst>
            <pc:docMk/>
            <pc:sldMk cId="1533176945" sldId="311"/>
            <ac:spMk id="6" creationId="{F167DB7E-4EBB-33E5-631E-EE261D206C21}"/>
          </ac:spMkLst>
        </pc:spChg>
      </pc:sldChg>
      <pc:sldChg chg="modSp mod">
        <pc:chgData name="Flaherty, Julia E" userId="f2de96d9-d1e7-4635-9cfc-d09a328b8fc0" providerId="ADAL" clId="{D87632B6-96DB-44E4-8671-1DCBEC5367DE}" dt="2024-10-08T19:15:17.264" v="2454" actId="6549"/>
        <pc:sldMkLst>
          <pc:docMk/>
          <pc:sldMk cId="1279781393" sldId="313"/>
        </pc:sldMkLst>
        <pc:spChg chg="mod">
          <ac:chgData name="Flaherty, Julia E" userId="f2de96d9-d1e7-4635-9cfc-d09a328b8fc0" providerId="ADAL" clId="{D87632B6-96DB-44E4-8671-1DCBEC5367DE}" dt="2024-10-08T19:15:17.264" v="2454" actId="6549"/>
          <ac:spMkLst>
            <pc:docMk/>
            <pc:sldMk cId="1279781393" sldId="313"/>
            <ac:spMk id="3" creationId="{66A7FE13-F2D5-A76B-739B-471FD07C8207}"/>
          </ac:spMkLst>
        </pc:spChg>
      </pc:sldChg>
      <pc:sldChg chg="modSp mod">
        <pc:chgData name="Flaherty, Julia E" userId="f2de96d9-d1e7-4635-9cfc-d09a328b8fc0" providerId="ADAL" clId="{D87632B6-96DB-44E4-8671-1DCBEC5367DE}" dt="2024-10-08T19:15:33.663" v="2473" actId="20577"/>
        <pc:sldMkLst>
          <pc:docMk/>
          <pc:sldMk cId="4251120333" sldId="314"/>
        </pc:sldMkLst>
        <pc:spChg chg="mod">
          <ac:chgData name="Flaherty, Julia E" userId="f2de96d9-d1e7-4635-9cfc-d09a328b8fc0" providerId="ADAL" clId="{D87632B6-96DB-44E4-8671-1DCBEC5367DE}" dt="2024-10-08T19:15:33.663" v="2473" actId="20577"/>
          <ac:spMkLst>
            <pc:docMk/>
            <pc:sldMk cId="4251120333" sldId="314"/>
            <ac:spMk id="3" creationId="{66A7FE13-F2D5-A76B-739B-471FD07C8207}"/>
          </ac:spMkLst>
        </pc:spChg>
      </pc:sldChg>
      <pc:sldChg chg="modSp mod">
        <pc:chgData name="Flaherty, Julia E" userId="f2de96d9-d1e7-4635-9cfc-d09a328b8fc0" providerId="ADAL" clId="{D87632B6-96DB-44E4-8671-1DCBEC5367DE}" dt="2024-10-08T19:15:45.134" v="2485" actId="20577"/>
        <pc:sldMkLst>
          <pc:docMk/>
          <pc:sldMk cId="3417108902" sldId="315"/>
        </pc:sldMkLst>
        <pc:spChg chg="mod">
          <ac:chgData name="Flaherty, Julia E" userId="f2de96d9-d1e7-4635-9cfc-d09a328b8fc0" providerId="ADAL" clId="{D87632B6-96DB-44E4-8671-1DCBEC5367DE}" dt="2024-10-08T19:15:45.134" v="2485" actId="20577"/>
          <ac:spMkLst>
            <pc:docMk/>
            <pc:sldMk cId="3417108902" sldId="315"/>
            <ac:spMk id="3" creationId="{66A7FE13-F2D5-A76B-739B-471FD07C8207}"/>
          </ac:spMkLst>
        </pc:spChg>
      </pc:sldChg>
      <pc:sldChg chg="modSp mod">
        <pc:chgData name="Flaherty, Julia E" userId="f2de96d9-d1e7-4635-9cfc-d09a328b8fc0" providerId="ADAL" clId="{D87632B6-96DB-44E4-8671-1DCBEC5367DE}" dt="2024-10-08T19:15:55.564" v="2496" actId="20577"/>
        <pc:sldMkLst>
          <pc:docMk/>
          <pc:sldMk cId="2087059811" sldId="316"/>
        </pc:sldMkLst>
        <pc:spChg chg="mod">
          <ac:chgData name="Flaherty, Julia E" userId="f2de96d9-d1e7-4635-9cfc-d09a328b8fc0" providerId="ADAL" clId="{D87632B6-96DB-44E4-8671-1DCBEC5367DE}" dt="2024-10-08T19:15:55.564" v="2496" actId="20577"/>
          <ac:spMkLst>
            <pc:docMk/>
            <pc:sldMk cId="2087059811" sldId="316"/>
            <ac:spMk id="3" creationId="{66A7FE13-F2D5-A76B-739B-471FD07C8207}"/>
          </ac:spMkLst>
        </pc:spChg>
      </pc:sldChg>
      <pc:sldChg chg="modSp mod">
        <pc:chgData name="Flaherty, Julia E" userId="f2de96d9-d1e7-4635-9cfc-d09a328b8fc0" providerId="ADAL" clId="{D87632B6-96DB-44E4-8671-1DCBEC5367DE}" dt="2024-10-08T19:16:06.525" v="2507" actId="20577"/>
        <pc:sldMkLst>
          <pc:docMk/>
          <pc:sldMk cId="3520354591" sldId="318"/>
        </pc:sldMkLst>
        <pc:spChg chg="mod">
          <ac:chgData name="Flaherty, Julia E" userId="f2de96d9-d1e7-4635-9cfc-d09a328b8fc0" providerId="ADAL" clId="{D87632B6-96DB-44E4-8671-1DCBEC5367DE}" dt="2024-10-08T19:16:06.525" v="2507" actId="20577"/>
          <ac:spMkLst>
            <pc:docMk/>
            <pc:sldMk cId="3520354591" sldId="318"/>
            <ac:spMk id="3" creationId="{66A7FE13-F2D5-A76B-739B-471FD07C8207}"/>
          </ac:spMkLst>
        </pc:spChg>
      </pc:sldChg>
      <pc:sldChg chg="modSp mod">
        <pc:chgData name="Flaherty, Julia E" userId="f2de96d9-d1e7-4635-9cfc-d09a328b8fc0" providerId="ADAL" clId="{D87632B6-96DB-44E4-8671-1DCBEC5367DE}" dt="2024-10-08T19:16:17.533" v="2520" actId="20577"/>
        <pc:sldMkLst>
          <pc:docMk/>
          <pc:sldMk cId="872061339" sldId="319"/>
        </pc:sldMkLst>
        <pc:spChg chg="mod">
          <ac:chgData name="Flaherty, Julia E" userId="f2de96d9-d1e7-4635-9cfc-d09a328b8fc0" providerId="ADAL" clId="{D87632B6-96DB-44E4-8671-1DCBEC5367DE}" dt="2024-10-08T19:16:17.533" v="2520" actId="20577"/>
          <ac:spMkLst>
            <pc:docMk/>
            <pc:sldMk cId="872061339" sldId="319"/>
            <ac:spMk id="3" creationId="{66A7FE13-F2D5-A76B-739B-471FD07C8207}"/>
          </ac:spMkLst>
        </pc:spChg>
      </pc:sldChg>
      <pc:sldChg chg="modSp mod">
        <pc:chgData name="Flaherty, Julia E" userId="f2de96d9-d1e7-4635-9cfc-d09a328b8fc0" providerId="ADAL" clId="{D87632B6-96DB-44E4-8671-1DCBEC5367DE}" dt="2024-10-08T19:16:40.366" v="2544" actId="20577"/>
        <pc:sldMkLst>
          <pc:docMk/>
          <pc:sldMk cId="1764236299" sldId="320"/>
        </pc:sldMkLst>
        <pc:spChg chg="mod">
          <ac:chgData name="Flaherty, Julia E" userId="f2de96d9-d1e7-4635-9cfc-d09a328b8fc0" providerId="ADAL" clId="{D87632B6-96DB-44E4-8671-1DCBEC5367DE}" dt="2024-10-08T19:16:40.366" v="2544" actId="20577"/>
          <ac:spMkLst>
            <pc:docMk/>
            <pc:sldMk cId="1764236299" sldId="320"/>
            <ac:spMk id="3" creationId="{66A7FE13-F2D5-A76B-739B-471FD07C8207}"/>
          </ac:spMkLst>
        </pc:spChg>
      </pc:sldChg>
      <pc:sldChg chg="modSp mod">
        <pc:chgData name="Flaherty, Julia E" userId="f2de96d9-d1e7-4635-9cfc-d09a328b8fc0" providerId="ADAL" clId="{D87632B6-96DB-44E4-8671-1DCBEC5367DE}" dt="2024-10-14T23:09:46.111" v="3124" actId="1076"/>
        <pc:sldMkLst>
          <pc:docMk/>
          <pc:sldMk cId="3745870963" sldId="322"/>
        </pc:sldMkLst>
        <pc:picChg chg="mod">
          <ac:chgData name="Flaherty, Julia E" userId="f2de96d9-d1e7-4635-9cfc-d09a328b8fc0" providerId="ADAL" clId="{D87632B6-96DB-44E4-8671-1DCBEC5367DE}" dt="2024-10-14T23:09:46.111" v="3124" actId="1076"/>
          <ac:picMkLst>
            <pc:docMk/>
            <pc:sldMk cId="3745870963" sldId="322"/>
            <ac:picMk id="15" creationId="{0276DE78-AC94-CF97-1B6F-9C02E6C61F07}"/>
          </ac:picMkLst>
        </pc:picChg>
      </pc:sldChg>
      <pc:sldChg chg="addSp delSp modSp mod">
        <pc:chgData name="Flaherty, Julia E" userId="f2de96d9-d1e7-4635-9cfc-d09a328b8fc0" providerId="ADAL" clId="{D87632B6-96DB-44E4-8671-1DCBEC5367DE}" dt="2024-10-11T17:01:52.375" v="2995" actId="478"/>
        <pc:sldMkLst>
          <pc:docMk/>
          <pc:sldMk cId="3958080998" sldId="336"/>
        </pc:sldMkLst>
        <pc:picChg chg="add del mod">
          <ac:chgData name="Flaherty, Julia E" userId="f2de96d9-d1e7-4635-9cfc-d09a328b8fc0" providerId="ADAL" clId="{D87632B6-96DB-44E4-8671-1DCBEC5367DE}" dt="2024-10-11T17:01:52.375" v="2995" actId="478"/>
          <ac:picMkLst>
            <pc:docMk/>
            <pc:sldMk cId="3958080998" sldId="336"/>
            <ac:picMk id="7" creationId="{2A16A03C-CDCD-46BC-8122-47A04A4B73E6}"/>
          </ac:picMkLst>
        </pc:picChg>
      </pc:sldChg>
      <pc:sldChg chg="modSp mod">
        <pc:chgData name="Flaherty, Julia E" userId="f2de96d9-d1e7-4635-9cfc-d09a328b8fc0" providerId="ADAL" clId="{D87632B6-96DB-44E4-8671-1DCBEC5367DE}" dt="2024-10-07T20:05:54.566" v="1504" actId="20577"/>
        <pc:sldMkLst>
          <pc:docMk/>
          <pc:sldMk cId="1739756651" sldId="339"/>
        </pc:sldMkLst>
        <pc:spChg chg="mod">
          <ac:chgData name="Flaherty, Julia E" userId="f2de96d9-d1e7-4635-9cfc-d09a328b8fc0" providerId="ADAL" clId="{D87632B6-96DB-44E4-8671-1DCBEC5367DE}" dt="2024-10-07T20:05:54.566" v="1504" actId="20577"/>
          <ac:spMkLst>
            <pc:docMk/>
            <pc:sldMk cId="1739756651" sldId="339"/>
            <ac:spMk id="3" creationId="{9B27D24B-9E0F-F58D-A796-97C175406D0C}"/>
          </ac:spMkLst>
        </pc:spChg>
      </pc:sldChg>
      <pc:sldChg chg="modSp mod modCm">
        <pc:chgData name="Flaherty, Julia E" userId="f2de96d9-d1e7-4635-9cfc-d09a328b8fc0" providerId="ADAL" clId="{D87632B6-96DB-44E4-8671-1DCBEC5367DE}" dt="2024-10-18T15:48:10.211" v="3424"/>
        <pc:sldMkLst>
          <pc:docMk/>
          <pc:sldMk cId="2504106750" sldId="340"/>
        </pc:sldMkLst>
        <pc:spChg chg="mod">
          <ac:chgData name="Flaherty, Julia E" userId="f2de96d9-d1e7-4635-9cfc-d09a328b8fc0" providerId="ADAL" clId="{D87632B6-96DB-44E4-8671-1DCBEC5367DE}" dt="2024-10-18T15:47:41.039" v="3423" actId="6549"/>
          <ac:spMkLst>
            <pc:docMk/>
            <pc:sldMk cId="2504106750" sldId="340"/>
            <ac:spMk id="4" creationId="{4E1DC195-89C4-6DE7-325D-1FA6D0E35098}"/>
          </ac:spMkLst>
        </pc:spChg>
        <pc:extLst>
          <p:ext xmlns:p="http://schemas.openxmlformats.org/presentationml/2006/main" uri="{D6D511B9-2390-475A-947B-AFAB55BFBCF1}">
            <pc226:cmChg xmlns:pc226="http://schemas.microsoft.com/office/powerpoint/2022/06/main/command" chg="mod">
              <pc226:chgData name="Flaherty, Julia E" userId="f2de96d9-d1e7-4635-9cfc-d09a328b8fc0" providerId="ADAL" clId="{D87632B6-96DB-44E4-8671-1DCBEC5367DE}" dt="2024-10-18T15:48:10.211" v="3424"/>
              <pc2:cmMkLst xmlns:pc2="http://schemas.microsoft.com/office/powerpoint/2019/9/main/command">
                <pc:docMk/>
                <pc:sldMk cId="2504106750" sldId="340"/>
                <pc2:cmMk id="{E2179647-59C5-48E1-B811-5019FE66D370}"/>
              </pc2:cmMkLst>
              <pc226:cmRplyChg chg="add">
                <pc226:chgData name="Flaherty, Julia E" userId="f2de96d9-d1e7-4635-9cfc-d09a328b8fc0" providerId="ADAL" clId="{D87632B6-96DB-44E4-8671-1DCBEC5367DE}" dt="2024-10-18T15:48:10.211" v="3424"/>
                <pc2:cmRplyMkLst xmlns:pc2="http://schemas.microsoft.com/office/powerpoint/2019/9/main/command">
                  <pc:docMk/>
                  <pc:sldMk cId="2504106750" sldId="340"/>
                  <pc2:cmMk id="{E2179647-59C5-48E1-B811-5019FE66D370}"/>
                  <pc2:cmRplyMk id="{1279F42B-B05D-40B4-A4F3-4860FC627E72}"/>
                </pc2:cmRplyMkLst>
              </pc226:cmRplyChg>
            </pc226:cmChg>
          </p:ext>
        </pc:extLst>
      </pc:sldChg>
      <pc:sldChg chg="ord">
        <pc:chgData name="Flaherty, Julia E" userId="f2de96d9-d1e7-4635-9cfc-d09a328b8fc0" providerId="ADAL" clId="{D87632B6-96DB-44E4-8671-1DCBEC5367DE}" dt="2024-10-14T23:16:05.100" v="3132"/>
        <pc:sldMkLst>
          <pc:docMk/>
          <pc:sldMk cId="3405470801" sldId="341"/>
        </pc:sldMkLst>
      </pc:sldChg>
      <pc:sldChg chg="ord">
        <pc:chgData name="Flaherty, Julia E" userId="f2de96d9-d1e7-4635-9cfc-d09a328b8fc0" providerId="ADAL" clId="{D87632B6-96DB-44E4-8671-1DCBEC5367DE}" dt="2024-10-14T23:16:05.100" v="3132"/>
        <pc:sldMkLst>
          <pc:docMk/>
          <pc:sldMk cId="69351527" sldId="342"/>
        </pc:sldMkLst>
      </pc:sldChg>
      <pc:sldChg chg="ord">
        <pc:chgData name="Flaherty, Julia E" userId="f2de96d9-d1e7-4635-9cfc-d09a328b8fc0" providerId="ADAL" clId="{D87632B6-96DB-44E4-8671-1DCBEC5367DE}" dt="2024-10-14T23:16:05.100" v="3132"/>
        <pc:sldMkLst>
          <pc:docMk/>
          <pc:sldMk cId="3830542477" sldId="343"/>
        </pc:sldMkLst>
      </pc:sldChg>
      <pc:sldChg chg="modSp mod">
        <pc:chgData name="Flaherty, Julia E" userId="f2de96d9-d1e7-4635-9cfc-d09a328b8fc0" providerId="ADAL" clId="{D87632B6-96DB-44E4-8671-1DCBEC5367DE}" dt="2024-10-04T23:22:39.356" v="751" actId="20577"/>
        <pc:sldMkLst>
          <pc:docMk/>
          <pc:sldMk cId="4128467246" sldId="344"/>
        </pc:sldMkLst>
        <pc:spChg chg="mod">
          <ac:chgData name="Flaherty, Julia E" userId="f2de96d9-d1e7-4635-9cfc-d09a328b8fc0" providerId="ADAL" clId="{D87632B6-96DB-44E4-8671-1DCBEC5367DE}" dt="2024-10-04T23:22:39.356" v="751" actId="20577"/>
          <ac:spMkLst>
            <pc:docMk/>
            <pc:sldMk cId="4128467246" sldId="344"/>
            <ac:spMk id="3" creationId="{D5CA703C-2E40-94DB-DF56-E10E2618E4B0}"/>
          </ac:spMkLst>
        </pc:spChg>
      </pc:sldChg>
      <pc:sldChg chg="addSp delSp modSp mod ord modCm">
        <pc:chgData name="Flaherty, Julia E" userId="f2de96d9-d1e7-4635-9cfc-d09a328b8fc0" providerId="ADAL" clId="{D87632B6-96DB-44E4-8671-1DCBEC5367DE}" dt="2024-10-18T15:48:50.543" v="3425"/>
        <pc:sldMkLst>
          <pc:docMk/>
          <pc:sldMk cId="721929647" sldId="345"/>
        </pc:sldMkLst>
        <pc:spChg chg="add mod">
          <ac:chgData name="Flaherty, Julia E" userId="f2de96d9-d1e7-4635-9cfc-d09a328b8fc0" providerId="ADAL" clId="{D87632B6-96DB-44E4-8671-1DCBEC5367DE}" dt="2024-10-08T18:49:44.946" v="2326" actId="20577"/>
          <ac:spMkLst>
            <pc:docMk/>
            <pc:sldMk cId="721929647" sldId="345"/>
            <ac:spMk id="8" creationId="{1BAF09AF-6798-505C-0FD0-1B0829A7DA36}"/>
          </ac:spMkLst>
        </pc:spChg>
        <pc:picChg chg="add mod modCrop">
          <ac:chgData name="Flaherty, Julia E" userId="f2de96d9-d1e7-4635-9cfc-d09a328b8fc0" providerId="ADAL" clId="{D87632B6-96DB-44E4-8671-1DCBEC5367DE}" dt="2024-10-08T18:36:19.497" v="2186" actId="732"/>
          <ac:picMkLst>
            <pc:docMk/>
            <pc:sldMk cId="721929647" sldId="345"/>
            <ac:picMk id="5" creationId="{DBB74B6F-F575-0B7B-13A4-0BA3F109EF22}"/>
          </ac:picMkLst>
        </pc:picChg>
        <pc:picChg chg="add mod modCrop">
          <ac:chgData name="Flaherty, Julia E" userId="f2de96d9-d1e7-4635-9cfc-d09a328b8fc0" providerId="ADAL" clId="{D87632B6-96DB-44E4-8671-1DCBEC5367DE}" dt="2024-10-08T18:36:33.303" v="2187" actId="732"/>
          <ac:picMkLst>
            <pc:docMk/>
            <pc:sldMk cId="721929647" sldId="345"/>
            <ac:picMk id="7" creationId="{757B8280-D128-3EA0-7587-2A4C1CF63AD5}"/>
          </ac:picMkLst>
        </pc:picChg>
        <pc:picChg chg="del">
          <ac:chgData name="Flaherty, Julia E" userId="f2de96d9-d1e7-4635-9cfc-d09a328b8fc0" providerId="ADAL" clId="{D87632B6-96DB-44E4-8671-1DCBEC5367DE}" dt="2024-10-08T18:33:39.013" v="2179" actId="478"/>
          <ac:picMkLst>
            <pc:docMk/>
            <pc:sldMk cId="721929647" sldId="345"/>
            <ac:picMk id="9" creationId="{F47D65F8-6EAA-0189-044E-805666661D96}"/>
          </ac:picMkLst>
        </pc:picChg>
        <pc:picChg chg="del">
          <ac:chgData name="Flaherty, Julia E" userId="f2de96d9-d1e7-4635-9cfc-d09a328b8fc0" providerId="ADAL" clId="{D87632B6-96DB-44E4-8671-1DCBEC5367DE}" dt="2024-10-08T18:33:40.685" v="2180" actId="478"/>
          <ac:picMkLst>
            <pc:docMk/>
            <pc:sldMk cId="721929647" sldId="345"/>
            <ac:picMk id="11" creationId="{F3ABE264-0AE8-D0E2-1FAB-1252841151A0}"/>
          </ac:picMkLst>
        </pc:picChg>
        <pc:picChg chg="del">
          <ac:chgData name="Flaherty, Julia E" userId="f2de96d9-d1e7-4635-9cfc-d09a328b8fc0" providerId="ADAL" clId="{D87632B6-96DB-44E4-8671-1DCBEC5367DE}" dt="2024-10-08T18:33:42.541" v="2181" actId="478"/>
          <ac:picMkLst>
            <pc:docMk/>
            <pc:sldMk cId="721929647" sldId="345"/>
            <ac:picMk id="13" creationId="{09ABE017-AC81-B4DC-B5DD-7623FC25D95F}"/>
          </ac:picMkLst>
        </pc:picChg>
        <pc:extLst>
          <p:ext xmlns:p="http://schemas.openxmlformats.org/presentationml/2006/main" uri="{D6D511B9-2390-475A-947B-AFAB55BFBCF1}">
            <pc226:cmChg xmlns:pc226="http://schemas.microsoft.com/office/powerpoint/2022/06/main/command" chg="">
              <pc226:chgData name="Flaherty, Julia E" userId="f2de96d9-d1e7-4635-9cfc-d09a328b8fc0" providerId="ADAL" clId="{D87632B6-96DB-44E4-8671-1DCBEC5367DE}" dt="2024-10-18T15:48:50.543" v="3425"/>
              <pc2:cmMkLst xmlns:pc2="http://schemas.microsoft.com/office/powerpoint/2019/9/main/command">
                <pc:docMk/>
                <pc:sldMk cId="721929647" sldId="345"/>
                <pc2:cmMk id="{413FA538-439A-4D3F-B4A0-DDBD6936DA08}"/>
              </pc2:cmMkLst>
              <pc226:cmRplyChg chg="add">
                <pc226:chgData name="Flaherty, Julia E" userId="f2de96d9-d1e7-4635-9cfc-d09a328b8fc0" providerId="ADAL" clId="{D87632B6-96DB-44E4-8671-1DCBEC5367DE}" dt="2024-10-18T15:48:50.543" v="3425"/>
                <pc2:cmRplyMkLst xmlns:pc2="http://schemas.microsoft.com/office/powerpoint/2019/9/main/command">
                  <pc:docMk/>
                  <pc:sldMk cId="721929647" sldId="345"/>
                  <pc2:cmMk id="{413FA538-439A-4D3F-B4A0-DDBD6936DA08}"/>
                  <pc2:cmRplyMk id="{2057E5BB-17DB-40AB-8C79-884238662E64}"/>
                </pc2:cmRplyMkLst>
              </pc226:cmRplyChg>
            </pc226:cmChg>
          </p:ext>
        </pc:extLst>
      </pc:sldChg>
      <pc:sldChg chg="addSp modSp new mod">
        <pc:chgData name="Flaherty, Julia E" userId="f2de96d9-d1e7-4635-9cfc-d09a328b8fc0" providerId="ADAL" clId="{D87632B6-96DB-44E4-8671-1DCBEC5367DE}" dt="2024-10-04T21:05:04.087" v="529" actId="1076"/>
        <pc:sldMkLst>
          <pc:docMk/>
          <pc:sldMk cId="2988511981" sldId="346"/>
        </pc:sldMkLst>
        <pc:spChg chg="mod">
          <ac:chgData name="Flaherty, Julia E" userId="f2de96d9-d1e7-4635-9cfc-d09a328b8fc0" providerId="ADAL" clId="{D87632B6-96DB-44E4-8671-1DCBEC5367DE}" dt="2024-10-04T20:47:33.552" v="128" actId="20577"/>
          <ac:spMkLst>
            <pc:docMk/>
            <pc:sldMk cId="2988511981" sldId="346"/>
            <ac:spMk id="3" creationId="{8E512F6A-D99C-4CDC-C907-C1961698E938}"/>
          </ac:spMkLst>
        </pc:spChg>
        <pc:spChg chg="mod">
          <ac:chgData name="Flaherty, Julia E" userId="f2de96d9-d1e7-4635-9cfc-d09a328b8fc0" providerId="ADAL" clId="{D87632B6-96DB-44E4-8671-1DCBEC5367DE}" dt="2024-10-04T20:48:54.408" v="137" actId="14100"/>
          <ac:spMkLst>
            <pc:docMk/>
            <pc:sldMk cId="2988511981" sldId="346"/>
            <ac:spMk id="4" creationId="{7B5D25F5-AC2E-B56E-FA9E-03C69990FB47}"/>
          </ac:spMkLst>
        </pc:spChg>
        <pc:picChg chg="add mod">
          <ac:chgData name="Flaherty, Julia E" userId="f2de96d9-d1e7-4635-9cfc-d09a328b8fc0" providerId="ADAL" clId="{D87632B6-96DB-44E4-8671-1DCBEC5367DE}" dt="2024-10-04T21:05:04.087" v="529" actId="1076"/>
          <ac:picMkLst>
            <pc:docMk/>
            <pc:sldMk cId="2988511981" sldId="346"/>
            <ac:picMk id="5" creationId="{1FEFA238-94BE-2930-6EB0-58809B684C44}"/>
          </ac:picMkLst>
        </pc:picChg>
      </pc:sldChg>
      <pc:sldChg chg="modSp new mod">
        <pc:chgData name="Flaherty, Julia E" userId="f2de96d9-d1e7-4635-9cfc-d09a328b8fc0" providerId="ADAL" clId="{D87632B6-96DB-44E4-8671-1DCBEC5367DE}" dt="2024-10-04T20:49:49.814" v="183" actId="15"/>
        <pc:sldMkLst>
          <pc:docMk/>
          <pc:sldMk cId="2565162514" sldId="347"/>
        </pc:sldMkLst>
        <pc:spChg chg="mod">
          <ac:chgData name="Flaherty, Julia E" userId="f2de96d9-d1e7-4635-9cfc-d09a328b8fc0" providerId="ADAL" clId="{D87632B6-96DB-44E4-8671-1DCBEC5367DE}" dt="2024-10-04T20:49:31" v="178" actId="20577"/>
          <ac:spMkLst>
            <pc:docMk/>
            <pc:sldMk cId="2565162514" sldId="347"/>
            <ac:spMk id="3" creationId="{4C321564-F10D-04DC-DC16-B7CE49A94353}"/>
          </ac:spMkLst>
        </pc:spChg>
        <pc:spChg chg="mod">
          <ac:chgData name="Flaherty, Julia E" userId="f2de96d9-d1e7-4635-9cfc-d09a328b8fc0" providerId="ADAL" clId="{D87632B6-96DB-44E4-8671-1DCBEC5367DE}" dt="2024-10-04T20:49:49.814" v="183" actId="15"/>
          <ac:spMkLst>
            <pc:docMk/>
            <pc:sldMk cId="2565162514" sldId="347"/>
            <ac:spMk id="4" creationId="{99F1C976-13DB-0F97-61A6-17F4B43135F6}"/>
          </ac:spMkLst>
        </pc:spChg>
      </pc:sldChg>
      <pc:sldChg chg="addSp modSp new mod">
        <pc:chgData name="Flaherty, Julia E" userId="f2de96d9-d1e7-4635-9cfc-d09a328b8fc0" providerId="ADAL" clId="{D87632B6-96DB-44E4-8671-1DCBEC5367DE}" dt="2024-10-04T20:53:50.082" v="263" actId="1076"/>
        <pc:sldMkLst>
          <pc:docMk/>
          <pc:sldMk cId="1625033394" sldId="348"/>
        </pc:sldMkLst>
        <pc:spChg chg="mod">
          <ac:chgData name="Flaherty, Julia E" userId="f2de96d9-d1e7-4635-9cfc-d09a328b8fc0" providerId="ADAL" clId="{D87632B6-96DB-44E4-8671-1DCBEC5367DE}" dt="2024-10-04T20:50:58.818" v="216" actId="20577"/>
          <ac:spMkLst>
            <pc:docMk/>
            <pc:sldMk cId="1625033394" sldId="348"/>
            <ac:spMk id="3" creationId="{8ECEAB86-838F-EBD9-C653-2605485BB2F8}"/>
          </ac:spMkLst>
        </pc:spChg>
        <pc:spChg chg="mod">
          <ac:chgData name="Flaherty, Julia E" userId="f2de96d9-d1e7-4635-9cfc-d09a328b8fc0" providerId="ADAL" clId="{D87632B6-96DB-44E4-8671-1DCBEC5367DE}" dt="2024-10-04T20:51:20.994" v="227" actId="15"/>
          <ac:spMkLst>
            <pc:docMk/>
            <pc:sldMk cId="1625033394" sldId="348"/>
            <ac:spMk id="4" creationId="{8831780F-00E4-B0A4-6CCB-05A16B22CDF7}"/>
          </ac:spMkLst>
        </pc:spChg>
        <pc:picChg chg="add mod">
          <ac:chgData name="Flaherty, Julia E" userId="f2de96d9-d1e7-4635-9cfc-d09a328b8fc0" providerId="ADAL" clId="{D87632B6-96DB-44E4-8671-1DCBEC5367DE}" dt="2024-10-04T20:53:50.082" v="263" actId="1076"/>
          <ac:picMkLst>
            <pc:docMk/>
            <pc:sldMk cId="1625033394" sldId="348"/>
            <ac:picMk id="6" creationId="{E565E99F-0CA9-CDDC-CA8D-C26E31056EAC}"/>
          </ac:picMkLst>
        </pc:picChg>
      </pc:sldChg>
      <pc:sldChg chg="addSp modSp new mod">
        <pc:chgData name="Flaherty, Julia E" userId="f2de96d9-d1e7-4635-9cfc-d09a328b8fc0" providerId="ADAL" clId="{D87632B6-96DB-44E4-8671-1DCBEC5367DE}" dt="2024-10-04T21:06:40.809" v="648" actId="404"/>
        <pc:sldMkLst>
          <pc:docMk/>
          <pc:sldMk cId="2948290282" sldId="349"/>
        </pc:sldMkLst>
        <pc:spChg chg="mod">
          <ac:chgData name="Flaherty, Julia E" userId="f2de96d9-d1e7-4635-9cfc-d09a328b8fc0" providerId="ADAL" clId="{D87632B6-96DB-44E4-8671-1DCBEC5367DE}" dt="2024-10-04T20:55:34.115" v="315" actId="20577"/>
          <ac:spMkLst>
            <pc:docMk/>
            <pc:sldMk cId="2948290282" sldId="349"/>
            <ac:spMk id="3" creationId="{6E318182-D7A2-D5A2-B1F6-0C72946ED0E5}"/>
          </ac:spMkLst>
        </pc:spChg>
        <pc:spChg chg="mod">
          <ac:chgData name="Flaherty, Julia E" userId="f2de96d9-d1e7-4635-9cfc-d09a328b8fc0" providerId="ADAL" clId="{D87632B6-96DB-44E4-8671-1DCBEC5367DE}" dt="2024-10-04T21:06:40.809" v="648" actId="404"/>
          <ac:spMkLst>
            <pc:docMk/>
            <pc:sldMk cId="2948290282" sldId="349"/>
            <ac:spMk id="4" creationId="{E2F619B0-984D-8317-E1D1-665FA2D5AC0D}"/>
          </ac:spMkLst>
        </pc:spChg>
        <pc:picChg chg="add mod">
          <ac:chgData name="Flaherty, Julia E" userId="f2de96d9-d1e7-4635-9cfc-d09a328b8fc0" providerId="ADAL" clId="{D87632B6-96DB-44E4-8671-1DCBEC5367DE}" dt="2024-10-04T21:06:15.745" v="599" actId="1076"/>
          <ac:picMkLst>
            <pc:docMk/>
            <pc:sldMk cId="2948290282" sldId="349"/>
            <ac:picMk id="5" creationId="{5EB1E8AB-8677-3807-09A1-2E8A280A810B}"/>
          </ac:picMkLst>
        </pc:picChg>
      </pc:sldChg>
      <pc:sldChg chg="modSp new mod">
        <pc:chgData name="Flaherty, Julia E" userId="f2de96d9-d1e7-4635-9cfc-d09a328b8fc0" providerId="ADAL" clId="{D87632B6-96DB-44E4-8671-1DCBEC5367DE}" dt="2024-10-04T20:57:32.591" v="364" actId="404"/>
        <pc:sldMkLst>
          <pc:docMk/>
          <pc:sldMk cId="2838444260" sldId="350"/>
        </pc:sldMkLst>
        <pc:spChg chg="mod">
          <ac:chgData name="Flaherty, Julia E" userId="f2de96d9-d1e7-4635-9cfc-d09a328b8fc0" providerId="ADAL" clId="{D87632B6-96DB-44E4-8671-1DCBEC5367DE}" dt="2024-10-04T20:56:58.504" v="354" actId="20577"/>
          <ac:spMkLst>
            <pc:docMk/>
            <pc:sldMk cId="2838444260" sldId="350"/>
            <ac:spMk id="3" creationId="{E5030CB7-A76C-C739-5679-AA59D0C98F17}"/>
          </ac:spMkLst>
        </pc:spChg>
        <pc:spChg chg="mod">
          <ac:chgData name="Flaherty, Julia E" userId="f2de96d9-d1e7-4635-9cfc-d09a328b8fc0" providerId="ADAL" clId="{D87632B6-96DB-44E4-8671-1DCBEC5367DE}" dt="2024-10-04T20:57:32.591" v="364" actId="404"/>
          <ac:spMkLst>
            <pc:docMk/>
            <pc:sldMk cId="2838444260" sldId="350"/>
            <ac:spMk id="4" creationId="{0DF0D19E-1293-51CE-AFE2-7DDE7B3E2993}"/>
          </ac:spMkLst>
        </pc:spChg>
      </pc:sldChg>
      <pc:sldChg chg="addSp delSp modSp new mod modCm">
        <pc:chgData name="Flaherty, Julia E" userId="f2de96d9-d1e7-4635-9cfc-d09a328b8fc0" providerId="ADAL" clId="{D87632B6-96DB-44E4-8671-1DCBEC5367DE}" dt="2024-10-07T17:12:44.484" v="1420"/>
        <pc:sldMkLst>
          <pc:docMk/>
          <pc:sldMk cId="2400376053" sldId="351"/>
        </pc:sldMkLst>
        <pc:spChg chg="mod">
          <ac:chgData name="Flaherty, Julia E" userId="f2de96d9-d1e7-4635-9cfc-d09a328b8fc0" providerId="ADAL" clId="{D87632B6-96DB-44E4-8671-1DCBEC5367DE}" dt="2024-10-04T20:58:19.429" v="386" actId="20577"/>
          <ac:spMkLst>
            <pc:docMk/>
            <pc:sldMk cId="2400376053" sldId="351"/>
            <ac:spMk id="3" creationId="{479D85B3-67F9-61DC-8D95-380874EF4C13}"/>
          </ac:spMkLst>
        </pc:spChg>
        <pc:spChg chg="mod">
          <ac:chgData name="Flaherty, Julia E" userId="f2de96d9-d1e7-4635-9cfc-d09a328b8fc0" providerId="ADAL" clId="{D87632B6-96DB-44E4-8671-1DCBEC5367DE}" dt="2024-10-04T20:58:46.578" v="394" actId="15"/>
          <ac:spMkLst>
            <pc:docMk/>
            <pc:sldMk cId="2400376053" sldId="351"/>
            <ac:spMk id="4" creationId="{D79B2A8A-2A49-A234-3FA3-5D75A0B7A67D}"/>
          </ac:spMkLst>
        </pc:spChg>
        <pc:picChg chg="add del mod">
          <ac:chgData name="Flaherty, Julia E" userId="f2de96d9-d1e7-4635-9cfc-d09a328b8fc0" providerId="ADAL" clId="{D87632B6-96DB-44E4-8671-1DCBEC5367DE}" dt="2024-10-07T16:27:34.024" v="1209" actId="478"/>
          <ac:picMkLst>
            <pc:docMk/>
            <pc:sldMk cId="2400376053" sldId="351"/>
            <ac:picMk id="6" creationId="{C1C19FCA-6073-B5DA-C155-A27BF2C5FFBC}"/>
          </ac:picMkLst>
        </pc:picChg>
        <pc:picChg chg="add del mod">
          <ac:chgData name="Flaherty, Julia E" userId="f2de96d9-d1e7-4635-9cfc-d09a328b8fc0" providerId="ADAL" clId="{D87632B6-96DB-44E4-8671-1DCBEC5367DE}" dt="2024-10-07T16:29:29.377" v="1216" actId="21"/>
          <ac:picMkLst>
            <pc:docMk/>
            <pc:sldMk cId="2400376053" sldId="351"/>
            <ac:picMk id="8" creationId="{E4B7C911-B60F-0387-C201-CAC2D5C08F8B}"/>
          </ac:picMkLst>
        </pc:picChg>
        <pc:extLst>
          <p:ext xmlns:p="http://schemas.openxmlformats.org/presentationml/2006/main" uri="{D6D511B9-2390-475A-947B-AFAB55BFBCF1}">
            <pc226:cmChg xmlns:pc226="http://schemas.microsoft.com/office/powerpoint/2022/06/main/command" chg="">
              <pc226:chgData name="Flaherty, Julia E" userId="f2de96d9-d1e7-4635-9cfc-d09a328b8fc0" providerId="ADAL" clId="{D87632B6-96DB-44E4-8671-1DCBEC5367DE}" dt="2024-10-07T17:12:44.484" v="1420"/>
              <pc2:cmMkLst xmlns:pc2="http://schemas.microsoft.com/office/powerpoint/2019/9/main/command">
                <pc:docMk/>
                <pc:sldMk cId="2400376053" sldId="351"/>
                <pc2:cmMk id="{F98F5025-4FED-4C73-9129-CA4EA33D280C}"/>
              </pc2:cmMkLst>
              <pc226:cmRplyChg chg="add">
                <pc226:chgData name="Flaherty, Julia E" userId="f2de96d9-d1e7-4635-9cfc-d09a328b8fc0" providerId="ADAL" clId="{D87632B6-96DB-44E4-8671-1DCBEC5367DE}" dt="2024-10-07T17:12:44.484" v="1420"/>
                <pc2:cmRplyMkLst xmlns:pc2="http://schemas.microsoft.com/office/powerpoint/2019/9/main/command">
                  <pc:docMk/>
                  <pc:sldMk cId="2400376053" sldId="351"/>
                  <pc2:cmMk id="{F98F5025-4FED-4C73-9129-CA4EA33D280C}"/>
                  <pc2:cmRplyMk id="{E0B885C6-E6C2-49C5-905C-44E583ADEA94}"/>
                </pc2:cmRplyMkLst>
              </pc226:cmRplyChg>
            </pc226:cmChg>
          </p:ext>
        </pc:extLst>
      </pc:sldChg>
      <pc:sldChg chg="modSp new mod">
        <pc:chgData name="Flaherty, Julia E" userId="f2de96d9-d1e7-4635-9cfc-d09a328b8fc0" providerId="ADAL" clId="{D87632B6-96DB-44E4-8671-1DCBEC5367DE}" dt="2024-10-04T23:10:12.056" v="740" actId="6549"/>
        <pc:sldMkLst>
          <pc:docMk/>
          <pc:sldMk cId="2924286876" sldId="352"/>
        </pc:sldMkLst>
        <pc:spChg chg="mod">
          <ac:chgData name="Flaherty, Julia E" userId="f2de96d9-d1e7-4635-9cfc-d09a328b8fc0" providerId="ADAL" clId="{D87632B6-96DB-44E4-8671-1DCBEC5367DE}" dt="2024-10-04T21:10:57.129" v="676" actId="20577"/>
          <ac:spMkLst>
            <pc:docMk/>
            <pc:sldMk cId="2924286876" sldId="352"/>
            <ac:spMk id="3" creationId="{3FB92D09-9ECE-34DA-5384-4EEBCAB0DE48}"/>
          </ac:spMkLst>
        </pc:spChg>
        <pc:spChg chg="mod">
          <ac:chgData name="Flaherty, Julia E" userId="f2de96d9-d1e7-4635-9cfc-d09a328b8fc0" providerId="ADAL" clId="{D87632B6-96DB-44E4-8671-1DCBEC5367DE}" dt="2024-10-04T23:10:12.056" v="740" actId="6549"/>
          <ac:spMkLst>
            <pc:docMk/>
            <pc:sldMk cId="2924286876" sldId="352"/>
            <ac:spMk id="4" creationId="{8736DA2E-58C6-7616-405B-7675FDFEA835}"/>
          </ac:spMkLst>
        </pc:spChg>
      </pc:sldChg>
      <pc:sldChg chg="modSp new mod">
        <pc:chgData name="Flaherty, Julia E" userId="f2de96d9-d1e7-4635-9cfc-d09a328b8fc0" providerId="ADAL" clId="{D87632B6-96DB-44E4-8671-1DCBEC5367DE}" dt="2024-10-04T21:14:08.587" v="720" actId="404"/>
        <pc:sldMkLst>
          <pc:docMk/>
          <pc:sldMk cId="1184598582" sldId="353"/>
        </pc:sldMkLst>
        <pc:spChg chg="mod">
          <ac:chgData name="Flaherty, Julia E" userId="f2de96d9-d1e7-4635-9cfc-d09a328b8fc0" providerId="ADAL" clId="{D87632B6-96DB-44E4-8671-1DCBEC5367DE}" dt="2024-10-04T21:00:04.877" v="481" actId="20577"/>
          <ac:spMkLst>
            <pc:docMk/>
            <pc:sldMk cId="1184598582" sldId="353"/>
            <ac:spMk id="3" creationId="{362506BB-8B43-3CBE-9565-FAAD12C3EF97}"/>
          </ac:spMkLst>
        </pc:spChg>
        <pc:spChg chg="mod">
          <ac:chgData name="Flaherty, Julia E" userId="f2de96d9-d1e7-4635-9cfc-d09a328b8fc0" providerId="ADAL" clId="{D87632B6-96DB-44E4-8671-1DCBEC5367DE}" dt="2024-10-04T21:14:08.587" v="720" actId="404"/>
          <ac:spMkLst>
            <pc:docMk/>
            <pc:sldMk cId="1184598582" sldId="353"/>
            <ac:spMk id="4" creationId="{408A6D25-216C-1648-AB3A-BED9A0E06421}"/>
          </ac:spMkLst>
        </pc:spChg>
      </pc:sldChg>
      <pc:sldChg chg="addSp modSp new mod">
        <pc:chgData name="Flaherty, Julia E" userId="f2de96d9-d1e7-4635-9cfc-d09a328b8fc0" providerId="ADAL" clId="{D87632B6-96DB-44E4-8671-1DCBEC5367DE}" dt="2024-10-04T21:05:34.393" v="535" actId="14100"/>
        <pc:sldMkLst>
          <pc:docMk/>
          <pc:sldMk cId="3193450937" sldId="354"/>
        </pc:sldMkLst>
        <pc:spChg chg="mod">
          <ac:chgData name="Flaherty, Julia E" userId="f2de96d9-d1e7-4635-9cfc-d09a328b8fc0" providerId="ADAL" clId="{D87632B6-96DB-44E4-8671-1DCBEC5367DE}" dt="2024-10-04T20:59:52.708" v="459" actId="20577"/>
          <ac:spMkLst>
            <pc:docMk/>
            <pc:sldMk cId="3193450937" sldId="354"/>
            <ac:spMk id="3" creationId="{FCF5993F-651C-F799-322A-489007B1C24C}"/>
          </ac:spMkLst>
        </pc:spChg>
        <pc:spChg chg="mod">
          <ac:chgData name="Flaherty, Julia E" userId="f2de96d9-d1e7-4635-9cfc-d09a328b8fc0" providerId="ADAL" clId="{D87632B6-96DB-44E4-8671-1DCBEC5367DE}" dt="2024-10-04T21:05:34.393" v="535" actId="14100"/>
          <ac:spMkLst>
            <pc:docMk/>
            <pc:sldMk cId="3193450937" sldId="354"/>
            <ac:spMk id="4" creationId="{9F2C42D4-4633-D040-64EF-8B4027AA7946}"/>
          </ac:spMkLst>
        </pc:spChg>
        <pc:picChg chg="add mod">
          <ac:chgData name="Flaherty, Julia E" userId="f2de96d9-d1e7-4635-9cfc-d09a328b8fc0" providerId="ADAL" clId="{D87632B6-96DB-44E4-8671-1DCBEC5367DE}" dt="2024-10-04T21:05:15.704" v="531" actId="1076"/>
          <ac:picMkLst>
            <pc:docMk/>
            <pc:sldMk cId="3193450937" sldId="354"/>
            <ac:picMk id="5" creationId="{D50FFADB-DC1E-0327-C687-2B464BA33E32}"/>
          </ac:picMkLst>
        </pc:picChg>
      </pc:sldChg>
      <pc:sldChg chg="modSp new mod">
        <pc:chgData name="Flaherty, Julia E" userId="f2de96d9-d1e7-4635-9cfc-d09a328b8fc0" providerId="ADAL" clId="{D87632B6-96DB-44E4-8671-1DCBEC5367DE}" dt="2024-10-04T21:12:47.203" v="700" actId="404"/>
        <pc:sldMkLst>
          <pc:docMk/>
          <pc:sldMk cId="2072906676" sldId="355"/>
        </pc:sldMkLst>
        <pc:spChg chg="mod">
          <ac:chgData name="Flaherty, Julia E" userId="f2de96d9-d1e7-4635-9cfc-d09a328b8fc0" providerId="ADAL" clId="{D87632B6-96DB-44E4-8671-1DCBEC5367DE}" dt="2024-10-04T21:11:07.207" v="678" actId="20577"/>
          <ac:spMkLst>
            <pc:docMk/>
            <pc:sldMk cId="2072906676" sldId="355"/>
            <ac:spMk id="3" creationId="{09317FBB-33D2-7ABB-1506-C7BD35EAE9F2}"/>
          </ac:spMkLst>
        </pc:spChg>
        <pc:spChg chg="mod">
          <ac:chgData name="Flaherty, Julia E" userId="f2de96d9-d1e7-4635-9cfc-d09a328b8fc0" providerId="ADAL" clId="{D87632B6-96DB-44E4-8671-1DCBEC5367DE}" dt="2024-10-04T21:12:47.203" v="700" actId="404"/>
          <ac:spMkLst>
            <pc:docMk/>
            <pc:sldMk cId="2072906676" sldId="355"/>
            <ac:spMk id="4" creationId="{20429B3C-74A3-2E9A-7BDF-C403EC5A4DC1}"/>
          </ac:spMkLst>
        </pc:spChg>
      </pc:sldChg>
      <pc:sldChg chg="modSp new mod modCm">
        <pc:chgData name="Flaherty, Julia E" userId="f2de96d9-d1e7-4635-9cfc-d09a328b8fc0" providerId="ADAL" clId="{D87632B6-96DB-44E4-8671-1DCBEC5367DE}" dt="2024-10-08T18:14:48.328" v="1948"/>
        <pc:sldMkLst>
          <pc:docMk/>
          <pc:sldMk cId="491491932" sldId="356"/>
        </pc:sldMkLst>
        <pc:spChg chg="mod">
          <ac:chgData name="Flaherty, Julia E" userId="f2de96d9-d1e7-4635-9cfc-d09a328b8fc0" providerId="ADAL" clId="{D87632B6-96DB-44E4-8671-1DCBEC5367DE}" dt="2024-10-04T23:26:11.631" v="1196" actId="313"/>
          <ac:spMkLst>
            <pc:docMk/>
            <pc:sldMk cId="491491932" sldId="356"/>
            <ac:spMk id="3" creationId="{5FCC3862-BF49-D324-E473-D47A7EC9C18A}"/>
          </ac:spMkLst>
        </pc:spChg>
        <pc:spChg chg="mod">
          <ac:chgData name="Flaherty, Julia E" userId="f2de96d9-d1e7-4635-9cfc-d09a328b8fc0" providerId="ADAL" clId="{D87632B6-96DB-44E4-8671-1DCBEC5367DE}" dt="2024-10-08T17:57:41.097" v="1947"/>
          <ac:spMkLst>
            <pc:docMk/>
            <pc:sldMk cId="491491932" sldId="356"/>
            <ac:spMk id="4" creationId="{33E16DE1-8A53-E9C7-406F-11BD9B792EAD}"/>
          </ac:spMkLst>
        </pc:spChg>
        <pc:extLst>
          <p:ext xmlns:p="http://schemas.openxmlformats.org/presentationml/2006/main" uri="{D6D511B9-2390-475A-947B-AFAB55BFBCF1}">
            <pc226:cmChg xmlns:pc226="http://schemas.microsoft.com/office/powerpoint/2022/06/main/command" chg="">
              <pc226:chgData name="Flaherty, Julia E" userId="f2de96d9-d1e7-4635-9cfc-d09a328b8fc0" providerId="ADAL" clId="{D87632B6-96DB-44E4-8671-1DCBEC5367DE}" dt="2024-10-08T18:14:48.328" v="1948"/>
              <pc2:cmMkLst xmlns:pc2="http://schemas.microsoft.com/office/powerpoint/2019/9/main/command">
                <pc:docMk/>
                <pc:sldMk cId="491491932" sldId="356"/>
                <pc2:cmMk id="{827CA171-BE19-4893-B57F-56FAD171D54D}"/>
              </pc2:cmMkLst>
              <pc226:cmRplyChg chg="add">
                <pc226:chgData name="Flaherty, Julia E" userId="f2de96d9-d1e7-4635-9cfc-d09a328b8fc0" providerId="ADAL" clId="{D87632B6-96DB-44E4-8671-1DCBEC5367DE}" dt="2024-10-08T18:14:48.328" v="1948"/>
                <pc2:cmRplyMkLst xmlns:pc2="http://schemas.microsoft.com/office/powerpoint/2019/9/main/command">
                  <pc:docMk/>
                  <pc:sldMk cId="491491932" sldId="356"/>
                  <pc2:cmMk id="{827CA171-BE19-4893-B57F-56FAD171D54D}"/>
                  <pc2:cmRplyMk id="{3553001C-62F4-44F0-A4DE-74280D630440}"/>
                </pc2:cmRplyMkLst>
              </pc226:cmRplyChg>
            </pc226:cmChg>
          </p:ext>
        </pc:extLst>
      </pc:sldChg>
      <pc:sldChg chg="addSp modSp new mod">
        <pc:chgData name="Flaherty, Julia E" userId="f2de96d9-d1e7-4635-9cfc-d09a328b8fc0" providerId="ADAL" clId="{D87632B6-96DB-44E4-8671-1DCBEC5367DE}" dt="2024-10-08T16:33:59.383" v="1565" actId="1076"/>
        <pc:sldMkLst>
          <pc:docMk/>
          <pc:sldMk cId="3754325938" sldId="357"/>
        </pc:sldMkLst>
        <pc:spChg chg="mod">
          <ac:chgData name="Flaherty, Julia E" userId="f2de96d9-d1e7-4635-9cfc-d09a328b8fc0" providerId="ADAL" clId="{D87632B6-96DB-44E4-8671-1DCBEC5367DE}" dt="2024-10-07T17:13:13.657" v="1443" actId="20577"/>
          <ac:spMkLst>
            <pc:docMk/>
            <pc:sldMk cId="3754325938" sldId="357"/>
            <ac:spMk id="3" creationId="{5AF598D0-01EF-E01B-0E88-6D9A98E4477B}"/>
          </ac:spMkLst>
        </pc:spChg>
        <pc:spChg chg="mod">
          <ac:chgData name="Flaherty, Julia E" userId="f2de96d9-d1e7-4635-9cfc-d09a328b8fc0" providerId="ADAL" clId="{D87632B6-96DB-44E4-8671-1DCBEC5367DE}" dt="2024-10-07T17:12:10.632" v="1419" actId="20577"/>
          <ac:spMkLst>
            <pc:docMk/>
            <pc:sldMk cId="3754325938" sldId="357"/>
            <ac:spMk id="4" creationId="{A328FC11-67DE-D6C7-BB84-30DCACE565E1}"/>
          </ac:spMkLst>
        </pc:spChg>
        <pc:picChg chg="add mod modCrop">
          <ac:chgData name="Flaherty, Julia E" userId="f2de96d9-d1e7-4635-9cfc-d09a328b8fc0" providerId="ADAL" clId="{D87632B6-96DB-44E4-8671-1DCBEC5367DE}" dt="2024-10-07T17:10:20.332" v="1268" actId="1076"/>
          <ac:picMkLst>
            <pc:docMk/>
            <pc:sldMk cId="3754325938" sldId="357"/>
            <ac:picMk id="6" creationId="{0F6CCB78-F899-1464-DB66-680E26BD3671}"/>
          </ac:picMkLst>
        </pc:picChg>
        <pc:picChg chg="add mod">
          <ac:chgData name="Flaherty, Julia E" userId="f2de96d9-d1e7-4635-9cfc-d09a328b8fc0" providerId="ADAL" clId="{D87632B6-96DB-44E4-8671-1DCBEC5367DE}" dt="2024-10-08T16:33:59.383" v="1565" actId="1076"/>
          <ac:picMkLst>
            <pc:docMk/>
            <pc:sldMk cId="3754325938" sldId="357"/>
            <ac:picMk id="8" creationId="{E4B7C911-B60F-0387-C201-CAC2D5C08F8B}"/>
          </ac:picMkLst>
        </pc:picChg>
      </pc:sldChg>
      <pc:sldChg chg="addSp delSp modSp new mod modAnim">
        <pc:chgData name="Flaherty, Julia E" userId="f2de96d9-d1e7-4635-9cfc-d09a328b8fc0" providerId="ADAL" clId="{D87632B6-96DB-44E4-8671-1DCBEC5367DE}" dt="2024-10-14T23:11:00.669" v="3126" actId="1037"/>
        <pc:sldMkLst>
          <pc:docMk/>
          <pc:sldMk cId="3637561911" sldId="358"/>
        </pc:sldMkLst>
        <pc:spChg chg="del">
          <ac:chgData name="Flaherty, Julia E" userId="f2de96d9-d1e7-4635-9cfc-d09a328b8fc0" providerId="ADAL" clId="{D87632B6-96DB-44E4-8671-1DCBEC5367DE}" dt="2024-10-08T19:57:16.220" v="2546" actId="22"/>
          <ac:spMkLst>
            <pc:docMk/>
            <pc:sldMk cId="3637561911" sldId="358"/>
            <ac:spMk id="2" creationId="{970176BA-CAB6-F75A-AA14-A1281EC95E5B}"/>
          </ac:spMkLst>
        </pc:spChg>
        <pc:spChg chg="del">
          <ac:chgData name="Flaherty, Julia E" userId="f2de96d9-d1e7-4635-9cfc-d09a328b8fc0" providerId="ADAL" clId="{D87632B6-96DB-44E4-8671-1DCBEC5367DE}" dt="2024-10-08T19:57:20.921" v="2547" actId="478"/>
          <ac:spMkLst>
            <pc:docMk/>
            <pc:sldMk cId="3637561911" sldId="358"/>
            <ac:spMk id="4" creationId="{237C98EF-1FF7-80C2-133D-3EF7A8AF7AC2}"/>
          </ac:spMkLst>
        </pc:spChg>
        <pc:spChg chg="mod">
          <ac:chgData name="Flaherty, Julia E" userId="f2de96d9-d1e7-4635-9cfc-d09a328b8fc0" providerId="ADAL" clId="{D87632B6-96DB-44E4-8671-1DCBEC5367DE}" dt="2024-10-08T19:58:47.970" v="2594" actId="20577"/>
          <ac:spMkLst>
            <pc:docMk/>
            <pc:sldMk cId="3637561911" sldId="358"/>
            <ac:spMk id="5" creationId="{A41DE6CA-76F8-D614-9104-F5FD00E8AEA2}"/>
          </ac:spMkLst>
        </pc:spChg>
        <pc:spChg chg="add del mod">
          <ac:chgData name="Flaherty, Julia E" userId="f2de96d9-d1e7-4635-9cfc-d09a328b8fc0" providerId="ADAL" clId="{D87632B6-96DB-44E4-8671-1DCBEC5367DE}" dt="2024-10-08T19:57:32.491" v="2550" actId="478"/>
          <ac:spMkLst>
            <pc:docMk/>
            <pc:sldMk cId="3637561911" sldId="358"/>
            <ac:spMk id="10" creationId="{24794E3D-DB06-0B6E-00B4-7D23841D6EE0}"/>
          </ac:spMkLst>
        </pc:spChg>
        <pc:picChg chg="add del mod ord">
          <ac:chgData name="Flaherty, Julia E" userId="f2de96d9-d1e7-4635-9cfc-d09a328b8fc0" providerId="ADAL" clId="{D87632B6-96DB-44E4-8671-1DCBEC5367DE}" dt="2024-10-08T19:57:29.923" v="2549" actId="478"/>
          <ac:picMkLst>
            <pc:docMk/>
            <pc:sldMk cId="3637561911" sldId="358"/>
            <ac:picMk id="8" creationId="{65BD84FE-9260-3F18-32EA-1B393578C10E}"/>
          </ac:picMkLst>
        </pc:picChg>
        <pc:picChg chg="add del mod">
          <ac:chgData name="Flaherty, Julia E" userId="f2de96d9-d1e7-4635-9cfc-d09a328b8fc0" providerId="ADAL" clId="{D87632B6-96DB-44E4-8671-1DCBEC5367DE}" dt="2024-10-08T19:57:43.565" v="2554" actId="478"/>
          <ac:picMkLst>
            <pc:docMk/>
            <pc:sldMk cId="3637561911" sldId="358"/>
            <ac:picMk id="12" creationId="{BD0623C5-5C63-168C-2D9B-3E188D0C08CF}"/>
          </ac:picMkLst>
        </pc:picChg>
        <pc:picChg chg="add del mod">
          <ac:chgData name="Flaherty, Julia E" userId="f2de96d9-d1e7-4635-9cfc-d09a328b8fc0" providerId="ADAL" clId="{D87632B6-96DB-44E4-8671-1DCBEC5367DE}" dt="2024-10-08T19:58:02.405" v="2557" actId="478"/>
          <ac:picMkLst>
            <pc:docMk/>
            <pc:sldMk cId="3637561911" sldId="358"/>
            <ac:picMk id="14" creationId="{FE232F6C-3EA4-623C-D614-2FA6D01E9DD2}"/>
          </ac:picMkLst>
        </pc:picChg>
        <pc:picChg chg="add mod">
          <ac:chgData name="Flaherty, Julia E" userId="f2de96d9-d1e7-4635-9cfc-d09a328b8fc0" providerId="ADAL" clId="{D87632B6-96DB-44E4-8671-1DCBEC5367DE}" dt="2024-10-08T19:58:31.434" v="2588" actId="1037"/>
          <ac:picMkLst>
            <pc:docMk/>
            <pc:sldMk cId="3637561911" sldId="358"/>
            <ac:picMk id="16" creationId="{4A7C053F-E8CD-75DC-0CD4-BEE602B62F81}"/>
          </ac:picMkLst>
        </pc:picChg>
        <pc:picChg chg="add mod">
          <ac:chgData name="Flaherty, Julia E" userId="f2de96d9-d1e7-4635-9cfc-d09a328b8fc0" providerId="ADAL" clId="{D87632B6-96DB-44E4-8671-1DCBEC5367DE}" dt="2024-10-08T20:01:14.574" v="2606" actId="1076"/>
          <ac:picMkLst>
            <pc:docMk/>
            <pc:sldMk cId="3637561911" sldId="358"/>
            <ac:picMk id="18" creationId="{66E24D7C-30BE-DFDF-BF9F-EAD89E36F3FA}"/>
          </ac:picMkLst>
        </pc:picChg>
        <pc:picChg chg="add mod">
          <ac:chgData name="Flaherty, Julia E" userId="f2de96d9-d1e7-4635-9cfc-d09a328b8fc0" providerId="ADAL" clId="{D87632B6-96DB-44E4-8671-1DCBEC5367DE}" dt="2024-10-14T23:11:00.669" v="3126" actId="1037"/>
          <ac:picMkLst>
            <pc:docMk/>
            <pc:sldMk cId="3637561911" sldId="358"/>
            <ac:picMk id="20" creationId="{2BC95C32-B6EA-CA37-8790-D1BFA24FB42E}"/>
          </ac:picMkLst>
        </pc:picChg>
      </pc:sldChg>
      <pc:sldChg chg="addSp delSp modSp new mod">
        <pc:chgData name="Flaherty, Julia E" userId="f2de96d9-d1e7-4635-9cfc-d09a328b8fc0" providerId="ADAL" clId="{D87632B6-96DB-44E4-8671-1DCBEC5367DE}" dt="2024-10-08T20:04:01.183" v="2631" actId="20577"/>
        <pc:sldMkLst>
          <pc:docMk/>
          <pc:sldMk cId="3638240832" sldId="359"/>
        </pc:sldMkLst>
        <pc:spChg chg="del">
          <ac:chgData name="Flaherty, Julia E" userId="f2de96d9-d1e7-4635-9cfc-d09a328b8fc0" providerId="ADAL" clId="{D87632B6-96DB-44E4-8671-1DCBEC5367DE}" dt="2024-10-08T20:03:04.352" v="2611" actId="478"/>
          <ac:spMkLst>
            <pc:docMk/>
            <pc:sldMk cId="3638240832" sldId="359"/>
            <ac:spMk id="2" creationId="{CD9A4487-C5CB-AEDB-F2B5-B6F4523C2E01}"/>
          </ac:spMkLst>
        </pc:spChg>
        <pc:spChg chg="del">
          <ac:chgData name="Flaherty, Julia E" userId="f2de96d9-d1e7-4635-9cfc-d09a328b8fc0" providerId="ADAL" clId="{D87632B6-96DB-44E4-8671-1DCBEC5367DE}" dt="2024-10-08T20:03:06.400" v="2612" actId="478"/>
          <ac:spMkLst>
            <pc:docMk/>
            <pc:sldMk cId="3638240832" sldId="359"/>
            <ac:spMk id="4" creationId="{30EAB8D6-849D-C293-D554-29BA2FC48849}"/>
          </ac:spMkLst>
        </pc:spChg>
        <pc:spChg chg="mod">
          <ac:chgData name="Flaherty, Julia E" userId="f2de96d9-d1e7-4635-9cfc-d09a328b8fc0" providerId="ADAL" clId="{D87632B6-96DB-44E4-8671-1DCBEC5367DE}" dt="2024-10-08T20:04:01.183" v="2631" actId="20577"/>
          <ac:spMkLst>
            <pc:docMk/>
            <pc:sldMk cId="3638240832" sldId="359"/>
            <ac:spMk id="5" creationId="{EC67BEA8-88F9-6150-2DE5-60CE87F531CB}"/>
          </ac:spMkLst>
        </pc:spChg>
        <pc:picChg chg="add mod">
          <ac:chgData name="Flaherty, Julia E" userId="f2de96d9-d1e7-4635-9cfc-d09a328b8fc0" providerId="ADAL" clId="{D87632B6-96DB-44E4-8671-1DCBEC5367DE}" dt="2024-10-08T20:03:16.717" v="2620" actId="12789"/>
          <ac:picMkLst>
            <pc:docMk/>
            <pc:sldMk cId="3638240832" sldId="359"/>
            <ac:picMk id="8" creationId="{7401535C-91CA-8059-9CEF-2148A07DFC01}"/>
          </ac:picMkLst>
        </pc:picChg>
      </pc:sldChg>
      <pc:sldChg chg="addSp delSp modSp new mod">
        <pc:chgData name="Flaherty, Julia E" userId="f2de96d9-d1e7-4635-9cfc-d09a328b8fc0" providerId="ADAL" clId="{D87632B6-96DB-44E4-8671-1DCBEC5367DE}" dt="2024-10-10T15:42:53.535" v="2682" actId="1076"/>
        <pc:sldMkLst>
          <pc:docMk/>
          <pc:sldMk cId="1945079895" sldId="360"/>
        </pc:sldMkLst>
        <pc:spChg chg="del">
          <ac:chgData name="Flaherty, Julia E" userId="f2de96d9-d1e7-4635-9cfc-d09a328b8fc0" providerId="ADAL" clId="{D87632B6-96DB-44E4-8671-1DCBEC5367DE}" dt="2024-10-10T15:42:07.209" v="2634" actId="478"/>
          <ac:spMkLst>
            <pc:docMk/>
            <pc:sldMk cId="1945079895" sldId="360"/>
            <ac:spMk id="2" creationId="{14F941F7-FE66-7C92-EC8E-0CBFF28EFED2}"/>
          </ac:spMkLst>
        </pc:spChg>
        <pc:spChg chg="del">
          <ac:chgData name="Flaherty, Julia E" userId="f2de96d9-d1e7-4635-9cfc-d09a328b8fc0" providerId="ADAL" clId="{D87632B6-96DB-44E4-8671-1DCBEC5367DE}" dt="2024-10-10T15:42:09.138" v="2635" actId="478"/>
          <ac:spMkLst>
            <pc:docMk/>
            <pc:sldMk cId="1945079895" sldId="360"/>
            <ac:spMk id="4" creationId="{2EDFC18B-3EA7-8849-6783-71D21F659250}"/>
          </ac:spMkLst>
        </pc:spChg>
        <pc:spChg chg="mod">
          <ac:chgData name="Flaherty, Julia E" userId="f2de96d9-d1e7-4635-9cfc-d09a328b8fc0" providerId="ADAL" clId="{D87632B6-96DB-44E4-8671-1DCBEC5367DE}" dt="2024-10-10T15:42:36.112" v="2672" actId="20577"/>
          <ac:spMkLst>
            <pc:docMk/>
            <pc:sldMk cId="1945079895" sldId="360"/>
            <ac:spMk id="5" creationId="{218D5995-0EDA-518F-BEC8-D154AF9B3B08}"/>
          </ac:spMkLst>
        </pc:spChg>
        <pc:picChg chg="add mod">
          <ac:chgData name="Flaherty, Julia E" userId="f2de96d9-d1e7-4635-9cfc-d09a328b8fc0" providerId="ADAL" clId="{D87632B6-96DB-44E4-8671-1DCBEC5367DE}" dt="2024-10-10T15:42:53.535" v="2682" actId="1076"/>
          <ac:picMkLst>
            <pc:docMk/>
            <pc:sldMk cId="1945079895" sldId="360"/>
            <ac:picMk id="8" creationId="{4CA1145D-D772-3A4F-79F8-0BD9AF4EA59E}"/>
          </ac:picMkLst>
        </pc:picChg>
      </pc:sldChg>
      <pc:sldChg chg="addSp modSp new mod">
        <pc:chgData name="Flaherty, Julia E" userId="f2de96d9-d1e7-4635-9cfc-d09a328b8fc0" providerId="ADAL" clId="{D87632B6-96DB-44E4-8671-1DCBEC5367DE}" dt="2024-10-11T16:59:08.644" v="2991" actId="20577"/>
        <pc:sldMkLst>
          <pc:docMk/>
          <pc:sldMk cId="807022053" sldId="361"/>
        </pc:sldMkLst>
        <pc:spChg chg="mod">
          <ac:chgData name="Flaherty, Julia E" userId="f2de96d9-d1e7-4635-9cfc-d09a328b8fc0" providerId="ADAL" clId="{D87632B6-96DB-44E4-8671-1DCBEC5367DE}" dt="2024-10-11T16:59:08.644" v="2991" actId="20577"/>
          <ac:spMkLst>
            <pc:docMk/>
            <pc:sldMk cId="807022053" sldId="361"/>
            <ac:spMk id="3" creationId="{ED3F3596-715E-59BA-BB94-492C5222EC52}"/>
          </ac:spMkLst>
        </pc:spChg>
        <pc:spChg chg="mod">
          <ac:chgData name="Flaherty, Julia E" userId="f2de96d9-d1e7-4635-9cfc-d09a328b8fc0" providerId="ADAL" clId="{D87632B6-96DB-44E4-8671-1DCBEC5367DE}" dt="2024-10-10T17:26:08.629" v="2701" actId="20577"/>
          <ac:spMkLst>
            <pc:docMk/>
            <pc:sldMk cId="807022053" sldId="361"/>
            <ac:spMk id="5" creationId="{9539C413-B4C1-CF0E-EB77-97F21877EE90}"/>
          </ac:spMkLst>
        </pc:spChg>
        <pc:picChg chg="add mod">
          <ac:chgData name="Flaherty, Julia E" userId="f2de96d9-d1e7-4635-9cfc-d09a328b8fc0" providerId="ADAL" clId="{D87632B6-96DB-44E4-8671-1DCBEC5367DE}" dt="2024-10-10T17:28:13.414" v="2703" actId="1076"/>
          <ac:picMkLst>
            <pc:docMk/>
            <pc:sldMk cId="807022053" sldId="361"/>
            <ac:picMk id="6" creationId="{E9687173-1E45-A25E-005B-333933FD7125}"/>
          </ac:picMkLst>
        </pc:picChg>
      </pc:sldChg>
      <pc:sldChg chg="delSp modSp add mod">
        <pc:chgData name="Flaherty, Julia E" userId="f2de96d9-d1e7-4635-9cfc-d09a328b8fc0" providerId="ADAL" clId="{D87632B6-96DB-44E4-8671-1DCBEC5367DE}" dt="2024-10-11T17:02:11.952" v="3001" actId="14100"/>
        <pc:sldMkLst>
          <pc:docMk/>
          <pc:sldMk cId="1493573897" sldId="362"/>
        </pc:sldMkLst>
        <pc:spChg chg="mod">
          <ac:chgData name="Flaherty, Julia E" userId="f2de96d9-d1e7-4635-9cfc-d09a328b8fc0" providerId="ADAL" clId="{D87632B6-96DB-44E4-8671-1DCBEC5367DE}" dt="2024-10-11T17:02:11.952" v="3001" actId="14100"/>
          <ac:spMkLst>
            <pc:docMk/>
            <pc:sldMk cId="1493573897" sldId="362"/>
            <ac:spMk id="9" creationId="{2B1C093A-D214-BE28-6D73-2BB7D8F38897}"/>
          </ac:spMkLst>
        </pc:spChg>
        <pc:spChg chg="del mod">
          <ac:chgData name="Flaherty, Julia E" userId="f2de96d9-d1e7-4635-9cfc-d09a328b8fc0" providerId="ADAL" clId="{D87632B6-96DB-44E4-8671-1DCBEC5367DE}" dt="2024-10-11T17:02:01.191" v="2998" actId="478"/>
          <ac:spMkLst>
            <pc:docMk/>
            <pc:sldMk cId="1493573897" sldId="362"/>
            <ac:spMk id="10" creationId="{A6D0E929-8E78-C390-C6B5-5A7A32F66FA3}"/>
          </ac:spMkLst>
        </pc:spChg>
        <pc:picChg chg="del">
          <ac:chgData name="Flaherty, Julia E" userId="f2de96d9-d1e7-4635-9cfc-d09a328b8fc0" providerId="ADAL" clId="{D87632B6-96DB-44E4-8671-1DCBEC5367DE}" dt="2024-10-11T17:01:57.541" v="2996" actId="478"/>
          <ac:picMkLst>
            <pc:docMk/>
            <pc:sldMk cId="1493573897" sldId="362"/>
            <ac:picMk id="6" creationId="{4078C52F-68DA-7F7B-C881-655ADC883390}"/>
          </ac:picMkLst>
        </pc:picChg>
        <pc:picChg chg="del">
          <ac:chgData name="Flaherty, Julia E" userId="f2de96d9-d1e7-4635-9cfc-d09a328b8fc0" providerId="ADAL" clId="{D87632B6-96DB-44E4-8671-1DCBEC5367DE}" dt="2024-10-11T17:02:02.358" v="2999" actId="478"/>
          <ac:picMkLst>
            <pc:docMk/>
            <pc:sldMk cId="1493573897" sldId="362"/>
            <ac:picMk id="8" creationId="{07662E53-A352-6817-D4C8-8B5C5748F02B}"/>
          </ac:picMkLst>
        </pc:picChg>
      </pc:sldChg>
      <pc:sldChg chg="addSp delSp modSp new mod">
        <pc:chgData name="Flaherty, Julia E" userId="f2de96d9-d1e7-4635-9cfc-d09a328b8fc0" providerId="ADAL" clId="{D87632B6-96DB-44E4-8671-1DCBEC5367DE}" dt="2024-10-11T17:06:06.359" v="3019" actId="478"/>
        <pc:sldMkLst>
          <pc:docMk/>
          <pc:sldMk cId="3779174454" sldId="363"/>
        </pc:sldMkLst>
        <pc:spChg chg="mod">
          <ac:chgData name="Flaherty, Julia E" userId="f2de96d9-d1e7-4635-9cfc-d09a328b8fc0" providerId="ADAL" clId="{D87632B6-96DB-44E4-8671-1DCBEC5367DE}" dt="2024-10-11T17:05:41.751" v="3014" actId="20577"/>
          <ac:spMkLst>
            <pc:docMk/>
            <pc:sldMk cId="3779174454" sldId="363"/>
            <ac:spMk id="3" creationId="{4FE27988-C3B3-1021-4385-DCE1E65CC60F}"/>
          </ac:spMkLst>
        </pc:spChg>
        <pc:spChg chg="del">
          <ac:chgData name="Flaherty, Julia E" userId="f2de96d9-d1e7-4635-9cfc-d09a328b8fc0" providerId="ADAL" clId="{D87632B6-96DB-44E4-8671-1DCBEC5367DE}" dt="2024-10-11T17:06:06.359" v="3019" actId="478"/>
          <ac:spMkLst>
            <pc:docMk/>
            <pc:sldMk cId="3779174454" sldId="363"/>
            <ac:spMk id="4" creationId="{1F59A221-B4A3-1CF6-2571-FE4BF10E552C}"/>
          </ac:spMkLst>
        </pc:spChg>
        <pc:spChg chg="add mod">
          <ac:chgData name="Flaherty, Julia E" userId="f2de96d9-d1e7-4635-9cfc-d09a328b8fc0" providerId="ADAL" clId="{D87632B6-96DB-44E4-8671-1DCBEC5367DE}" dt="2024-10-11T17:06:04.230" v="3018" actId="1076"/>
          <ac:spMkLst>
            <pc:docMk/>
            <pc:sldMk cId="3779174454" sldId="363"/>
            <ac:spMk id="7" creationId="{A765B371-2CF5-4D62-3C1B-57F651478797}"/>
          </ac:spMkLst>
        </pc:spChg>
        <pc:picChg chg="add mod">
          <ac:chgData name="Flaherty, Julia E" userId="f2de96d9-d1e7-4635-9cfc-d09a328b8fc0" providerId="ADAL" clId="{D87632B6-96DB-44E4-8671-1DCBEC5367DE}" dt="2024-10-11T17:05:59.919" v="3017" actId="1076"/>
          <ac:picMkLst>
            <pc:docMk/>
            <pc:sldMk cId="3779174454" sldId="363"/>
            <ac:picMk id="6" creationId="{21BAC36E-6907-4ECC-CE29-F72A0B4CE8DE}"/>
          </ac:picMkLst>
        </pc:picChg>
      </pc:sldChg>
      <pc:sldChg chg="addSp modSp new mod modNotesTx">
        <pc:chgData name="Flaherty, Julia E" userId="f2de96d9-d1e7-4635-9cfc-d09a328b8fc0" providerId="ADAL" clId="{D87632B6-96DB-44E4-8671-1DCBEC5367DE}" dt="2024-10-15T16:03:35.254" v="3263"/>
        <pc:sldMkLst>
          <pc:docMk/>
          <pc:sldMk cId="62638625" sldId="364"/>
        </pc:sldMkLst>
        <pc:spChg chg="mod">
          <ac:chgData name="Flaherty, Julia E" userId="f2de96d9-d1e7-4635-9cfc-d09a328b8fc0" providerId="ADAL" clId="{D87632B6-96DB-44E4-8671-1DCBEC5367DE}" dt="2024-10-15T15:38:19.901" v="3173" actId="20577"/>
          <ac:spMkLst>
            <pc:docMk/>
            <pc:sldMk cId="62638625" sldId="364"/>
            <ac:spMk id="3" creationId="{1A567073-5E77-E769-03DB-BACF0283ED8C}"/>
          </ac:spMkLst>
        </pc:spChg>
        <pc:spChg chg="mod">
          <ac:chgData name="Flaherty, Julia E" userId="f2de96d9-d1e7-4635-9cfc-d09a328b8fc0" providerId="ADAL" clId="{D87632B6-96DB-44E4-8671-1DCBEC5367DE}" dt="2024-10-15T16:00:24.637" v="3259" actId="14100"/>
          <ac:spMkLst>
            <pc:docMk/>
            <pc:sldMk cId="62638625" sldId="364"/>
            <ac:spMk id="4" creationId="{C4DCB681-95D2-B4EC-BA39-B7364337B9F4}"/>
          </ac:spMkLst>
        </pc:spChg>
        <pc:picChg chg="add mod ord modCrop">
          <ac:chgData name="Flaherty, Julia E" userId="f2de96d9-d1e7-4635-9cfc-d09a328b8fc0" providerId="ADAL" clId="{D87632B6-96DB-44E4-8671-1DCBEC5367DE}" dt="2024-10-15T16:03:35.254" v="3263"/>
          <ac:picMkLst>
            <pc:docMk/>
            <pc:sldMk cId="62638625" sldId="364"/>
            <ac:picMk id="6" creationId="{0A0F2E2B-602A-0B0C-6F26-25BECF9D080A}"/>
          </ac:picMkLst>
        </pc:picChg>
      </pc:sldChg>
      <pc:sldChg chg="new del">
        <pc:chgData name="Flaherty, Julia E" userId="f2de96d9-d1e7-4635-9cfc-d09a328b8fc0" providerId="ADAL" clId="{D87632B6-96DB-44E4-8671-1DCBEC5367DE}" dt="2024-10-14T23:16:07.442" v="3133" actId="47"/>
        <pc:sldMkLst>
          <pc:docMk/>
          <pc:sldMk cId="2024092818" sldId="364"/>
        </pc:sldMkLst>
      </pc:sldChg>
    </pc:docChg>
  </pc:docChgLst>
</pc:chgInfo>
</file>

<file path=ppt/comments/modernComment_117_B193C3BB.xml><?xml version="1.0" encoding="utf-8"?>
<p188:cmLst xmlns:a="http://schemas.openxmlformats.org/drawingml/2006/main" xmlns:r="http://schemas.openxmlformats.org/officeDocument/2006/relationships" xmlns:p188="http://schemas.microsoft.com/office/powerpoint/2018/8/main">
  <p188:cm id="{F367B63B-A9DB-470C-829B-A6F0D58910FF}" authorId="{8AE73702-B632-2B31-F0E1-3376B6CBFFFB}" status="resolved" created="2024-10-02T18:54:23.814" complete="100000">
    <pc:sldMkLst xmlns:pc="http://schemas.microsoft.com/office/powerpoint/2013/main/command">
      <pc:docMk/>
      <pc:sldMk cId="2979251131" sldId="279"/>
    </pc:sldMkLst>
    <p188:replyLst>
      <p188:reply id="{305FD518-86F8-4AAF-B0B9-F44926E29001}" authorId="{91A8B6A1-123C-33EE-87DE-2F5E6F1C430D}" created="2024-10-02T18:56:53.036">
        <p188:txBody>
          <a:bodyPr/>
          <a:lstStyle/>
          <a:p>
            <a:r>
              <a:rPr lang="en-US"/>
              <a:t>Agreed, everything was just a placeholder at the moment, was going to do a quality pass after.</a:t>
            </a:r>
          </a:p>
        </p188:txBody>
      </p188:reply>
    </p188:replyLst>
    <p188:txBody>
      <a:bodyPr/>
      <a:lstStyle/>
      <a:p>
        <a:r>
          <a:rPr lang="en-US"/>
          <a:t>[@Hargraves, Josh] Could you replace the vertical lines that are reddish with this orange one?  I was able to eyedropper it to get the same orange color as the template: R: 247 / G: 134 / B:42 in the custom color pallet if you wish to pick it separately.   Also, I bumped up the line weight to 2.25 pt. 
Same with the arrows - I think orange would be better, or the same blue as the template. R: 24 / G: 52 / B: 91</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10/22/2024</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59520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IR Review: https://www.mentimeter.com/app/presentation/n/blnqo6yjhsrzwmoh8upab5kspxnw33zk/present</a:t>
            </a:r>
          </a:p>
        </p:txBody>
      </p:sp>
      <p:sp>
        <p:nvSpPr>
          <p:cNvPr id="4" name="Slide Number Placeholder 3"/>
          <p:cNvSpPr>
            <a:spLocks noGrp="1"/>
          </p:cNvSpPr>
          <p:nvPr>
            <p:ph type="sldNum" sz="quarter" idx="5"/>
          </p:nvPr>
        </p:nvSpPr>
        <p:spPr/>
        <p:txBody>
          <a:bodyPr/>
          <a:lstStyle/>
          <a:p>
            <a:fld id="{710104DB-87CA-D64F-AB86-DB2520DDF5D7}" type="slidenum">
              <a:rPr lang="en-US" smtClean="0"/>
              <a:t>3</a:t>
            </a:fld>
            <a:endParaRPr lang="en-US"/>
          </a:p>
        </p:txBody>
      </p:sp>
    </p:spTree>
    <p:extLst>
      <p:ext uri="{BB962C8B-B14F-4D97-AF65-F5344CB8AC3E}">
        <p14:creationId xmlns:p14="http://schemas.microsoft.com/office/powerpoint/2010/main" val="3108269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TSC?</a:t>
            </a:r>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124865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text on the slide.  Discuss the fact that ARCON and ATD both use hourly inputs, and they both use similar calms distributions.  This is as close to an apples-to-apples comparison as possible.  The ground case is presented in the left panel, while the elevated case is presented on the right.  In both cases, there is a high level of agreement between the models. </a:t>
            </a:r>
          </a:p>
        </p:txBody>
      </p:sp>
      <p:sp>
        <p:nvSpPr>
          <p:cNvPr id="4" name="Slide Number Placeholder 3"/>
          <p:cNvSpPr>
            <a:spLocks noGrp="1"/>
          </p:cNvSpPr>
          <p:nvPr>
            <p:ph type="sldNum" sz="quarter" idx="5"/>
          </p:nvPr>
        </p:nvSpPr>
        <p:spPr/>
        <p:txBody>
          <a:bodyPr/>
          <a:lstStyle/>
          <a:p>
            <a:fld id="{710104DB-87CA-D64F-AB86-DB2520DDF5D7}" type="slidenum">
              <a:rPr lang="en-US" smtClean="0"/>
              <a:t>30</a:t>
            </a:fld>
            <a:endParaRPr lang="en-US"/>
          </a:p>
        </p:txBody>
      </p:sp>
    </p:spTree>
    <p:extLst>
      <p:ext uri="{BB962C8B-B14F-4D97-AF65-F5344CB8AC3E}">
        <p14:creationId xmlns:p14="http://schemas.microsoft.com/office/powerpoint/2010/main" val="4021163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0104DB-87CA-D64F-AB86-DB2520DDF5D7}" type="slidenum">
              <a:rPr lang="en-US" smtClean="0"/>
              <a:t>37</a:t>
            </a:fld>
            <a:endParaRPr lang="en-US"/>
          </a:p>
        </p:txBody>
      </p:sp>
    </p:spTree>
    <p:extLst>
      <p:ext uri="{BB962C8B-B14F-4D97-AF65-F5344CB8AC3E}">
        <p14:creationId xmlns:p14="http://schemas.microsoft.com/office/powerpoint/2010/main" val="2281121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Control Room Analysis – Ground Test Case</a:t>
            </a:r>
          </a:p>
        </p:txBody>
      </p:sp>
      <p:sp>
        <p:nvSpPr>
          <p:cNvPr id="4" name="Slide Number Placeholder 3"/>
          <p:cNvSpPr>
            <a:spLocks noGrp="1"/>
          </p:cNvSpPr>
          <p:nvPr>
            <p:ph type="sldNum" sz="quarter" idx="5"/>
          </p:nvPr>
        </p:nvSpPr>
        <p:spPr/>
        <p:txBody>
          <a:bodyPr/>
          <a:lstStyle/>
          <a:p>
            <a:fld id="{710104DB-87CA-D64F-AB86-DB2520DDF5D7}" type="slidenum">
              <a:rPr lang="en-US" smtClean="0"/>
              <a:t>53</a:t>
            </a:fld>
            <a:endParaRPr lang="en-US"/>
          </a:p>
        </p:txBody>
      </p:sp>
    </p:spTree>
    <p:extLst>
      <p:ext uri="{BB962C8B-B14F-4D97-AF65-F5344CB8AC3E}">
        <p14:creationId xmlns:p14="http://schemas.microsoft.com/office/powerpoint/2010/main" val="1319138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Control Room Analysis – Ground Test Case</a:t>
            </a:r>
          </a:p>
        </p:txBody>
      </p:sp>
      <p:sp>
        <p:nvSpPr>
          <p:cNvPr id="4" name="Slide Number Placeholder 3"/>
          <p:cNvSpPr>
            <a:spLocks noGrp="1"/>
          </p:cNvSpPr>
          <p:nvPr>
            <p:ph type="sldNum" sz="quarter" idx="5"/>
          </p:nvPr>
        </p:nvSpPr>
        <p:spPr/>
        <p:txBody>
          <a:bodyPr/>
          <a:lstStyle/>
          <a:p>
            <a:fld id="{710104DB-87CA-D64F-AB86-DB2520DDF5D7}" type="slidenum">
              <a:rPr lang="en-US" smtClean="0"/>
              <a:t>54</a:t>
            </a:fld>
            <a:endParaRPr lang="en-US"/>
          </a:p>
        </p:txBody>
      </p:sp>
    </p:spTree>
    <p:extLst>
      <p:ext uri="{BB962C8B-B14F-4D97-AF65-F5344CB8AC3E}">
        <p14:creationId xmlns:p14="http://schemas.microsoft.com/office/powerpoint/2010/main" val="1502632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bg1"/>
                </a:solidFill>
              </a:defRPr>
            </a:lvl1pPr>
          </a:lstStyle>
          <a:p>
            <a:fld id="{A298694F-19F1-4F7F-863E-49C63D6B1E8E}" type="datetime1">
              <a:rPr lang="en-US" smtClean="0"/>
              <a:t>10/22/2024</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88442"/>
            <a:ext cx="4963110" cy="441158"/>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PNNL-SA-204862</a:t>
            </a:r>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3768" userDrawn="1">
          <p15:clr>
            <a:srgbClr val="FBAE40"/>
          </p15:clr>
        </p15:guide>
        <p15:guide id="2"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1BC267-6301-D647-5DD0-B5814043AC79}"/>
              </a:ext>
            </a:extLst>
          </p:cNvPr>
          <p:cNvSpPr/>
          <p:nvPr userDrawn="1"/>
        </p:nvSpPr>
        <p:spPr>
          <a:xfrm>
            <a:off x="6413500" y="0"/>
            <a:ext cx="8216899"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898104" y="457200"/>
            <a:ext cx="7275095"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898104" y="6858000"/>
            <a:ext cx="7275095"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733AA04E-74CC-42D1-ACCA-EE9C741C0B98}" type="datetime1">
              <a:rPr lang="en-US" smtClean="0"/>
              <a:t>10/22/2024</a:t>
            </a:fld>
            <a:endParaRPr lang="en-US"/>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7D4F36-2E6C-C7E6-87C9-625F06B5EBE7}"/>
              </a:ext>
            </a:extLst>
          </p:cNvPr>
          <p:cNvSpPr/>
          <p:nvPr userDrawn="1"/>
        </p:nvSpPr>
        <p:spPr>
          <a:xfrm>
            <a:off x="6413500" y="0"/>
            <a:ext cx="8216899"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829168" y="457199"/>
            <a:ext cx="7373874"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E6B55195-1851-4098-ABF6-168C2A740F11}" type="datetime1">
              <a:rPr lang="en-US" smtClean="0"/>
              <a:t>10/22/2024</a:t>
            </a:fld>
            <a:endParaRPr lang="en-US"/>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13BF88-4B5C-CE2F-FEDD-F1368C822FC5}"/>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Clr>
                <a:srgbClr val="18335A"/>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Clr>
                <a:srgbClr val="18335A"/>
              </a:buClr>
              <a:buFont typeface="Wingdings" panose="05000000000000000000" pitchFamily="2" charset="2"/>
              <a:buChar char="ü"/>
              <a:defRPr sz="2000">
                <a:latin typeface="Arial" panose="020B0604020202020204" pitchFamily="34" charset="0"/>
                <a:cs typeface="Arial" panose="020B0604020202020204" pitchFamily="34" charset="0"/>
              </a:defRPr>
            </a:lvl3pPr>
            <a:lvl4pPr>
              <a:buClr>
                <a:srgbClr val="18335A"/>
              </a:buClr>
              <a:defRPr sz="1800">
                <a:latin typeface="Arial" panose="020B0604020202020204" pitchFamily="34" charset="0"/>
                <a:cs typeface="Arial" panose="020B0604020202020204" pitchFamily="34" charset="0"/>
              </a:defRPr>
            </a:lvl4pPr>
            <a:lvl5pPr marL="2468880" indent="-274320">
              <a:buClr>
                <a:srgbClr val="18335A"/>
              </a:buClr>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357E5CC5-B087-4F70-A15A-74B297B03728}" type="datetime1">
              <a:rPr lang="en-US" smtClean="0"/>
              <a:t>10/22/2024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PNNL-SA-204862</a:t>
            </a:r>
          </a:p>
        </p:txBody>
      </p:sp>
      <p:pic>
        <p:nvPicPr>
          <p:cNvPr id="7" name="Picture 6">
            <a:extLst>
              <a:ext uri="{FF2B5EF4-FFF2-40B4-BE49-F238E27FC236}">
                <a16:creationId xmlns:a16="http://schemas.microsoft.com/office/drawing/2014/main" id="{786CD40E-4F18-75F7-79A8-011C7628FB8F}"/>
              </a:ext>
            </a:extLst>
          </p:cNvPr>
          <p:cNvPicPr>
            <a:picLocks noChangeAspect="1"/>
          </p:cNvPicPr>
          <p:nvPr userDrawn="1"/>
        </p:nvPicPr>
        <p:blipFill>
          <a:blip r:embed="rId2"/>
          <a:srcRect/>
          <a:stretch/>
        </p:blipFill>
        <p:spPr>
          <a:xfrm>
            <a:off x="10204338" y="741197"/>
            <a:ext cx="3972560" cy="552704"/>
          </a:xfrm>
          <a:prstGeom prst="rect">
            <a:avLst/>
          </a:prstGeom>
        </p:spPr>
      </p:pic>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4" userDrawn="1">
          <p15:clr>
            <a:srgbClr val="FBAE40"/>
          </p15:clr>
        </p15:guide>
        <p15:guide id="2" pos="46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317672" y="0"/>
            <a:ext cx="8312727"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5820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6968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5820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6968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5820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5820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6968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6968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4EEEAA84-BFBA-40F6-9776-DEDF790459C0}" type="datetime1">
              <a:rPr lang="en-US" smtClean="0"/>
              <a:t>10/22/2024</a:t>
            </a:fld>
            <a:endParaRPr lang="en-US"/>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D47ACCF9-BCF6-4378-B5C4-03B0F62F1DAB}" type="datetime1">
              <a:rPr lang="en-US" smtClean="0"/>
              <a:t>10/22/2024</a:t>
            </a:fld>
            <a:endParaRPr lang="en-US"/>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PNNL-SA-204862</a:t>
            </a:r>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Title 1">
            <a:extLst>
              <a:ext uri="{FF2B5EF4-FFF2-40B4-BE49-F238E27FC236}">
                <a16:creationId xmlns:a16="http://schemas.microsoft.com/office/drawing/2014/main" id="{A99476DF-EB14-B0C0-F260-BEAA5736EAD5}"/>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6" name="Picture 5">
            <a:extLst>
              <a:ext uri="{FF2B5EF4-FFF2-40B4-BE49-F238E27FC236}">
                <a16:creationId xmlns:a16="http://schemas.microsoft.com/office/drawing/2014/main" id="{65911E96-319D-E54E-3054-B139FB69C4FF}"/>
              </a:ext>
            </a:extLst>
          </p:cNvPr>
          <p:cNvPicPr>
            <a:picLocks noChangeAspect="1"/>
          </p:cNvPicPr>
          <p:nvPr userDrawn="1"/>
        </p:nvPicPr>
        <p:blipFill>
          <a:blip r:embed="rId2"/>
          <a:srcRect/>
          <a:stretch/>
        </p:blipFill>
        <p:spPr>
          <a:xfrm>
            <a:off x="10204338" y="741197"/>
            <a:ext cx="3972560" cy="552704"/>
          </a:xfrm>
          <a:prstGeom prst="rect">
            <a:avLst/>
          </a:prstGeom>
        </p:spPr>
      </p:pic>
      <p:sp>
        <p:nvSpPr>
          <p:cNvPr id="7" name="Rectangle 6">
            <a:extLst>
              <a:ext uri="{FF2B5EF4-FFF2-40B4-BE49-F238E27FC236}">
                <a16:creationId xmlns:a16="http://schemas.microsoft.com/office/drawing/2014/main" id="{2D83FBA5-A5BE-F192-583D-AC15D31E1339}"/>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D35DA39D-B499-43A4-A72E-108F514A58B7}" type="datetime1">
              <a:rPr lang="en-US" smtClean="0"/>
              <a:t>10/22/2024</a:t>
            </a:fld>
            <a:endParaRPr lang="en-US"/>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PNNL-SA-204862</a:t>
            </a:r>
          </a:p>
        </p:txBody>
      </p:sp>
      <p:sp>
        <p:nvSpPr>
          <p:cNvPr id="4" name="Title 1">
            <a:extLst>
              <a:ext uri="{FF2B5EF4-FFF2-40B4-BE49-F238E27FC236}">
                <a16:creationId xmlns:a16="http://schemas.microsoft.com/office/drawing/2014/main" id="{D4E24851-2E35-F5FE-EAAC-B1980208F5F4}"/>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2" name="Picture 1">
            <a:extLst>
              <a:ext uri="{FF2B5EF4-FFF2-40B4-BE49-F238E27FC236}">
                <a16:creationId xmlns:a16="http://schemas.microsoft.com/office/drawing/2014/main" id="{DA7F0AFD-0325-7A75-CDDA-A1B836F49814}"/>
              </a:ext>
            </a:extLst>
          </p:cNvPr>
          <p:cNvPicPr>
            <a:picLocks noChangeAspect="1"/>
          </p:cNvPicPr>
          <p:nvPr userDrawn="1"/>
        </p:nvPicPr>
        <p:blipFill>
          <a:blip r:embed="rId2"/>
          <a:srcRect/>
          <a:stretch/>
        </p:blipFill>
        <p:spPr>
          <a:xfrm>
            <a:off x="10204338" y="741197"/>
            <a:ext cx="3972560" cy="552704"/>
          </a:xfrm>
          <a:prstGeom prst="rect">
            <a:avLst/>
          </a:prstGeom>
        </p:spPr>
      </p:pic>
      <p:sp>
        <p:nvSpPr>
          <p:cNvPr id="6" name="Rectangle 5">
            <a:extLst>
              <a:ext uri="{FF2B5EF4-FFF2-40B4-BE49-F238E27FC236}">
                <a16:creationId xmlns:a16="http://schemas.microsoft.com/office/drawing/2014/main" id="{1B3116B4-D4E8-8879-429C-EFBCA12F5EE1}"/>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3"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4BA56EB0-35F8-4248-A036-60674D2281AD}" type="datetime1">
              <a:rPr lang="en-US" smtClean="0"/>
              <a:t>10/22/2024</a:t>
            </a:fld>
            <a:endParaRPr lang="en-US"/>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PNNL-SA-204862</a:t>
            </a:r>
          </a:p>
        </p:txBody>
      </p:sp>
      <p:sp>
        <p:nvSpPr>
          <p:cNvPr id="2" name="Rectangle 1">
            <a:extLst>
              <a:ext uri="{FF2B5EF4-FFF2-40B4-BE49-F238E27FC236}">
                <a16:creationId xmlns:a16="http://schemas.microsoft.com/office/drawing/2014/main" id="{2B4FD0CB-C49B-F182-311C-3122FE6C5C99}"/>
              </a:ext>
            </a:extLst>
          </p:cNvPr>
          <p:cNvSpPr/>
          <p:nvPr userDrawn="1"/>
        </p:nvSpPr>
        <p:spPr>
          <a:xfrm>
            <a:off x="783771" y="1080655"/>
            <a:ext cx="145475" cy="451262"/>
          </a:xfrm>
          <a:prstGeom prst="rect">
            <a:avLst/>
          </a:prstGeom>
          <a:solidFill>
            <a:srgbClr val="183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4343400"/>
          </a:xfrm>
          <a:prstGeom prst="rect">
            <a:avLst/>
          </a:prstGeom>
          <a:noFill/>
        </p:spPr>
        <p:txBody>
          <a:bodyPr wrap="square" lIns="0" tIns="0" rIns="0" bIns="0" rtlCol="0" anchor="ctr" anchorCtr="0">
            <a:noAutofit/>
          </a:bodyPr>
          <a:lstStyle/>
          <a:p>
            <a:pPr>
              <a:lnSpc>
                <a:spcPct val="90000"/>
              </a:lnSpc>
            </a:pPr>
            <a:r>
              <a:rPr lang="en-US" sz="4800" b="1">
                <a:solidFill>
                  <a:schemeClr val="bg1"/>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PNNL-SA-204862</a:t>
            </a:r>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772400"/>
            <a:ext cx="4937125" cy="4572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PNNL-SA-204862</a:t>
            </a:r>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F26B43"/>
          </p15:clr>
        </p15:guide>
        <p15:guide id="2" pos="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mailto:RAMP@NRC.gov" TargetMode="External"/><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microsoft.com/office/2018/10/relationships/comments" Target="../comments/modernComment_117_B193C3BB.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0BE7-99BF-4161-B088-8724880AAC66}"/>
              </a:ext>
            </a:extLst>
          </p:cNvPr>
          <p:cNvSpPr>
            <a:spLocks noGrp="1"/>
          </p:cNvSpPr>
          <p:nvPr>
            <p:ph type="ctrTitle"/>
          </p:nvPr>
        </p:nvSpPr>
        <p:spPr>
          <a:xfrm>
            <a:off x="1371600" y="2743200"/>
            <a:ext cx="4572000" cy="1828800"/>
          </a:xfrm>
        </p:spPr>
        <p:txBody>
          <a:bodyPr/>
          <a:lstStyle/>
          <a:p>
            <a:r>
              <a:rPr lang="en-US"/>
              <a:t>SIERRA ATD</a:t>
            </a:r>
          </a:p>
        </p:txBody>
      </p:sp>
      <p:sp>
        <p:nvSpPr>
          <p:cNvPr id="6" name="Text Placeholder 5">
            <a:extLst>
              <a:ext uri="{FF2B5EF4-FFF2-40B4-BE49-F238E27FC236}">
                <a16:creationId xmlns:a16="http://schemas.microsoft.com/office/drawing/2014/main" id="{E6AF8584-F7D3-43CB-B2DB-D1799F283016}"/>
              </a:ext>
            </a:extLst>
          </p:cNvPr>
          <p:cNvSpPr>
            <a:spLocks noGrp="1"/>
          </p:cNvSpPr>
          <p:nvPr>
            <p:ph type="body" sz="quarter" idx="10"/>
          </p:nvPr>
        </p:nvSpPr>
        <p:spPr>
          <a:xfrm>
            <a:off x="1371600" y="5134708"/>
            <a:ext cx="4572000" cy="808892"/>
          </a:xfrm>
        </p:spPr>
        <p:txBody>
          <a:bodyPr wrap="square"/>
          <a:lstStyle/>
          <a:p>
            <a:r>
              <a:rPr lang="en-US"/>
              <a:t>J. Flaherty</a:t>
            </a:r>
          </a:p>
        </p:txBody>
      </p:sp>
      <p:sp>
        <p:nvSpPr>
          <p:cNvPr id="10" name="Text Placeholder 9">
            <a:extLst>
              <a:ext uri="{FF2B5EF4-FFF2-40B4-BE49-F238E27FC236}">
                <a16:creationId xmlns:a16="http://schemas.microsoft.com/office/drawing/2014/main" id="{B3C12910-3A9C-4FFC-A950-52D0A31734CF}"/>
              </a:ext>
            </a:extLst>
          </p:cNvPr>
          <p:cNvSpPr>
            <a:spLocks noGrp="1"/>
          </p:cNvSpPr>
          <p:nvPr>
            <p:ph type="body" sz="quarter" idx="11"/>
          </p:nvPr>
        </p:nvSpPr>
        <p:spPr>
          <a:xfrm>
            <a:off x="1371600" y="5983356"/>
            <a:ext cx="4572000" cy="274320"/>
          </a:xfrm>
        </p:spPr>
        <p:txBody>
          <a:bodyPr/>
          <a:lstStyle/>
          <a:p>
            <a:r>
              <a:rPr lang="en-US"/>
              <a:t>Oct. 22, 2024</a:t>
            </a:r>
          </a:p>
          <a:p>
            <a:endParaRPr lang="en-US"/>
          </a:p>
          <a:p>
            <a:r>
              <a:rPr lang="en-US" sz="1800">
                <a:effectLst/>
                <a:latin typeface="Arial" panose="020B0604020202020204" pitchFamily="34" charset="0"/>
                <a:ea typeface="Calibri" panose="020F0502020204030204" pitchFamily="34" charset="0"/>
              </a:rPr>
              <a:t>PNNL-SA-204862</a:t>
            </a:r>
            <a:endParaRPr lang="en-US"/>
          </a:p>
        </p:txBody>
      </p:sp>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B40B05-1B89-5900-868E-7F6306A5AB1F}"/>
              </a:ext>
            </a:extLst>
          </p:cNvPr>
          <p:cNvSpPr>
            <a:spLocks noGrp="1"/>
          </p:cNvSpPr>
          <p:nvPr>
            <p:ph type="sldNum" sz="quarter" idx="12"/>
          </p:nvPr>
        </p:nvSpPr>
        <p:spPr/>
        <p:txBody>
          <a:bodyPr/>
          <a:lstStyle/>
          <a:p>
            <a:fld id="{FE7A4BB3-E848-5A44-82DF-322201952CD8}" type="slidenum">
              <a:rPr lang="en-US" smtClean="0"/>
              <a:pPr/>
              <a:t>10</a:t>
            </a:fld>
            <a:endParaRPr lang="en-US"/>
          </a:p>
        </p:txBody>
      </p:sp>
      <p:sp>
        <p:nvSpPr>
          <p:cNvPr id="3" name="Title 2">
            <a:extLst>
              <a:ext uri="{FF2B5EF4-FFF2-40B4-BE49-F238E27FC236}">
                <a16:creationId xmlns:a16="http://schemas.microsoft.com/office/drawing/2014/main" id="{4C321564-F10D-04DC-DC16-B7CE49A94353}"/>
              </a:ext>
            </a:extLst>
          </p:cNvPr>
          <p:cNvSpPr>
            <a:spLocks noGrp="1"/>
          </p:cNvSpPr>
          <p:nvPr>
            <p:ph type="title"/>
          </p:nvPr>
        </p:nvSpPr>
        <p:spPr/>
        <p:txBody>
          <a:bodyPr/>
          <a:lstStyle/>
          <a:p>
            <a:r>
              <a:rPr lang="en-US"/>
              <a:t>ARCON – Technical Basis</a:t>
            </a:r>
          </a:p>
        </p:txBody>
      </p:sp>
      <p:sp>
        <p:nvSpPr>
          <p:cNvPr id="4" name="Content Placeholder 3">
            <a:extLst>
              <a:ext uri="{FF2B5EF4-FFF2-40B4-BE49-F238E27FC236}">
                <a16:creationId xmlns:a16="http://schemas.microsoft.com/office/drawing/2014/main" id="{99F1C976-13DB-0F97-61A6-17F4B43135F6}"/>
              </a:ext>
            </a:extLst>
          </p:cNvPr>
          <p:cNvSpPr>
            <a:spLocks noGrp="1"/>
          </p:cNvSpPr>
          <p:nvPr>
            <p:ph sz="quarter" idx="20"/>
          </p:nvPr>
        </p:nvSpPr>
        <p:spPr/>
        <p:txBody>
          <a:bodyPr/>
          <a:lstStyle/>
          <a:p>
            <a:r>
              <a:rPr lang="en-US"/>
              <a:t>Gaussian plume model</a:t>
            </a:r>
          </a:p>
          <a:p>
            <a:pPr lvl="1"/>
            <a:r>
              <a:rPr lang="en-US"/>
              <a:t>Enhanced diffusion coefficients to account for dispersion under low wind speed conditions and building wakes</a:t>
            </a:r>
          </a:p>
          <a:p>
            <a:r>
              <a:rPr lang="en-US"/>
              <a:t>Meteorological input consists of hourly values of wind speed, wind direction, and atmospheric stability class</a:t>
            </a:r>
          </a:p>
          <a:p>
            <a:r>
              <a:rPr lang="en-US"/>
              <a:t>Calculates atmospheric dilution factors (hourly χ/Q values)</a:t>
            </a:r>
          </a:p>
          <a:p>
            <a:pPr lvl="1"/>
            <a:r>
              <a:rPr lang="en-US"/>
              <a:t>Hourly χ/Q values are combined to estimate χ/Q’s ranging in duration from 2 hours to 30 days</a:t>
            </a:r>
          </a:p>
          <a:p>
            <a:pPr lvl="1"/>
            <a:r>
              <a:rPr lang="en-US"/>
              <a:t>Cumulative frequency distributions are prepared from the average χ/Q values </a:t>
            </a:r>
          </a:p>
          <a:p>
            <a:pPr lvl="1"/>
            <a:r>
              <a:rPr lang="en-US"/>
              <a:t>χ/Q values that are exceeded no more than 5 percent of the time for each averaging period are selected</a:t>
            </a:r>
          </a:p>
          <a:p>
            <a:endParaRPr lang="en-US"/>
          </a:p>
        </p:txBody>
      </p:sp>
      <p:sp>
        <p:nvSpPr>
          <p:cNvPr id="5" name="Footer Placeholder 4">
            <a:extLst>
              <a:ext uri="{FF2B5EF4-FFF2-40B4-BE49-F238E27FC236}">
                <a16:creationId xmlns:a16="http://schemas.microsoft.com/office/drawing/2014/main" id="{9C987CAF-1A36-CF76-98BD-F71FBF45C59E}"/>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5651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D82FF7-7C8B-199F-9614-D2B53E4A0A40}"/>
              </a:ext>
            </a:extLst>
          </p:cNvPr>
          <p:cNvSpPr>
            <a:spLocks noGrp="1"/>
          </p:cNvSpPr>
          <p:nvPr>
            <p:ph type="sldNum" sz="quarter" idx="12"/>
          </p:nvPr>
        </p:nvSpPr>
        <p:spPr/>
        <p:txBody>
          <a:bodyPr/>
          <a:lstStyle/>
          <a:p>
            <a:fld id="{FE7A4BB3-E848-5A44-82DF-322201952CD8}" type="slidenum">
              <a:rPr lang="en-US" smtClean="0"/>
              <a:pPr/>
              <a:t>11</a:t>
            </a:fld>
            <a:endParaRPr lang="en-US"/>
          </a:p>
        </p:txBody>
      </p:sp>
      <p:sp>
        <p:nvSpPr>
          <p:cNvPr id="3" name="Title 2">
            <a:extLst>
              <a:ext uri="{FF2B5EF4-FFF2-40B4-BE49-F238E27FC236}">
                <a16:creationId xmlns:a16="http://schemas.microsoft.com/office/drawing/2014/main" id="{8ECEAB86-838F-EBD9-C653-2605485BB2F8}"/>
              </a:ext>
            </a:extLst>
          </p:cNvPr>
          <p:cNvSpPr>
            <a:spLocks noGrp="1"/>
          </p:cNvSpPr>
          <p:nvPr>
            <p:ph type="title"/>
          </p:nvPr>
        </p:nvSpPr>
        <p:spPr/>
        <p:txBody>
          <a:bodyPr/>
          <a:lstStyle/>
          <a:p>
            <a:r>
              <a:rPr lang="en-US"/>
              <a:t>ARCON – Model Inputs</a:t>
            </a:r>
          </a:p>
        </p:txBody>
      </p:sp>
      <p:sp>
        <p:nvSpPr>
          <p:cNvPr id="4" name="Content Placeholder 3">
            <a:extLst>
              <a:ext uri="{FF2B5EF4-FFF2-40B4-BE49-F238E27FC236}">
                <a16:creationId xmlns:a16="http://schemas.microsoft.com/office/drawing/2014/main" id="{8831780F-00E4-B0A4-6CCB-05A16B22CDF7}"/>
              </a:ext>
            </a:extLst>
          </p:cNvPr>
          <p:cNvSpPr>
            <a:spLocks noGrp="1"/>
          </p:cNvSpPr>
          <p:nvPr>
            <p:ph sz="quarter" idx="20"/>
          </p:nvPr>
        </p:nvSpPr>
        <p:spPr/>
        <p:txBody>
          <a:bodyPr/>
          <a:lstStyle/>
          <a:p>
            <a:r>
              <a:rPr lang="en-US"/>
              <a:t>Meteorology</a:t>
            </a:r>
          </a:p>
          <a:p>
            <a:pPr lvl="1"/>
            <a:r>
              <a:rPr lang="en-US"/>
              <a:t>Hourly file of wind speed, direction, stability</a:t>
            </a:r>
          </a:p>
          <a:p>
            <a:pPr lvl="1"/>
            <a:r>
              <a:rPr lang="en-US"/>
              <a:t>Wind measurement heights</a:t>
            </a:r>
          </a:p>
          <a:p>
            <a:r>
              <a:rPr lang="en-US"/>
              <a:t>Source</a:t>
            </a:r>
          </a:p>
          <a:p>
            <a:pPr lvl="1"/>
            <a:r>
              <a:rPr lang="en-US"/>
              <a:t>Type: ground, vent, or stack</a:t>
            </a:r>
          </a:p>
          <a:p>
            <a:pPr lvl="1"/>
            <a:r>
              <a:rPr lang="en-US"/>
              <a:t>Height (vent or stack release)</a:t>
            </a:r>
          </a:p>
          <a:p>
            <a:pPr lvl="1"/>
            <a:r>
              <a:rPr lang="en-US"/>
              <a:t>Building area (ground or vent release)</a:t>
            </a:r>
          </a:p>
          <a:p>
            <a:pPr lvl="1"/>
            <a:r>
              <a:rPr lang="en-US"/>
              <a:t>Vertical velocity, stack flow, and radius</a:t>
            </a:r>
          </a:p>
          <a:p>
            <a:r>
              <a:rPr lang="en-US"/>
              <a:t>Receptor</a:t>
            </a:r>
          </a:p>
          <a:p>
            <a:pPr lvl="1"/>
            <a:r>
              <a:rPr lang="en-US"/>
              <a:t>Distance to receptor</a:t>
            </a:r>
          </a:p>
          <a:p>
            <a:pPr lvl="1"/>
            <a:r>
              <a:rPr lang="en-US"/>
              <a:t>Intake height</a:t>
            </a:r>
          </a:p>
          <a:p>
            <a:pPr lvl="1"/>
            <a:r>
              <a:rPr lang="en-US"/>
              <a:t>Elevation difference</a:t>
            </a:r>
          </a:p>
          <a:p>
            <a:pPr lvl="1"/>
            <a:r>
              <a:rPr lang="en-US"/>
              <a:t>Direction to source</a:t>
            </a:r>
          </a:p>
        </p:txBody>
      </p:sp>
      <p:pic>
        <p:nvPicPr>
          <p:cNvPr id="6" name="Picture 5">
            <a:extLst>
              <a:ext uri="{FF2B5EF4-FFF2-40B4-BE49-F238E27FC236}">
                <a16:creationId xmlns:a16="http://schemas.microsoft.com/office/drawing/2014/main" id="{E565E99F-0CA9-CDDC-CA8D-C26E31056EAC}"/>
              </a:ext>
            </a:extLst>
          </p:cNvPr>
          <p:cNvPicPr>
            <a:picLocks noChangeAspect="1"/>
          </p:cNvPicPr>
          <p:nvPr/>
        </p:nvPicPr>
        <p:blipFill>
          <a:blip r:embed="rId2"/>
          <a:stretch>
            <a:fillRect/>
          </a:stretch>
        </p:blipFill>
        <p:spPr>
          <a:xfrm>
            <a:off x="7772400" y="3459401"/>
            <a:ext cx="6583680" cy="3201600"/>
          </a:xfrm>
          <a:prstGeom prst="rect">
            <a:avLst/>
          </a:prstGeom>
        </p:spPr>
      </p:pic>
      <p:sp>
        <p:nvSpPr>
          <p:cNvPr id="5" name="Footer Placeholder 4">
            <a:extLst>
              <a:ext uri="{FF2B5EF4-FFF2-40B4-BE49-F238E27FC236}">
                <a16:creationId xmlns:a16="http://schemas.microsoft.com/office/drawing/2014/main" id="{63BA6122-C8CC-37C5-57C2-69B851565BC4}"/>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625033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0E3B97-E6AB-452A-3BA7-0297ACD2E62D}"/>
              </a:ext>
            </a:extLst>
          </p:cNvPr>
          <p:cNvSpPr>
            <a:spLocks noGrp="1"/>
          </p:cNvSpPr>
          <p:nvPr>
            <p:ph type="sldNum" sz="quarter" idx="12"/>
          </p:nvPr>
        </p:nvSpPr>
        <p:spPr/>
        <p:txBody>
          <a:bodyPr/>
          <a:lstStyle/>
          <a:p>
            <a:fld id="{FE7A4BB3-E848-5A44-82DF-322201952CD8}" type="slidenum">
              <a:rPr lang="en-US" smtClean="0"/>
              <a:pPr/>
              <a:t>12</a:t>
            </a:fld>
            <a:endParaRPr lang="en-US"/>
          </a:p>
        </p:txBody>
      </p:sp>
      <p:sp>
        <p:nvSpPr>
          <p:cNvPr id="3" name="Title 2">
            <a:extLst>
              <a:ext uri="{FF2B5EF4-FFF2-40B4-BE49-F238E27FC236}">
                <a16:creationId xmlns:a16="http://schemas.microsoft.com/office/drawing/2014/main" id="{786FBB3B-B2FA-5749-2E49-E05155A003E6}"/>
              </a:ext>
            </a:extLst>
          </p:cNvPr>
          <p:cNvSpPr>
            <a:spLocks noGrp="1"/>
          </p:cNvSpPr>
          <p:nvPr>
            <p:ph type="title"/>
          </p:nvPr>
        </p:nvSpPr>
        <p:spPr/>
        <p:txBody>
          <a:bodyPr/>
          <a:lstStyle/>
          <a:p>
            <a:r>
              <a:rPr lang="en-US"/>
              <a:t>PAVAN - Regulatory Need </a:t>
            </a:r>
          </a:p>
        </p:txBody>
      </p:sp>
      <p:sp>
        <p:nvSpPr>
          <p:cNvPr id="6" name="Content Placeholder 5">
            <a:extLst>
              <a:ext uri="{FF2B5EF4-FFF2-40B4-BE49-F238E27FC236}">
                <a16:creationId xmlns:a16="http://schemas.microsoft.com/office/drawing/2014/main" id="{E864C09A-5A7D-50DC-2291-7A4BA449A7C0}"/>
              </a:ext>
            </a:extLst>
          </p:cNvPr>
          <p:cNvSpPr>
            <a:spLocks noGrp="1"/>
          </p:cNvSpPr>
          <p:nvPr>
            <p:ph sz="quarter" idx="20"/>
          </p:nvPr>
        </p:nvSpPr>
        <p:spPr/>
        <p:txBody>
          <a:bodyPr/>
          <a:lstStyle/>
          <a:p>
            <a:r>
              <a:rPr lang="en-US"/>
              <a:t>10 CFR 52.79(a)(1)(vi), Contents of applications; technical information in final safety analysis report</a:t>
            </a:r>
          </a:p>
          <a:p>
            <a:pPr lvl="1"/>
            <a:r>
              <a:rPr lang="en-US"/>
              <a:t>Perform an assessment assuming a fission product release from the core into the containment</a:t>
            </a:r>
          </a:p>
          <a:p>
            <a:pPr lvl="2">
              <a:buFont typeface="Courier New" panose="02070309020205020404" pitchFamily="49" charset="0"/>
              <a:buChar char="o"/>
            </a:pPr>
            <a:r>
              <a:rPr lang="en-US"/>
              <a:t>An individual located at any point on the boundary of the EAB for any 2-hour period would not receive a dose in excess of 25 rem (0.25 </a:t>
            </a:r>
            <a:r>
              <a:rPr lang="en-US" err="1"/>
              <a:t>Sv</a:t>
            </a:r>
            <a:r>
              <a:rPr lang="en-US"/>
              <a:t>) TEDE</a:t>
            </a:r>
          </a:p>
          <a:p>
            <a:pPr lvl="2">
              <a:buFont typeface="Courier New" panose="02070309020205020404" pitchFamily="49" charset="0"/>
              <a:buChar char="o"/>
            </a:pPr>
            <a:r>
              <a:rPr lang="en-US"/>
              <a:t>An individual located at any point on the outer boundary of the LPZ would not receive a dose in excess of 25 rem (0.25 </a:t>
            </a:r>
            <a:r>
              <a:rPr lang="en-US" err="1"/>
              <a:t>Sv</a:t>
            </a:r>
            <a:r>
              <a:rPr lang="en-US"/>
              <a:t>) TEDE during the entire period of the passage of the radioactive cloud</a:t>
            </a:r>
          </a:p>
          <a:p>
            <a:pPr marL="0" indent="0">
              <a:buNone/>
            </a:pPr>
            <a:endParaRPr lang="en-US"/>
          </a:p>
        </p:txBody>
      </p:sp>
      <p:sp>
        <p:nvSpPr>
          <p:cNvPr id="4" name="Footer Placeholder 3">
            <a:extLst>
              <a:ext uri="{FF2B5EF4-FFF2-40B4-BE49-F238E27FC236}">
                <a16:creationId xmlns:a16="http://schemas.microsoft.com/office/drawing/2014/main" id="{9CD50992-D0CF-C15E-9028-B13926E4EABF}"/>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08014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AD3937-EC60-6EE4-EC19-94733094D71B}"/>
              </a:ext>
            </a:extLst>
          </p:cNvPr>
          <p:cNvSpPr>
            <a:spLocks noGrp="1"/>
          </p:cNvSpPr>
          <p:nvPr>
            <p:ph type="sldNum" sz="quarter" idx="12"/>
          </p:nvPr>
        </p:nvSpPr>
        <p:spPr/>
        <p:txBody>
          <a:bodyPr/>
          <a:lstStyle/>
          <a:p>
            <a:fld id="{FE7A4BB3-E848-5A44-82DF-322201952CD8}" type="slidenum">
              <a:rPr lang="en-US" smtClean="0"/>
              <a:pPr/>
              <a:t>13</a:t>
            </a:fld>
            <a:endParaRPr lang="en-US"/>
          </a:p>
        </p:txBody>
      </p:sp>
      <p:sp>
        <p:nvSpPr>
          <p:cNvPr id="3" name="Title 2">
            <a:extLst>
              <a:ext uri="{FF2B5EF4-FFF2-40B4-BE49-F238E27FC236}">
                <a16:creationId xmlns:a16="http://schemas.microsoft.com/office/drawing/2014/main" id="{6E318182-D7A2-D5A2-B1F6-0C72946ED0E5}"/>
              </a:ext>
            </a:extLst>
          </p:cNvPr>
          <p:cNvSpPr>
            <a:spLocks noGrp="1"/>
          </p:cNvSpPr>
          <p:nvPr>
            <p:ph type="title"/>
          </p:nvPr>
        </p:nvSpPr>
        <p:spPr/>
        <p:txBody>
          <a:bodyPr/>
          <a:lstStyle/>
          <a:p>
            <a:r>
              <a:rPr lang="en-US"/>
              <a:t>PAVAN – Guidance Documents</a:t>
            </a:r>
          </a:p>
        </p:txBody>
      </p:sp>
      <p:sp>
        <p:nvSpPr>
          <p:cNvPr id="4" name="Content Placeholder 3">
            <a:extLst>
              <a:ext uri="{FF2B5EF4-FFF2-40B4-BE49-F238E27FC236}">
                <a16:creationId xmlns:a16="http://schemas.microsoft.com/office/drawing/2014/main" id="{E2F619B0-984D-8317-E1D1-665FA2D5AC0D}"/>
              </a:ext>
            </a:extLst>
          </p:cNvPr>
          <p:cNvSpPr>
            <a:spLocks noGrp="1"/>
          </p:cNvSpPr>
          <p:nvPr>
            <p:ph sz="quarter" idx="20"/>
          </p:nvPr>
        </p:nvSpPr>
        <p:spPr>
          <a:xfrm>
            <a:off x="1371600" y="2057399"/>
            <a:ext cx="8412480" cy="5486401"/>
          </a:xfrm>
        </p:spPr>
        <p:txBody>
          <a:bodyPr/>
          <a:lstStyle/>
          <a:p>
            <a:r>
              <a:rPr lang="en-US" sz="2400"/>
              <a:t>RG 1.206, C.I.2.3.4: </a:t>
            </a:r>
            <a:r>
              <a:rPr lang="en-US" sz="2400" i="1"/>
              <a:t>Short-Term Atmospheric Dispersion Estimates for Accident Releases</a:t>
            </a:r>
          </a:p>
          <a:p>
            <a:r>
              <a:rPr lang="en-US" sz="2400"/>
              <a:t>SRP 2.3.4: </a:t>
            </a:r>
            <a:r>
              <a:rPr lang="en-US" sz="2400" i="1"/>
              <a:t>Short-Term Atmospheric Dispersion Estimates for Accident Releases</a:t>
            </a:r>
          </a:p>
          <a:p>
            <a:r>
              <a:rPr lang="en-US" sz="2400"/>
              <a:t>RG 1.145: </a:t>
            </a:r>
            <a:r>
              <a:rPr lang="en-US" sz="2400" i="1"/>
              <a:t>Atmospheric Dispersion Models for Potential Accident Consequence Assessments at Nuclear Power Plants</a:t>
            </a:r>
            <a:r>
              <a:rPr lang="en-US" sz="2400"/>
              <a:t> (1983)</a:t>
            </a:r>
          </a:p>
          <a:p>
            <a:r>
              <a:rPr lang="en-US" sz="2400"/>
              <a:t>NUREG/CR-2858: </a:t>
            </a:r>
            <a:r>
              <a:rPr lang="en-US" sz="2400" i="1"/>
              <a:t>PAVAN: An Atmospheric Dispersion Program for Evaluating Design-Basis Accident Releases of Radioactive Materials from Nuclear Power Stations</a:t>
            </a:r>
            <a:r>
              <a:rPr lang="en-US" sz="2400"/>
              <a:t> (1982)</a:t>
            </a:r>
          </a:p>
          <a:p>
            <a:r>
              <a:rPr lang="en-US" sz="2400"/>
              <a:t>NUREG/CR-2260:  </a:t>
            </a:r>
            <a:r>
              <a:rPr lang="en-US" sz="2400" i="1"/>
              <a:t>Technical Basis for Regulatory Guide 1.145, “Atmospheric Dispersion Models for Potential Accident Consequence Assessments at Nuclear Power Plants”</a:t>
            </a:r>
            <a:r>
              <a:rPr lang="en-US" sz="2400"/>
              <a:t> (1981)</a:t>
            </a:r>
          </a:p>
        </p:txBody>
      </p:sp>
      <p:pic>
        <p:nvPicPr>
          <p:cNvPr id="5" name="Picture 2">
            <a:extLst>
              <a:ext uri="{FF2B5EF4-FFF2-40B4-BE49-F238E27FC236}">
                <a16:creationId xmlns:a16="http://schemas.microsoft.com/office/drawing/2014/main" id="{5EB1E8AB-8677-3807-09A1-2E8A280A81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99" t="14476" r="40379" b="5802"/>
          <a:stretch/>
        </p:blipFill>
        <p:spPr bwMode="auto">
          <a:xfrm>
            <a:off x="10058400" y="1920240"/>
            <a:ext cx="4114800" cy="5238910"/>
          </a:xfrm>
          <a:prstGeom prst="rect">
            <a:avLst/>
          </a:prstGeom>
          <a:noFill/>
          <a:ln w="9525">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
        <p:nvSpPr>
          <p:cNvPr id="6" name="Footer Placeholder 5">
            <a:extLst>
              <a:ext uri="{FF2B5EF4-FFF2-40B4-BE49-F238E27FC236}">
                <a16:creationId xmlns:a16="http://schemas.microsoft.com/office/drawing/2014/main" id="{7AD1E881-7A96-682A-BEAE-6FEECE5E4416}"/>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948290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80A69-6867-DEDA-1B7B-FB102D829BF7}"/>
              </a:ext>
            </a:extLst>
          </p:cNvPr>
          <p:cNvSpPr>
            <a:spLocks noGrp="1"/>
          </p:cNvSpPr>
          <p:nvPr>
            <p:ph type="sldNum" sz="quarter" idx="12"/>
          </p:nvPr>
        </p:nvSpPr>
        <p:spPr/>
        <p:txBody>
          <a:bodyPr/>
          <a:lstStyle/>
          <a:p>
            <a:fld id="{FE7A4BB3-E848-5A44-82DF-322201952CD8}" type="slidenum">
              <a:rPr lang="en-US" smtClean="0"/>
              <a:pPr/>
              <a:t>14</a:t>
            </a:fld>
            <a:endParaRPr lang="en-US"/>
          </a:p>
        </p:txBody>
      </p:sp>
      <p:sp>
        <p:nvSpPr>
          <p:cNvPr id="3" name="Title 2">
            <a:extLst>
              <a:ext uri="{FF2B5EF4-FFF2-40B4-BE49-F238E27FC236}">
                <a16:creationId xmlns:a16="http://schemas.microsoft.com/office/drawing/2014/main" id="{E5030CB7-A76C-C739-5679-AA59D0C98F17}"/>
              </a:ext>
            </a:extLst>
          </p:cNvPr>
          <p:cNvSpPr>
            <a:spLocks noGrp="1"/>
          </p:cNvSpPr>
          <p:nvPr>
            <p:ph type="title"/>
          </p:nvPr>
        </p:nvSpPr>
        <p:spPr/>
        <p:txBody>
          <a:bodyPr/>
          <a:lstStyle/>
          <a:p>
            <a:r>
              <a:rPr lang="en-US"/>
              <a:t>PAVAN – Technical Basis</a:t>
            </a:r>
          </a:p>
        </p:txBody>
      </p:sp>
      <p:sp>
        <p:nvSpPr>
          <p:cNvPr id="4" name="Content Placeholder 3">
            <a:extLst>
              <a:ext uri="{FF2B5EF4-FFF2-40B4-BE49-F238E27FC236}">
                <a16:creationId xmlns:a16="http://schemas.microsoft.com/office/drawing/2014/main" id="{0DF0D19E-1293-51CE-AFE2-7DDE7B3E2993}"/>
              </a:ext>
            </a:extLst>
          </p:cNvPr>
          <p:cNvSpPr>
            <a:spLocks noGrp="1"/>
          </p:cNvSpPr>
          <p:nvPr>
            <p:ph sz="quarter" idx="20"/>
          </p:nvPr>
        </p:nvSpPr>
        <p:spPr/>
        <p:txBody>
          <a:bodyPr/>
          <a:lstStyle/>
          <a:p>
            <a:r>
              <a:rPr lang="en-US" sz="2400"/>
              <a:t>Gaussian plume model</a:t>
            </a:r>
          </a:p>
          <a:p>
            <a:pPr lvl="1"/>
            <a:r>
              <a:rPr lang="en-US" sz="2000"/>
              <a:t>Simple modifications to diffusion coefficients to account for plume meander under low wind speed conditions and building wakes for ground-level releases</a:t>
            </a:r>
          </a:p>
          <a:p>
            <a:r>
              <a:rPr lang="en-US" sz="2400"/>
              <a:t>Meteorological input consists of a joint frequency distribution (JFD)</a:t>
            </a:r>
          </a:p>
          <a:p>
            <a:pPr lvl="1"/>
            <a:r>
              <a:rPr lang="en-US" sz="2000"/>
              <a:t>Wind speed (calms defined as below sensor threshold, historically ~ 1 mph)</a:t>
            </a:r>
          </a:p>
          <a:p>
            <a:pPr lvl="1"/>
            <a:r>
              <a:rPr lang="en-US" sz="2000"/>
              <a:t>Wind direction (16 directions, 22.5 deg sectors, centered on true north)</a:t>
            </a:r>
          </a:p>
          <a:p>
            <a:pPr lvl="1"/>
            <a:r>
              <a:rPr lang="en-US" sz="2000"/>
              <a:t>Atmospheric stability class A-G (preferably based on delta-T)</a:t>
            </a:r>
          </a:p>
          <a:p>
            <a:r>
              <a:rPr lang="en-US" sz="2400"/>
              <a:t>Building wake impacts on release height</a:t>
            </a:r>
          </a:p>
          <a:p>
            <a:pPr lvl="1"/>
            <a:r>
              <a:rPr lang="en-US" sz="2000"/>
              <a:t>Release point &lt; 2.5 x the height of adjacent solid structures → ground-level release</a:t>
            </a:r>
          </a:p>
          <a:p>
            <a:pPr lvl="1"/>
            <a:r>
              <a:rPr lang="en-US" sz="2000"/>
              <a:t>Release point &gt; 2.5 x the height of adjacent solid structures → elevated release</a:t>
            </a:r>
          </a:p>
          <a:p>
            <a:r>
              <a:rPr lang="en-US" sz="2400"/>
              <a:t>Part-time fumigation conditions assumed for stack releases</a:t>
            </a:r>
          </a:p>
          <a:p>
            <a:r>
              <a:rPr lang="en-US" sz="2400"/>
              <a:t>Estimates χ/Q values for various time-averaged periods </a:t>
            </a:r>
          </a:p>
          <a:p>
            <a:pPr lvl="1"/>
            <a:r>
              <a:rPr lang="en-US" sz="2000"/>
              <a:t>0-2 </a:t>
            </a:r>
            <a:r>
              <a:rPr lang="en-US" sz="2000" err="1"/>
              <a:t>hrs</a:t>
            </a:r>
            <a:r>
              <a:rPr lang="en-US" sz="2000"/>
              <a:t> and annual average</a:t>
            </a:r>
          </a:p>
          <a:p>
            <a:pPr lvl="1"/>
            <a:r>
              <a:rPr lang="en-US" sz="2000"/>
              <a:t>0-8 </a:t>
            </a:r>
            <a:r>
              <a:rPr lang="en-US" sz="2000" err="1"/>
              <a:t>hrs</a:t>
            </a:r>
            <a:r>
              <a:rPr lang="en-US" sz="2000"/>
              <a:t>, 8-24 </a:t>
            </a:r>
            <a:r>
              <a:rPr lang="en-US" sz="2000" err="1"/>
              <a:t>hrs</a:t>
            </a:r>
            <a:r>
              <a:rPr lang="en-US" sz="2000"/>
              <a:t>, 1-4 days, 4-30 days are determined through logarithmic interpolation of the 0-2 </a:t>
            </a:r>
            <a:r>
              <a:rPr lang="en-US" sz="2000" err="1"/>
              <a:t>hrs</a:t>
            </a:r>
            <a:r>
              <a:rPr lang="en-US" sz="2000"/>
              <a:t> and annual average values</a:t>
            </a:r>
          </a:p>
          <a:p>
            <a:endParaRPr lang="en-US"/>
          </a:p>
        </p:txBody>
      </p:sp>
      <p:sp>
        <p:nvSpPr>
          <p:cNvPr id="5" name="Footer Placeholder 4">
            <a:extLst>
              <a:ext uri="{FF2B5EF4-FFF2-40B4-BE49-F238E27FC236}">
                <a16:creationId xmlns:a16="http://schemas.microsoft.com/office/drawing/2014/main" id="{0DAED2D6-FD6C-51B2-F44B-7EF67C19FA35}"/>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83844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A305DA-F9F8-C1B9-F898-E03BD45BE1C9}"/>
              </a:ext>
            </a:extLst>
          </p:cNvPr>
          <p:cNvSpPr>
            <a:spLocks noGrp="1"/>
          </p:cNvSpPr>
          <p:nvPr>
            <p:ph type="sldNum" sz="quarter" idx="12"/>
          </p:nvPr>
        </p:nvSpPr>
        <p:spPr/>
        <p:txBody>
          <a:bodyPr/>
          <a:lstStyle/>
          <a:p>
            <a:fld id="{FE7A4BB3-E848-5A44-82DF-322201952CD8}" type="slidenum">
              <a:rPr lang="en-US" smtClean="0"/>
              <a:pPr/>
              <a:t>15</a:t>
            </a:fld>
            <a:endParaRPr lang="en-US"/>
          </a:p>
        </p:txBody>
      </p:sp>
      <p:sp>
        <p:nvSpPr>
          <p:cNvPr id="3" name="Title 2">
            <a:extLst>
              <a:ext uri="{FF2B5EF4-FFF2-40B4-BE49-F238E27FC236}">
                <a16:creationId xmlns:a16="http://schemas.microsoft.com/office/drawing/2014/main" id="{479D85B3-67F9-61DC-8D95-380874EF4C13}"/>
              </a:ext>
            </a:extLst>
          </p:cNvPr>
          <p:cNvSpPr>
            <a:spLocks noGrp="1"/>
          </p:cNvSpPr>
          <p:nvPr>
            <p:ph type="title"/>
          </p:nvPr>
        </p:nvSpPr>
        <p:spPr/>
        <p:txBody>
          <a:bodyPr/>
          <a:lstStyle/>
          <a:p>
            <a:r>
              <a:rPr lang="en-US"/>
              <a:t>PAVAN – Model Inputs</a:t>
            </a:r>
          </a:p>
        </p:txBody>
      </p:sp>
      <p:sp>
        <p:nvSpPr>
          <p:cNvPr id="4" name="Content Placeholder 3">
            <a:extLst>
              <a:ext uri="{FF2B5EF4-FFF2-40B4-BE49-F238E27FC236}">
                <a16:creationId xmlns:a16="http://schemas.microsoft.com/office/drawing/2014/main" id="{D79B2A8A-2A49-A234-3FA3-5D75A0B7A67D}"/>
              </a:ext>
            </a:extLst>
          </p:cNvPr>
          <p:cNvSpPr>
            <a:spLocks noGrp="1"/>
          </p:cNvSpPr>
          <p:nvPr>
            <p:ph sz="quarter" idx="20"/>
          </p:nvPr>
        </p:nvSpPr>
        <p:spPr/>
        <p:txBody>
          <a:bodyPr/>
          <a:lstStyle/>
          <a:p>
            <a:r>
              <a:rPr lang="en-US"/>
              <a:t>The release mode can be ground-level or elevated</a:t>
            </a:r>
          </a:p>
          <a:p>
            <a:r>
              <a:rPr lang="en-US"/>
              <a:t>Ground-level releases can have additional dispersion due to:</a:t>
            </a:r>
          </a:p>
          <a:p>
            <a:pPr lvl="1"/>
            <a:r>
              <a:rPr lang="en-US"/>
              <a:t>Plume meander, and/or</a:t>
            </a:r>
          </a:p>
          <a:p>
            <a:pPr lvl="1"/>
            <a:r>
              <a:rPr lang="en-US"/>
              <a:t>Entrainment into the wake of building structures</a:t>
            </a:r>
          </a:p>
          <a:p>
            <a:r>
              <a:rPr lang="en-US"/>
              <a:t>For elevated releases, terrain height can be incorporated into a calculation of “effective plume height”</a:t>
            </a:r>
          </a:p>
          <a:p>
            <a:r>
              <a:rPr lang="en-US"/>
              <a:t>Plume diffusion can be described by:</a:t>
            </a:r>
          </a:p>
          <a:p>
            <a:pPr lvl="1"/>
            <a:r>
              <a:rPr lang="en-US" err="1"/>
              <a:t>Pasquill</a:t>
            </a:r>
            <a:r>
              <a:rPr lang="en-US"/>
              <a:t>-Gifford</a:t>
            </a:r>
          </a:p>
          <a:p>
            <a:pPr lvl="1"/>
            <a:r>
              <a:rPr lang="en-US"/>
              <a:t>Desert curves (</a:t>
            </a:r>
            <a:r>
              <a:rPr lang="en-US" err="1"/>
              <a:t>Markee</a:t>
            </a:r>
            <a:r>
              <a:rPr lang="en-US"/>
              <a:t>)</a:t>
            </a:r>
          </a:p>
          <a:p>
            <a:r>
              <a:rPr lang="en-US"/>
              <a:t>Site-specific or default correction factors to account for non-straight trajectories may be used in the calculation of the annual average χ/Q values</a:t>
            </a:r>
          </a:p>
          <a:p>
            <a:endParaRPr lang="en-US"/>
          </a:p>
        </p:txBody>
      </p:sp>
      <p:sp>
        <p:nvSpPr>
          <p:cNvPr id="5" name="Footer Placeholder 4">
            <a:extLst>
              <a:ext uri="{FF2B5EF4-FFF2-40B4-BE49-F238E27FC236}">
                <a16:creationId xmlns:a16="http://schemas.microsoft.com/office/drawing/2014/main" id="{ADC0BFC8-0FB2-0872-1911-1DF1A7842CE6}"/>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40037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3EAB58-1406-7E8F-B0AF-B603B1C997BB}"/>
              </a:ext>
            </a:extLst>
          </p:cNvPr>
          <p:cNvSpPr>
            <a:spLocks noGrp="1"/>
          </p:cNvSpPr>
          <p:nvPr>
            <p:ph type="sldNum" sz="quarter" idx="12"/>
          </p:nvPr>
        </p:nvSpPr>
        <p:spPr/>
        <p:txBody>
          <a:bodyPr/>
          <a:lstStyle/>
          <a:p>
            <a:fld id="{FE7A4BB3-E848-5A44-82DF-322201952CD8}" type="slidenum">
              <a:rPr lang="en-US" smtClean="0"/>
              <a:pPr/>
              <a:t>16</a:t>
            </a:fld>
            <a:endParaRPr lang="en-US"/>
          </a:p>
        </p:txBody>
      </p:sp>
      <p:sp>
        <p:nvSpPr>
          <p:cNvPr id="3" name="Title 2">
            <a:extLst>
              <a:ext uri="{FF2B5EF4-FFF2-40B4-BE49-F238E27FC236}">
                <a16:creationId xmlns:a16="http://schemas.microsoft.com/office/drawing/2014/main" id="{5AF598D0-01EF-E01B-0E88-6D9A98E4477B}"/>
              </a:ext>
            </a:extLst>
          </p:cNvPr>
          <p:cNvSpPr>
            <a:spLocks noGrp="1"/>
          </p:cNvSpPr>
          <p:nvPr>
            <p:ph type="title"/>
          </p:nvPr>
        </p:nvSpPr>
        <p:spPr/>
        <p:txBody>
          <a:bodyPr/>
          <a:lstStyle/>
          <a:p>
            <a:r>
              <a:rPr lang="en-US"/>
              <a:t>PAVAN – Model Input File and </a:t>
            </a:r>
            <a:r>
              <a:rPr lang="en-US" err="1"/>
              <a:t>cmd</a:t>
            </a:r>
            <a:r>
              <a:rPr lang="en-US"/>
              <a:t> Line Execution</a:t>
            </a:r>
          </a:p>
        </p:txBody>
      </p:sp>
      <p:sp>
        <p:nvSpPr>
          <p:cNvPr id="4" name="Content Placeholder 3">
            <a:extLst>
              <a:ext uri="{FF2B5EF4-FFF2-40B4-BE49-F238E27FC236}">
                <a16:creationId xmlns:a16="http://schemas.microsoft.com/office/drawing/2014/main" id="{A328FC11-67DE-D6C7-BB84-30DCACE565E1}"/>
              </a:ext>
            </a:extLst>
          </p:cNvPr>
          <p:cNvSpPr>
            <a:spLocks noGrp="1"/>
          </p:cNvSpPr>
          <p:nvPr>
            <p:ph sz="quarter" idx="20"/>
          </p:nvPr>
        </p:nvSpPr>
        <p:spPr>
          <a:xfrm>
            <a:off x="7955280" y="2057399"/>
            <a:ext cx="6217919" cy="3581401"/>
          </a:xfrm>
        </p:spPr>
        <p:txBody>
          <a:bodyPr/>
          <a:lstStyle/>
          <a:p>
            <a:r>
              <a:rPr lang="en-US"/>
              <a:t>PAVAN inputs are defined in a text file according to card descriptions in </a:t>
            </a:r>
            <a:r>
              <a:rPr lang="en-US" sz="2800"/>
              <a:t>NUREG/CR-2858</a:t>
            </a:r>
          </a:p>
          <a:p>
            <a:r>
              <a:rPr lang="en-US"/>
              <a:t>Executable is run via command line</a:t>
            </a:r>
          </a:p>
          <a:p>
            <a:pPr lvl="1"/>
            <a:r>
              <a:rPr lang="en-US"/>
              <a:t>PAVAN.exe input.txt &gt; output.txt</a:t>
            </a:r>
          </a:p>
          <a:p>
            <a:r>
              <a:rPr lang="en-US"/>
              <a:t>Outputs are presented in a text file</a:t>
            </a:r>
          </a:p>
        </p:txBody>
      </p:sp>
      <p:pic>
        <p:nvPicPr>
          <p:cNvPr id="6" name="Picture 5">
            <a:extLst>
              <a:ext uri="{FF2B5EF4-FFF2-40B4-BE49-F238E27FC236}">
                <a16:creationId xmlns:a16="http://schemas.microsoft.com/office/drawing/2014/main" id="{0F6CCB78-F899-1464-DB66-680E26BD3671}"/>
              </a:ext>
            </a:extLst>
          </p:cNvPr>
          <p:cNvPicPr>
            <a:picLocks noChangeAspect="1"/>
          </p:cNvPicPr>
          <p:nvPr/>
        </p:nvPicPr>
        <p:blipFill rotWithShape="1">
          <a:blip r:embed="rId2"/>
          <a:srcRect t="719" b="719"/>
          <a:stretch/>
        </p:blipFill>
        <p:spPr>
          <a:xfrm>
            <a:off x="1327353" y="1748265"/>
            <a:ext cx="6419850" cy="6008369"/>
          </a:xfrm>
          <a:prstGeom prst="rect">
            <a:avLst/>
          </a:prstGeom>
        </p:spPr>
      </p:pic>
      <p:pic>
        <p:nvPicPr>
          <p:cNvPr id="8" name="Picture 7">
            <a:extLst>
              <a:ext uri="{FF2B5EF4-FFF2-40B4-BE49-F238E27FC236}">
                <a16:creationId xmlns:a16="http://schemas.microsoft.com/office/drawing/2014/main" id="{E4B7C911-B60F-0387-C201-CAC2D5C08F8B}"/>
              </a:ext>
            </a:extLst>
          </p:cNvPr>
          <p:cNvPicPr>
            <a:picLocks noChangeAspect="1"/>
          </p:cNvPicPr>
          <p:nvPr/>
        </p:nvPicPr>
        <p:blipFill>
          <a:blip r:embed="rId3"/>
          <a:stretch>
            <a:fillRect/>
          </a:stretch>
        </p:blipFill>
        <p:spPr>
          <a:xfrm>
            <a:off x="8057975" y="5273700"/>
            <a:ext cx="6012528" cy="1797002"/>
          </a:xfrm>
          <a:prstGeom prst="rect">
            <a:avLst/>
          </a:prstGeom>
        </p:spPr>
      </p:pic>
      <p:sp>
        <p:nvSpPr>
          <p:cNvPr id="5" name="Footer Placeholder 4">
            <a:extLst>
              <a:ext uri="{FF2B5EF4-FFF2-40B4-BE49-F238E27FC236}">
                <a16:creationId xmlns:a16="http://schemas.microsoft.com/office/drawing/2014/main" id="{917B6AB2-AB57-EA15-2CEA-254DBEAF8FD0}"/>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754325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39FAAD-8CCF-2B64-4E4A-2B172FF02D31}"/>
              </a:ext>
            </a:extLst>
          </p:cNvPr>
          <p:cNvSpPr>
            <a:spLocks noGrp="1"/>
          </p:cNvSpPr>
          <p:nvPr>
            <p:ph type="sldNum" sz="quarter" idx="12"/>
          </p:nvPr>
        </p:nvSpPr>
        <p:spPr/>
        <p:txBody>
          <a:bodyPr/>
          <a:lstStyle/>
          <a:p>
            <a:fld id="{FE7A4BB3-E848-5A44-82DF-322201952CD8}" type="slidenum">
              <a:rPr lang="en-US" smtClean="0"/>
              <a:pPr/>
              <a:t>17</a:t>
            </a:fld>
            <a:endParaRPr lang="en-US"/>
          </a:p>
        </p:txBody>
      </p:sp>
      <p:sp>
        <p:nvSpPr>
          <p:cNvPr id="3" name="Title 2">
            <a:extLst>
              <a:ext uri="{FF2B5EF4-FFF2-40B4-BE49-F238E27FC236}">
                <a16:creationId xmlns:a16="http://schemas.microsoft.com/office/drawing/2014/main" id="{017747C7-C4FA-6614-1913-892E90B3979C}"/>
              </a:ext>
            </a:extLst>
          </p:cNvPr>
          <p:cNvSpPr>
            <a:spLocks noGrp="1"/>
          </p:cNvSpPr>
          <p:nvPr>
            <p:ph type="title"/>
          </p:nvPr>
        </p:nvSpPr>
        <p:spPr/>
        <p:txBody>
          <a:bodyPr/>
          <a:lstStyle/>
          <a:p>
            <a:r>
              <a:rPr lang="en-US"/>
              <a:t>XOQDOQ - Regulatory Need</a:t>
            </a:r>
          </a:p>
        </p:txBody>
      </p:sp>
      <p:sp>
        <p:nvSpPr>
          <p:cNvPr id="4" name="Content Placeholder 3">
            <a:extLst>
              <a:ext uri="{FF2B5EF4-FFF2-40B4-BE49-F238E27FC236}">
                <a16:creationId xmlns:a16="http://schemas.microsoft.com/office/drawing/2014/main" id="{13863178-5F76-1CCB-87B3-F01E78044DA6}"/>
              </a:ext>
            </a:extLst>
          </p:cNvPr>
          <p:cNvSpPr>
            <a:spLocks noGrp="1"/>
          </p:cNvSpPr>
          <p:nvPr>
            <p:ph sz="quarter" idx="20"/>
          </p:nvPr>
        </p:nvSpPr>
        <p:spPr/>
        <p:txBody>
          <a:bodyPr/>
          <a:lstStyle/>
          <a:p>
            <a:r>
              <a:rPr lang="en-US"/>
              <a:t>10 CFR Part 20, Subpart D, Radiation Dose Limits for Individual Members of the Public</a:t>
            </a:r>
          </a:p>
          <a:p>
            <a:pPr lvl="1"/>
            <a:r>
              <a:rPr lang="en-US"/>
              <a:t>The annual</a:t>
            </a:r>
            <a:r>
              <a:rPr lang="en-US" i="1"/>
              <a:t> </a:t>
            </a:r>
            <a:r>
              <a:rPr lang="en-US"/>
              <a:t>average concentrations of radioactive material released in gaseous effluents at the boundary of the unrestricted area do not exceed the values specified in Table 2 of Appendix B to Part 20</a:t>
            </a:r>
          </a:p>
          <a:p>
            <a:pPr lvl="2">
              <a:buFont typeface="Courier New" panose="02070309020205020404" pitchFamily="49" charset="0"/>
              <a:buChar char="o"/>
            </a:pPr>
            <a:r>
              <a:rPr lang="en-US"/>
              <a:t>Intended to result in doses below 0.05 rem (0.5 mSv)</a:t>
            </a:r>
          </a:p>
          <a:p>
            <a:r>
              <a:rPr lang="en-US"/>
              <a:t>10 CFR Part 50, Appendix I, Numerical Guides for Design Objectives and Limiting Conditions for Operation to Meet ALARA Criterion for Radioactive Material in Reactor Effluents</a:t>
            </a:r>
          </a:p>
          <a:p>
            <a:pPr lvl="1"/>
            <a:r>
              <a:rPr lang="en-US"/>
              <a:t>Section II.B: Unrestricted annual air dose &lt;10 </a:t>
            </a:r>
            <a:r>
              <a:rPr lang="en-US" err="1"/>
              <a:t>mrad</a:t>
            </a:r>
            <a:r>
              <a:rPr lang="en-US"/>
              <a:t> (0.1 </a:t>
            </a:r>
            <a:r>
              <a:rPr lang="en-US" err="1"/>
              <a:t>mGy</a:t>
            </a:r>
            <a:r>
              <a:rPr lang="en-US"/>
              <a:t>) gamma or 20 </a:t>
            </a:r>
            <a:r>
              <a:rPr lang="en-US" err="1"/>
              <a:t>mrad</a:t>
            </a:r>
            <a:r>
              <a:rPr lang="en-US"/>
              <a:t> (0.2</a:t>
            </a:r>
            <a:r>
              <a:rPr lang="en-US" kern="0">
                <a:effectLst/>
                <a:latin typeface="Calibri" panose="020F0502020204030204" pitchFamily="34" charset="0"/>
                <a:ea typeface="Calibri" panose="020F0502020204030204" pitchFamily="34" charset="0"/>
                <a:cs typeface="Times New Roman" panose="02020603050405020304" pitchFamily="18" charset="0"/>
              </a:rPr>
              <a:t> </a:t>
            </a:r>
            <a:r>
              <a:rPr lang="en-US" err="1"/>
              <a:t>mGy</a:t>
            </a:r>
            <a:r>
              <a:rPr lang="en-US"/>
              <a:t>) beta</a:t>
            </a:r>
          </a:p>
          <a:p>
            <a:pPr lvl="1"/>
            <a:r>
              <a:rPr lang="en-US"/>
              <a:t>Section II.C: Unrestricted annual individual organ dose from all pathways of exposure &lt;15 mrem (0.15 mSv)</a:t>
            </a:r>
          </a:p>
          <a:p>
            <a:pPr lvl="1"/>
            <a:r>
              <a:rPr lang="en-US"/>
              <a:t>Section II.D: radwaste system cost-benefit analysis based on population dose out to 50</a:t>
            </a:r>
            <a:r>
              <a:rPr lang="en-US" kern="0">
                <a:effectLst/>
                <a:latin typeface="Calibri" panose="020F0502020204030204" pitchFamily="34" charset="0"/>
                <a:ea typeface="Calibri" panose="020F0502020204030204" pitchFamily="34" charset="0"/>
                <a:cs typeface="Times New Roman" panose="02020603050405020304" pitchFamily="18" charset="0"/>
              </a:rPr>
              <a:t> </a:t>
            </a:r>
            <a:r>
              <a:rPr lang="en-US"/>
              <a:t>miles</a:t>
            </a:r>
          </a:p>
        </p:txBody>
      </p:sp>
      <p:sp>
        <p:nvSpPr>
          <p:cNvPr id="5" name="Footer Placeholder 4">
            <a:extLst>
              <a:ext uri="{FF2B5EF4-FFF2-40B4-BE49-F238E27FC236}">
                <a16:creationId xmlns:a16="http://schemas.microsoft.com/office/drawing/2014/main" id="{A7668839-F414-68C0-A7A0-3BEC99D5FBE6}"/>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13177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0E5CC1-B7E1-9553-976E-1B3E59A7C7B4}"/>
              </a:ext>
            </a:extLst>
          </p:cNvPr>
          <p:cNvSpPr>
            <a:spLocks noGrp="1"/>
          </p:cNvSpPr>
          <p:nvPr>
            <p:ph type="sldNum" sz="quarter" idx="12"/>
          </p:nvPr>
        </p:nvSpPr>
        <p:spPr/>
        <p:txBody>
          <a:bodyPr/>
          <a:lstStyle/>
          <a:p>
            <a:fld id="{FE7A4BB3-E848-5A44-82DF-322201952CD8}" type="slidenum">
              <a:rPr lang="en-US" smtClean="0"/>
              <a:pPr/>
              <a:t>18</a:t>
            </a:fld>
            <a:endParaRPr lang="en-US"/>
          </a:p>
        </p:txBody>
      </p:sp>
      <p:sp>
        <p:nvSpPr>
          <p:cNvPr id="3" name="Title 2">
            <a:extLst>
              <a:ext uri="{FF2B5EF4-FFF2-40B4-BE49-F238E27FC236}">
                <a16:creationId xmlns:a16="http://schemas.microsoft.com/office/drawing/2014/main" id="{FCF5993F-651C-F799-322A-489007B1C24C}"/>
              </a:ext>
            </a:extLst>
          </p:cNvPr>
          <p:cNvSpPr>
            <a:spLocks noGrp="1"/>
          </p:cNvSpPr>
          <p:nvPr>
            <p:ph type="title"/>
          </p:nvPr>
        </p:nvSpPr>
        <p:spPr/>
        <p:txBody>
          <a:bodyPr/>
          <a:lstStyle/>
          <a:p>
            <a:r>
              <a:rPr lang="en-US"/>
              <a:t>XOQDOQ – Guidance Documents</a:t>
            </a:r>
          </a:p>
        </p:txBody>
      </p:sp>
      <p:sp>
        <p:nvSpPr>
          <p:cNvPr id="4" name="Content Placeholder 3">
            <a:extLst>
              <a:ext uri="{FF2B5EF4-FFF2-40B4-BE49-F238E27FC236}">
                <a16:creationId xmlns:a16="http://schemas.microsoft.com/office/drawing/2014/main" id="{9F2C42D4-4633-D040-64EF-8B4027AA7946}"/>
              </a:ext>
            </a:extLst>
          </p:cNvPr>
          <p:cNvSpPr>
            <a:spLocks noGrp="1"/>
          </p:cNvSpPr>
          <p:nvPr>
            <p:ph sz="quarter" idx="20"/>
          </p:nvPr>
        </p:nvSpPr>
        <p:spPr>
          <a:xfrm>
            <a:off x="1371600" y="2057399"/>
            <a:ext cx="8321040" cy="5486401"/>
          </a:xfrm>
        </p:spPr>
        <p:txBody>
          <a:bodyPr/>
          <a:lstStyle/>
          <a:p>
            <a:r>
              <a:rPr lang="en-US"/>
              <a:t>RG 1.206, C.I.2.3.5: </a:t>
            </a:r>
            <a:r>
              <a:rPr lang="en-US" i="1"/>
              <a:t>Long-Term Atmospheric Dispersion Estimates for Routine Releases</a:t>
            </a:r>
          </a:p>
          <a:p>
            <a:r>
              <a:rPr lang="en-US"/>
              <a:t>SRP 2.3.5: </a:t>
            </a:r>
            <a:r>
              <a:rPr lang="en-US" i="1"/>
              <a:t>Long-Term Atmospheric Dispersion Estimates for Routine Releases</a:t>
            </a:r>
          </a:p>
          <a:p>
            <a:r>
              <a:rPr lang="en-US"/>
              <a:t>RG 1.111: </a:t>
            </a:r>
            <a:r>
              <a:rPr lang="en-US" i="1"/>
              <a:t>Methods for Estimating Atmospheric Transport and Dispersion of Gaseous Effluents in Routine Releases from Light-Water-Cooled Reactors </a:t>
            </a:r>
            <a:r>
              <a:rPr lang="en-US"/>
              <a:t>(Revision 1, 1977)</a:t>
            </a:r>
          </a:p>
          <a:p>
            <a:r>
              <a:rPr lang="en-US"/>
              <a:t>NUREG/CR-2919: XOQDOQ </a:t>
            </a:r>
            <a:r>
              <a:rPr lang="en-US" i="1"/>
              <a:t>Computer Program for the Meteorological Evaluation of Routine Effluent Releases at Nuclear Power Stations </a:t>
            </a:r>
            <a:r>
              <a:rPr lang="en-US"/>
              <a:t>(1982)</a:t>
            </a:r>
          </a:p>
          <a:p>
            <a:pPr marL="0" indent="0">
              <a:buNone/>
            </a:pPr>
            <a:endParaRPr lang="en-US"/>
          </a:p>
        </p:txBody>
      </p:sp>
      <p:pic>
        <p:nvPicPr>
          <p:cNvPr id="5" name="Picture 4">
            <a:extLst>
              <a:ext uri="{FF2B5EF4-FFF2-40B4-BE49-F238E27FC236}">
                <a16:creationId xmlns:a16="http://schemas.microsoft.com/office/drawing/2014/main" id="{D50FFADB-DC1E-0327-C687-2B464BA33E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746" t="14476" r="41076" b="5802"/>
          <a:stretch/>
        </p:blipFill>
        <p:spPr bwMode="auto">
          <a:xfrm>
            <a:off x="10058400" y="1920240"/>
            <a:ext cx="4114800" cy="5398867"/>
          </a:xfrm>
          <a:prstGeom prst="rect">
            <a:avLst/>
          </a:prstGeom>
          <a:noFill/>
          <a:ln w="9525">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
        <p:nvSpPr>
          <p:cNvPr id="6" name="Footer Placeholder 5">
            <a:extLst>
              <a:ext uri="{FF2B5EF4-FFF2-40B4-BE49-F238E27FC236}">
                <a16:creationId xmlns:a16="http://schemas.microsoft.com/office/drawing/2014/main" id="{E6150028-A243-D37D-2362-352D883D2A21}"/>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193450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C54FBC-01AE-C98C-A395-D3F47394ECA0}"/>
              </a:ext>
            </a:extLst>
          </p:cNvPr>
          <p:cNvSpPr>
            <a:spLocks noGrp="1"/>
          </p:cNvSpPr>
          <p:nvPr>
            <p:ph type="sldNum" sz="quarter" idx="12"/>
          </p:nvPr>
        </p:nvSpPr>
        <p:spPr/>
        <p:txBody>
          <a:bodyPr/>
          <a:lstStyle/>
          <a:p>
            <a:fld id="{FE7A4BB3-E848-5A44-82DF-322201952CD8}" type="slidenum">
              <a:rPr lang="en-US" smtClean="0"/>
              <a:pPr/>
              <a:t>19</a:t>
            </a:fld>
            <a:endParaRPr lang="en-US"/>
          </a:p>
        </p:txBody>
      </p:sp>
      <p:sp>
        <p:nvSpPr>
          <p:cNvPr id="3" name="Title 2">
            <a:extLst>
              <a:ext uri="{FF2B5EF4-FFF2-40B4-BE49-F238E27FC236}">
                <a16:creationId xmlns:a16="http://schemas.microsoft.com/office/drawing/2014/main" id="{3FB92D09-9ECE-34DA-5384-4EEBCAB0DE48}"/>
              </a:ext>
            </a:extLst>
          </p:cNvPr>
          <p:cNvSpPr>
            <a:spLocks noGrp="1"/>
          </p:cNvSpPr>
          <p:nvPr>
            <p:ph type="title"/>
          </p:nvPr>
        </p:nvSpPr>
        <p:spPr/>
        <p:txBody>
          <a:bodyPr/>
          <a:lstStyle/>
          <a:p>
            <a:r>
              <a:rPr lang="en-US"/>
              <a:t>XOQDOQ – Technical Basis (1/2)</a:t>
            </a:r>
          </a:p>
        </p:txBody>
      </p:sp>
      <p:sp>
        <p:nvSpPr>
          <p:cNvPr id="4" name="Content Placeholder 3">
            <a:extLst>
              <a:ext uri="{FF2B5EF4-FFF2-40B4-BE49-F238E27FC236}">
                <a16:creationId xmlns:a16="http://schemas.microsoft.com/office/drawing/2014/main" id="{8736DA2E-58C6-7616-405B-7675FDFEA835}"/>
              </a:ext>
            </a:extLst>
          </p:cNvPr>
          <p:cNvSpPr>
            <a:spLocks noGrp="1"/>
          </p:cNvSpPr>
          <p:nvPr>
            <p:ph sz="quarter" idx="20"/>
          </p:nvPr>
        </p:nvSpPr>
        <p:spPr/>
        <p:txBody>
          <a:bodyPr/>
          <a:lstStyle/>
          <a:p>
            <a:r>
              <a:rPr lang="en-US" sz="2000"/>
              <a:t>Gaussian plume model</a:t>
            </a:r>
          </a:p>
          <a:p>
            <a:pPr lvl="1"/>
            <a:r>
              <a:rPr lang="en-US" sz="1800"/>
              <a:t>Plume horizontal distribution is assumed to be evenly distributed within the 22.5 degree downwind sector (sector-averaging)</a:t>
            </a:r>
          </a:p>
          <a:p>
            <a:pPr lvl="1"/>
            <a:r>
              <a:rPr lang="en-US" sz="1800"/>
              <a:t>For ground-level releases, plume vertical diffusion coefficient modified to account for building wake</a:t>
            </a:r>
          </a:p>
          <a:p>
            <a:r>
              <a:rPr lang="en-US" sz="2000"/>
              <a:t>Meteorological input consists of a JFD of hourly values of:</a:t>
            </a:r>
          </a:p>
          <a:p>
            <a:pPr lvl="1"/>
            <a:r>
              <a:rPr lang="en-US" sz="1800"/>
              <a:t>Wind speed (calms defined as ½ sensor threshold)</a:t>
            </a:r>
          </a:p>
          <a:p>
            <a:pPr lvl="1"/>
            <a:r>
              <a:rPr lang="en-US" sz="1800"/>
              <a:t>Wind direction (16 directions, 22.5 degree sectors, centered on true north)</a:t>
            </a:r>
          </a:p>
          <a:p>
            <a:pPr lvl="1"/>
            <a:r>
              <a:rPr lang="en-US" sz="1800"/>
              <a:t>Atmospheric stability class (preferably based on delta-T)</a:t>
            </a:r>
          </a:p>
          <a:p>
            <a:r>
              <a:rPr lang="en-US" sz="2000"/>
              <a:t>Building wake impacts on release height</a:t>
            </a:r>
          </a:p>
          <a:p>
            <a:pPr lvl="1"/>
            <a:r>
              <a:rPr lang="en-US" sz="1800"/>
              <a:t>Release points below adjacent solid structures → ground-level releases</a:t>
            </a:r>
          </a:p>
          <a:p>
            <a:pPr lvl="1"/>
            <a:r>
              <a:rPr lang="en-US" sz="1800"/>
              <a:t>Release points at, or up to 2X higher than adjacent solid structures → mixed-mode (part-time ground, part-time elevated) releases</a:t>
            </a:r>
          </a:p>
          <a:p>
            <a:pPr lvl="2">
              <a:buFont typeface="Courier New" panose="02070309020205020404" pitchFamily="49" charset="0"/>
              <a:buChar char="o"/>
            </a:pPr>
            <a:r>
              <a:rPr lang="en-US" sz="1600"/>
              <a:t>Function of the ratio of plume vertical exit velocity to horizontal wind speed</a:t>
            </a:r>
          </a:p>
          <a:p>
            <a:pPr lvl="1"/>
            <a:r>
              <a:rPr lang="en-US" sz="1800"/>
              <a:t>Release points higher than 2X adjacent solid structures → elevated releases</a:t>
            </a:r>
          </a:p>
          <a:p>
            <a:pPr lvl="2">
              <a:buFont typeface="Courier New" panose="02070309020205020404" pitchFamily="49" charset="0"/>
              <a:buChar char="o"/>
            </a:pPr>
            <a:r>
              <a:rPr lang="en-US" sz="1600"/>
              <a:t>Calculates effective plume height</a:t>
            </a:r>
          </a:p>
          <a:p>
            <a:r>
              <a:rPr lang="en-US" sz="2000"/>
              <a:t>Allows adjustment of χ/Q and D/Q values to account for the effects of local air recirculation or stagnation using default or user-supplied site-specific correction factors</a:t>
            </a:r>
          </a:p>
          <a:p>
            <a:endParaRPr lang="en-US"/>
          </a:p>
        </p:txBody>
      </p:sp>
      <p:sp>
        <p:nvSpPr>
          <p:cNvPr id="5" name="Footer Placeholder 4">
            <a:extLst>
              <a:ext uri="{FF2B5EF4-FFF2-40B4-BE49-F238E27FC236}">
                <a16:creationId xmlns:a16="http://schemas.microsoft.com/office/drawing/2014/main" id="{09500640-342F-145D-16A1-2A8B28DA0636}"/>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92428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C50252-B03C-A612-BD58-6F3FD6073A62}"/>
              </a:ext>
            </a:extLst>
          </p:cNvPr>
          <p:cNvSpPr>
            <a:spLocks noGrp="1"/>
          </p:cNvSpPr>
          <p:nvPr>
            <p:ph type="sldNum" sz="quarter" idx="12"/>
          </p:nvPr>
        </p:nvSpPr>
        <p:spPr/>
        <p:txBody>
          <a:bodyPr/>
          <a:lstStyle/>
          <a:p>
            <a:fld id="{FE7A4BB3-E848-5A44-82DF-322201952CD8}" type="slidenum">
              <a:rPr lang="en-US" smtClean="0"/>
              <a:pPr/>
              <a:t>2</a:t>
            </a:fld>
            <a:endParaRPr lang="en-US"/>
          </a:p>
        </p:txBody>
      </p:sp>
      <p:sp>
        <p:nvSpPr>
          <p:cNvPr id="6" name="Title 5">
            <a:extLst>
              <a:ext uri="{FF2B5EF4-FFF2-40B4-BE49-F238E27FC236}">
                <a16:creationId xmlns:a16="http://schemas.microsoft.com/office/drawing/2014/main" id="{76AD2C2B-28A6-9E6A-3B7B-6F98026FB3CB}"/>
              </a:ext>
            </a:extLst>
          </p:cNvPr>
          <p:cNvSpPr>
            <a:spLocks noGrp="1"/>
          </p:cNvSpPr>
          <p:nvPr>
            <p:ph type="title"/>
          </p:nvPr>
        </p:nvSpPr>
        <p:spPr/>
        <p:txBody>
          <a:bodyPr/>
          <a:lstStyle/>
          <a:p>
            <a:r>
              <a:rPr lang="en-US"/>
              <a:t>Outline</a:t>
            </a:r>
          </a:p>
        </p:txBody>
      </p:sp>
      <p:sp>
        <p:nvSpPr>
          <p:cNvPr id="7" name="Content Placeholder 6">
            <a:extLst>
              <a:ext uri="{FF2B5EF4-FFF2-40B4-BE49-F238E27FC236}">
                <a16:creationId xmlns:a16="http://schemas.microsoft.com/office/drawing/2014/main" id="{3D22D1DB-B380-74EC-0A0C-CA3D4735B223}"/>
              </a:ext>
            </a:extLst>
          </p:cNvPr>
          <p:cNvSpPr>
            <a:spLocks noGrp="1"/>
          </p:cNvSpPr>
          <p:nvPr>
            <p:ph sz="quarter" idx="20"/>
          </p:nvPr>
        </p:nvSpPr>
        <p:spPr/>
        <p:txBody>
          <a:bodyPr lIns="91440" tIns="45720" rIns="91440" bIns="45720" anchor="t"/>
          <a:lstStyle/>
          <a:p>
            <a:r>
              <a:rPr lang="en-US">
                <a:latin typeface="Arial"/>
                <a:cs typeface="Arial"/>
              </a:rPr>
              <a:t>SIERRA ATD Preview/Overview</a:t>
            </a:r>
            <a:endParaRPr lang="en-US"/>
          </a:p>
          <a:p>
            <a:r>
              <a:rPr lang="en-US"/>
              <a:t>Legacy Codes</a:t>
            </a:r>
          </a:p>
          <a:p>
            <a:pPr lvl="1"/>
            <a:r>
              <a:rPr lang="en-US"/>
              <a:t>NRC Guidance and Regulations</a:t>
            </a:r>
          </a:p>
          <a:p>
            <a:r>
              <a:rPr lang="en-US"/>
              <a:t>Model Technical Basis</a:t>
            </a:r>
          </a:p>
          <a:p>
            <a:r>
              <a:rPr lang="en-US"/>
              <a:t>Examples</a:t>
            </a:r>
          </a:p>
          <a:p>
            <a:pPr lvl="1"/>
            <a:r>
              <a:rPr lang="en-US"/>
              <a:t>Control Room Analysis</a:t>
            </a:r>
          </a:p>
          <a:p>
            <a:pPr lvl="1"/>
            <a:r>
              <a:rPr lang="en-US"/>
              <a:t>Design Basis Accidents Analysis</a:t>
            </a:r>
          </a:p>
          <a:p>
            <a:pPr lvl="1"/>
            <a:r>
              <a:rPr lang="en-US"/>
              <a:t>Routine Analysis</a:t>
            </a:r>
          </a:p>
          <a:p>
            <a:r>
              <a:rPr lang="en-US">
                <a:latin typeface="Arial"/>
                <a:cs typeface="Arial"/>
              </a:rPr>
              <a:t>Current and Future Development</a:t>
            </a:r>
          </a:p>
          <a:p>
            <a:r>
              <a:rPr lang="en-US"/>
              <a:t>Questions</a:t>
            </a:r>
          </a:p>
        </p:txBody>
      </p:sp>
      <p:sp>
        <p:nvSpPr>
          <p:cNvPr id="3" name="Footer Placeholder 2">
            <a:extLst>
              <a:ext uri="{FF2B5EF4-FFF2-40B4-BE49-F238E27FC236}">
                <a16:creationId xmlns:a16="http://schemas.microsoft.com/office/drawing/2014/main" id="{F83CDA80-0177-5E4C-F44F-8ED71A210F24}"/>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70396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E72BE1-EB55-1E40-C45D-DC485959E7B7}"/>
              </a:ext>
            </a:extLst>
          </p:cNvPr>
          <p:cNvSpPr>
            <a:spLocks noGrp="1"/>
          </p:cNvSpPr>
          <p:nvPr>
            <p:ph type="sldNum" sz="quarter" idx="12"/>
          </p:nvPr>
        </p:nvSpPr>
        <p:spPr/>
        <p:txBody>
          <a:bodyPr/>
          <a:lstStyle/>
          <a:p>
            <a:fld id="{FE7A4BB3-E848-5A44-82DF-322201952CD8}" type="slidenum">
              <a:rPr lang="en-US" smtClean="0"/>
              <a:pPr/>
              <a:t>20</a:t>
            </a:fld>
            <a:endParaRPr lang="en-US"/>
          </a:p>
        </p:txBody>
      </p:sp>
      <p:sp>
        <p:nvSpPr>
          <p:cNvPr id="3" name="Title 2">
            <a:extLst>
              <a:ext uri="{FF2B5EF4-FFF2-40B4-BE49-F238E27FC236}">
                <a16:creationId xmlns:a16="http://schemas.microsoft.com/office/drawing/2014/main" id="{09317FBB-33D2-7ABB-1506-C7BD35EAE9F2}"/>
              </a:ext>
            </a:extLst>
          </p:cNvPr>
          <p:cNvSpPr>
            <a:spLocks noGrp="1"/>
          </p:cNvSpPr>
          <p:nvPr>
            <p:ph type="title"/>
          </p:nvPr>
        </p:nvSpPr>
        <p:spPr/>
        <p:txBody>
          <a:bodyPr/>
          <a:lstStyle/>
          <a:p>
            <a:r>
              <a:rPr lang="en-US"/>
              <a:t>XOQDOQ – Technical Basis (2/2)</a:t>
            </a:r>
          </a:p>
        </p:txBody>
      </p:sp>
      <p:sp>
        <p:nvSpPr>
          <p:cNvPr id="4" name="Content Placeholder 3">
            <a:extLst>
              <a:ext uri="{FF2B5EF4-FFF2-40B4-BE49-F238E27FC236}">
                <a16:creationId xmlns:a16="http://schemas.microsoft.com/office/drawing/2014/main" id="{20429B3C-74A3-2E9A-7BDF-C403EC5A4DC1}"/>
              </a:ext>
            </a:extLst>
          </p:cNvPr>
          <p:cNvSpPr>
            <a:spLocks noGrp="1"/>
          </p:cNvSpPr>
          <p:nvPr>
            <p:ph sz="quarter" idx="20"/>
          </p:nvPr>
        </p:nvSpPr>
        <p:spPr/>
        <p:txBody>
          <a:bodyPr/>
          <a:lstStyle/>
          <a:p>
            <a:r>
              <a:rPr lang="en-US" sz="2000"/>
              <a:t>Sources</a:t>
            </a:r>
          </a:p>
          <a:p>
            <a:pPr lvl="1"/>
            <a:r>
              <a:rPr lang="en-US" sz="1800"/>
              <a:t>Elevated</a:t>
            </a:r>
          </a:p>
          <a:p>
            <a:pPr lvl="2">
              <a:buFont typeface="Courier New" panose="02070309020205020404" pitchFamily="49" charset="0"/>
              <a:buChar char="o"/>
            </a:pPr>
            <a:r>
              <a:rPr lang="en-US" sz="1600"/>
              <a:t>Can include plume rise from momentum/buoyancy</a:t>
            </a:r>
          </a:p>
          <a:p>
            <a:pPr lvl="2">
              <a:buFont typeface="Courier New" panose="02070309020205020404" pitchFamily="49" charset="0"/>
              <a:buChar char="o"/>
            </a:pPr>
            <a:r>
              <a:rPr lang="en-US" sz="1600"/>
              <a:t>Can include topography for use in “effective height” calculation</a:t>
            </a:r>
          </a:p>
          <a:p>
            <a:pPr lvl="1"/>
            <a:r>
              <a:rPr lang="en-US" sz="1800"/>
              <a:t>Ground-level</a:t>
            </a:r>
          </a:p>
          <a:p>
            <a:pPr lvl="2">
              <a:buFont typeface="Courier New" panose="02070309020205020404" pitchFamily="49" charset="0"/>
              <a:buChar char="o"/>
            </a:pPr>
            <a:r>
              <a:rPr lang="en-US" sz="1600"/>
              <a:t>Can include additional dispersion from building wakes</a:t>
            </a:r>
          </a:p>
          <a:p>
            <a:pPr lvl="1"/>
            <a:r>
              <a:rPr lang="en-US" sz="1800"/>
              <a:t>Mixed-mode</a:t>
            </a:r>
          </a:p>
          <a:p>
            <a:pPr lvl="2">
              <a:buFont typeface="Courier New" panose="02070309020205020404" pitchFamily="49" charset="0"/>
              <a:buChar char="o"/>
            </a:pPr>
            <a:r>
              <a:rPr lang="en-US" sz="1600"/>
              <a:t>Vents at or above height of adjacent structures</a:t>
            </a:r>
          </a:p>
          <a:p>
            <a:r>
              <a:rPr lang="en-US" sz="2000"/>
              <a:t>Meteorology</a:t>
            </a:r>
          </a:p>
          <a:p>
            <a:pPr lvl="1"/>
            <a:r>
              <a:rPr lang="en-US" sz="1800"/>
              <a:t>Joint frequency distribution of wind direction (16 sectors), wind speed (up to 14 bins), stability class (7 classes, A through G)</a:t>
            </a:r>
          </a:p>
          <a:p>
            <a:pPr lvl="1"/>
            <a:r>
              <a:rPr lang="en-US" sz="1800"/>
              <a:t>Diffusion: </a:t>
            </a:r>
            <a:r>
              <a:rPr lang="en-US" sz="1800" err="1"/>
              <a:t>Pasquill</a:t>
            </a:r>
            <a:r>
              <a:rPr lang="en-US" sz="1800"/>
              <a:t>-Gifford (P-G) or desert curves (</a:t>
            </a:r>
            <a:r>
              <a:rPr lang="en-US" sz="1800" err="1"/>
              <a:t>Markee</a:t>
            </a:r>
            <a:r>
              <a:rPr lang="en-US" sz="1800"/>
              <a:t>)</a:t>
            </a:r>
          </a:p>
          <a:p>
            <a:pPr lvl="1"/>
            <a:r>
              <a:rPr lang="en-US" sz="1800"/>
              <a:t>Wind speed extrapolation to release height</a:t>
            </a:r>
          </a:p>
          <a:p>
            <a:r>
              <a:rPr lang="en-US" sz="2000"/>
              <a:t>Plume decay for varied half-lives</a:t>
            </a:r>
          </a:p>
          <a:p>
            <a:r>
              <a:rPr lang="en-US" sz="2000"/>
              <a:t>Plume depletion from dry deposition</a:t>
            </a:r>
          </a:p>
          <a:p>
            <a:r>
              <a:rPr lang="en-US" sz="2000"/>
              <a:t>χ/Q modified for recirculation or air stagnation</a:t>
            </a:r>
          </a:p>
          <a:p>
            <a:endParaRPr lang="en-US"/>
          </a:p>
        </p:txBody>
      </p:sp>
      <p:sp>
        <p:nvSpPr>
          <p:cNvPr id="5" name="Footer Placeholder 4">
            <a:extLst>
              <a:ext uri="{FF2B5EF4-FFF2-40B4-BE49-F238E27FC236}">
                <a16:creationId xmlns:a16="http://schemas.microsoft.com/office/drawing/2014/main" id="{A282A80E-0EE8-AD4E-0730-D7DF2D103192}"/>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07290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28E98-3F34-EFA3-5DDE-601D30ECC662}"/>
              </a:ext>
            </a:extLst>
          </p:cNvPr>
          <p:cNvSpPr>
            <a:spLocks noGrp="1"/>
          </p:cNvSpPr>
          <p:nvPr>
            <p:ph type="sldNum" sz="quarter" idx="12"/>
          </p:nvPr>
        </p:nvSpPr>
        <p:spPr/>
        <p:txBody>
          <a:bodyPr/>
          <a:lstStyle/>
          <a:p>
            <a:fld id="{FE7A4BB3-E848-5A44-82DF-322201952CD8}" type="slidenum">
              <a:rPr lang="en-US" smtClean="0"/>
              <a:pPr/>
              <a:t>21</a:t>
            </a:fld>
            <a:endParaRPr lang="en-US"/>
          </a:p>
        </p:txBody>
      </p:sp>
      <p:sp>
        <p:nvSpPr>
          <p:cNvPr id="3" name="Title 2">
            <a:extLst>
              <a:ext uri="{FF2B5EF4-FFF2-40B4-BE49-F238E27FC236}">
                <a16:creationId xmlns:a16="http://schemas.microsoft.com/office/drawing/2014/main" id="{362506BB-8B43-3CBE-9565-FAAD12C3EF97}"/>
              </a:ext>
            </a:extLst>
          </p:cNvPr>
          <p:cNvSpPr>
            <a:spLocks noGrp="1"/>
          </p:cNvSpPr>
          <p:nvPr>
            <p:ph type="title"/>
          </p:nvPr>
        </p:nvSpPr>
        <p:spPr/>
        <p:txBody>
          <a:bodyPr/>
          <a:lstStyle/>
          <a:p>
            <a:r>
              <a:rPr lang="en-US"/>
              <a:t>XOQDOQ – Model Inputs</a:t>
            </a:r>
          </a:p>
        </p:txBody>
      </p:sp>
      <p:sp>
        <p:nvSpPr>
          <p:cNvPr id="4" name="Content Placeholder 3">
            <a:extLst>
              <a:ext uri="{FF2B5EF4-FFF2-40B4-BE49-F238E27FC236}">
                <a16:creationId xmlns:a16="http://schemas.microsoft.com/office/drawing/2014/main" id="{408A6D25-216C-1648-AB3A-BED9A0E06421}"/>
              </a:ext>
            </a:extLst>
          </p:cNvPr>
          <p:cNvSpPr>
            <a:spLocks noGrp="1"/>
          </p:cNvSpPr>
          <p:nvPr>
            <p:ph sz="quarter" idx="20"/>
          </p:nvPr>
        </p:nvSpPr>
        <p:spPr/>
        <p:txBody>
          <a:bodyPr/>
          <a:lstStyle/>
          <a:p>
            <a:r>
              <a:rPr lang="en-US" sz="2000"/>
              <a:t>Sources</a:t>
            </a:r>
          </a:p>
          <a:p>
            <a:pPr lvl="1"/>
            <a:r>
              <a:rPr lang="en-US" sz="1800"/>
              <a:t>Elevated</a:t>
            </a:r>
          </a:p>
          <a:p>
            <a:pPr lvl="2">
              <a:buFont typeface="Courier New" panose="02070309020205020404" pitchFamily="49" charset="0"/>
              <a:buChar char="o"/>
            </a:pPr>
            <a:r>
              <a:rPr lang="en-US" sz="1600"/>
              <a:t>Can include plume rise from momentum/buoyancy</a:t>
            </a:r>
          </a:p>
          <a:p>
            <a:pPr lvl="2">
              <a:buFont typeface="Courier New" panose="02070309020205020404" pitchFamily="49" charset="0"/>
              <a:buChar char="o"/>
            </a:pPr>
            <a:r>
              <a:rPr lang="en-US" sz="1600"/>
              <a:t>Can include topography for use in “effective height” calculation</a:t>
            </a:r>
          </a:p>
          <a:p>
            <a:pPr lvl="1"/>
            <a:r>
              <a:rPr lang="en-US" sz="1800"/>
              <a:t>Ground-level</a:t>
            </a:r>
          </a:p>
          <a:p>
            <a:pPr lvl="2">
              <a:buFont typeface="Courier New" panose="02070309020205020404" pitchFamily="49" charset="0"/>
              <a:buChar char="o"/>
            </a:pPr>
            <a:r>
              <a:rPr lang="en-US" sz="1600"/>
              <a:t>Can include additional dispersion from building wakes</a:t>
            </a:r>
          </a:p>
          <a:p>
            <a:pPr lvl="1"/>
            <a:r>
              <a:rPr lang="en-US" sz="1800"/>
              <a:t>Mixed-mode</a:t>
            </a:r>
          </a:p>
          <a:p>
            <a:pPr lvl="2">
              <a:buFont typeface="Courier New" panose="02070309020205020404" pitchFamily="49" charset="0"/>
              <a:buChar char="o"/>
            </a:pPr>
            <a:r>
              <a:rPr lang="en-US" sz="1600"/>
              <a:t>Vents at or above height of adjacent structures</a:t>
            </a:r>
          </a:p>
          <a:p>
            <a:r>
              <a:rPr lang="en-US" sz="2000"/>
              <a:t>Meteorology</a:t>
            </a:r>
          </a:p>
          <a:p>
            <a:pPr lvl="1"/>
            <a:r>
              <a:rPr lang="en-US" sz="1800"/>
              <a:t>Joint frequency distribution of wind direction (16 sectors), wind speed (up to 14 bins), stability class (7 classes, A through G)</a:t>
            </a:r>
          </a:p>
          <a:p>
            <a:pPr lvl="1"/>
            <a:r>
              <a:rPr lang="en-US" sz="1800"/>
              <a:t>Diffusion: </a:t>
            </a:r>
            <a:r>
              <a:rPr lang="en-US" sz="1800" err="1"/>
              <a:t>Pasquill</a:t>
            </a:r>
            <a:r>
              <a:rPr lang="en-US" sz="1800"/>
              <a:t>-Gifford (P-G) or desert curves (</a:t>
            </a:r>
            <a:r>
              <a:rPr lang="en-US" sz="1800" err="1"/>
              <a:t>Markee</a:t>
            </a:r>
            <a:r>
              <a:rPr lang="en-US" sz="1800"/>
              <a:t>)</a:t>
            </a:r>
          </a:p>
          <a:p>
            <a:pPr lvl="1"/>
            <a:r>
              <a:rPr lang="en-US" sz="1800"/>
              <a:t>Wind speed extrapolation to release height</a:t>
            </a:r>
          </a:p>
          <a:p>
            <a:r>
              <a:rPr lang="en-US" sz="2000"/>
              <a:t>Plume decay for varied half-lives</a:t>
            </a:r>
          </a:p>
          <a:p>
            <a:r>
              <a:rPr lang="en-US" sz="2000"/>
              <a:t>Plume depletion from dry deposition</a:t>
            </a:r>
          </a:p>
          <a:p>
            <a:r>
              <a:rPr lang="en-US" sz="2000"/>
              <a:t>χ/Q modified for recirculation or air stagnation</a:t>
            </a:r>
          </a:p>
        </p:txBody>
      </p:sp>
      <p:sp>
        <p:nvSpPr>
          <p:cNvPr id="5" name="Footer Placeholder 4">
            <a:extLst>
              <a:ext uri="{FF2B5EF4-FFF2-40B4-BE49-F238E27FC236}">
                <a16:creationId xmlns:a16="http://schemas.microsoft.com/office/drawing/2014/main" id="{8CD6B625-F171-7292-9125-E6A68258DF24}"/>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18459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4ED9CC-F494-49E2-F4F0-7EBA884CF481}"/>
              </a:ext>
            </a:extLst>
          </p:cNvPr>
          <p:cNvSpPr>
            <a:spLocks noGrp="1"/>
          </p:cNvSpPr>
          <p:nvPr>
            <p:ph type="sldNum" sz="quarter" idx="12"/>
          </p:nvPr>
        </p:nvSpPr>
        <p:spPr/>
        <p:txBody>
          <a:bodyPr/>
          <a:lstStyle/>
          <a:p>
            <a:fld id="{FE7A4BB3-E848-5A44-82DF-322201952CD8}" type="slidenum">
              <a:rPr lang="en-US" smtClean="0"/>
              <a:pPr/>
              <a:t>22</a:t>
            </a:fld>
            <a:endParaRPr lang="en-US"/>
          </a:p>
        </p:txBody>
      </p:sp>
      <p:sp>
        <p:nvSpPr>
          <p:cNvPr id="3" name="Title 2">
            <a:extLst>
              <a:ext uri="{FF2B5EF4-FFF2-40B4-BE49-F238E27FC236}">
                <a16:creationId xmlns:a16="http://schemas.microsoft.com/office/drawing/2014/main" id="{2F601B75-52A9-D3FB-3F56-D41F25756F44}"/>
              </a:ext>
            </a:extLst>
          </p:cNvPr>
          <p:cNvSpPr>
            <a:spLocks noGrp="1"/>
          </p:cNvSpPr>
          <p:nvPr>
            <p:ph type="title"/>
          </p:nvPr>
        </p:nvSpPr>
        <p:spPr/>
        <p:txBody>
          <a:bodyPr/>
          <a:lstStyle/>
          <a:p>
            <a:r>
              <a:rPr lang="en-US"/>
              <a:t>Atmospheric Processes Impacting Dispersion</a:t>
            </a:r>
          </a:p>
        </p:txBody>
      </p:sp>
      <p:pic>
        <p:nvPicPr>
          <p:cNvPr id="6" name="Picture 5">
            <a:extLst>
              <a:ext uri="{FF2B5EF4-FFF2-40B4-BE49-F238E27FC236}">
                <a16:creationId xmlns:a16="http://schemas.microsoft.com/office/drawing/2014/main" id="{9A4E6FDA-02E1-7880-EEAF-D70769824377}"/>
              </a:ext>
            </a:extLst>
          </p:cNvPr>
          <p:cNvPicPr>
            <a:picLocks noChangeAspect="1"/>
          </p:cNvPicPr>
          <p:nvPr/>
        </p:nvPicPr>
        <p:blipFill>
          <a:blip r:embed="rId2"/>
          <a:stretch>
            <a:fillRect/>
          </a:stretch>
        </p:blipFill>
        <p:spPr>
          <a:xfrm>
            <a:off x="1828800" y="1569412"/>
            <a:ext cx="10972800" cy="5973100"/>
          </a:xfrm>
          <a:prstGeom prst="rect">
            <a:avLst/>
          </a:prstGeom>
        </p:spPr>
      </p:pic>
      <p:sp>
        <p:nvSpPr>
          <p:cNvPr id="10" name="Rectangle 4">
            <a:extLst>
              <a:ext uri="{FF2B5EF4-FFF2-40B4-BE49-F238E27FC236}">
                <a16:creationId xmlns:a16="http://schemas.microsoft.com/office/drawing/2014/main" id="{B1A9D611-77A5-F255-A3D6-39BAFCF60E82}"/>
              </a:ext>
            </a:extLst>
          </p:cNvPr>
          <p:cNvSpPr>
            <a:spLocks noChangeArrowheads="1"/>
          </p:cNvSpPr>
          <p:nvPr/>
        </p:nvSpPr>
        <p:spPr bwMode="auto">
          <a:xfrm>
            <a:off x="2847976" y="7447061"/>
            <a:ext cx="8934448"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effectLst/>
                <a:latin typeface="+mn-lt"/>
                <a:cs typeface="Courier New" panose="02070309020205020404" pitchFamily="49" charset="0"/>
              </a:rPr>
              <a:t>Randerson, D.  1984. </a:t>
            </a:r>
            <a:r>
              <a:rPr kumimoji="0" lang="en-US" altLang="en-US" sz="1400" b="0" i="1" u="none" strike="noStrike" cap="none" normalizeH="0" baseline="0">
                <a:ln>
                  <a:noFill/>
                </a:ln>
                <a:effectLst/>
                <a:latin typeface="+mn-lt"/>
                <a:cs typeface="Courier New" panose="02070309020205020404" pitchFamily="49" charset="0"/>
              </a:rPr>
              <a:t>Atmospheric science and power production</a:t>
            </a:r>
            <a:r>
              <a:rPr kumimoji="0" lang="en-US" altLang="en-US" sz="1400" b="0" i="0" u="none" strike="noStrike" cap="none" normalizeH="0" baseline="0">
                <a:ln>
                  <a:noFill/>
                </a:ln>
                <a:effectLst/>
                <a:latin typeface="+mn-lt"/>
                <a:cs typeface="Courier New" panose="02070309020205020404" pitchFamily="49" charset="0"/>
              </a:rPr>
              <a:t>. United States. Web. doi:10.2172/6503687.</a:t>
            </a:r>
            <a:endParaRPr kumimoji="0" lang="en-US" altLang="en-US" sz="1400" b="0" i="0" u="none" strike="noStrike" cap="none" normalizeH="0" baseline="0">
              <a:ln>
                <a:noFill/>
              </a:ln>
              <a:effectLst/>
              <a:latin typeface="+mn-lt"/>
            </a:endParaRPr>
          </a:p>
        </p:txBody>
      </p:sp>
      <p:sp>
        <p:nvSpPr>
          <p:cNvPr id="4" name="Footer Placeholder 3">
            <a:extLst>
              <a:ext uri="{FF2B5EF4-FFF2-40B4-BE49-F238E27FC236}">
                <a16:creationId xmlns:a16="http://schemas.microsoft.com/office/drawing/2014/main" id="{D430F506-6775-5BC8-1F4E-2D906CD0E6F9}"/>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337634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499245-D566-AD25-2852-0632FAC70509}"/>
              </a:ext>
            </a:extLst>
          </p:cNvPr>
          <p:cNvSpPr>
            <a:spLocks noGrp="1"/>
          </p:cNvSpPr>
          <p:nvPr>
            <p:ph type="sldNum" sz="quarter" idx="12"/>
          </p:nvPr>
        </p:nvSpPr>
        <p:spPr/>
        <p:txBody>
          <a:bodyPr/>
          <a:lstStyle/>
          <a:p>
            <a:fld id="{FE7A4BB3-E848-5A44-82DF-322201952CD8}" type="slidenum">
              <a:rPr lang="en-US" smtClean="0"/>
              <a:pPr/>
              <a:t>23</a:t>
            </a:fld>
            <a:endParaRPr lang="en-US"/>
          </a:p>
        </p:txBody>
      </p:sp>
      <p:sp>
        <p:nvSpPr>
          <p:cNvPr id="3" name="Title 2">
            <a:extLst>
              <a:ext uri="{FF2B5EF4-FFF2-40B4-BE49-F238E27FC236}">
                <a16:creationId xmlns:a16="http://schemas.microsoft.com/office/drawing/2014/main" id="{6CED0793-A534-E9A2-8AFA-B9684E5B865F}"/>
              </a:ext>
            </a:extLst>
          </p:cNvPr>
          <p:cNvSpPr>
            <a:spLocks noGrp="1"/>
          </p:cNvSpPr>
          <p:nvPr>
            <p:ph type="title"/>
          </p:nvPr>
        </p:nvSpPr>
        <p:spPr/>
        <p:txBody>
          <a:bodyPr/>
          <a:lstStyle/>
          <a:p>
            <a:r>
              <a:rPr lang="en-US"/>
              <a:t>Gaussian Plume Model</a:t>
            </a:r>
          </a:p>
        </p:txBody>
      </p:sp>
      <p:pic>
        <p:nvPicPr>
          <p:cNvPr id="6" name="Picture 5">
            <a:extLst>
              <a:ext uri="{FF2B5EF4-FFF2-40B4-BE49-F238E27FC236}">
                <a16:creationId xmlns:a16="http://schemas.microsoft.com/office/drawing/2014/main" id="{4078C52F-68DA-7F7B-C881-655ADC883390}"/>
              </a:ext>
            </a:extLst>
          </p:cNvPr>
          <p:cNvPicPr>
            <a:picLocks noChangeAspect="1"/>
          </p:cNvPicPr>
          <p:nvPr/>
        </p:nvPicPr>
        <p:blipFill>
          <a:blip r:embed="rId2"/>
          <a:stretch>
            <a:fillRect/>
          </a:stretch>
        </p:blipFill>
        <p:spPr>
          <a:xfrm>
            <a:off x="7557219" y="3004333"/>
            <a:ext cx="6437077" cy="4508278"/>
          </a:xfrm>
          <a:prstGeom prst="rect">
            <a:avLst/>
          </a:prstGeom>
        </p:spPr>
      </p:pic>
      <p:sp>
        <p:nvSpPr>
          <p:cNvPr id="10" name="Rectangle 4">
            <a:extLst>
              <a:ext uri="{FF2B5EF4-FFF2-40B4-BE49-F238E27FC236}">
                <a16:creationId xmlns:a16="http://schemas.microsoft.com/office/drawing/2014/main" id="{A6D0E929-8E78-C390-C6B5-5A7A32F66FA3}"/>
              </a:ext>
            </a:extLst>
          </p:cNvPr>
          <p:cNvSpPr>
            <a:spLocks noChangeArrowheads="1"/>
          </p:cNvSpPr>
          <p:nvPr/>
        </p:nvSpPr>
        <p:spPr bwMode="auto">
          <a:xfrm>
            <a:off x="7947662" y="7524040"/>
            <a:ext cx="5332094"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effectLst/>
                <a:latin typeface="+mn-lt"/>
                <a:cs typeface="Courier New" panose="02070309020205020404" pitchFamily="49" charset="0"/>
              </a:rPr>
              <a:t>Turner, B. 1970. </a:t>
            </a:r>
            <a:r>
              <a:rPr kumimoji="0" lang="en-US" altLang="en-US" sz="1400" b="0" i="1" u="none" strike="noStrike" cap="none" normalizeH="0" baseline="0">
                <a:ln>
                  <a:noFill/>
                </a:ln>
                <a:effectLst/>
                <a:latin typeface="+mn-lt"/>
                <a:cs typeface="Courier New" panose="02070309020205020404" pitchFamily="49" charset="0"/>
              </a:rPr>
              <a:t>Workbook of Atmospheric Dispersion Estimates</a:t>
            </a:r>
            <a:r>
              <a:rPr kumimoji="0" lang="en-US" altLang="en-US" sz="1400" b="0" i="0" u="none" strike="noStrike" cap="none" normalizeH="0" baseline="0">
                <a:ln>
                  <a:noFill/>
                </a:ln>
                <a:effectLst/>
                <a:latin typeface="+mn-lt"/>
                <a:cs typeface="Courier New" panose="02070309020205020404" pitchFamily="49" charset="0"/>
              </a:rPr>
              <a:t>. Research Triangle Park, NC. </a:t>
            </a:r>
            <a:endParaRPr kumimoji="0" lang="en-US" altLang="en-US" sz="1400" b="0" i="0" u="none" strike="noStrike" cap="none" normalizeH="0" baseline="0">
              <a:ln>
                <a:noFill/>
              </a:ln>
              <a:effectLst/>
              <a:latin typeface="+mn-lt"/>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F5154E1-6C73-A82D-1BB4-880B632DE091}"/>
                  </a:ext>
                </a:extLst>
              </p:cNvPr>
              <p:cNvSpPr txBox="1"/>
              <p:nvPr/>
            </p:nvSpPr>
            <p:spPr>
              <a:xfrm>
                <a:off x="2401253" y="1943100"/>
                <a:ext cx="9827895" cy="9728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effectLst/>
                              <a:latin typeface="Cambria Math" panose="02040503050406030204" pitchFamily="18" charset="0"/>
                            </a:rPr>
                          </m:ctrlPr>
                        </m:fPr>
                        <m:num>
                          <m:r>
                            <m:rPr>
                              <m:sty m:val="p"/>
                            </m:rPr>
                            <a:rPr lang="en-US" sz="2400">
                              <a:effectLst/>
                              <a:latin typeface="Cambria Math" panose="02040503050406030204" pitchFamily="18" charset="0"/>
                              <a:ea typeface="Times New Roman" panose="02020603050405020304" pitchFamily="18" charset="0"/>
                              <a:cs typeface="Times New Roman" panose="02020603050405020304" pitchFamily="18" charset="0"/>
                            </a:rPr>
                            <m:t>χ</m:t>
                          </m:r>
                        </m:num>
                        <m:den>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𝑄</m:t>
                          </m:r>
                        </m:den>
                      </m:f>
                      <m:r>
                        <a:rPr lang="en-US" sz="24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a:effectLst/>
                              <a:latin typeface="Cambria Math" panose="02040503050406030204" pitchFamily="18" charset="0"/>
                            </a:rPr>
                          </m:ctrlPr>
                        </m:fPr>
                        <m:num>
                          <m:r>
                            <a:rPr lang="en-US" sz="24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4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𝑈</m:t>
                          </m:r>
                          <m:sSub>
                            <m:sSubPr>
                              <m:ctrlPr>
                                <a:rPr lang="en-US" sz="2400" i="1">
                                  <a:effectLst/>
                                  <a:latin typeface="Cambria Math" panose="02040503050406030204" pitchFamily="18" charset="0"/>
                                </a:rPr>
                              </m:ctrlPr>
                            </m:sSubPr>
                            <m:e>
                              <m:r>
                                <m:rPr>
                                  <m:sty m:val="p"/>
                                </m:rPr>
                                <a:rPr lang="en-US" sz="2400">
                                  <a:effectLst/>
                                  <a:latin typeface="Cambria Math" panose="02040503050406030204" pitchFamily="18" charset="0"/>
                                  <a:ea typeface="Times New Roman" panose="02020603050405020304" pitchFamily="18" charset="0"/>
                                  <a:cs typeface="Times New Roman" panose="02020603050405020304" pitchFamily="18" charset="0"/>
                                </a:rPr>
                                <m:t>σ</m:t>
                              </m:r>
                            </m:e>
                            <m:sub>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sSub>
                            <m:sSubPr>
                              <m:ctrlPr>
                                <a:rPr lang="en-US" sz="2400" i="1">
                                  <a:effectLst/>
                                  <a:latin typeface="Cambria Math" panose="02040503050406030204" pitchFamily="18" charset="0"/>
                                </a:rPr>
                              </m:ctrlPr>
                            </m:sSubPr>
                            <m:e>
                              <m:r>
                                <m:rPr>
                                  <m:sty m:val="p"/>
                                </m:rPr>
                                <a:rPr lang="en-US" sz="2400">
                                  <a:effectLst/>
                                  <a:latin typeface="Cambria Math" panose="02040503050406030204" pitchFamily="18" charset="0"/>
                                  <a:ea typeface="Times New Roman" panose="02020603050405020304" pitchFamily="18" charset="0"/>
                                  <a:cs typeface="Times New Roman" panose="02020603050405020304" pitchFamily="18" charset="0"/>
                                </a:rPr>
                                <m:t>σ</m:t>
                              </m:r>
                            </m:e>
                            <m:sub>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𝑧</m:t>
                              </m:r>
                            </m:sub>
                          </m:sSub>
                        </m:den>
                      </m:f>
                      <m:r>
                        <m:rPr>
                          <m:sty m:val="p"/>
                        </m:rPr>
                        <a:rPr lang="en-US" sz="2400">
                          <a:effectLst/>
                          <a:latin typeface="Cambria Math" panose="02040503050406030204" pitchFamily="18" charset="0"/>
                          <a:ea typeface="Times New Roman" panose="02020603050405020304" pitchFamily="18" charset="0"/>
                          <a:cs typeface="Times New Roman" panose="02020603050405020304" pitchFamily="18" charset="0"/>
                        </a:rPr>
                        <m:t>exp</m:t>
                      </m:r>
                      <m:d>
                        <m:dPr>
                          <m:ctrlPr>
                            <a:rPr lang="en-US" sz="2400" i="1">
                              <a:effectLst/>
                              <a:latin typeface="Cambria Math" panose="02040503050406030204" pitchFamily="18" charset="0"/>
                            </a:rPr>
                          </m:ctrlPr>
                        </m:dPr>
                        <m:e>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a:effectLst/>
                                  <a:latin typeface="Cambria Math" panose="02040503050406030204" pitchFamily="18" charset="0"/>
                                </a:rPr>
                              </m:ctrlPr>
                            </m:fPr>
                            <m:num>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4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400" i="1">
                                      <a:effectLst/>
                                      <a:latin typeface="Cambria Math" panose="02040503050406030204" pitchFamily="18" charset="0"/>
                                    </a:rPr>
                                  </m:ctrlPr>
                                </m:sSupPr>
                                <m:e>
                                  <m:sSub>
                                    <m:sSubPr>
                                      <m:ctrlPr>
                                        <a:rPr lang="en-US" sz="2400" i="1">
                                          <a:effectLst/>
                                          <a:latin typeface="Cambria Math" panose="02040503050406030204" pitchFamily="18" charset="0"/>
                                        </a:rPr>
                                      </m:ctrlPr>
                                    </m:sSubPr>
                                    <m:e>
                                      <m:r>
                                        <a:rPr lang="en-US" sz="24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2400">
                                          <a:effectLst/>
                                          <a:latin typeface="Cambria Math" panose="02040503050406030204" pitchFamily="18" charset="0"/>
                                          <a:ea typeface="Times New Roman" panose="02020603050405020304" pitchFamily="18" charset="0"/>
                                          <a:cs typeface="Times New Roman" panose="02020603050405020304" pitchFamily="18" charset="0"/>
                                        </a:rPr>
                                        <m:t>σ</m:t>
                                      </m:r>
                                    </m:e>
                                    <m:sub>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e>
                                <m:sup>
                                  <m:r>
                                    <a:rPr lang="en-US" sz="24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e>
                      </m:d>
                      <m:d>
                        <m:dPr>
                          <m:begChr m:val="["/>
                          <m:endChr m:val="]"/>
                          <m:ctrlPr>
                            <a:rPr lang="en-US" sz="2400" i="1">
                              <a:effectLst/>
                              <a:latin typeface="Cambria Math" panose="02040503050406030204" pitchFamily="18" charset="0"/>
                            </a:rPr>
                          </m:ctrlPr>
                        </m:dPr>
                        <m:e>
                          <m:r>
                            <m:rPr>
                              <m:sty m:val="p"/>
                            </m:rPr>
                            <a:rPr lang="en-US" sz="2400">
                              <a:effectLst/>
                              <a:latin typeface="Cambria Math" panose="02040503050406030204" pitchFamily="18" charset="0"/>
                              <a:ea typeface="Times New Roman" panose="02020603050405020304" pitchFamily="18" charset="0"/>
                              <a:cs typeface="Times New Roman" panose="02020603050405020304" pitchFamily="18" charset="0"/>
                            </a:rPr>
                            <m:t>exp</m:t>
                          </m:r>
                          <m:d>
                            <m:dPr>
                              <m:ctrlPr>
                                <a:rPr lang="en-US" sz="2400" i="1">
                                  <a:effectLst/>
                                  <a:latin typeface="Cambria Math" panose="02040503050406030204" pitchFamily="18" charset="0"/>
                                </a:rPr>
                              </m:ctrlPr>
                            </m:dPr>
                            <m:e>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a:effectLst/>
                                      <a:latin typeface="Cambria Math" panose="02040503050406030204" pitchFamily="18" charset="0"/>
                                    </a:rPr>
                                  </m:ctrlPr>
                                </m:fPr>
                                <m:num>
                                  <m:sSup>
                                    <m:sSupPr>
                                      <m:ctrlPr>
                                        <a:rPr lang="en-US" sz="2400" i="1">
                                          <a:effectLst/>
                                          <a:latin typeface="Cambria Math" panose="02040503050406030204" pitchFamily="18" charset="0"/>
                                        </a:rPr>
                                      </m:ctrlPr>
                                    </m:sSupPr>
                                    <m:e>
                                      <m:d>
                                        <m:dPr>
                                          <m:ctrlPr>
                                            <a:rPr lang="en-US" sz="2400" i="1">
                                              <a:effectLst/>
                                              <a:latin typeface="Cambria Math" panose="02040503050406030204" pitchFamily="18" charset="0"/>
                                            </a:rPr>
                                          </m:ctrlPr>
                                        </m:dPr>
                                        <m:e>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𝐻</m:t>
                                          </m:r>
                                        </m:e>
                                      </m:d>
                                    </m:e>
                                    <m:sup>
                                      <m:r>
                                        <a:rPr lang="en-US" sz="24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4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400" i="1">
                                          <a:effectLst/>
                                          <a:latin typeface="Cambria Math" panose="02040503050406030204" pitchFamily="18" charset="0"/>
                                        </a:rPr>
                                      </m:ctrlPr>
                                    </m:sSupPr>
                                    <m:e>
                                      <m:sSub>
                                        <m:sSubPr>
                                          <m:ctrlPr>
                                            <a:rPr lang="en-US" sz="2400" i="1">
                                              <a:effectLst/>
                                              <a:latin typeface="Cambria Math" panose="02040503050406030204" pitchFamily="18" charset="0"/>
                                            </a:rPr>
                                          </m:ctrlPr>
                                        </m:sSubPr>
                                        <m:e>
                                          <m:r>
                                            <m:rPr>
                                              <m:sty m:val="p"/>
                                            </m:rPr>
                                            <a:rPr lang="en-US" sz="2400">
                                              <a:effectLst/>
                                              <a:latin typeface="Cambria Math" panose="02040503050406030204" pitchFamily="18" charset="0"/>
                                              <a:ea typeface="Times New Roman" panose="02020603050405020304" pitchFamily="18" charset="0"/>
                                              <a:cs typeface="Times New Roman" panose="02020603050405020304" pitchFamily="18" charset="0"/>
                                            </a:rPr>
                                            <m:t>σ</m:t>
                                          </m:r>
                                        </m:e>
                                        <m:sub>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𝑧</m:t>
                                          </m:r>
                                        </m:sub>
                                      </m:sSub>
                                    </m:e>
                                    <m:sup>
                                      <m:r>
                                        <a:rPr lang="en-US" sz="24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e>
                          </m:d>
                          <m:r>
                            <a:rPr lang="en-US" sz="24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400">
                              <a:effectLst/>
                              <a:latin typeface="Cambria Math" panose="02040503050406030204" pitchFamily="18" charset="0"/>
                              <a:ea typeface="Times New Roman" panose="02020603050405020304" pitchFamily="18" charset="0"/>
                              <a:cs typeface="Times New Roman" panose="02020603050405020304" pitchFamily="18" charset="0"/>
                            </a:rPr>
                            <m:t>exp</m:t>
                          </m:r>
                          <m:d>
                            <m:dPr>
                              <m:ctrlPr>
                                <a:rPr lang="en-US" sz="2400" i="1">
                                  <a:effectLst/>
                                  <a:latin typeface="Cambria Math" panose="02040503050406030204" pitchFamily="18" charset="0"/>
                                </a:rPr>
                              </m:ctrlPr>
                            </m:dPr>
                            <m:e>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a:effectLst/>
                                      <a:latin typeface="Cambria Math" panose="02040503050406030204" pitchFamily="18" charset="0"/>
                                    </a:rPr>
                                  </m:ctrlPr>
                                </m:fPr>
                                <m:num>
                                  <m:sSup>
                                    <m:sSupPr>
                                      <m:ctrlPr>
                                        <a:rPr lang="en-US" sz="2400" i="1">
                                          <a:effectLst/>
                                          <a:latin typeface="Cambria Math" panose="02040503050406030204" pitchFamily="18" charset="0"/>
                                        </a:rPr>
                                      </m:ctrlPr>
                                    </m:sSupPr>
                                    <m:e>
                                      <m:d>
                                        <m:dPr>
                                          <m:ctrlPr>
                                            <a:rPr lang="en-US" sz="2400" i="1">
                                              <a:effectLst/>
                                              <a:latin typeface="Cambria Math" panose="02040503050406030204" pitchFamily="18" charset="0"/>
                                            </a:rPr>
                                          </m:ctrlPr>
                                        </m:dPr>
                                        <m:e>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𝑧</m:t>
                                          </m:r>
                                          <m:r>
                                            <a:rPr lang="en-US" sz="24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𝐻</m:t>
                                          </m:r>
                                        </m:e>
                                      </m:d>
                                    </m:e>
                                    <m:sup>
                                      <m:r>
                                        <a:rPr lang="en-US" sz="24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4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400" i="1">
                                          <a:effectLst/>
                                          <a:latin typeface="Cambria Math" panose="02040503050406030204" pitchFamily="18" charset="0"/>
                                        </a:rPr>
                                      </m:ctrlPr>
                                    </m:sSupPr>
                                    <m:e>
                                      <m:sSub>
                                        <m:sSubPr>
                                          <m:ctrlPr>
                                            <a:rPr lang="en-US" sz="2400" i="1">
                                              <a:effectLst/>
                                              <a:latin typeface="Cambria Math" panose="02040503050406030204" pitchFamily="18" charset="0"/>
                                            </a:rPr>
                                          </m:ctrlPr>
                                        </m:sSubPr>
                                        <m:e>
                                          <m:r>
                                            <m:rPr>
                                              <m:sty m:val="p"/>
                                            </m:rPr>
                                            <a:rPr lang="en-US" sz="2400">
                                              <a:effectLst/>
                                              <a:latin typeface="Cambria Math" panose="02040503050406030204" pitchFamily="18" charset="0"/>
                                              <a:ea typeface="Times New Roman" panose="02020603050405020304" pitchFamily="18" charset="0"/>
                                              <a:cs typeface="Times New Roman" panose="02020603050405020304" pitchFamily="18" charset="0"/>
                                            </a:rPr>
                                            <m:t>σ</m:t>
                                          </m:r>
                                        </m:e>
                                        <m:sub>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𝑧</m:t>
                                          </m:r>
                                        </m:sub>
                                      </m:sSub>
                                    </m:e>
                                    <m:sup>
                                      <m:r>
                                        <a:rPr lang="en-US" sz="24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e>
                          </m:d>
                        </m:e>
                      </m:d>
                    </m:oMath>
                  </m:oMathPara>
                </a14:m>
                <a:endParaRPr lang="en-US"/>
              </a:p>
            </p:txBody>
          </p:sp>
        </mc:Choice>
        <mc:Fallback>
          <p:sp>
            <p:nvSpPr>
              <p:cNvPr id="12" name="TextBox 11">
                <a:extLst>
                  <a:ext uri="{FF2B5EF4-FFF2-40B4-BE49-F238E27FC236}">
                    <a16:creationId xmlns:a16="http://schemas.microsoft.com/office/drawing/2014/main" id="{BF5154E1-6C73-A82D-1BB4-880B632DE091}"/>
                  </a:ext>
                </a:extLst>
              </p:cNvPr>
              <p:cNvSpPr txBox="1">
                <a:spLocks noRot="1" noChangeAspect="1" noMove="1" noResize="1" noEditPoints="1" noAdjustHandles="1" noChangeArrowheads="1" noChangeShapeType="1" noTextEdit="1"/>
              </p:cNvSpPr>
              <p:nvPr/>
            </p:nvSpPr>
            <p:spPr>
              <a:xfrm>
                <a:off x="2401253" y="1943100"/>
                <a:ext cx="9827895" cy="972895"/>
              </a:xfrm>
              <a:prstGeom prst="rect">
                <a:avLst/>
              </a:prstGeom>
              <a:blipFill>
                <a:blip r:embed="rId3"/>
                <a:stretch>
                  <a:fillRect/>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CF14AF12-C943-85FB-871B-F5D8511228E4}"/>
              </a:ext>
            </a:extLst>
          </p:cNvPr>
          <p:cNvSpPr>
            <a:spLocks noGrp="1"/>
          </p:cNvSpPr>
          <p:nvPr>
            <p:ph sz="quarter" idx="20"/>
          </p:nvPr>
        </p:nvSpPr>
        <p:spPr>
          <a:xfrm>
            <a:off x="1259289" y="3511456"/>
            <a:ext cx="6297930" cy="3783331"/>
          </a:xfrm>
          <a:ln>
            <a:noFill/>
          </a:ln>
        </p:spPr>
        <p:txBody>
          <a:bodyPr/>
          <a:lstStyle/>
          <a:p>
            <a:r>
              <a:rPr lang="en-US"/>
              <a:t>With simplifying assumptions, the basic form of the Gaussian plume model considers </a:t>
            </a:r>
          </a:p>
          <a:p>
            <a:pPr lvl="1"/>
            <a:r>
              <a:rPr lang="en-US"/>
              <a:t>Wind speed (U)</a:t>
            </a:r>
          </a:p>
          <a:p>
            <a:pPr lvl="1"/>
            <a:r>
              <a:rPr lang="en-US"/>
              <a:t>Horizontal and vertical diffusion (</a:t>
            </a:r>
            <a:r>
              <a:rPr lang="el-GR"/>
              <a:t>σ</a:t>
            </a:r>
            <a:r>
              <a:rPr lang="en-US" baseline="-25000"/>
              <a:t>y</a:t>
            </a:r>
            <a:r>
              <a:rPr lang="en-US"/>
              <a:t>,</a:t>
            </a:r>
            <a:r>
              <a:rPr lang="el-GR"/>
              <a:t> σ</a:t>
            </a:r>
            <a:r>
              <a:rPr lang="en-US" baseline="-25000"/>
              <a:t>z</a:t>
            </a:r>
            <a:r>
              <a:rPr lang="en-US"/>
              <a:t>)</a:t>
            </a:r>
          </a:p>
          <a:p>
            <a:pPr lvl="1"/>
            <a:r>
              <a:rPr lang="en-US"/>
              <a:t>Effective stack height (H)</a:t>
            </a:r>
          </a:p>
          <a:p>
            <a:r>
              <a:rPr lang="en-US"/>
              <a:t>Calculation at downwind distance x, crosswind distance y, and vertical</a:t>
            </a:r>
            <a:r>
              <a:rPr lang="en-US" sz="1800">
                <a:effectLst/>
                <a:latin typeface="Arial" panose="020B0604020202020204" pitchFamily="34" charset="0"/>
                <a:ea typeface="Times New Roman" panose="02020603050405020304" pitchFamily="18" charset="0"/>
                <a:cs typeface="Times New Roman" panose="02020603050405020304" pitchFamily="18" charset="0"/>
              </a:rPr>
              <a:t> </a:t>
            </a:r>
            <a:r>
              <a:rPr lang="en-US"/>
              <a:t>distance z</a:t>
            </a:r>
          </a:p>
        </p:txBody>
      </p:sp>
      <p:sp>
        <p:nvSpPr>
          <p:cNvPr id="5" name="Footer Placeholder 4">
            <a:extLst>
              <a:ext uri="{FF2B5EF4-FFF2-40B4-BE49-F238E27FC236}">
                <a16:creationId xmlns:a16="http://schemas.microsoft.com/office/drawing/2014/main" id="{DD2966A5-EE59-B990-031E-77ADE484D4CD}"/>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049336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C94B7F-6A51-AC02-0C5E-7E3409EFC8A5}"/>
              </a:ext>
            </a:extLst>
          </p:cNvPr>
          <p:cNvSpPr>
            <a:spLocks noGrp="1"/>
          </p:cNvSpPr>
          <p:nvPr>
            <p:ph type="sldNum" sz="quarter" idx="12"/>
          </p:nvPr>
        </p:nvSpPr>
        <p:spPr/>
        <p:txBody>
          <a:bodyPr/>
          <a:lstStyle/>
          <a:p>
            <a:fld id="{FE7A4BB3-E848-5A44-82DF-322201952CD8}" type="slidenum">
              <a:rPr lang="en-US" smtClean="0"/>
              <a:pPr/>
              <a:t>24</a:t>
            </a:fld>
            <a:endParaRPr lang="en-US"/>
          </a:p>
        </p:txBody>
      </p:sp>
      <p:sp>
        <p:nvSpPr>
          <p:cNvPr id="3" name="Title 2">
            <a:extLst>
              <a:ext uri="{FF2B5EF4-FFF2-40B4-BE49-F238E27FC236}">
                <a16:creationId xmlns:a16="http://schemas.microsoft.com/office/drawing/2014/main" id="{3AC91264-CD6E-16F3-DB77-FBF1BDDC00DD}"/>
              </a:ext>
            </a:extLst>
          </p:cNvPr>
          <p:cNvSpPr>
            <a:spLocks noGrp="1"/>
          </p:cNvSpPr>
          <p:nvPr>
            <p:ph type="title"/>
          </p:nvPr>
        </p:nvSpPr>
        <p:spPr/>
        <p:txBody>
          <a:bodyPr/>
          <a:lstStyle/>
          <a:p>
            <a:r>
              <a:rPr lang="en-US"/>
              <a:t>Technical Basis  - Meteorology</a:t>
            </a:r>
          </a:p>
        </p:txBody>
      </p:sp>
      <p:sp>
        <p:nvSpPr>
          <p:cNvPr id="6" name="Content Placeholder 5">
            <a:extLst>
              <a:ext uri="{FF2B5EF4-FFF2-40B4-BE49-F238E27FC236}">
                <a16:creationId xmlns:a16="http://schemas.microsoft.com/office/drawing/2014/main" id="{F167DB7E-4EBB-33E5-631E-EE261D206C21}"/>
              </a:ext>
            </a:extLst>
          </p:cNvPr>
          <p:cNvSpPr>
            <a:spLocks noGrp="1"/>
          </p:cNvSpPr>
          <p:nvPr>
            <p:ph sz="quarter" idx="20"/>
          </p:nvPr>
        </p:nvSpPr>
        <p:spPr/>
        <p:txBody>
          <a:bodyPr/>
          <a:lstStyle/>
          <a:p>
            <a:r>
              <a:rPr lang="en-US"/>
              <a:t>Meteorological data in hourly RG 1.23 format is used as input for ATD</a:t>
            </a:r>
          </a:p>
          <a:p>
            <a:pPr lvl="1"/>
            <a:r>
              <a:rPr lang="en-US"/>
              <a:t>ARCON also uses hourly input, in ARCON format</a:t>
            </a:r>
          </a:p>
          <a:p>
            <a:pPr lvl="1"/>
            <a:r>
              <a:rPr lang="en-US"/>
              <a:t>PAVAN and XOQDOQ use joint frequency distributions (JFDs)</a:t>
            </a:r>
          </a:p>
          <a:p>
            <a:r>
              <a:rPr lang="en-US"/>
              <a:t>Hourly atmospheric stability class is determined from hourly dT/</a:t>
            </a:r>
            <a:r>
              <a:rPr lang="en-US" err="1"/>
              <a:t>dz</a:t>
            </a:r>
            <a:r>
              <a:rPr lang="en-US"/>
              <a:t> records</a:t>
            </a:r>
          </a:p>
          <a:p>
            <a:pPr lvl="1"/>
            <a:r>
              <a:rPr lang="en-US"/>
              <a:t>Legacy codes included stability classes directly</a:t>
            </a:r>
          </a:p>
          <a:p>
            <a:r>
              <a:rPr lang="en-US"/>
              <a:t>Release height wind speed is estimated from the measurement height via:</a:t>
            </a:r>
          </a:p>
          <a:p>
            <a:pPr lvl="1"/>
            <a:r>
              <a:rPr lang="en-US" err="1"/>
              <a:t>Monin</a:t>
            </a:r>
            <a:r>
              <a:rPr lang="en-US"/>
              <a:t>-Obukhov similarity theory for Control Room</a:t>
            </a:r>
          </a:p>
          <a:p>
            <a:pPr lvl="1"/>
            <a:r>
              <a:rPr lang="en-US"/>
              <a:t>Power Law relationships for Design Basis Accident and Routine Analysis</a:t>
            </a:r>
          </a:p>
        </p:txBody>
      </p:sp>
      <p:sp>
        <p:nvSpPr>
          <p:cNvPr id="4" name="Footer Placeholder 3">
            <a:extLst>
              <a:ext uri="{FF2B5EF4-FFF2-40B4-BE49-F238E27FC236}">
                <a16:creationId xmlns:a16="http://schemas.microsoft.com/office/drawing/2014/main" id="{55E73B02-E941-5006-EC9B-1638F4AD66C8}"/>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53317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2921CA-BD49-44EB-7CE6-C28421C360C3}"/>
              </a:ext>
            </a:extLst>
          </p:cNvPr>
          <p:cNvSpPr>
            <a:spLocks noGrp="1"/>
          </p:cNvSpPr>
          <p:nvPr>
            <p:ph type="sldNum" sz="quarter" idx="12"/>
          </p:nvPr>
        </p:nvSpPr>
        <p:spPr/>
        <p:txBody>
          <a:bodyPr/>
          <a:lstStyle/>
          <a:p>
            <a:fld id="{FE7A4BB3-E848-5A44-82DF-322201952CD8}" type="slidenum">
              <a:rPr lang="en-US" smtClean="0"/>
              <a:pPr/>
              <a:t>25</a:t>
            </a:fld>
            <a:endParaRPr lang="en-US"/>
          </a:p>
        </p:txBody>
      </p:sp>
      <p:sp>
        <p:nvSpPr>
          <p:cNvPr id="3" name="Title 2">
            <a:extLst>
              <a:ext uri="{FF2B5EF4-FFF2-40B4-BE49-F238E27FC236}">
                <a16:creationId xmlns:a16="http://schemas.microsoft.com/office/drawing/2014/main" id="{D5CA703C-2E40-94DB-DF56-E10E2618E4B0}"/>
              </a:ext>
            </a:extLst>
          </p:cNvPr>
          <p:cNvSpPr>
            <a:spLocks noGrp="1"/>
          </p:cNvSpPr>
          <p:nvPr>
            <p:ph type="title"/>
          </p:nvPr>
        </p:nvSpPr>
        <p:spPr/>
        <p:txBody>
          <a:bodyPr/>
          <a:lstStyle/>
          <a:p>
            <a:r>
              <a:rPr lang="en-US"/>
              <a:t>Example RG 1.23 Meteorological  Data Format</a:t>
            </a:r>
          </a:p>
        </p:txBody>
      </p:sp>
      <p:pic>
        <p:nvPicPr>
          <p:cNvPr id="6" name="Picture 5">
            <a:extLst>
              <a:ext uri="{FF2B5EF4-FFF2-40B4-BE49-F238E27FC236}">
                <a16:creationId xmlns:a16="http://schemas.microsoft.com/office/drawing/2014/main" id="{38D473E3-1FC2-2E69-3881-1B2BA495E722}"/>
              </a:ext>
            </a:extLst>
          </p:cNvPr>
          <p:cNvPicPr>
            <a:picLocks noChangeAspect="1"/>
          </p:cNvPicPr>
          <p:nvPr/>
        </p:nvPicPr>
        <p:blipFill>
          <a:blip r:embed="rId2"/>
          <a:stretch>
            <a:fillRect/>
          </a:stretch>
        </p:blipFill>
        <p:spPr>
          <a:xfrm>
            <a:off x="1097446" y="2155934"/>
            <a:ext cx="12896850" cy="5600700"/>
          </a:xfrm>
          <a:prstGeom prst="rect">
            <a:avLst/>
          </a:prstGeom>
          <a:ln>
            <a:solidFill>
              <a:srgbClr val="18345B"/>
            </a:solidFill>
          </a:ln>
        </p:spPr>
      </p:pic>
      <p:sp>
        <p:nvSpPr>
          <p:cNvPr id="4" name="Footer Placeholder 3">
            <a:extLst>
              <a:ext uri="{FF2B5EF4-FFF2-40B4-BE49-F238E27FC236}">
                <a16:creationId xmlns:a16="http://schemas.microsoft.com/office/drawing/2014/main" id="{DD586568-AD04-D058-55B3-2657C7E050B3}"/>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412846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C94B7F-6A51-AC02-0C5E-7E3409EFC8A5}"/>
              </a:ext>
            </a:extLst>
          </p:cNvPr>
          <p:cNvSpPr>
            <a:spLocks noGrp="1"/>
          </p:cNvSpPr>
          <p:nvPr>
            <p:ph type="sldNum" sz="quarter" idx="12"/>
          </p:nvPr>
        </p:nvSpPr>
        <p:spPr/>
        <p:txBody>
          <a:bodyPr/>
          <a:lstStyle/>
          <a:p>
            <a:fld id="{FE7A4BB3-E848-5A44-82DF-322201952CD8}" type="slidenum">
              <a:rPr lang="en-US" smtClean="0"/>
              <a:pPr/>
              <a:t>26</a:t>
            </a:fld>
            <a:endParaRPr lang="en-US"/>
          </a:p>
        </p:txBody>
      </p:sp>
      <p:sp>
        <p:nvSpPr>
          <p:cNvPr id="3" name="Title 2">
            <a:extLst>
              <a:ext uri="{FF2B5EF4-FFF2-40B4-BE49-F238E27FC236}">
                <a16:creationId xmlns:a16="http://schemas.microsoft.com/office/drawing/2014/main" id="{3AC91264-CD6E-16F3-DB77-FBF1BDDC00DD}"/>
              </a:ext>
            </a:extLst>
          </p:cNvPr>
          <p:cNvSpPr>
            <a:spLocks noGrp="1"/>
          </p:cNvSpPr>
          <p:nvPr>
            <p:ph type="title"/>
          </p:nvPr>
        </p:nvSpPr>
        <p:spPr/>
        <p:txBody>
          <a:bodyPr/>
          <a:lstStyle/>
          <a:p>
            <a:r>
              <a:rPr lang="en-US"/>
              <a:t>Treatment of Calm Winds in ATD and Legacy codes</a:t>
            </a:r>
          </a:p>
        </p:txBody>
      </p:sp>
      <p:graphicFrame>
        <p:nvGraphicFramePr>
          <p:cNvPr id="5" name="Content Placeholder 4">
            <a:extLst>
              <a:ext uri="{FF2B5EF4-FFF2-40B4-BE49-F238E27FC236}">
                <a16:creationId xmlns:a16="http://schemas.microsoft.com/office/drawing/2014/main" id="{8C374004-C72D-D8C1-C55C-F9748E70CB72}"/>
              </a:ext>
            </a:extLst>
          </p:cNvPr>
          <p:cNvGraphicFramePr>
            <a:graphicFrameLocks noGrp="1"/>
          </p:cNvGraphicFramePr>
          <p:nvPr>
            <p:ph sz="quarter" idx="20"/>
            <p:extLst>
              <p:ext uri="{D42A27DB-BD31-4B8C-83A1-F6EECF244321}">
                <p14:modId xmlns:p14="http://schemas.microsoft.com/office/powerpoint/2010/main" val="17842512"/>
              </p:ext>
            </p:extLst>
          </p:nvPr>
        </p:nvGraphicFramePr>
        <p:xfrm>
          <a:off x="1409701" y="2269479"/>
          <a:ext cx="12344400" cy="5486750"/>
        </p:xfrm>
        <a:graphic>
          <a:graphicData uri="http://schemas.openxmlformats.org/drawingml/2006/table">
            <a:tbl>
              <a:tblPr firstRow="1" firstCol="1">
                <a:tableStyleId>{68D230F3-CF80-4859-8CE7-A43EE81993B5}</a:tableStyleId>
              </a:tblPr>
              <a:tblGrid>
                <a:gridCol w="3085440">
                  <a:extLst>
                    <a:ext uri="{9D8B030D-6E8A-4147-A177-3AD203B41FA5}">
                      <a16:colId xmlns:a16="http://schemas.microsoft.com/office/drawing/2014/main" val="1267383867"/>
                    </a:ext>
                  </a:extLst>
                </a:gridCol>
                <a:gridCol w="3086320">
                  <a:extLst>
                    <a:ext uri="{9D8B030D-6E8A-4147-A177-3AD203B41FA5}">
                      <a16:colId xmlns:a16="http://schemas.microsoft.com/office/drawing/2014/main" val="2672275667"/>
                    </a:ext>
                  </a:extLst>
                </a:gridCol>
                <a:gridCol w="3086320">
                  <a:extLst>
                    <a:ext uri="{9D8B030D-6E8A-4147-A177-3AD203B41FA5}">
                      <a16:colId xmlns:a16="http://schemas.microsoft.com/office/drawing/2014/main" val="1309330891"/>
                    </a:ext>
                  </a:extLst>
                </a:gridCol>
                <a:gridCol w="3086320">
                  <a:extLst>
                    <a:ext uri="{9D8B030D-6E8A-4147-A177-3AD203B41FA5}">
                      <a16:colId xmlns:a16="http://schemas.microsoft.com/office/drawing/2014/main" val="1739756243"/>
                    </a:ext>
                  </a:extLst>
                </a:gridCol>
              </a:tblGrid>
              <a:tr h="341280">
                <a:tc>
                  <a:txBody>
                    <a:bodyPr/>
                    <a:lstStyle/>
                    <a:p>
                      <a:pPr marL="0" marR="0" algn="ctr">
                        <a:spcBef>
                          <a:spcPts val="0"/>
                        </a:spcBef>
                        <a:spcAft>
                          <a:spcPts val="0"/>
                        </a:spcAft>
                        <a:tabLst>
                          <a:tab pos="228600" algn="l"/>
                          <a:tab pos="457200" algn="l"/>
                          <a:tab pos="685800" algn="l"/>
                        </a:tabLst>
                      </a:pPr>
                      <a:r>
                        <a:rPr lang="en-US" sz="2000">
                          <a:effectLst/>
                        </a:rPr>
                        <a:t>ATD</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6830" marR="36830" marT="18415" marB="18415" anchor="b">
                    <a:lnT w="12700" cap="flat" cmpd="sng" algn="ctr">
                      <a:solidFill>
                        <a:srgbClr val="18345B"/>
                      </a:solidFill>
                      <a:prstDash val="solid"/>
                      <a:round/>
                      <a:headEnd type="none" w="med" len="med"/>
                      <a:tailEnd type="none" w="med" len="med"/>
                    </a:lnT>
                    <a:lnB w="12700" cap="flat" cmpd="sng" algn="ctr">
                      <a:solidFill>
                        <a:srgbClr val="18345B"/>
                      </a:solidFill>
                      <a:prstDash val="solid"/>
                      <a:round/>
                      <a:headEnd type="none" w="med" len="med"/>
                      <a:tailEnd type="none" w="med" len="med"/>
                    </a:lnB>
                  </a:tcPr>
                </a:tc>
                <a:tc>
                  <a:txBody>
                    <a:bodyPr/>
                    <a:lstStyle/>
                    <a:p>
                      <a:pPr marL="0" marR="0" algn="ctr">
                        <a:spcBef>
                          <a:spcPts val="0"/>
                        </a:spcBef>
                        <a:spcAft>
                          <a:spcPts val="0"/>
                        </a:spcAft>
                        <a:tabLst>
                          <a:tab pos="228600" algn="l"/>
                          <a:tab pos="457200" algn="l"/>
                          <a:tab pos="685800" algn="l"/>
                        </a:tabLst>
                      </a:pPr>
                      <a:r>
                        <a:rPr lang="en-US" sz="2000">
                          <a:effectLst/>
                        </a:rPr>
                        <a:t>ARCON</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6830" marR="36830" marT="18415" marB="18415" anchor="b">
                    <a:lnB w="12700" cap="flat" cmpd="sng" algn="ctr">
                      <a:solidFill>
                        <a:srgbClr val="18345B"/>
                      </a:solidFill>
                      <a:prstDash val="solid"/>
                      <a:round/>
                      <a:headEnd type="none" w="med" len="med"/>
                      <a:tailEnd type="none" w="med" len="med"/>
                    </a:lnB>
                  </a:tcPr>
                </a:tc>
                <a:tc>
                  <a:txBody>
                    <a:bodyPr/>
                    <a:lstStyle/>
                    <a:p>
                      <a:pPr marL="0" marR="0" algn="ctr">
                        <a:spcBef>
                          <a:spcPts val="0"/>
                        </a:spcBef>
                        <a:spcAft>
                          <a:spcPts val="0"/>
                        </a:spcAft>
                        <a:tabLst>
                          <a:tab pos="228600" algn="l"/>
                          <a:tab pos="457200" algn="l"/>
                          <a:tab pos="685800" algn="l"/>
                        </a:tabLst>
                      </a:pPr>
                      <a:r>
                        <a:rPr lang="en-US" sz="2000">
                          <a:effectLst/>
                        </a:rPr>
                        <a:t>PAVAN</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6830" marR="36830" marT="18415" marB="18415" anchor="b">
                    <a:lnB w="12700" cap="flat" cmpd="sng" algn="ctr">
                      <a:solidFill>
                        <a:srgbClr val="18345B"/>
                      </a:solidFill>
                      <a:prstDash val="solid"/>
                      <a:round/>
                      <a:headEnd type="none" w="med" len="med"/>
                      <a:tailEnd type="none" w="med" len="med"/>
                    </a:lnB>
                  </a:tcPr>
                </a:tc>
                <a:tc>
                  <a:txBody>
                    <a:bodyPr/>
                    <a:lstStyle/>
                    <a:p>
                      <a:pPr marL="0" marR="0" algn="ctr">
                        <a:spcBef>
                          <a:spcPts val="0"/>
                        </a:spcBef>
                        <a:spcAft>
                          <a:spcPts val="0"/>
                        </a:spcAft>
                        <a:tabLst>
                          <a:tab pos="228600" algn="l"/>
                          <a:tab pos="457200" algn="l"/>
                          <a:tab pos="685800" algn="l"/>
                        </a:tabLst>
                      </a:pPr>
                      <a:r>
                        <a:rPr lang="en-US" sz="2000">
                          <a:effectLst/>
                        </a:rPr>
                        <a:t>XOQDOQ</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6830" marR="36830" marT="18415" marB="18415" anchor="b">
                    <a:lnB w="12700" cap="flat" cmpd="sng" algn="ctr">
                      <a:solidFill>
                        <a:srgbClr val="18345B"/>
                      </a:solidFill>
                      <a:prstDash val="solid"/>
                      <a:round/>
                      <a:headEnd type="none" w="med" len="med"/>
                      <a:tailEnd type="none" w="med" len="med"/>
                    </a:lnB>
                  </a:tcPr>
                </a:tc>
                <a:extLst>
                  <a:ext uri="{0D108BD9-81ED-4DB2-BD59-A6C34878D82A}">
                    <a16:rowId xmlns:a16="http://schemas.microsoft.com/office/drawing/2014/main" val="3107632167"/>
                  </a:ext>
                </a:extLst>
              </a:tr>
              <a:tr h="5145120">
                <a:tc>
                  <a:txBody>
                    <a:bodyPr/>
                    <a:lstStyle/>
                    <a:p>
                      <a:pPr marL="0" marR="0">
                        <a:spcBef>
                          <a:spcPts val="0"/>
                        </a:spcBef>
                        <a:spcAft>
                          <a:spcPts val="0"/>
                        </a:spcAft>
                        <a:tabLst>
                          <a:tab pos="228600" algn="l"/>
                          <a:tab pos="457200" algn="l"/>
                          <a:tab pos="685800" algn="l"/>
                        </a:tabLst>
                      </a:pPr>
                      <a:r>
                        <a:rPr lang="en-US" sz="2000" b="0">
                          <a:effectLst/>
                        </a:rPr>
                        <a:t>For Control Room: </a:t>
                      </a:r>
                    </a:p>
                    <a:p>
                      <a:pPr marL="0" marR="0">
                        <a:spcBef>
                          <a:spcPts val="0"/>
                        </a:spcBef>
                        <a:spcAft>
                          <a:spcPts val="0"/>
                        </a:spcAft>
                        <a:tabLst>
                          <a:tab pos="228600" algn="l"/>
                          <a:tab pos="457200" algn="l"/>
                          <a:tab pos="685800" algn="l"/>
                        </a:tabLst>
                      </a:pPr>
                      <a:r>
                        <a:rPr lang="en-US" sz="2000" b="0">
                          <a:effectLst/>
                        </a:rPr>
                        <a:t>All calms are assigned to the direction to the receptor.</a:t>
                      </a:r>
                    </a:p>
                    <a:p>
                      <a:pPr marL="0" marR="0">
                        <a:spcBef>
                          <a:spcPts val="0"/>
                        </a:spcBef>
                        <a:spcAft>
                          <a:spcPts val="0"/>
                        </a:spcAft>
                        <a:tabLst>
                          <a:tab pos="228600" algn="l"/>
                          <a:tab pos="457200" algn="l"/>
                          <a:tab pos="685800" algn="l"/>
                        </a:tabLst>
                      </a:pPr>
                      <a:endParaRPr lang="en-US" sz="2000" b="0">
                        <a:effectLst/>
                      </a:endParaRPr>
                    </a:p>
                    <a:p>
                      <a:pPr marL="0" marR="0">
                        <a:spcBef>
                          <a:spcPts val="0"/>
                        </a:spcBef>
                        <a:spcAft>
                          <a:spcPts val="0"/>
                        </a:spcAft>
                        <a:tabLst>
                          <a:tab pos="228600" algn="l"/>
                          <a:tab pos="457200" algn="l"/>
                          <a:tab pos="685800" algn="l"/>
                        </a:tabLst>
                      </a:pPr>
                      <a:r>
                        <a:rPr lang="en-US" sz="2000" b="0">
                          <a:effectLst/>
                        </a:rPr>
                        <a:t>For Design Basis and Routine Analyses: </a:t>
                      </a:r>
                    </a:p>
                    <a:p>
                      <a:pPr marL="0" marR="0">
                        <a:spcBef>
                          <a:spcPts val="0"/>
                        </a:spcBef>
                        <a:spcAft>
                          <a:spcPts val="0"/>
                        </a:spcAft>
                        <a:tabLst>
                          <a:tab pos="228600" algn="l"/>
                          <a:tab pos="457200" algn="l"/>
                          <a:tab pos="685800" algn="l"/>
                        </a:tabLst>
                      </a:pPr>
                      <a:r>
                        <a:rPr lang="en-US" sz="2000" b="0">
                          <a:effectLst/>
                        </a:rPr>
                        <a:t>All calms are distributed equally across all wind directions (WD). </a:t>
                      </a:r>
                      <a:endParaRPr lang="en-US" sz="2000" b="0">
                        <a:effectLst/>
                        <a:latin typeface="Arial" panose="020B0604020202020204" pitchFamily="34" charset="0"/>
                        <a:ea typeface="Times New Roman" panose="02020603050405020304" pitchFamily="18" charset="0"/>
                        <a:cs typeface="Times New Roman" panose="02020603050405020304" pitchFamily="18" charset="0"/>
                      </a:endParaRPr>
                    </a:p>
                  </a:txBody>
                  <a:tcPr marL="36830" marR="36830" marT="18415" marB="18415">
                    <a:lnT w="12700" cap="flat" cmpd="sng" algn="ctr">
                      <a:solidFill>
                        <a:srgbClr val="18345B"/>
                      </a:solidFill>
                      <a:prstDash val="solid"/>
                      <a:round/>
                      <a:headEnd type="none" w="med" len="med"/>
                      <a:tailEnd type="none" w="med" len="med"/>
                    </a:lnT>
                  </a:tcPr>
                </a:tc>
                <a:tc>
                  <a:txBody>
                    <a:bodyPr/>
                    <a:lstStyle/>
                    <a:p>
                      <a:pPr marL="0" marR="0">
                        <a:spcBef>
                          <a:spcPts val="0"/>
                        </a:spcBef>
                        <a:spcAft>
                          <a:spcPts val="0"/>
                        </a:spcAft>
                        <a:tabLst>
                          <a:tab pos="228600" algn="l"/>
                          <a:tab pos="457200" algn="l"/>
                          <a:tab pos="685800" algn="l"/>
                        </a:tabLst>
                      </a:pPr>
                      <a:r>
                        <a:rPr lang="en-US" sz="2000">
                          <a:effectLst/>
                        </a:rPr>
                        <a:t>All calms are assigned to the direction to the receptor. </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6830" marR="36830" marT="18415" marB="18415">
                    <a:lnT w="12700" cap="flat" cmpd="sng" algn="ctr">
                      <a:solidFill>
                        <a:srgbClr val="18345B"/>
                      </a:solidFill>
                      <a:prstDash val="solid"/>
                      <a:round/>
                      <a:headEnd type="none" w="med" len="med"/>
                      <a:tailEnd type="none" w="med" len="med"/>
                    </a:lnT>
                  </a:tcPr>
                </a:tc>
                <a:tc>
                  <a:txBody>
                    <a:bodyPr/>
                    <a:lstStyle/>
                    <a:p>
                      <a:pPr marL="0" marR="0">
                        <a:spcBef>
                          <a:spcPts val="0"/>
                        </a:spcBef>
                        <a:spcAft>
                          <a:spcPts val="0"/>
                        </a:spcAft>
                        <a:tabLst>
                          <a:tab pos="228600" algn="l"/>
                          <a:tab pos="457200" algn="l"/>
                          <a:tab pos="685800" algn="l"/>
                        </a:tabLst>
                      </a:pPr>
                      <a:r>
                        <a:rPr lang="en-US" sz="2000">
                          <a:effectLst/>
                        </a:rPr>
                        <a:t>If a WD is provided, use the given WD.</a:t>
                      </a:r>
                    </a:p>
                    <a:p>
                      <a:pPr marL="0" marR="0">
                        <a:spcBef>
                          <a:spcPts val="0"/>
                        </a:spcBef>
                        <a:spcAft>
                          <a:spcPts val="0"/>
                        </a:spcAft>
                        <a:tabLst>
                          <a:tab pos="228600" algn="l"/>
                          <a:tab pos="457200" algn="l"/>
                          <a:tab pos="685800" algn="l"/>
                        </a:tabLst>
                      </a:pPr>
                      <a:endParaRPr lang="en-US" sz="2000">
                        <a:effectLst/>
                      </a:endParaRPr>
                    </a:p>
                    <a:p>
                      <a:pPr marL="0" marR="0">
                        <a:spcBef>
                          <a:spcPts val="0"/>
                        </a:spcBef>
                        <a:spcAft>
                          <a:spcPts val="0"/>
                        </a:spcAft>
                        <a:tabLst>
                          <a:tab pos="228600" algn="l"/>
                          <a:tab pos="457200" algn="l"/>
                          <a:tab pos="685800" algn="l"/>
                        </a:tabLst>
                      </a:pPr>
                      <a:r>
                        <a:rPr lang="en-US" sz="2000">
                          <a:effectLst/>
                        </a:rPr>
                        <a:t>If no WD is provided, distribute the calm occurrences by assigning them in proportion to the directional distribution of non-calm winds with speeds less than 1.5 m/s. </a:t>
                      </a:r>
                    </a:p>
                    <a:p>
                      <a:pPr marL="0" marR="0">
                        <a:spcBef>
                          <a:spcPts val="0"/>
                        </a:spcBef>
                        <a:spcAft>
                          <a:spcPts val="0"/>
                        </a:spcAft>
                        <a:tabLst>
                          <a:tab pos="228600" algn="l"/>
                          <a:tab pos="457200" algn="l"/>
                          <a:tab pos="685800" algn="l"/>
                        </a:tabLst>
                      </a:pPr>
                      <a:endParaRPr lang="en-US" sz="2000">
                        <a:effectLst/>
                      </a:endParaRPr>
                    </a:p>
                    <a:p>
                      <a:pPr marL="0" marR="0">
                        <a:spcBef>
                          <a:spcPts val="0"/>
                        </a:spcBef>
                        <a:spcAft>
                          <a:spcPts val="0"/>
                        </a:spcAft>
                        <a:tabLst>
                          <a:tab pos="228600" algn="l"/>
                          <a:tab pos="457200" algn="l"/>
                          <a:tab pos="685800" algn="l"/>
                        </a:tabLst>
                      </a:pPr>
                      <a:r>
                        <a:rPr lang="en-US" sz="2000">
                          <a:effectLst/>
                        </a:rPr>
                        <a:t>If no WD is provided and there are no winds below 1.5 m/s, distribute the calms equally across all wind directions.</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6830" marR="36830" marT="18415" marB="18415">
                    <a:lnT w="12700" cap="flat" cmpd="sng" algn="ctr">
                      <a:solidFill>
                        <a:srgbClr val="18345B"/>
                      </a:solidFill>
                      <a:prstDash val="solid"/>
                      <a:round/>
                      <a:headEnd type="none" w="med" len="med"/>
                      <a:tailEnd type="none" w="med" len="med"/>
                    </a:lnT>
                  </a:tcPr>
                </a:tc>
                <a:tc>
                  <a:txBody>
                    <a:bodyPr/>
                    <a:lstStyle/>
                    <a:p>
                      <a:pPr marL="0" marR="0">
                        <a:spcBef>
                          <a:spcPts val="0"/>
                        </a:spcBef>
                        <a:spcAft>
                          <a:spcPts val="0"/>
                        </a:spcAft>
                        <a:tabLst>
                          <a:tab pos="228600" algn="l"/>
                          <a:tab pos="457200" algn="l"/>
                          <a:tab pos="685800" algn="l"/>
                        </a:tabLst>
                      </a:pPr>
                      <a:r>
                        <a:rPr lang="en-US" sz="2000">
                          <a:effectLst/>
                        </a:rPr>
                        <a:t>If a WD is provided, use the given WD.</a:t>
                      </a:r>
                    </a:p>
                    <a:p>
                      <a:pPr marL="0" marR="0">
                        <a:spcBef>
                          <a:spcPts val="0"/>
                        </a:spcBef>
                        <a:spcAft>
                          <a:spcPts val="0"/>
                        </a:spcAft>
                        <a:tabLst>
                          <a:tab pos="228600" algn="l"/>
                          <a:tab pos="457200" algn="l"/>
                          <a:tab pos="685800" algn="l"/>
                        </a:tabLst>
                      </a:pPr>
                      <a:endParaRPr lang="en-US" sz="2000">
                        <a:effectLst/>
                      </a:endParaRPr>
                    </a:p>
                    <a:p>
                      <a:pPr marL="0" marR="0">
                        <a:spcBef>
                          <a:spcPts val="0"/>
                        </a:spcBef>
                        <a:spcAft>
                          <a:spcPts val="0"/>
                        </a:spcAft>
                        <a:tabLst>
                          <a:tab pos="228600" algn="l"/>
                          <a:tab pos="457200" algn="l"/>
                          <a:tab pos="685800" algn="l"/>
                        </a:tabLst>
                      </a:pPr>
                      <a:r>
                        <a:rPr lang="en-US" sz="2000">
                          <a:effectLst/>
                        </a:rPr>
                        <a:t>If no WD is provided, distribute the calm occurrences by assigning them in proportion to the directional distribution of the first non-calm wind speed class. </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6830" marR="36830" marT="18415" marB="18415">
                    <a:lnT w="12700" cap="flat" cmpd="sng" algn="ctr">
                      <a:solidFill>
                        <a:srgbClr val="18345B"/>
                      </a:solidFill>
                      <a:prstDash val="solid"/>
                      <a:round/>
                      <a:headEnd type="none" w="med" len="med"/>
                      <a:tailEnd type="none" w="med" len="med"/>
                    </a:lnT>
                  </a:tcPr>
                </a:tc>
                <a:extLst>
                  <a:ext uri="{0D108BD9-81ED-4DB2-BD59-A6C34878D82A}">
                    <a16:rowId xmlns:a16="http://schemas.microsoft.com/office/drawing/2014/main" val="621867807"/>
                  </a:ext>
                </a:extLst>
              </a:tr>
            </a:tbl>
          </a:graphicData>
        </a:graphic>
      </p:graphicFrame>
      <p:sp>
        <p:nvSpPr>
          <p:cNvPr id="4" name="Footer Placeholder 3">
            <a:extLst>
              <a:ext uri="{FF2B5EF4-FFF2-40B4-BE49-F238E27FC236}">
                <a16:creationId xmlns:a16="http://schemas.microsoft.com/office/drawing/2014/main" id="{888E44F8-62BC-70D1-BBD5-BF78164B7B92}"/>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62259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2E0E97-941C-0E25-F444-3EFBEC4EA5DB}"/>
              </a:ext>
            </a:extLst>
          </p:cNvPr>
          <p:cNvSpPr>
            <a:spLocks noGrp="1"/>
          </p:cNvSpPr>
          <p:nvPr>
            <p:ph type="sldNum" sz="quarter" idx="12"/>
          </p:nvPr>
        </p:nvSpPr>
        <p:spPr/>
        <p:txBody>
          <a:bodyPr/>
          <a:lstStyle/>
          <a:p>
            <a:fld id="{FE7A4BB3-E848-5A44-82DF-322201952CD8}" type="slidenum">
              <a:rPr lang="en-US" smtClean="0"/>
              <a:pPr/>
              <a:t>27</a:t>
            </a:fld>
            <a:endParaRPr lang="en-US"/>
          </a:p>
        </p:txBody>
      </p:sp>
      <p:sp>
        <p:nvSpPr>
          <p:cNvPr id="3" name="Title 2">
            <a:extLst>
              <a:ext uri="{FF2B5EF4-FFF2-40B4-BE49-F238E27FC236}">
                <a16:creationId xmlns:a16="http://schemas.microsoft.com/office/drawing/2014/main" id="{5FCC3862-BF49-D324-E473-D47A7EC9C18A}"/>
              </a:ext>
            </a:extLst>
          </p:cNvPr>
          <p:cNvSpPr>
            <a:spLocks noGrp="1"/>
          </p:cNvSpPr>
          <p:nvPr>
            <p:ph type="title"/>
          </p:nvPr>
        </p:nvSpPr>
        <p:spPr/>
        <p:txBody>
          <a:bodyPr/>
          <a:lstStyle/>
          <a:p>
            <a:r>
              <a:rPr lang="en-US"/>
              <a:t>Technical Basis – Gaussian Plume. Statistical Calculations</a:t>
            </a:r>
          </a:p>
        </p:txBody>
      </p:sp>
      <p:sp>
        <p:nvSpPr>
          <p:cNvPr id="4" name="Content Placeholder 3">
            <a:extLst>
              <a:ext uri="{FF2B5EF4-FFF2-40B4-BE49-F238E27FC236}">
                <a16:creationId xmlns:a16="http://schemas.microsoft.com/office/drawing/2014/main" id="{33E16DE1-8A53-E9C7-406F-11BD9B792EAD}"/>
              </a:ext>
            </a:extLst>
          </p:cNvPr>
          <p:cNvSpPr>
            <a:spLocks noGrp="1"/>
          </p:cNvSpPr>
          <p:nvPr>
            <p:ph sz="quarter" idx="20"/>
          </p:nvPr>
        </p:nvSpPr>
        <p:spPr/>
        <p:txBody>
          <a:bodyPr/>
          <a:lstStyle/>
          <a:p>
            <a:r>
              <a:rPr lang="en-US"/>
              <a:t>Straight-line Gaussian plume equation implementation is identical to legacy codes</a:t>
            </a:r>
          </a:p>
          <a:p>
            <a:r>
              <a:rPr lang="en-US"/>
              <a:t>Sector-averaged Gaussian plume equation is slightly different for Design Basis Accident Analysis and Routine Analysis</a:t>
            </a:r>
          </a:p>
          <a:p>
            <a:pPr lvl="1"/>
            <a:r>
              <a:rPr lang="en-US"/>
              <a:t>Legacy code equations included a factor for frequency of occurrence, which is not needed for the ATD model because of the hourly meteorological input</a:t>
            </a:r>
          </a:p>
          <a:p>
            <a:r>
              <a:rPr lang="en-US"/>
              <a:t>Regulatory Guides require different statistical outputs for different model assessments</a:t>
            </a:r>
          </a:p>
          <a:p>
            <a:pPr lvl="1"/>
            <a:r>
              <a:rPr lang="en-US"/>
              <a:t>Control Room Analysis – 5% at receptor, at averaging times from 2 </a:t>
            </a:r>
            <a:r>
              <a:rPr lang="en-US" err="1"/>
              <a:t>hrs</a:t>
            </a:r>
            <a:r>
              <a:rPr lang="en-US"/>
              <a:t> to 30 days</a:t>
            </a:r>
          </a:p>
          <a:p>
            <a:pPr lvl="1"/>
            <a:r>
              <a:rPr lang="en-US"/>
              <a:t>Design Basis Accident Analysis - 0.5% per sector, 5% overall site, at averaging times from 2 </a:t>
            </a:r>
            <a:r>
              <a:rPr lang="en-US" err="1"/>
              <a:t>hrs</a:t>
            </a:r>
            <a:r>
              <a:rPr lang="en-US"/>
              <a:t> to 30 days</a:t>
            </a:r>
          </a:p>
          <a:p>
            <a:pPr lvl="1"/>
            <a:r>
              <a:rPr lang="en-US"/>
              <a:t>Routine Analysis - annual averages</a:t>
            </a:r>
          </a:p>
        </p:txBody>
      </p:sp>
      <p:sp>
        <p:nvSpPr>
          <p:cNvPr id="5" name="Footer Placeholder 4">
            <a:extLst>
              <a:ext uri="{FF2B5EF4-FFF2-40B4-BE49-F238E27FC236}">
                <a16:creationId xmlns:a16="http://schemas.microsoft.com/office/drawing/2014/main" id="{CC401E2E-4C63-4838-35E9-0FFA4D246EB7}"/>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49149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D82A74-BDBE-729B-3414-54C5E342EBB7}"/>
              </a:ext>
            </a:extLst>
          </p:cNvPr>
          <p:cNvSpPr>
            <a:spLocks noGrp="1"/>
          </p:cNvSpPr>
          <p:nvPr>
            <p:ph type="sldNum" sz="quarter" idx="12"/>
          </p:nvPr>
        </p:nvSpPr>
        <p:spPr/>
        <p:txBody>
          <a:bodyPr/>
          <a:lstStyle/>
          <a:p>
            <a:fld id="{FE7A4BB3-E848-5A44-82DF-322201952CD8}" type="slidenum">
              <a:rPr lang="en-US" smtClean="0"/>
              <a:pPr/>
              <a:t>28</a:t>
            </a:fld>
            <a:endParaRPr lang="en-US"/>
          </a:p>
        </p:txBody>
      </p:sp>
      <p:sp>
        <p:nvSpPr>
          <p:cNvPr id="3" name="Title 2">
            <a:extLst>
              <a:ext uri="{FF2B5EF4-FFF2-40B4-BE49-F238E27FC236}">
                <a16:creationId xmlns:a16="http://schemas.microsoft.com/office/drawing/2014/main" id="{9B27D24B-9E0F-F58D-A796-97C175406D0C}"/>
              </a:ext>
            </a:extLst>
          </p:cNvPr>
          <p:cNvSpPr>
            <a:spLocks noGrp="1"/>
          </p:cNvSpPr>
          <p:nvPr>
            <p:ph type="title"/>
          </p:nvPr>
        </p:nvSpPr>
        <p:spPr/>
        <p:txBody>
          <a:bodyPr/>
          <a:lstStyle/>
          <a:p>
            <a:r>
              <a:rPr lang="en-US"/>
              <a:t>SIERRA ATD Software Beta</a:t>
            </a:r>
            <a:r>
              <a:rPr lang="en-US">
                <a:effectLst/>
                <a:latin typeface="Calibri" panose="020F0502020204030204" pitchFamily="34" charset="0"/>
                <a:ea typeface="Calibri" panose="020F0502020204030204" pitchFamily="34" charset="0"/>
                <a:cs typeface="Times New Roman" panose="02020603050405020304" pitchFamily="18" charset="0"/>
              </a:rPr>
              <a:t> </a:t>
            </a:r>
            <a:r>
              <a:rPr lang="en-US"/>
              <a:t>Testing</a:t>
            </a:r>
          </a:p>
        </p:txBody>
      </p:sp>
      <p:sp>
        <p:nvSpPr>
          <p:cNvPr id="4" name="Content Placeholder 3">
            <a:extLst>
              <a:ext uri="{FF2B5EF4-FFF2-40B4-BE49-F238E27FC236}">
                <a16:creationId xmlns:a16="http://schemas.microsoft.com/office/drawing/2014/main" id="{707AF3C3-6BE9-543A-13B6-13BA2601D408}"/>
              </a:ext>
            </a:extLst>
          </p:cNvPr>
          <p:cNvSpPr>
            <a:spLocks noGrp="1"/>
          </p:cNvSpPr>
          <p:nvPr>
            <p:ph sz="quarter" idx="20"/>
          </p:nvPr>
        </p:nvSpPr>
        <p:spPr/>
        <p:txBody>
          <a:bodyPr/>
          <a:lstStyle/>
          <a:p>
            <a:r>
              <a:rPr lang="en-US"/>
              <a:t>Beta Testing</a:t>
            </a:r>
          </a:p>
          <a:p>
            <a:pPr lvl="1"/>
            <a:r>
              <a:rPr lang="en-US"/>
              <a:t>Provided SIERRA ATD v 0.3.0.0 to 22 beta testers from among RAMP users</a:t>
            </a:r>
          </a:p>
          <a:p>
            <a:pPr lvl="1"/>
            <a:r>
              <a:rPr lang="en-US"/>
              <a:t>Testing performed from 3/18/2024 to 5/30/2024</a:t>
            </a:r>
          </a:p>
          <a:p>
            <a:pPr lvl="1"/>
            <a:r>
              <a:rPr lang="en-US"/>
              <a:t>Example Feedback Provided:</a:t>
            </a:r>
          </a:p>
          <a:p>
            <a:pPr lvl="2">
              <a:buFont typeface="Courier New" panose="02070309020205020404" pitchFamily="49" charset="0"/>
              <a:buChar char="o"/>
            </a:pPr>
            <a:r>
              <a:rPr lang="en-US"/>
              <a:t>Expand the range of terrain input values</a:t>
            </a:r>
          </a:p>
          <a:p>
            <a:pPr lvl="2">
              <a:buFont typeface="Courier New" panose="02070309020205020404" pitchFamily="49" charset="0"/>
              <a:buChar char="o"/>
            </a:pPr>
            <a:r>
              <a:rPr lang="en-US"/>
              <a:t>Improve the user experience in entering receptors</a:t>
            </a:r>
          </a:p>
          <a:p>
            <a:pPr lvl="2">
              <a:buFont typeface="Courier New" panose="02070309020205020404" pitchFamily="49" charset="0"/>
              <a:buChar char="o"/>
            </a:pPr>
            <a:r>
              <a:rPr lang="en-US"/>
              <a:t>Improve the user experience in entering terrain information</a:t>
            </a:r>
          </a:p>
          <a:p>
            <a:pPr lvl="2">
              <a:buFont typeface="Courier New" panose="02070309020205020404" pitchFamily="49" charset="0"/>
              <a:buChar char="o"/>
            </a:pPr>
            <a:r>
              <a:rPr lang="en-US"/>
              <a:t>Improve the time to view hourly results</a:t>
            </a:r>
          </a:p>
          <a:p>
            <a:pPr lvl="2">
              <a:buFont typeface="Courier New" panose="02070309020205020404" pitchFamily="49" charset="0"/>
              <a:buChar char="o"/>
            </a:pPr>
            <a:r>
              <a:rPr lang="en-US"/>
              <a:t>Clarifying and editorial suggestions to the User’s Guide</a:t>
            </a:r>
          </a:p>
        </p:txBody>
      </p:sp>
      <p:sp>
        <p:nvSpPr>
          <p:cNvPr id="5" name="Footer Placeholder 4">
            <a:extLst>
              <a:ext uri="{FF2B5EF4-FFF2-40B4-BE49-F238E27FC236}">
                <a16:creationId xmlns:a16="http://schemas.microsoft.com/office/drawing/2014/main" id="{DCF7585E-6CA4-1350-BDF1-B40027A35B23}"/>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7397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16DB95-AFB0-F40C-5C4D-980894685CA9}"/>
              </a:ext>
            </a:extLst>
          </p:cNvPr>
          <p:cNvSpPr>
            <a:spLocks noGrp="1"/>
          </p:cNvSpPr>
          <p:nvPr>
            <p:ph type="sldNum" sz="quarter" idx="12"/>
          </p:nvPr>
        </p:nvSpPr>
        <p:spPr/>
        <p:txBody>
          <a:bodyPr/>
          <a:lstStyle/>
          <a:p>
            <a:fld id="{FE7A4BB3-E848-5A44-82DF-322201952CD8}" type="slidenum">
              <a:rPr lang="en-US" smtClean="0"/>
              <a:pPr/>
              <a:t>29</a:t>
            </a:fld>
            <a:endParaRPr lang="en-US"/>
          </a:p>
        </p:txBody>
      </p:sp>
      <p:sp>
        <p:nvSpPr>
          <p:cNvPr id="3" name="Title 2">
            <a:extLst>
              <a:ext uri="{FF2B5EF4-FFF2-40B4-BE49-F238E27FC236}">
                <a16:creationId xmlns:a16="http://schemas.microsoft.com/office/drawing/2014/main" id="{D5AFF5A9-210E-2258-77D6-B758CC88AFA7}"/>
              </a:ext>
            </a:extLst>
          </p:cNvPr>
          <p:cNvSpPr>
            <a:spLocks noGrp="1"/>
          </p:cNvSpPr>
          <p:nvPr>
            <p:ph type="title"/>
          </p:nvPr>
        </p:nvSpPr>
        <p:spPr/>
        <p:txBody>
          <a:bodyPr/>
          <a:lstStyle/>
          <a:p>
            <a:r>
              <a:rPr lang="en-US"/>
              <a:t>SIERRA ATD Technical Documentation</a:t>
            </a:r>
          </a:p>
        </p:txBody>
      </p:sp>
      <p:sp>
        <p:nvSpPr>
          <p:cNvPr id="4" name="Content Placeholder 3">
            <a:extLst>
              <a:ext uri="{FF2B5EF4-FFF2-40B4-BE49-F238E27FC236}">
                <a16:creationId xmlns:a16="http://schemas.microsoft.com/office/drawing/2014/main" id="{4E1DC195-89C4-6DE7-325D-1FA6D0E35098}"/>
              </a:ext>
            </a:extLst>
          </p:cNvPr>
          <p:cNvSpPr>
            <a:spLocks noGrp="1"/>
          </p:cNvSpPr>
          <p:nvPr>
            <p:ph sz="quarter" idx="20"/>
          </p:nvPr>
        </p:nvSpPr>
        <p:spPr>
          <a:xfrm>
            <a:off x="1371600" y="2057399"/>
            <a:ext cx="7737744" cy="5486401"/>
          </a:xfrm>
        </p:spPr>
        <p:txBody>
          <a:bodyPr/>
          <a:lstStyle/>
          <a:p>
            <a:r>
              <a:rPr lang="en-US"/>
              <a:t>The SIERRA ATD technical basis and comparisons with legacy codes is documented in </a:t>
            </a:r>
            <a:r>
              <a:rPr lang="en-US" sz="2800"/>
              <a:t>Ghosh et al. (2024)</a:t>
            </a:r>
          </a:p>
          <a:p>
            <a:pPr lvl="1"/>
            <a:r>
              <a:rPr lang="en-US"/>
              <a:t>Document to be released publicly</a:t>
            </a:r>
          </a:p>
          <a:p>
            <a:pPr lvl="1"/>
            <a:r>
              <a:rPr lang="en-US"/>
              <a:t>Comparisons were made with 22 site-specific meteorological datasets that contain 1-5 years of data</a:t>
            </a:r>
          </a:p>
          <a:p>
            <a:pPr lvl="1"/>
            <a:r>
              <a:rPr lang="en-US"/>
              <a:t>For each legacy model, a ground (10 m) and elevated (60 m) release case was defined</a:t>
            </a:r>
          </a:p>
          <a:p>
            <a:pPr lvl="1"/>
            <a:r>
              <a:rPr lang="en-US"/>
              <a:t>The PAVAN and XOQDOQ JFD files were defined such that the calm wind speeds were assigned a wind direction and distributed uniformly in the first wind speed class</a:t>
            </a:r>
          </a:p>
        </p:txBody>
      </p:sp>
      <p:pic>
        <p:nvPicPr>
          <p:cNvPr id="6" name="Picture 5">
            <a:extLst>
              <a:ext uri="{FF2B5EF4-FFF2-40B4-BE49-F238E27FC236}">
                <a16:creationId xmlns:a16="http://schemas.microsoft.com/office/drawing/2014/main" id="{0335E0F3-109A-8BC4-D8E8-6315E8B27B32}"/>
              </a:ext>
            </a:extLst>
          </p:cNvPr>
          <p:cNvPicPr>
            <a:picLocks noChangeAspect="1"/>
          </p:cNvPicPr>
          <p:nvPr/>
        </p:nvPicPr>
        <p:blipFill>
          <a:blip r:embed="rId2"/>
          <a:stretch>
            <a:fillRect/>
          </a:stretch>
        </p:blipFill>
        <p:spPr>
          <a:xfrm>
            <a:off x="9404536" y="1672688"/>
            <a:ext cx="4572000" cy="5958644"/>
          </a:xfrm>
          <a:prstGeom prst="rect">
            <a:avLst/>
          </a:prstGeom>
          <a:ln>
            <a:solidFill>
              <a:schemeClr val="tx1"/>
            </a:solidFill>
          </a:ln>
        </p:spPr>
      </p:pic>
      <p:sp>
        <p:nvSpPr>
          <p:cNvPr id="5" name="Footer Placeholder 4">
            <a:extLst>
              <a:ext uri="{FF2B5EF4-FFF2-40B4-BE49-F238E27FC236}">
                <a16:creationId xmlns:a16="http://schemas.microsoft.com/office/drawing/2014/main" id="{7E06EF37-5DAF-DF1C-081C-7CAE9D80C47D}"/>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504106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word cloud&#10;&#10;Description automatically generated">
            <a:extLst>
              <a:ext uri="{FF2B5EF4-FFF2-40B4-BE49-F238E27FC236}">
                <a16:creationId xmlns:a16="http://schemas.microsoft.com/office/drawing/2014/main" id="{0A0F2E2B-602A-0B0C-6F26-25BECF9D080A}"/>
              </a:ext>
            </a:extLst>
          </p:cNvPr>
          <p:cNvPicPr>
            <a:picLocks noChangeAspect="1"/>
          </p:cNvPicPr>
          <p:nvPr/>
        </p:nvPicPr>
        <p:blipFill rotWithShape="1">
          <a:blip r:embed="rId3"/>
          <a:srcRect t="11393" b="11252"/>
          <a:stretch/>
        </p:blipFill>
        <p:spPr>
          <a:xfrm>
            <a:off x="6134582" y="1617560"/>
            <a:ext cx="8229600" cy="6366077"/>
          </a:xfrm>
          <a:prstGeom prst="rect">
            <a:avLst/>
          </a:prstGeom>
        </p:spPr>
      </p:pic>
      <p:sp>
        <p:nvSpPr>
          <p:cNvPr id="2" name="Slide Number Placeholder 1">
            <a:extLst>
              <a:ext uri="{FF2B5EF4-FFF2-40B4-BE49-F238E27FC236}">
                <a16:creationId xmlns:a16="http://schemas.microsoft.com/office/drawing/2014/main" id="{110BD10A-245F-12D7-3DAC-0B7436B4C15D}"/>
              </a:ext>
            </a:extLst>
          </p:cNvPr>
          <p:cNvSpPr>
            <a:spLocks noGrp="1"/>
          </p:cNvSpPr>
          <p:nvPr>
            <p:ph type="sldNum" sz="quarter" idx="12"/>
          </p:nvPr>
        </p:nvSpPr>
        <p:spPr/>
        <p:txBody>
          <a:bodyPr/>
          <a:lstStyle/>
          <a:p>
            <a:fld id="{FE7A4BB3-E848-5A44-82DF-322201952CD8}" type="slidenum">
              <a:rPr lang="en-US" smtClean="0"/>
              <a:pPr/>
              <a:t>3</a:t>
            </a:fld>
            <a:endParaRPr lang="en-US"/>
          </a:p>
        </p:txBody>
      </p:sp>
      <p:sp>
        <p:nvSpPr>
          <p:cNvPr id="3" name="Title 2">
            <a:extLst>
              <a:ext uri="{FF2B5EF4-FFF2-40B4-BE49-F238E27FC236}">
                <a16:creationId xmlns:a16="http://schemas.microsoft.com/office/drawing/2014/main" id="{1A567073-5E77-E769-03DB-BACF0283ED8C}"/>
              </a:ext>
            </a:extLst>
          </p:cNvPr>
          <p:cNvSpPr>
            <a:spLocks noGrp="1"/>
          </p:cNvSpPr>
          <p:nvPr>
            <p:ph type="title"/>
          </p:nvPr>
        </p:nvSpPr>
        <p:spPr/>
        <p:txBody>
          <a:bodyPr/>
          <a:lstStyle/>
          <a:p>
            <a:r>
              <a:rPr lang="en-US"/>
              <a:t>Getting to know our audience</a:t>
            </a:r>
          </a:p>
        </p:txBody>
      </p:sp>
      <p:sp>
        <p:nvSpPr>
          <p:cNvPr id="4" name="Content Placeholder 3">
            <a:extLst>
              <a:ext uri="{FF2B5EF4-FFF2-40B4-BE49-F238E27FC236}">
                <a16:creationId xmlns:a16="http://schemas.microsoft.com/office/drawing/2014/main" id="{C4DCB681-95D2-B4EC-BA39-B7364337B9F4}"/>
              </a:ext>
            </a:extLst>
          </p:cNvPr>
          <p:cNvSpPr>
            <a:spLocks noGrp="1"/>
          </p:cNvSpPr>
          <p:nvPr>
            <p:ph sz="quarter" idx="20"/>
          </p:nvPr>
        </p:nvSpPr>
        <p:spPr>
          <a:xfrm>
            <a:off x="1371600" y="2057399"/>
            <a:ext cx="4762982" cy="5486401"/>
          </a:xfrm>
        </p:spPr>
        <p:txBody>
          <a:bodyPr/>
          <a:lstStyle/>
          <a:p>
            <a:r>
              <a:rPr lang="en-US"/>
              <a:t>Please navigate to the following to answer a few questions</a:t>
            </a:r>
          </a:p>
          <a:p>
            <a:pPr lvl="1"/>
            <a:r>
              <a:rPr lang="en-US"/>
              <a:t>https://www.menti.com/bl1x2mi33zt3</a:t>
            </a:r>
          </a:p>
        </p:txBody>
      </p:sp>
      <p:sp>
        <p:nvSpPr>
          <p:cNvPr id="5" name="Footer Placeholder 4">
            <a:extLst>
              <a:ext uri="{FF2B5EF4-FFF2-40B4-BE49-F238E27FC236}">
                <a16:creationId xmlns:a16="http://schemas.microsoft.com/office/drawing/2014/main" id="{C2504079-8E8F-1273-D356-A7BF856C9892}"/>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62638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B83B98-BABF-5130-1CE4-BC3A3E670B68}"/>
              </a:ext>
            </a:extLst>
          </p:cNvPr>
          <p:cNvSpPr>
            <a:spLocks noGrp="1"/>
          </p:cNvSpPr>
          <p:nvPr>
            <p:ph type="sldNum" sz="quarter" idx="12"/>
          </p:nvPr>
        </p:nvSpPr>
        <p:spPr/>
        <p:txBody>
          <a:bodyPr/>
          <a:lstStyle/>
          <a:p>
            <a:fld id="{FE7A4BB3-E848-5A44-82DF-322201952CD8}" type="slidenum">
              <a:rPr lang="en-US" smtClean="0"/>
              <a:pPr/>
              <a:t>30</a:t>
            </a:fld>
            <a:endParaRPr lang="en-US"/>
          </a:p>
        </p:txBody>
      </p:sp>
      <p:sp>
        <p:nvSpPr>
          <p:cNvPr id="3" name="Title 2">
            <a:extLst>
              <a:ext uri="{FF2B5EF4-FFF2-40B4-BE49-F238E27FC236}">
                <a16:creationId xmlns:a16="http://schemas.microsoft.com/office/drawing/2014/main" id="{FC1A52D8-3AF0-822A-A3F1-E6F963D094D2}"/>
              </a:ext>
            </a:extLst>
          </p:cNvPr>
          <p:cNvSpPr>
            <a:spLocks noGrp="1"/>
          </p:cNvSpPr>
          <p:nvPr>
            <p:ph type="title"/>
          </p:nvPr>
        </p:nvSpPr>
        <p:spPr>
          <a:xfrm>
            <a:off x="1409700" y="472966"/>
            <a:ext cx="8597900" cy="874673"/>
          </a:xfrm>
        </p:spPr>
        <p:txBody>
          <a:bodyPr/>
          <a:lstStyle/>
          <a:p>
            <a:r>
              <a:rPr lang="en-US"/>
              <a:t>Comparisons with Legacy Codes – ARCON &amp; ATD Control Room Analysis</a:t>
            </a:r>
          </a:p>
        </p:txBody>
      </p:sp>
      <p:pic>
        <p:nvPicPr>
          <p:cNvPr id="5" name="Picture 4">
            <a:extLst>
              <a:ext uri="{FF2B5EF4-FFF2-40B4-BE49-F238E27FC236}">
                <a16:creationId xmlns:a16="http://schemas.microsoft.com/office/drawing/2014/main" id="{13AAF7C9-E6FD-EE24-38EE-6A4846CF6238}"/>
              </a:ext>
            </a:extLst>
          </p:cNvPr>
          <p:cNvPicPr>
            <a:picLocks noChangeAspect="1"/>
          </p:cNvPicPr>
          <p:nvPr/>
        </p:nvPicPr>
        <p:blipFill>
          <a:blip r:embed="rId3"/>
          <a:srcRect t="4736" b="4736"/>
          <a:stretch>
            <a:fillRect/>
          </a:stretch>
        </p:blipFill>
        <p:spPr bwMode="auto">
          <a:xfrm>
            <a:off x="914400" y="1935485"/>
            <a:ext cx="6858000" cy="5173372"/>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9C534B95-CD57-5CC6-2E43-EF97C1910AE9}"/>
              </a:ext>
            </a:extLst>
          </p:cNvPr>
          <p:cNvPicPr>
            <a:picLocks noChangeAspect="1"/>
          </p:cNvPicPr>
          <p:nvPr/>
        </p:nvPicPr>
        <p:blipFill>
          <a:blip r:embed="rId4"/>
          <a:srcRect t="4510" b="4510"/>
          <a:stretch>
            <a:fillRect/>
          </a:stretch>
        </p:blipFill>
        <p:spPr bwMode="auto">
          <a:xfrm>
            <a:off x="7772400" y="1909527"/>
            <a:ext cx="6858000" cy="5199330"/>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6E71FC0-E8AF-4D46-A77C-94F773689529}"/>
              </a:ext>
            </a:extLst>
          </p:cNvPr>
          <p:cNvSpPr txBox="1"/>
          <p:nvPr/>
        </p:nvSpPr>
        <p:spPr>
          <a:xfrm>
            <a:off x="1587500" y="7036620"/>
            <a:ext cx="12406795" cy="523220"/>
          </a:xfrm>
          <a:prstGeom prst="rect">
            <a:avLst/>
          </a:prstGeom>
          <a:noFill/>
        </p:spPr>
        <p:txBody>
          <a:bodyPr wrap="square" rtlCol="0">
            <a:spAutoFit/>
          </a:bodyPr>
          <a:lstStyle/>
          <a:p>
            <a:r>
              <a:rPr lang="en-US" sz="1400"/>
              <a:t>Extracted from Ghosh, S., G.C. Cornwell, J.E. Flaherty, and C.D. Mangini. 2024. Software Integration for Environmental Radiological Release Assessments (SIERRA) Atmospheric Transport and Diffusion (ATD) Model: Technical Basis and Comparisons with Legacy Codes.  PNNL-36658. Richland, WA.</a:t>
            </a:r>
          </a:p>
        </p:txBody>
      </p:sp>
      <p:sp>
        <p:nvSpPr>
          <p:cNvPr id="4" name="Footer Placeholder 3">
            <a:extLst>
              <a:ext uri="{FF2B5EF4-FFF2-40B4-BE49-F238E27FC236}">
                <a16:creationId xmlns:a16="http://schemas.microsoft.com/office/drawing/2014/main" id="{9CB5ACF0-F8BE-4D29-FDFF-00C28AB9E0C4}"/>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23745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B83B98-BABF-5130-1CE4-BC3A3E670B68}"/>
              </a:ext>
            </a:extLst>
          </p:cNvPr>
          <p:cNvSpPr>
            <a:spLocks noGrp="1"/>
          </p:cNvSpPr>
          <p:nvPr>
            <p:ph type="sldNum" sz="quarter" idx="12"/>
          </p:nvPr>
        </p:nvSpPr>
        <p:spPr/>
        <p:txBody>
          <a:bodyPr/>
          <a:lstStyle/>
          <a:p>
            <a:fld id="{FE7A4BB3-E848-5A44-82DF-322201952CD8}" type="slidenum">
              <a:rPr lang="en-US" smtClean="0"/>
              <a:pPr/>
              <a:t>31</a:t>
            </a:fld>
            <a:endParaRPr lang="en-US"/>
          </a:p>
        </p:txBody>
      </p:sp>
      <p:sp>
        <p:nvSpPr>
          <p:cNvPr id="3" name="Title 2">
            <a:extLst>
              <a:ext uri="{FF2B5EF4-FFF2-40B4-BE49-F238E27FC236}">
                <a16:creationId xmlns:a16="http://schemas.microsoft.com/office/drawing/2014/main" id="{FC1A52D8-3AF0-822A-A3F1-E6F963D094D2}"/>
              </a:ext>
            </a:extLst>
          </p:cNvPr>
          <p:cNvSpPr>
            <a:spLocks noGrp="1"/>
          </p:cNvSpPr>
          <p:nvPr>
            <p:ph type="title"/>
          </p:nvPr>
        </p:nvSpPr>
        <p:spPr>
          <a:xfrm>
            <a:off x="1409700" y="472966"/>
            <a:ext cx="8369299" cy="874673"/>
          </a:xfrm>
        </p:spPr>
        <p:txBody>
          <a:bodyPr/>
          <a:lstStyle/>
          <a:p>
            <a:r>
              <a:rPr lang="en-US"/>
              <a:t>Comparisons with Legacy Codes – PAVAN &amp; ATD Design Basis Accidents</a:t>
            </a:r>
          </a:p>
        </p:txBody>
      </p:sp>
      <p:pic>
        <p:nvPicPr>
          <p:cNvPr id="5" name="Picture 4">
            <a:extLst>
              <a:ext uri="{FF2B5EF4-FFF2-40B4-BE49-F238E27FC236}">
                <a16:creationId xmlns:a16="http://schemas.microsoft.com/office/drawing/2014/main" id="{C72285BE-1285-46ED-FBFF-EE5911C799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9246" y="1752072"/>
            <a:ext cx="6858000" cy="5488687"/>
          </a:xfrm>
          <a:prstGeom prst="rect">
            <a:avLst/>
          </a:prstGeom>
          <a:noFill/>
          <a:ln>
            <a:noFill/>
          </a:ln>
        </p:spPr>
      </p:pic>
      <p:pic>
        <p:nvPicPr>
          <p:cNvPr id="6" name="Picture 5">
            <a:extLst>
              <a:ext uri="{FF2B5EF4-FFF2-40B4-BE49-F238E27FC236}">
                <a16:creationId xmlns:a16="http://schemas.microsoft.com/office/drawing/2014/main" id="{F4B7CDAC-86F0-3C49-916A-EC171EB194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71751" y="1752072"/>
            <a:ext cx="6858000" cy="5488687"/>
          </a:xfrm>
          <a:prstGeom prst="rect">
            <a:avLst/>
          </a:prstGeom>
          <a:noFill/>
          <a:ln>
            <a:noFill/>
          </a:ln>
        </p:spPr>
      </p:pic>
      <p:sp>
        <p:nvSpPr>
          <p:cNvPr id="7" name="TextBox 6">
            <a:extLst>
              <a:ext uri="{FF2B5EF4-FFF2-40B4-BE49-F238E27FC236}">
                <a16:creationId xmlns:a16="http://schemas.microsoft.com/office/drawing/2014/main" id="{CC58442A-C622-9CED-E68E-3E736E442F50}"/>
              </a:ext>
            </a:extLst>
          </p:cNvPr>
          <p:cNvSpPr txBox="1"/>
          <p:nvPr/>
        </p:nvSpPr>
        <p:spPr>
          <a:xfrm>
            <a:off x="1587500" y="7040880"/>
            <a:ext cx="12406795" cy="523220"/>
          </a:xfrm>
          <a:prstGeom prst="rect">
            <a:avLst/>
          </a:prstGeom>
          <a:noFill/>
        </p:spPr>
        <p:txBody>
          <a:bodyPr wrap="square" rtlCol="0">
            <a:spAutoFit/>
          </a:bodyPr>
          <a:lstStyle/>
          <a:p>
            <a:r>
              <a:rPr lang="en-US" sz="1400"/>
              <a:t>Extracted from Ghosh, S., G.C. Cornwell, J.E. Flaherty, and C.D. Mangini. 2024. Software Integration for Environmental Radiological Release Assessments (SIERRA) Atmospheric Transport and Diffusion (ATD) Model: Technical Basis and Comparisons with Legacy Codes.  PNNL-36658. Richland, WA.</a:t>
            </a:r>
          </a:p>
        </p:txBody>
      </p:sp>
      <p:sp>
        <p:nvSpPr>
          <p:cNvPr id="4" name="Footer Placeholder 3">
            <a:extLst>
              <a:ext uri="{FF2B5EF4-FFF2-40B4-BE49-F238E27FC236}">
                <a16:creationId xmlns:a16="http://schemas.microsoft.com/office/drawing/2014/main" id="{E0A9CA6C-5117-DD83-7723-A208F528C114}"/>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995855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B83B98-BABF-5130-1CE4-BC3A3E670B68}"/>
              </a:ext>
            </a:extLst>
          </p:cNvPr>
          <p:cNvSpPr>
            <a:spLocks noGrp="1"/>
          </p:cNvSpPr>
          <p:nvPr>
            <p:ph type="sldNum" sz="quarter" idx="12"/>
          </p:nvPr>
        </p:nvSpPr>
        <p:spPr/>
        <p:txBody>
          <a:bodyPr/>
          <a:lstStyle/>
          <a:p>
            <a:fld id="{FE7A4BB3-E848-5A44-82DF-322201952CD8}" type="slidenum">
              <a:rPr lang="en-US" smtClean="0"/>
              <a:pPr/>
              <a:t>32</a:t>
            </a:fld>
            <a:endParaRPr lang="en-US"/>
          </a:p>
        </p:txBody>
      </p:sp>
      <p:sp>
        <p:nvSpPr>
          <p:cNvPr id="3" name="Title 2">
            <a:extLst>
              <a:ext uri="{FF2B5EF4-FFF2-40B4-BE49-F238E27FC236}">
                <a16:creationId xmlns:a16="http://schemas.microsoft.com/office/drawing/2014/main" id="{FC1A52D8-3AF0-822A-A3F1-E6F963D094D2}"/>
              </a:ext>
            </a:extLst>
          </p:cNvPr>
          <p:cNvSpPr>
            <a:spLocks noGrp="1"/>
          </p:cNvSpPr>
          <p:nvPr>
            <p:ph type="title"/>
          </p:nvPr>
        </p:nvSpPr>
        <p:spPr/>
        <p:txBody>
          <a:bodyPr/>
          <a:lstStyle/>
          <a:p>
            <a:r>
              <a:rPr lang="en-US"/>
              <a:t>Comparisons with Legacy Codes – XOQDOQ &amp; ATD Routine Analysis</a:t>
            </a:r>
          </a:p>
        </p:txBody>
      </p:sp>
      <p:pic>
        <p:nvPicPr>
          <p:cNvPr id="5" name="Picture 4">
            <a:extLst>
              <a:ext uri="{FF2B5EF4-FFF2-40B4-BE49-F238E27FC236}">
                <a16:creationId xmlns:a16="http://schemas.microsoft.com/office/drawing/2014/main" id="{05A54D9A-978D-0C2E-8ECE-5651EC2505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2016" y="1755648"/>
            <a:ext cx="6858000" cy="5487162"/>
          </a:xfrm>
          <a:prstGeom prst="rect">
            <a:avLst/>
          </a:prstGeom>
          <a:noFill/>
          <a:ln>
            <a:noFill/>
          </a:ln>
        </p:spPr>
      </p:pic>
      <p:pic>
        <p:nvPicPr>
          <p:cNvPr id="6" name="Picture 5">
            <a:extLst>
              <a:ext uri="{FF2B5EF4-FFF2-40B4-BE49-F238E27FC236}">
                <a16:creationId xmlns:a16="http://schemas.microsoft.com/office/drawing/2014/main" id="{259A2E88-5845-CA97-C84E-617EC34A89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0016" y="1755648"/>
            <a:ext cx="6858000" cy="5487162"/>
          </a:xfrm>
          <a:prstGeom prst="rect">
            <a:avLst/>
          </a:prstGeom>
          <a:noFill/>
          <a:ln>
            <a:noFill/>
          </a:ln>
        </p:spPr>
      </p:pic>
      <p:sp>
        <p:nvSpPr>
          <p:cNvPr id="7" name="TextBox 6">
            <a:extLst>
              <a:ext uri="{FF2B5EF4-FFF2-40B4-BE49-F238E27FC236}">
                <a16:creationId xmlns:a16="http://schemas.microsoft.com/office/drawing/2014/main" id="{A617377A-02AF-4010-2C02-7205AC913C9E}"/>
              </a:ext>
            </a:extLst>
          </p:cNvPr>
          <p:cNvSpPr txBox="1"/>
          <p:nvPr/>
        </p:nvSpPr>
        <p:spPr>
          <a:xfrm>
            <a:off x="1587500" y="7040880"/>
            <a:ext cx="12406795" cy="523220"/>
          </a:xfrm>
          <a:prstGeom prst="rect">
            <a:avLst/>
          </a:prstGeom>
          <a:noFill/>
        </p:spPr>
        <p:txBody>
          <a:bodyPr wrap="square" rtlCol="0">
            <a:spAutoFit/>
          </a:bodyPr>
          <a:lstStyle/>
          <a:p>
            <a:r>
              <a:rPr lang="en-US" sz="1400"/>
              <a:t>Extracted from Ghosh, S., G.C. Cornwell, J.E. Flaherty, and C.D. Mangini. 2024. Software Integration for Environmental Radiological Release Assessments (SIERRA) Atmospheric Transport and Diffusion (ATD) Model: Technical Basis and Comparisons with Legacy Codes.  PNNL-36658. Richland, WA.</a:t>
            </a:r>
          </a:p>
        </p:txBody>
      </p:sp>
      <p:sp>
        <p:nvSpPr>
          <p:cNvPr id="4" name="Footer Placeholder 3">
            <a:extLst>
              <a:ext uri="{FF2B5EF4-FFF2-40B4-BE49-F238E27FC236}">
                <a16:creationId xmlns:a16="http://schemas.microsoft.com/office/drawing/2014/main" id="{BF906056-2FD7-B075-7A33-C1C59ECEA160}"/>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16983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B6E37E-D79F-A87C-B2FD-E455D522EB6F}"/>
              </a:ext>
            </a:extLst>
          </p:cNvPr>
          <p:cNvSpPr>
            <a:spLocks noGrp="1"/>
          </p:cNvSpPr>
          <p:nvPr>
            <p:ph type="sldNum" sz="quarter" idx="12"/>
          </p:nvPr>
        </p:nvSpPr>
        <p:spPr/>
        <p:txBody>
          <a:bodyPr/>
          <a:lstStyle/>
          <a:p>
            <a:fld id="{FE7A4BB3-E848-5A44-82DF-322201952CD8}" type="slidenum">
              <a:rPr lang="en-US" smtClean="0"/>
              <a:pPr/>
              <a:t>33</a:t>
            </a:fld>
            <a:endParaRPr lang="en-US"/>
          </a:p>
        </p:txBody>
      </p:sp>
      <p:sp>
        <p:nvSpPr>
          <p:cNvPr id="3" name="Title 2">
            <a:extLst>
              <a:ext uri="{FF2B5EF4-FFF2-40B4-BE49-F238E27FC236}">
                <a16:creationId xmlns:a16="http://schemas.microsoft.com/office/drawing/2014/main" id="{7D3D9284-3F16-6D26-FD46-E3A0EEE67FD1}"/>
              </a:ext>
            </a:extLst>
          </p:cNvPr>
          <p:cNvSpPr>
            <a:spLocks noGrp="1"/>
          </p:cNvSpPr>
          <p:nvPr>
            <p:ph type="title"/>
          </p:nvPr>
        </p:nvSpPr>
        <p:spPr>
          <a:xfrm>
            <a:off x="1233377" y="0"/>
            <a:ext cx="8073512" cy="874673"/>
          </a:xfrm>
        </p:spPr>
        <p:txBody>
          <a:bodyPr/>
          <a:lstStyle/>
          <a:p>
            <a:r>
              <a:rPr lang="en-US"/>
              <a:t>SIERRA GUI Screens (1)</a:t>
            </a:r>
          </a:p>
        </p:txBody>
      </p:sp>
      <p:sp>
        <p:nvSpPr>
          <p:cNvPr id="4" name="Content Placeholder 3">
            <a:extLst>
              <a:ext uri="{FF2B5EF4-FFF2-40B4-BE49-F238E27FC236}">
                <a16:creationId xmlns:a16="http://schemas.microsoft.com/office/drawing/2014/main" id="{C7B7D4DF-D7D0-085C-A779-76EB617D4ABF}"/>
              </a:ext>
            </a:extLst>
          </p:cNvPr>
          <p:cNvSpPr>
            <a:spLocks noGrp="1"/>
          </p:cNvSpPr>
          <p:nvPr>
            <p:ph sz="quarter" idx="20"/>
          </p:nvPr>
        </p:nvSpPr>
        <p:spPr>
          <a:xfrm>
            <a:off x="1233377" y="1371599"/>
            <a:ext cx="3955840" cy="6400801"/>
          </a:xfrm>
        </p:spPr>
        <p:txBody>
          <a:bodyPr/>
          <a:lstStyle/>
          <a:p>
            <a:pPr>
              <a:spcBef>
                <a:spcPts val="600"/>
              </a:spcBef>
            </a:pPr>
            <a:r>
              <a:rPr lang="en-US" sz="2000">
                <a:effectLst/>
                <a:latin typeface="Calibri" panose="020F0502020204030204" pitchFamily="34" charset="0"/>
                <a:ea typeface="Times New Roman" panose="02020603050405020304" pitchFamily="18" charset="0"/>
                <a:cs typeface="Calibri" panose="020F0502020204030204" pitchFamily="34" charset="0"/>
              </a:rPr>
              <a:t>Double-click the SIERRA desktop shortcut or single click the Windows Start Menu item to start the SIERRA application.</a:t>
            </a:r>
          </a:p>
          <a:p>
            <a:pPr>
              <a:spcBef>
                <a:spcPts val="600"/>
              </a:spcBef>
            </a:pPr>
            <a:r>
              <a:rPr lang="en-US" sz="2000">
                <a:effectLst/>
                <a:latin typeface="Calibri" panose="020F0502020204030204" pitchFamily="34" charset="0"/>
                <a:ea typeface="Times New Roman" panose="02020603050405020304" pitchFamily="18" charset="0"/>
                <a:cs typeface="Calibri" panose="020F0502020204030204" pitchFamily="34" charset="0"/>
              </a:rPr>
              <a:t>The SIERRA splash screen is displayed while the SIERRA application loads.</a:t>
            </a:r>
          </a:p>
          <a:p>
            <a:pPr>
              <a:spcBef>
                <a:spcPts val="600"/>
              </a:spcBef>
            </a:pPr>
            <a:r>
              <a:rPr lang="en-US" sz="2000">
                <a:effectLst/>
                <a:latin typeface="Calibri" panose="020F0502020204030204" pitchFamily="34" charset="0"/>
                <a:ea typeface="Times New Roman" panose="02020603050405020304" pitchFamily="18" charset="0"/>
                <a:cs typeface="Calibri" panose="020F0502020204030204" pitchFamily="34" charset="0"/>
              </a:rPr>
              <a:t>A disclaimer page will appear. Select the “Continue” button to proceed to the SIERRA application user interface.</a:t>
            </a:r>
          </a:p>
          <a:p>
            <a:pPr>
              <a:spcBef>
                <a:spcPts val="600"/>
              </a:spcBef>
            </a:pPr>
            <a:r>
              <a:rPr lang="en-US" sz="2000">
                <a:effectLst/>
                <a:latin typeface="Calibri" panose="020F0502020204030204" pitchFamily="34" charset="0"/>
                <a:ea typeface="Times New Roman" panose="02020603050405020304" pitchFamily="18" charset="0"/>
                <a:cs typeface="Calibri" panose="020F0502020204030204" pitchFamily="34" charset="0"/>
              </a:rPr>
              <a:t>The “Regulatory” option is the available assessment type.</a:t>
            </a:r>
          </a:p>
          <a:p>
            <a:pPr>
              <a:spcBef>
                <a:spcPts val="600"/>
              </a:spcBef>
            </a:pPr>
            <a:r>
              <a:rPr lang="en-US" sz="2000">
                <a:effectLst/>
                <a:latin typeface="Calibri" panose="020F0502020204030204" pitchFamily="34" charset="0"/>
                <a:ea typeface="Times New Roman" panose="02020603050405020304" pitchFamily="18" charset="0"/>
                <a:cs typeface="Calibri" panose="020F0502020204030204" pitchFamily="34" charset="0"/>
              </a:rPr>
              <a:t>A dialog window prompts user for the simulation name. Type the desired name into the dialog window text box and then click on the “Ok” button. (Or select from a list of recent names.)</a:t>
            </a:r>
          </a:p>
        </p:txBody>
      </p:sp>
      <p:pic>
        <p:nvPicPr>
          <p:cNvPr id="5" name="Picture 4">
            <a:extLst>
              <a:ext uri="{FF2B5EF4-FFF2-40B4-BE49-F238E27FC236}">
                <a16:creationId xmlns:a16="http://schemas.microsoft.com/office/drawing/2014/main" id="{A373E6B5-2B57-9828-0E42-C3CAE7C38FB1}"/>
              </a:ext>
            </a:extLst>
          </p:cNvPr>
          <p:cNvPicPr>
            <a:picLocks noChangeAspect="1"/>
          </p:cNvPicPr>
          <p:nvPr/>
        </p:nvPicPr>
        <p:blipFill>
          <a:blip r:embed="rId2"/>
          <a:srcRect/>
          <a:stretch/>
        </p:blipFill>
        <p:spPr>
          <a:xfrm>
            <a:off x="5639781" y="2158996"/>
            <a:ext cx="3657600" cy="2144262"/>
          </a:xfrm>
          <a:prstGeom prst="rect">
            <a:avLst/>
          </a:prstGeom>
          <a:ln>
            <a:solidFill>
              <a:schemeClr val="tx1"/>
            </a:solidFill>
          </a:ln>
        </p:spPr>
      </p:pic>
      <p:pic>
        <p:nvPicPr>
          <p:cNvPr id="6" name="Picture 5">
            <a:extLst>
              <a:ext uri="{FF2B5EF4-FFF2-40B4-BE49-F238E27FC236}">
                <a16:creationId xmlns:a16="http://schemas.microsoft.com/office/drawing/2014/main" id="{85873293-F135-DCE4-AC8F-06A588BA9845}"/>
              </a:ext>
            </a:extLst>
          </p:cNvPr>
          <p:cNvPicPr>
            <a:picLocks noChangeAspect="1"/>
          </p:cNvPicPr>
          <p:nvPr/>
        </p:nvPicPr>
        <p:blipFill>
          <a:blip r:embed="rId3"/>
          <a:srcRect/>
          <a:stretch/>
        </p:blipFill>
        <p:spPr>
          <a:xfrm>
            <a:off x="9934520" y="1585208"/>
            <a:ext cx="4114800" cy="3291840"/>
          </a:xfrm>
          <a:prstGeom prst="rect">
            <a:avLst/>
          </a:prstGeom>
        </p:spPr>
      </p:pic>
      <p:pic>
        <p:nvPicPr>
          <p:cNvPr id="7" name="Picture 6">
            <a:extLst>
              <a:ext uri="{FF2B5EF4-FFF2-40B4-BE49-F238E27FC236}">
                <a16:creationId xmlns:a16="http://schemas.microsoft.com/office/drawing/2014/main" id="{86A933F1-D6DA-F6A3-A602-DA5AB1932D23}"/>
              </a:ext>
            </a:extLst>
          </p:cNvPr>
          <p:cNvPicPr>
            <a:picLocks noChangeAspect="1"/>
          </p:cNvPicPr>
          <p:nvPr/>
        </p:nvPicPr>
        <p:blipFill>
          <a:blip r:embed="rId4"/>
          <a:srcRect/>
          <a:stretch/>
        </p:blipFill>
        <p:spPr>
          <a:xfrm>
            <a:off x="10894640" y="5205475"/>
            <a:ext cx="2194560" cy="2877834"/>
          </a:xfrm>
          <a:prstGeom prst="rect">
            <a:avLst/>
          </a:prstGeom>
        </p:spPr>
      </p:pic>
      <p:cxnSp>
        <p:nvCxnSpPr>
          <p:cNvPr id="9" name="Straight Arrow Connector 8">
            <a:extLst>
              <a:ext uri="{FF2B5EF4-FFF2-40B4-BE49-F238E27FC236}">
                <a16:creationId xmlns:a16="http://schemas.microsoft.com/office/drawing/2014/main" id="{48FD9DF0-CB00-9301-ABCC-91B59DD125E8}"/>
              </a:ext>
            </a:extLst>
          </p:cNvPr>
          <p:cNvCxnSpPr>
            <a:stCxn id="5" idx="3"/>
            <a:endCxn id="6" idx="1"/>
          </p:cNvCxnSpPr>
          <p:nvPr/>
        </p:nvCxnSpPr>
        <p:spPr>
          <a:xfrm>
            <a:off x="9297381" y="3231128"/>
            <a:ext cx="637139" cy="0"/>
          </a:xfrm>
          <a:prstGeom prst="straightConnector1">
            <a:avLst/>
          </a:prstGeom>
          <a:ln>
            <a:solidFill>
              <a:srgbClr val="18345B"/>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088DFCA-0321-F0AE-5C17-665070EAC159}"/>
              </a:ext>
            </a:extLst>
          </p:cNvPr>
          <p:cNvCxnSpPr>
            <a:stCxn id="6" idx="2"/>
            <a:endCxn id="7" idx="0"/>
          </p:cNvCxnSpPr>
          <p:nvPr/>
        </p:nvCxnSpPr>
        <p:spPr>
          <a:xfrm>
            <a:off x="11991920" y="4877048"/>
            <a:ext cx="0" cy="328427"/>
          </a:xfrm>
          <a:prstGeom prst="straightConnector1">
            <a:avLst/>
          </a:prstGeom>
          <a:ln>
            <a:solidFill>
              <a:srgbClr val="18345B"/>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0B6BEC3-A079-3C36-A9D3-C3B4ADABFADF}"/>
              </a:ext>
            </a:extLst>
          </p:cNvPr>
          <p:cNvCxnSpPr>
            <a:cxnSpLocks/>
          </p:cNvCxnSpPr>
          <p:nvPr/>
        </p:nvCxnSpPr>
        <p:spPr>
          <a:xfrm>
            <a:off x="5189493" y="1220610"/>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CE79A0E4-D4E2-0674-0237-601298B3F2AE}"/>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000282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B6E37E-D79F-A87C-B2FD-E455D522EB6F}"/>
              </a:ext>
            </a:extLst>
          </p:cNvPr>
          <p:cNvSpPr>
            <a:spLocks noGrp="1"/>
          </p:cNvSpPr>
          <p:nvPr>
            <p:ph type="sldNum" sz="quarter" idx="12"/>
          </p:nvPr>
        </p:nvSpPr>
        <p:spPr/>
        <p:txBody>
          <a:bodyPr/>
          <a:lstStyle/>
          <a:p>
            <a:fld id="{FE7A4BB3-E848-5A44-82DF-322201952CD8}" type="slidenum">
              <a:rPr lang="en-US" smtClean="0"/>
              <a:pPr/>
              <a:t>34</a:t>
            </a:fld>
            <a:endParaRPr lang="en-US"/>
          </a:p>
        </p:txBody>
      </p:sp>
      <p:sp>
        <p:nvSpPr>
          <p:cNvPr id="3" name="Title 2">
            <a:extLst>
              <a:ext uri="{FF2B5EF4-FFF2-40B4-BE49-F238E27FC236}">
                <a16:creationId xmlns:a16="http://schemas.microsoft.com/office/drawing/2014/main" id="{7D3D9284-3F16-6D26-FD46-E3A0EEE67FD1}"/>
              </a:ext>
            </a:extLst>
          </p:cNvPr>
          <p:cNvSpPr>
            <a:spLocks noGrp="1"/>
          </p:cNvSpPr>
          <p:nvPr>
            <p:ph type="title"/>
          </p:nvPr>
        </p:nvSpPr>
        <p:spPr>
          <a:xfrm>
            <a:off x="1233377" y="0"/>
            <a:ext cx="8073512" cy="874673"/>
          </a:xfrm>
        </p:spPr>
        <p:txBody>
          <a:bodyPr/>
          <a:lstStyle/>
          <a:p>
            <a:r>
              <a:rPr lang="en-US"/>
              <a:t>SIERRA GUI Screens (2)</a:t>
            </a:r>
          </a:p>
        </p:txBody>
      </p:sp>
      <p:sp>
        <p:nvSpPr>
          <p:cNvPr id="4" name="Content Placeholder 3">
            <a:extLst>
              <a:ext uri="{FF2B5EF4-FFF2-40B4-BE49-F238E27FC236}">
                <a16:creationId xmlns:a16="http://schemas.microsoft.com/office/drawing/2014/main" id="{C7B7D4DF-D7D0-085C-A779-76EB617D4ABF}"/>
              </a:ext>
            </a:extLst>
          </p:cNvPr>
          <p:cNvSpPr>
            <a:spLocks noGrp="1"/>
          </p:cNvSpPr>
          <p:nvPr>
            <p:ph sz="quarter" idx="20"/>
          </p:nvPr>
        </p:nvSpPr>
        <p:spPr>
          <a:xfrm>
            <a:off x="1233377" y="1573677"/>
            <a:ext cx="3530607" cy="5486401"/>
          </a:xfrm>
        </p:spPr>
        <p:txBody>
          <a:bodyPr/>
          <a:lstStyle/>
          <a:p>
            <a:pPr>
              <a:spcBef>
                <a:spcPts val="600"/>
              </a:spcBef>
            </a:pPr>
            <a:r>
              <a:rPr lang="en-US" sz="2400">
                <a:effectLst/>
                <a:latin typeface="Calibri" panose="020F0502020204030204" pitchFamily="34" charset="0"/>
                <a:ea typeface="Times New Roman" panose="02020603050405020304" pitchFamily="18" charset="0"/>
                <a:cs typeface="Times New Roman" panose="02020603050405020304" pitchFamily="18" charset="0"/>
              </a:rPr>
              <a:t>The analysis type selection panel allows users to select from among “Control Room Analysis,” “Design Basis Accidents,” and “Routine Analysis.” </a:t>
            </a:r>
          </a:p>
          <a:p>
            <a:pPr>
              <a:spcBef>
                <a:spcPts val="600"/>
              </a:spcBef>
            </a:pPr>
            <a:r>
              <a:rPr lang="en-US" sz="2400">
                <a:latin typeface="Calibri" panose="020F0502020204030204" pitchFamily="34" charset="0"/>
                <a:ea typeface="Times New Roman" panose="02020603050405020304" pitchFamily="18" charset="0"/>
                <a:cs typeface="Times New Roman" panose="02020603050405020304" pitchFamily="18" charset="0"/>
              </a:rPr>
              <a:t>C</a:t>
            </a:r>
            <a:r>
              <a:rPr lang="en-US" sz="2400">
                <a:effectLst/>
                <a:latin typeface="Calibri" panose="020F0502020204030204" pitchFamily="34" charset="0"/>
                <a:ea typeface="Times New Roman" panose="02020603050405020304" pitchFamily="18" charset="0"/>
                <a:cs typeface="Times New Roman" panose="02020603050405020304" pitchFamily="18" charset="0"/>
              </a:rPr>
              <a:t>lick the “Continue” button to advance to the simulation “Overview” panel.</a:t>
            </a:r>
          </a:p>
          <a:p>
            <a:pPr>
              <a:spcBef>
                <a:spcPts val="600"/>
              </a:spcBef>
            </a:pPr>
            <a:r>
              <a:rPr lang="en-US" sz="2400">
                <a:effectLst/>
                <a:latin typeface="Calibri" panose="020F0502020204030204" pitchFamily="34" charset="0"/>
                <a:ea typeface="Times New Roman" panose="02020603050405020304" pitchFamily="18" charset="0"/>
                <a:cs typeface="Times New Roman" panose="02020603050405020304" pitchFamily="18" charset="0"/>
              </a:rPr>
              <a:t>Click on the “Atmospheric Dispersion” button to start the atmospheric transport and diffusion (ATD) module interface</a:t>
            </a:r>
            <a:r>
              <a:rPr lang="en-US" sz="2000">
                <a:effectLst/>
                <a:latin typeface="Calibri" panose="020F0502020204030204" pitchFamily="34" charset="0"/>
                <a:ea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1677F9C7-A68C-6CD9-DE59-74243E7C736C}"/>
              </a:ext>
            </a:extLst>
          </p:cNvPr>
          <p:cNvPicPr>
            <a:picLocks noChangeAspect="1"/>
          </p:cNvPicPr>
          <p:nvPr/>
        </p:nvPicPr>
        <p:blipFill>
          <a:blip r:embed="rId2"/>
          <a:srcRect/>
          <a:stretch/>
        </p:blipFill>
        <p:spPr>
          <a:xfrm>
            <a:off x="5066366" y="2456182"/>
            <a:ext cx="4572000" cy="3656588"/>
          </a:xfrm>
          <a:prstGeom prst="rect">
            <a:avLst/>
          </a:prstGeom>
        </p:spPr>
      </p:pic>
      <p:pic>
        <p:nvPicPr>
          <p:cNvPr id="10" name="Picture 9">
            <a:extLst>
              <a:ext uri="{FF2B5EF4-FFF2-40B4-BE49-F238E27FC236}">
                <a16:creationId xmlns:a16="http://schemas.microsoft.com/office/drawing/2014/main" id="{63F6D341-9535-EF72-1D5C-3F603D7D808E}"/>
              </a:ext>
            </a:extLst>
          </p:cNvPr>
          <p:cNvPicPr>
            <a:picLocks noChangeAspect="1"/>
          </p:cNvPicPr>
          <p:nvPr/>
        </p:nvPicPr>
        <p:blipFill>
          <a:blip r:embed="rId3"/>
          <a:srcRect/>
          <a:stretch/>
        </p:blipFill>
        <p:spPr>
          <a:xfrm>
            <a:off x="9875519" y="2456181"/>
            <a:ext cx="4572000" cy="3656588"/>
          </a:xfrm>
          <a:prstGeom prst="rect">
            <a:avLst/>
          </a:prstGeom>
        </p:spPr>
      </p:pic>
      <p:cxnSp>
        <p:nvCxnSpPr>
          <p:cNvPr id="27" name="Straight Arrow Connector 26">
            <a:extLst>
              <a:ext uri="{FF2B5EF4-FFF2-40B4-BE49-F238E27FC236}">
                <a16:creationId xmlns:a16="http://schemas.microsoft.com/office/drawing/2014/main" id="{C513C2B2-5DEC-064A-3D76-BBB1F05E3A4A}"/>
              </a:ext>
            </a:extLst>
          </p:cNvPr>
          <p:cNvCxnSpPr>
            <a:stCxn id="8" idx="3"/>
            <a:endCxn id="10" idx="1"/>
          </p:cNvCxnSpPr>
          <p:nvPr/>
        </p:nvCxnSpPr>
        <p:spPr>
          <a:xfrm flipV="1">
            <a:off x="9638366" y="4284476"/>
            <a:ext cx="237153" cy="1"/>
          </a:xfrm>
          <a:prstGeom prst="straightConnector1">
            <a:avLst/>
          </a:prstGeom>
          <a:ln>
            <a:solidFill>
              <a:srgbClr val="18345B"/>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3051ECF-F8FE-EF50-E15E-D74308B83E4F}"/>
              </a:ext>
            </a:extLst>
          </p:cNvPr>
          <p:cNvCxnSpPr>
            <a:cxnSpLocks/>
          </p:cNvCxnSpPr>
          <p:nvPr/>
        </p:nvCxnSpPr>
        <p:spPr>
          <a:xfrm>
            <a:off x="4915176" y="1175454"/>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7A4C948-D01E-6CB2-5A7F-0F61E88FDF92}"/>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92349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35</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16947"/>
            <a:ext cx="12135626" cy="874673"/>
          </a:xfrm>
        </p:spPr>
        <p:txBody>
          <a:bodyPr/>
          <a:lstStyle/>
          <a:p>
            <a:r>
              <a:rPr lang="en-US"/>
              <a:t>Atmospheric Dispersion Module Interface Walkthrough</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71599" y="1634490"/>
            <a:ext cx="3200677" cy="6137909"/>
          </a:xfrm>
        </p:spPr>
        <p:txBody>
          <a:bodyPr/>
          <a:lstStyle/>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Analysis Type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Module Map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Overview Section</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Source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Receptor</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Terrain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Meteorology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Outputs </a:t>
            </a:r>
          </a:p>
          <a:p>
            <a:pPr marL="342900" indent="-342900">
              <a:spcBef>
                <a:spcPts val="600"/>
              </a:spcBef>
              <a:buFont typeface="+mj-lt"/>
              <a:buAutoNum type="arabicPeriod"/>
            </a:pPr>
            <a:r>
              <a:rPr lang="en-US" sz="2400">
                <a:effectLst/>
                <a:latin typeface="Calibri" panose="020F0502020204030204" pitchFamily="34" charset="0"/>
                <a:ea typeface="Times New Roman" panose="02020603050405020304" pitchFamily="18" charset="0"/>
                <a:cs typeface="Calibri" panose="020F0502020204030204" pitchFamily="34" charset="0"/>
              </a:rPr>
              <a:t>Module Default Settings</a:t>
            </a:r>
          </a:p>
          <a:p>
            <a:pPr marL="342900" indent="-342900">
              <a:spcBef>
                <a:spcPts val="600"/>
              </a:spcBef>
              <a:buFont typeface="+mj-lt"/>
              <a:buAutoNum type="arabicPeriod"/>
            </a:pPr>
            <a:r>
              <a:rPr lang="en-US" sz="2400">
                <a:effectLst/>
                <a:latin typeface="Calibri" panose="020F0502020204030204" pitchFamily="34" charset="0"/>
                <a:ea typeface="Times New Roman" panose="02020603050405020304" pitchFamily="18" charset="0"/>
                <a:cs typeface="Calibri" panose="020F0502020204030204" pitchFamily="34" charset="0"/>
              </a:rPr>
              <a:t>Save Module Input</a:t>
            </a:r>
          </a:p>
          <a:p>
            <a:pPr marL="342900" indent="-342900">
              <a:spcBef>
                <a:spcPts val="600"/>
              </a:spcBef>
              <a:buFont typeface="+mj-lt"/>
              <a:buAutoNum type="arabicPeriod"/>
            </a:pPr>
            <a:r>
              <a:rPr lang="en-US" sz="2400">
                <a:effectLst/>
                <a:latin typeface="Calibri" panose="020F0502020204030204" pitchFamily="34" charset="0"/>
                <a:ea typeface="Times New Roman" panose="02020603050405020304" pitchFamily="18" charset="0"/>
                <a:cs typeface="Calibri" panose="020F0502020204030204" pitchFamily="34" charset="0"/>
              </a:rPr>
              <a:t>Load Module Input</a:t>
            </a:r>
          </a:p>
          <a:p>
            <a:pPr marL="342900" indent="-342900">
              <a:spcBef>
                <a:spcPts val="600"/>
              </a:spcBef>
              <a:buFont typeface="+mj-lt"/>
              <a:buAutoNum type="arabicPeriod"/>
            </a:pPr>
            <a:r>
              <a:rPr lang="en-US" sz="2400">
                <a:effectLst/>
                <a:latin typeface="Calibri" panose="020F0502020204030204" pitchFamily="34" charset="0"/>
                <a:ea typeface="Times New Roman" panose="02020603050405020304" pitchFamily="18" charset="0"/>
                <a:cs typeface="Calibri" panose="020F0502020204030204" pitchFamily="34" charset="0"/>
              </a:rPr>
              <a:t>Run Analysis</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Return to SIERRA</a:t>
            </a:r>
            <a:endParaRPr lang="en-US" sz="320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25149818-BECA-709A-1B59-BF77666EF0F2}"/>
              </a:ext>
            </a:extLst>
          </p:cNvPr>
          <p:cNvCxnSpPr>
            <a:cxnSpLocks/>
          </p:cNvCxnSpPr>
          <p:nvPr/>
        </p:nvCxnSpPr>
        <p:spPr>
          <a:xfrm>
            <a:off x="4572276" y="1175454"/>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2914EC-5F80-A829-05F5-370569D2D677}"/>
              </a:ext>
            </a:extLst>
          </p:cNvPr>
          <p:cNvPicPr>
            <a:picLocks noChangeAspect="1"/>
          </p:cNvPicPr>
          <p:nvPr/>
        </p:nvPicPr>
        <p:blipFill>
          <a:blip r:embed="rId2"/>
          <a:stretch>
            <a:fillRect/>
          </a:stretch>
        </p:blipFill>
        <p:spPr>
          <a:xfrm>
            <a:off x="5045632" y="1274147"/>
            <a:ext cx="9052560" cy="6766864"/>
          </a:xfrm>
          <a:prstGeom prst="rect">
            <a:avLst/>
          </a:prstGeom>
        </p:spPr>
      </p:pic>
      <p:sp>
        <p:nvSpPr>
          <p:cNvPr id="7" name="Footer Placeholder 6">
            <a:extLst>
              <a:ext uri="{FF2B5EF4-FFF2-40B4-BE49-F238E27FC236}">
                <a16:creationId xmlns:a16="http://schemas.microsoft.com/office/drawing/2014/main" id="{A8961EAE-3977-A470-65C8-05F3E7B0CED5}"/>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116467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36</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323" y="0"/>
            <a:ext cx="9456771" cy="874673"/>
          </a:xfrm>
        </p:spPr>
        <p:txBody>
          <a:bodyPr/>
          <a:lstStyle/>
          <a:p>
            <a:r>
              <a:rPr lang="en-US"/>
              <a:t>Control Room Type - Source</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71322" y="1376841"/>
            <a:ext cx="4114800" cy="5486401"/>
          </a:xfrm>
        </p:spPr>
        <p:txBody>
          <a:bodyPr/>
          <a:lstStyle/>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Release Type Selection – Options are GROUND, ELEVATED.</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Release Height [10 - 300].</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Stack Diameter [0.1 - 20].</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Stack Flow Rate [0 – 100].</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Plant Grade Elevation Above Sea Level [0 – 2500].</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Height [0 – 300], N/A</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Cross-sectional Area [0 - 10000].</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Next: Receptors Button</a:t>
            </a:r>
            <a:endParaRPr lang="en-US" sz="2000" dirty="0">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D4DA8B50-0BEF-BB65-9912-01719B7EE9E8}"/>
              </a:ext>
            </a:extLst>
          </p:cNvPr>
          <p:cNvGrpSpPr/>
          <p:nvPr/>
        </p:nvGrpSpPr>
        <p:grpSpPr>
          <a:xfrm>
            <a:off x="6099708" y="1291856"/>
            <a:ext cx="7135029" cy="6858000"/>
            <a:chOff x="4395385" y="0"/>
            <a:chExt cx="7135029" cy="6858000"/>
          </a:xfrm>
        </p:grpSpPr>
        <p:grpSp>
          <p:nvGrpSpPr>
            <p:cNvPr id="15" name="Group 14">
              <a:extLst>
                <a:ext uri="{FF2B5EF4-FFF2-40B4-BE49-F238E27FC236}">
                  <a16:creationId xmlns:a16="http://schemas.microsoft.com/office/drawing/2014/main" id="{6A0E43B3-697C-34D6-5A06-E63E50A6966E}"/>
                </a:ext>
              </a:extLst>
            </p:cNvPr>
            <p:cNvGrpSpPr/>
            <p:nvPr/>
          </p:nvGrpSpPr>
          <p:grpSpPr>
            <a:xfrm>
              <a:off x="4395385" y="0"/>
              <a:ext cx="7135029" cy="6858000"/>
              <a:chOff x="4395385" y="0"/>
              <a:chExt cx="7135029" cy="6858000"/>
            </a:xfrm>
          </p:grpSpPr>
          <p:pic>
            <p:nvPicPr>
              <p:cNvPr id="17" name="Picture 16">
                <a:extLst>
                  <a:ext uri="{FF2B5EF4-FFF2-40B4-BE49-F238E27FC236}">
                    <a16:creationId xmlns:a16="http://schemas.microsoft.com/office/drawing/2014/main" id="{8F81350C-3F81-FDEA-E047-E45ABDBD3DF2}"/>
                  </a:ext>
                </a:extLst>
              </p:cNvPr>
              <p:cNvPicPr>
                <a:picLocks noChangeAspect="1"/>
              </p:cNvPicPr>
              <p:nvPr/>
            </p:nvPicPr>
            <p:blipFill>
              <a:blip r:embed="rId2"/>
              <a:stretch>
                <a:fillRect/>
              </a:stretch>
            </p:blipFill>
            <p:spPr>
              <a:xfrm>
                <a:off x="4395385" y="0"/>
                <a:ext cx="7135029" cy="6858000"/>
              </a:xfrm>
              <a:prstGeom prst="rect">
                <a:avLst/>
              </a:prstGeom>
            </p:spPr>
          </p:pic>
          <p:sp>
            <p:nvSpPr>
              <p:cNvPr id="18" name="Oval 17">
                <a:extLst>
                  <a:ext uri="{FF2B5EF4-FFF2-40B4-BE49-F238E27FC236}">
                    <a16:creationId xmlns:a16="http://schemas.microsoft.com/office/drawing/2014/main" id="{FBEAEB7F-9FB9-E5CB-1BC8-14819735319C}"/>
                  </a:ext>
                </a:extLst>
              </p:cNvPr>
              <p:cNvSpPr/>
              <p:nvPr/>
            </p:nvSpPr>
            <p:spPr>
              <a:xfrm>
                <a:off x="4674733" y="3786871"/>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1</a:t>
                </a:r>
              </a:p>
            </p:txBody>
          </p:sp>
          <p:sp>
            <p:nvSpPr>
              <p:cNvPr id="19" name="Oval 18">
                <a:extLst>
                  <a:ext uri="{FF2B5EF4-FFF2-40B4-BE49-F238E27FC236}">
                    <a16:creationId xmlns:a16="http://schemas.microsoft.com/office/drawing/2014/main" id="{DA21A8EB-BAF8-EB81-7346-EBAB1715AB6D}"/>
                  </a:ext>
                </a:extLst>
              </p:cNvPr>
              <p:cNvSpPr/>
              <p:nvPr/>
            </p:nvSpPr>
            <p:spPr>
              <a:xfrm>
                <a:off x="4674733" y="4269880"/>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2</a:t>
                </a:r>
              </a:p>
            </p:txBody>
          </p:sp>
          <p:sp>
            <p:nvSpPr>
              <p:cNvPr id="20" name="Oval 19">
                <a:extLst>
                  <a:ext uri="{FF2B5EF4-FFF2-40B4-BE49-F238E27FC236}">
                    <a16:creationId xmlns:a16="http://schemas.microsoft.com/office/drawing/2014/main" id="{231A2F45-7BC6-F889-718E-0451CDA48C3D}"/>
                  </a:ext>
                </a:extLst>
              </p:cNvPr>
              <p:cNvSpPr/>
              <p:nvPr/>
            </p:nvSpPr>
            <p:spPr>
              <a:xfrm>
                <a:off x="4674733" y="4752889"/>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3</a:t>
                </a:r>
              </a:p>
            </p:txBody>
          </p:sp>
          <p:sp>
            <p:nvSpPr>
              <p:cNvPr id="21" name="Oval 20">
                <a:extLst>
                  <a:ext uri="{FF2B5EF4-FFF2-40B4-BE49-F238E27FC236}">
                    <a16:creationId xmlns:a16="http://schemas.microsoft.com/office/drawing/2014/main" id="{B4F3BDF7-8815-7D8F-B989-829F1070151D}"/>
                  </a:ext>
                </a:extLst>
              </p:cNvPr>
              <p:cNvSpPr/>
              <p:nvPr/>
            </p:nvSpPr>
            <p:spPr>
              <a:xfrm>
                <a:off x="4674733" y="523589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4</a:t>
                </a:r>
              </a:p>
            </p:txBody>
          </p:sp>
          <p:sp>
            <p:nvSpPr>
              <p:cNvPr id="22" name="Oval 21">
                <a:extLst>
                  <a:ext uri="{FF2B5EF4-FFF2-40B4-BE49-F238E27FC236}">
                    <a16:creationId xmlns:a16="http://schemas.microsoft.com/office/drawing/2014/main" id="{B9E0B270-07F3-6124-3348-45F32D1CFD4D}"/>
                  </a:ext>
                </a:extLst>
              </p:cNvPr>
              <p:cNvSpPr/>
              <p:nvPr/>
            </p:nvSpPr>
            <p:spPr>
              <a:xfrm>
                <a:off x="4674733" y="5718906"/>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5</a:t>
                </a:r>
              </a:p>
            </p:txBody>
          </p:sp>
          <p:sp>
            <p:nvSpPr>
              <p:cNvPr id="23" name="Oval 22">
                <a:extLst>
                  <a:ext uri="{FF2B5EF4-FFF2-40B4-BE49-F238E27FC236}">
                    <a16:creationId xmlns:a16="http://schemas.microsoft.com/office/drawing/2014/main" id="{D2ECE648-020A-5018-8293-9A7054210822}"/>
                  </a:ext>
                </a:extLst>
              </p:cNvPr>
              <p:cNvSpPr/>
              <p:nvPr/>
            </p:nvSpPr>
            <p:spPr>
              <a:xfrm>
                <a:off x="7268132" y="3757661"/>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6</a:t>
                </a:r>
              </a:p>
            </p:txBody>
          </p:sp>
          <p:sp>
            <p:nvSpPr>
              <p:cNvPr id="24" name="Oval 23">
                <a:extLst>
                  <a:ext uri="{FF2B5EF4-FFF2-40B4-BE49-F238E27FC236}">
                    <a16:creationId xmlns:a16="http://schemas.microsoft.com/office/drawing/2014/main" id="{DA8707EA-A798-9807-A3FA-B34C172BA15E}"/>
                  </a:ext>
                </a:extLst>
              </p:cNvPr>
              <p:cNvSpPr/>
              <p:nvPr/>
            </p:nvSpPr>
            <p:spPr>
              <a:xfrm>
                <a:off x="7268132" y="4204855"/>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7</a:t>
                </a:r>
              </a:p>
            </p:txBody>
          </p:sp>
        </p:grpSp>
        <p:sp>
          <p:nvSpPr>
            <p:cNvPr id="16" name="Oval 15">
              <a:extLst>
                <a:ext uri="{FF2B5EF4-FFF2-40B4-BE49-F238E27FC236}">
                  <a16:creationId xmlns:a16="http://schemas.microsoft.com/office/drawing/2014/main" id="{1D32CF7B-BEB3-1E94-1F45-C558A9B3167C}"/>
                </a:ext>
              </a:extLst>
            </p:cNvPr>
            <p:cNvSpPr/>
            <p:nvPr/>
          </p:nvSpPr>
          <p:spPr>
            <a:xfrm>
              <a:off x="10089954" y="646271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8</a:t>
              </a:r>
            </a:p>
          </p:txBody>
        </p:sp>
      </p:grpSp>
      <p:cxnSp>
        <p:nvCxnSpPr>
          <p:cNvPr id="9" name="Straight Connector 8">
            <a:extLst>
              <a:ext uri="{FF2B5EF4-FFF2-40B4-BE49-F238E27FC236}">
                <a16:creationId xmlns:a16="http://schemas.microsoft.com/office/drawing/2014/main" id="{3E79BDD6-7F8B-EF99-C81C-3DC25EBBD96C}"/>
              </a:ext>
            </a:extLst>
          </p:cNvPr>
          <p:cNvCxnSpPr>
            <a:cxnSpLocks/>
          </p:cNvCxnSpPr>
          <p:nvPr/>
        </p:nvCxnSpPr>
        <p:spPr>
          <a:xfrm>
            <a:off x="5583337" y="1186743"/>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BD42C556-38CB-6AB7-9D7D-1FA884501A20}"/>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54262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37</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Control Room Type  Example / Source</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1"/>
          </p:nvPr>
        </p:nvSpPr>
        <p:spPr>
          <a:xfrm>
            <a:off x="1394459" y="4373033"/>
            <a:ext cx="4572000" cy="3108960"/>
          </a:xfrm>
        </p:spPr>
        <p:txBody>
          <a:bodyPr/>
          <a:lstStyle/>
          <a:p>
            <a:pPr marL="0" indent="0" algn="ctr">
              <a:spcBef>
                <a:spcPts val="600"/>
              </a:spcBef>
              <a:buNone/>
            </a:pPr>
            <a:r>
              <a:rPr lang="en-US" sz="2400" u="sng">
                <a:latin typeface="Calibri" panose="020F0502020204030204" pitchFamily="34" charset="0"/>
                <a:cs typeface="Calibri" panose="020F0502020204030204" pitchFamily="34" charset="0"/>
              </a:rPr>
              <a:t>Example Case: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Ground-level release  type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Release height of 10 m (default)</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Stack  flow rate of 0.0 m3/s</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Plant Grade Elevation of 0.0 m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Building cross-sectional area of 1900 m2</a:t>
            </a:r>
          </a:p>
        </p:txBody>
      </p:sp>
      <p:pic>
        <p:nvPicPr>
          <p:cNvPr id="6" name="Picture 5">
            <a:extLst>
              <a:ext uri="{FF2B5EF4-FFF2-40B4-BE49-F238E27FC236}">
                <a16:creationId xmlns:a16="http://schemas.microsoft.com/office/drawing/2014/main" id="{8DF8CF70-223D-2710-519D-E4BE3106FFEA}"/>
              </a:ext>
            </a:extLst>
          </p:cNvPr>
          <p:cNvPicPr>
            <a:picLocks noChangeAspect="1"/>
          </p:cNvPicPr>
          <p:nvPr/>
        </p:nvPicPr>
        <p:blipFill>
          <a:blip r:embed="rId3"/>
          <a:stretch>
            <a:fillRect/>
          </a:stretch>
        </p:blipFill>
        <p:spPr>
          <a:xfrm>
            <a:off x="6875245" y="743235"/>
            <a:ext cx="7177086" cy="6914865"/>
          </a:xfrm>
          <a:prstGeom prst="rect">
            <a:avLst/>
          </a:prstGeom>
        </p:spPr>
      </p:pic>
    </p:spTree>
    <p:extLst>
      <p:ext uri="{BB962C8B-B14F-4D97-AF65-F5344CB8AC3E}">
        <p14:creationId xmlns:p14="http://schemas.microsoft.com/office/powerpoint/2010/main" val="41006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38</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323" y="0"/>
            <a:ext cx="9456771" cy="874673"/>
          </a:xfrm>
        </p:spPr>
        <p:txBody>
          <a:bodyPr/>
          <a:lstStyle/>
          <a:p>
            <a:r>
              <a:rPr lang="en-US"/>
              <a:t>Control Room Type - Receptors</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71322" y="1186879"/>
            <a:ext cx="4114800" cy="5486401"/>
          </a:xfrm>
        </p:spPr>
        <p:txBody>
          <a:bodyPr/>
          <a:lstStyle/>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Receptor Distance [0 – 10000]</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Intake Height [0 – 100].</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Terrain Height of Receptor [0 – 2500].</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Direction Window - Displays the direction to the source, based on the direction selected in the “Direction Select” portion of the panel.  </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Direction Select [1 – 360]</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Back Button </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Next: Meteorology Button </a:t>
            </a:r>
          </a:p>
          <a:p>
            <a:pPr marL="0" indent="0">
              <a:spcBef>
                <a:spcPts val="600"/>
              </a:spcBef>
              <a:buNone/>
            </a:pPr>
            <a:endParaRPr lang="en-US" sz="1600" dirty="0">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ED6351F4-4B1D-C3C5-7E82-983C22840AF0}"/>
              </a:ext>
            </a:extLst>
          </p:cNvPr>
          <p:cNvCxnSpPr>
            <a:cxnSpLocks/>
          </p:cNvCxnSpPr>
          <p:nvPr/>
        </p:nvCxnSpPr>
        <p:spPr>
          <a:xfrm>
            <a:off x="5852436" y="1148804"/>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2CCBD5E-C603-2F07-81EA-673254D7069C}"/>
              </a:ext>
            </a:extLst>
          </p:cNvPr>
          <p:cNvPicPr>
            <a:picLocks noChangeAspect="1"/>
          </p:cNvPicPr>
          <p:nvPr/>
        </p:nvPicPr>
        <p:blipFill>
          <a:blip r:embed="rId2"/>
          <a:stretch>
            <a:fillRect/>
          </a:stretch>
        </p:blipFill>
        <p:spPr>
          <a:xfrm>
            <a:off x="6218751" y="1464562"/>
            <a:ext cx="7955280" cy="6389553"/>
          </a:xfrm>
          <a:prstGeom prst="rect">
            <a:avLst/>
          </a:prstGeom>
        </p:spPr>
      </p:pic>
      <p:sp>
        <p:nvSpPr>
          <p:cNvPr id="4" name="Footer Placeholder 3">
            <a:extLst>
              <a:ext uri="{FF2B5EF4-FFF2-40B4-BE49-F238E27FC236}">
                <a16:creationId xmlns:a16="http://schemas.microsoft.com/office/drawing/2014/main" id="{471368B4-6B3D-2BDF-87F9-3851736FFB09}"/>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17123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39</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Control Room Type Example / Receptor</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1"/>
          </p:nvPr>
        </p:nvSpPr>
        <p:spPr>
          <a:xfrm>
            <a:off x="1394459" y="4373033"/>
            <a:ext cx="4572000" cy="3108960"/>
          </a:xfrm>
        </p:spPr>
        <p:txBody>
          <a:bodyPr/>
          <a:lstStyle/>
          <a:p>
            <a:pPr marL="0" indent="0" algn="ctr">
              <a:spcBef>
                <a:spcPts val="600"/>
              </a:spcBef>
              <a:buNone/>
            </a:pPr>
            <a:r>
              <a:rPr lang="en-US" sz="2400" u="sng">
                <a:latin typeface="Calibri" panose="020F0502020204030204" pitchFamily="34" charset="0"/>
                <a:cs typeface="Calibri" panose="020F0502020204030204" pitchFamily="34" charset="0"/>
              </a:rPr>
              <a:t>Example Case: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Receptor distance: 45 m from source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Intake height: 15 m</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Terrain height: 0.0 m</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Wind Direction Window 90°</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Direction to source is 326°</a:t>
            </a:r>
          </a:p>
          <a:p>
            <a:pPr marL="0" indent="0">
              <a:spcBef>
                <a:spcPts val="600"/>
              </a:spcBef>
              <a:buNone/>
            </a:pPr>
            <a:endParaRPr lang="en-US" sz="160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276DE78-AC94-CF97-1B6F-9C02E6C61F07}"/>
              </a:ext>
            </a:extLst>
          </p:cNvPr>
          <p:cNvPicPr>
            <a:picLocks noChangeAspect="1"/>
          </p:cNvPicPr>
          <p:nvPr/>
        </p:nvPicPr>
        <p:blipFill>
          <a:blip r:embed="rId2"/>
          <a:srcRect/>
          <a:stretch/>
        </p:blipFill>
        <p:spPr>
          <a:xfrm>
            <a:off x="6722827" y="1343864"/>
            <a:ext cx="7498080" cy="6181343"/>
          </a:xfrm>
          <a:prstGeom prst="rect">
            <a:avLst/>
          </a:prstGeom>
        </p:spPr>
      </p:pic>
    </p:spTree>
    <p:extLst>
      <p:ext uri="{BB962C8B-B14F-4D97-AF65-F5344CB8AC3E}">
        <p14:creationId xmlns:p14="http://schemas.microsoft.com/office/powerpoint/2010/main" val="3745870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D94E3D-D7A5-A2B1-FD77-17BC6CB18E9C}"/>
              </a:ext>
            </a:extLst>
          </p:cNvPr>
          <p:cNvSpPr>
            <a:spLocks noGrp="1"/>
          </p:cNvSpPr>
          <p:nvPr>
            <p:ph type="sldNum" sz="quarter" idx="12"/>
          </p:nvPr>
        </p:nvSpPr>
        <p:spPr/>
        <p:txBody>
          <a:bodyPr/>
          <a:lstStyle/>
          <a:p>
            <a:fld id="{FE7A4BB3-E848-5A44-82DF-322201952CD8}" type="slidenum">
              <a:rPr lang="en-US" smtClean="0"/>
              <a:pPr/>
              <a:t>4</a:t>
            </a:fld>
            <a:endParaRPr lang="en-US"/>
          </a:p>
        </p:txBody>
      </p:sp>
      <p:sp>
        <p:nvSpPr>
          <p:cNvPr id="6" name="Title 5">
            <a:extLst>
              <a:ext uri="{FF2B5EF4-FFF2-40B4-BE49-F238E27FC236}">
                <a16:creationId xmlns:a16="http://schemas.microsoft.com/office/drawing/2014/main" id="{C2906AAA-6B48-5063-0935-4BA8F93EF890}"/>
              </a:ext>
            </a:extLst>
          </p:cNvPr>
          <p:cNvSpPr>
            <a:spLocks noGrp="1"/>
          </p:cNvSpPr>
          <p:nvPr>
            <p:ph type="title"/>
          </p:nvPr>
        </p:nvSpPr>
        <p:spPr/>
        <p:txBody>
          <a:bodyPr/>
          <a:lstStyle/>
          <a:p>
            <a:r>
              <a:rPr lang="en-US"/>
              <a:t>New RAMP Code</a:t>
            </a:r>
          </a:p>
        </p:txBody>
      </p:sp>
      <p:sp>
        <p:nvSpPr>
          <p:cNvPr id="4" name="Content Placeholder 3">
            <a:extLst>
              <a:ext uri="{FF2B5EF4-FFF2-40B4-BE49-F238E27FC236}">
                <a16:creationId xmlns:a16="http://schemas.microsoft.com/office/drawing/2014/main" id="{79E70722-AA3A-115A-6C28-9BB1AC24E0FC}"/>
              </a:ext>
            </a:extLst>
          </p:cNvPr>
          <p:cNvSpPr>
            <a:spLocks noGrp="1"/>
          </p:cNvSpPr>
          <p:nvPr>
            <p:ph sz="quarter" idx="21"/>
          </p:nvPr>
        </p:nvSpPr>
        <p:spPr/>
        <p:txBody>
          <a:bodyPr/>
          <a:lstStyle/>
          <a:p>
            <a:r>
              <a:rPr lang="en-US"/>
              <a:t>Software Integration for Environmental Radiological Release Assessments (SIERRA)</a:t>
            </a:r>
          </a:p>
          <a:p>
            <a:endParaRPr lang="en-US"/>
          </a:p>
        </p:txBody>
      </p:sp>
      <p:pic>
        <p:nvPicPr>
          <p:cNvPr id="9" name="Picture 2">
            <a:extLst>
              <a:ext uri="{FF2B5EF4-FFF2-40B4-BE49-F238E27FC236}">
                <a16:creationId xmlns:a16="http://schemas.microsoft.com/office/drawing/2014/main" id="{AB7EBF3C-F1F0-B1BA-9C26-5DBA7A6EA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4529" y="1033200"/>
            <a:ext cx="7315200" cy="616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87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40</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323" y="0"/>
            <a:ext cx="9456771" cy="874673"/>
          </a:xfrm>
        </p:spPr>
        <p:txBody>
          <a:bodyPr/>
          <a:lstStyle/>
          <a:p>
            <a:r>
              <a:rPr lang="en-US"/>
              <a:t>Control Room Type - Meteorology</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177288" y="1449681"/>
            <a:ext cx="4114800" cy="5486401"/>
          </a:xfrm>
        </p:spPr>
        <p:txBody>
          <a:bodyPr/>
          <a:lstStyle/>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Meteorology File Textbox</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Browse Button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Wind Speed Calm Threshold Textbox [0 – 1]</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Height Type Combo Box [Lower, Upper]</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Surface Roughness Length Textbox - [0 – 10]</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Meteorological Statistics View</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Polar Grid Plot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Legend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Back Button</a:t>
            </a:r>
          </a:p>
        </p:txBody>
      </p:sp>
      <p:grpSp>
        <p:nvGrpSpPr>
          <p:cNvPr id="19" name="Group 18">
            <a:extLst>
              <a:ext uri="{FF2B5EF4-FFF2-40B4-BE49-F238E27FC236}">
                <a16:creationId xmlns:a16="http://schemas.microsoft.com/office/drawing/2014/main" id="{6FD28BFA-E0FE-14CB-7CD3-0E318E312B32}"/>
              </a:ext>
            </a:extLst>
          </p:cNvPr>
          <p:cNvGrpSpPr/>
          <p:nvPr/>
        </p:nvGrpSpPr>
        <p:grpSpPr>
          <a:xfrm>
            <a:off x="6074519" y="1371600"/>
            <a:ext cx="7976926" cy="6858000"/>
            <a:chOff x="3662624" y="-4762"/>
            <a:chExt cx="7976926" cy="6858000"/>
          </a:xfrm>
        </p:grpSpPr>
        <p:pic>
          <p:nvPicPr>
            <p:cNvPr id="20" name="Picture 19">
              <a:extLst>
                <a:ext uri="{FF2B5EF4-FFF2-40B4-BE49-F238E27FC236}">
                  <a16:creationId xmlns:a16="http://schemas.microsoft.com/office/drawing/2014/main" id="{3634A6DA-345F-7BF2-CB83-73DBFE9E8271}"/>
                </a:ext>
              </a:extLst>
            </p:cNvPr>
            <p:cNvPicPr>
              <a:picLocks noChangeAspect="1"/>
            </p:cNvPicPr>
            <p:nvPr/>
          </p:nvPicPr>
          <p:blipFill>
            <a:blip r:embed="rId2"/>
            <a:stretch>
              <a:fillRect/>
            </a:stretch>
          </p:blipFill>
          <p:spPr>
            <a:xfrm>
              <a:off x="3800475" y="-4762"/>
              <a:ext cx="7839075" cy="6858000"/>
            </a:xfrm>
            <a:prstGeom prst="rect">
              <a:avLst/>
            </a:prstGeom>
          </p:spPr>
        </p:pic>
        <p:sp>
          <p:nvSpPr>
            <p:cNvPr id="21" name="Oval 20">
              <a:extLst>
                <a:ext uri="{FF2B5EF4-FFF2-40B4-BE49-F238E27FC236}">
                  <a16:creationId xmlns:a16="http://schemas.microsoft.com/office/drawing/2014/main" id="{6D5721DA-576F-2B9D-9236-01D5958D33C0}"/>
                </a:ext>
              </a:extLst>
            </p:cNvPr>
            <p:cNvSpPr/>
            <p:nvPr/>
          </p:nvSpPr>
          <p:spPr>
            <a:xfrm>
              <a:off x="3662624" y="996219"/>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1</a:t>
              </a:r>
            </a:p>
          </p:txBody>
        </p:sp>
        <p:sp>
          <p:nvSpPr>
            <p:cNvPr id="22" name="Oval 21">
              <a:extLst>
                <a:ext uri="{FF2B5EF4-FFF2-40B4-BE49-F238E27FC236}">
                  <a16:creationId xmlns:a16="http://schemas.microsoft.com/office/drawing/2014/main" id="{359B67B3-86D3-1BAE-4B95-0FE451F489AB}"/>
                </a:ext>
              </a:extLst>
            </p:cNvPr>
            <p:cNvSpPr/>
            <p:nvPr/>
          </p:nvSpPr>
          <p:spPr>
            <a:xfrm>
              <a:off x="6199310" y="996219"/>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2</a:t>
              </a:r>
            </a:p>
          </p:txBody>
        </p:sp>
        <p:sp>
          <p:nvSpPr>
            <p:cNvPr id="23" name="Oval 22">
              <a:extLst>
                <a:ext uri="{FF2B5EF4-FFF2-40B4-BE49-F238E27FC236}">
                  <a16:creationId xmlns:a16="http://schemas.microsoft.com/office/drawing/2014/main" id="{6203067A-A940-B2CE-EED7-D7CB7556B57A}"/>
                </a:ext>
              </a:extLst>
            </p:cNvPr>
            <p:cNvSpPr/>
            <p:nvPr/>
          </p:nvSpPr>
          <p:spPr>
            <a:xfrm>
              <a:off x="3662624" y="1715520"/>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3</a:t>
              </a:r>
            </a:p>
          </p:txBody>
        </p:sp>
        <p:sp>
          <p:nvSpPr>
            <p:cNvPr id="24" name="Oval 23">
              <a:extLst>
                <a:ext uri="{FF2B5EF4-FFF2-40B4-BE49-F238E27FC236}">
                  <a16:creationId xmlns:a16="http://schemas.microsoft.com/office/drawing/2014/main" id="{1594A62A-295D-34A3-E87C-98EE8598B29E}"/>
                </a:ext>
              </a:extLst>
            </p:cNvPr>
            <p:cNvSpPr/>
            <p:nvPr/>
          </p:nvSpPr>
          <p:spPr>
            <a:xfrm>
              <a:off x="3662624" y="214050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4</a:t>
              </a:r>
            </a:p>
          </p:txBody>
        </p:sp>
        <p:sp>
          <p:nvSpPr>
            <p:cNvPr id="27" name="Oval 26">
              <a:extLst>
                <a:ext uri="{FF2B5EF4-FFF2-40B4-BE49-F238E27FC236}">
                  <a16:creationId xmlns:a16="http://schemas.microsoft.com/office/drawing/2014/main" id="{AE19F6E0-0DC1-FAF8-B9FF-1A28EE99F645}"/>
                </a:ext>
              </a:extLst>
            </p:cNvPr>
            <p:cNvSpPr/>
            <p:nvPr/>
          </p:nvSpPr>
          <p:spPr>
            <a:xfrm>
              <a:off x="3662624" y="2595207"/>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5</a:t>
              </a:r>
            </a:p>
          </p:txBody>
        </p:sp>
        <p:sp>
          <p:nvSpPr>
            <p:cNvPr id="28" name="Oval 27">
              <a:extLst>
                <a:ext uri="{FF2B5EF4-FFF2-40B4-BE49-F238E27FC236}">
                  <a16:creationId xmlns:a16="http://schemas.microsoft.com/office/drawing/2014/main" id="{16A64C64-9E5E-D781-7C10-560847C653B5}"/>
                </a:ext>
              </a:extLst>
            </p:cNvPr>
            <p:cNvSpPr/>
            <p:nvPr/>
          </p:nvSpPr>
          <p:spPr>
            <a:xfrm>
              <a:off x="3662624" y="2961274"/>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6</a:t>
              </a:r>
            </a:p>
          </p:txBody>
        </p:sp>
        <p:sp>
          <p:nvSpPr>
            <p:cNvPr id="29" name="Oval 28">
              <a:extLst>
                <a:ext uri="{FF2B5EF4-FFF2-40B4-BE49-F238E27FC236}">
                  <a16:creationId xmlns:a16="http://schemas.microsoft.com/office/drawing/2014/main" id="{4ED26746-7692-A6EF-5806-5A3DB054425F}"/>
                </a:ext>
              </a:extLst>
            </p:cNvPr>
            <p:cNvSpPr/>
            <p:nvPr/>
          </p:nvSpPr>
          <p:spPr>
            <a:xfrm>
              <a:off x="7720147" y="996219"/>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7</a:t>
              </a:r>
            </a:p>
          </p:txBody>
        </p:sp>
        <p:sp>
          <p:nvSpPr>
            <p:cNvPr id="30" name="Oval 29">
              <a:extLst>
                <a:ext uri="{FF2B5EF4-FFF2-40B4-BE49-F238E27FC236}">
                  <a16:creationId xmlns:a16="http://schemas.microsoft.com/office/drawing/2014/main" id="{6B82EAEE-A513-FB83-05D5-D9ACF0FB3DA7}"/>
                </a:ext>
              </a:extLst>
            </p:cNvPr>
            <p:cNvSpPr/>
            <p:nvPr/>
          </p:nvSpPr>
          <p:spPr>
            <a:xfrm>
              <a:off x="7586797" y="5367251"/>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8</a:t>
              </a:r>
            </a:p>
          </p:txBody>
        </p:sp>
        <p:sp>
          <p:nvSpPr>
            <p:cNvPr id="31" name="Oval 30">
              <a:extLst>
                <a:ext uri="{FF2B5EF4-FFF2-40B4-BE49-F238E27FC236}">
                  <a16:creationId xmlns:a16="http://schemas.microsoft.com/office/drawing/2014/main" id="{DD6F68B7-AFC9-5EB8-FD8E-1EA497E415B5}"/>
                </a:ext>
              </a:extLst>
            </p:cNvPr>
            <p:cNvSpPr/>
            <p:nvPr/>
          </p:nvSpPr>
          <p:spPr>
            <a:xfrm>
              <a:off x="10078583" y="6439246"/>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9</a:t>
              </a:r>
            </a:p>
          </p:txBody>
        </p:sp>
      </p:grpSp>
      <p:cxnSp>
        <p:nvCxnSpPr>
          <p:cNvPr id="4" name="Straight Connector 3">
            <a:extLst>
              <a:ext uri="{FF2B5EF4-FFF2-40B4-BE49-F238E27FC236}">
                <a16:creationId xmlns:a16="http://schemas.microsoft.com/office/drawing/2014/main" id="{2453C160-E27B-7308-2761-1CECA9026445}"/>
              </a:ext>
            </a:extLst>
          </p:cNvPr>
          <p:cNvCxnSpPr>
            <a:cxnSpLocks/>
          </p:cNvCxnSpPr>
          <p:nvPr/>
        </p:nvCxnSpPr>
        <p:spPr>
          <a:xfrm>
            <a:off x="5589546" y="1129761"/>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420CFB82-13C2-E996-8649-4EF7F4AAEC47}"/>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43338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41</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Control Room Type Example / Meteorology</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1"/>
          </p:nvPr>
        </p:nvSpPr>
        <p:spPr>
          <a:xfrm>
            <a:off x="1394459" y="4373033"/>
            <a:ext cx="4572000" cy="3108960"/>
          </a:xfrm>
        </p:spPr>
        <p:txBody>
          <a:bodyPr/>
          <a:lstStyle/>
          <a:p>
            <a:pPr marL="0" indent="0" algn="ctr">
              <a:spcBef>
                <a:spcPts val="600"/>
              </a:spcBef>
              <a:buNone/>
            </a:pPr>
            <a:r>
              <a:rPr lang="en-US" sz="2400" u="sng">
                <a:latin typeface="Calibri" panose="020F0502020204030204" pitchFamily="34" charset="0"/>
                <a:cs typeface="Calibri" panose="020F0502020204030204" pitchFamily="34" charset="0"/>
              </a:rPr>
              <a:t>Example Case: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5 years of data from 1983 through 1987</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Calm wind speed threshold: 0.1 m/s</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Height Type: Lower/Upper</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Surface Roughness: 0.2 m</a:t>
            </a:r>
          </a:p>
          <a:p>
            <a:pPr marL="0" indent="0">
              <a:spcBef>
                <a:spcPts val="600"/>
              </a:spcBef>
              <a:buNone/>
            </a:pPr>
            <a:endParaRPr lang="en-US" sz="140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261A9F2-54AB-5BA4-9F72-6BA23E3CFDE5}"/>
              </a:ext>
            </a:extLst>
          </p:cNvPr>
          <p:cNvPicPr>
            <a:picLocks noChangeAspect="1"/>
          </p:cNvPicPr>
          <p:nvPr/>
        </p:nvPicPr>
        <p:blipFill>
          <a:blip r:embed="rId2"/>
          <a:stretch>
            <a:fillRect/>
          </a:stretch>
        </p:blipFill>
        <p:spPr>
          <a:xfrm>
            <a:off x="6520309" y="847764"/>
            <a:ext cx="7995791" cy="6924636"/>
          </a:xfrm>
          <a:prstGeom prst="rect">
            <a:avLst/>
          </a:prstGeom>
        </p:spPr>
      </p:pic>
    </p:spTree>
    <p:extLst>
      <p:ext uri="{BB962C8B-B14F-4D97-AF65-F5344CB8AC3E}">
        <p14:creationId xmlns:p14="http://schemas.microsoft.com/office/powerpoint/2010/main" val="271878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42</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0"/>
            <a:ext cx="9329181" cy="874673"/>
          </a:xfrm>
        </p:spPr>
        <p:txBody>
          <a:bodyPr/>
          <a:lstStyle/>
          <a:p>
            <a:r>
              <a:rPr lang="en-US"/>
              <a:t>Control Room Type - Defaults</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71599" y="2057399"/>
            <a:ext cx="4537709" cy="5486401"/>
          </a:xfrm>
        </p:spPr>
        <p:txBody>
          <a:bodyPr/>
          <a:lstStyle/>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Plume Rise </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Diffusion - Options are NRC, ISC, BRIGGS_RURAL, BRIGGS_URBAN, DESERT_SIGMA</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Sigma Y </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Sigma Z </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Missing Data Criterion [0 – 30]</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User Defined Percentile [0 – 100]</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Cancel Button</a:t>
            </a:r>
          </a:p>
          <a:p>
            <a:pPr marL="342900" indent="-342900">
              <a:spcBef>
                <a:spcPts val="600"/>
              </a:spcBef>
              <a:buFont typeface="+mj-lt"/>
              <a:buAutoNum type="arabicPeriod"/>
            </a:pPr>
            <a:r>
              <a:rPr lang="en-US" sz="2400" dirty="0">
                <a:latin typeface="Calibri" panose="020F0502020204030204" pitchFamily="34" charset="0"/>
                <a:cs typeface="Calibri" panose="020F0502020204030204" pitchFamily="34" charset="0"/>
              </a:rPr>
              <a:t>Ok Button</a:t>
            </a:r>
            <a:endParaRPr lang="en-US" sz="1400"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2ED163BA-F84D-5885-261C-F4C22308ECD4}"/>
              </a:ext>
            </a:extLst>
          </p:cNvPr>
          <p:cNvGrpSpPr/>
          <p:nvPr/>
        </p:nvGrpSpPr>
        <p:grpSpPr>
          <a:xfrm>
            <a:off x="7662305" y="2005011"/>
            <a:ext cx="6076950" cy="5591175"/>
            <a:chOff x="5514975" y="633412"/>
            <a:chExt cx="6076950" cy="5591175"/>
          </a:xfrm>
        </p:grpSpPr>
        <p:pic>
          <p:nvPicPr>
            <p:cNvPr id="6" name="Picture 5">
              <a:extLst>
                <a:ext uri="{FF2B5EF4-FFF2-40B4-BE49-F238E27FC236}">
                  <a16:creationId xmlns:a16="http://schemas.microsoft.com/office/drawing/2014/main" id="{A9800DFD-846F-6445-77EA-E41D4F7E3107}"/>
                </a:ext>
              </a:extLst>
            </p:cNvPr>
            <p:cNvPicPr>
              <a:picLocks noChangeAspect="1"/>
            </p:cNvPicPr>
            <p:nvPr/>
          </p:nvPicPr>
          <p:blipFill>
            <a:blip r:embed="rId2"/>
            <a:stretch>
              <a:fillRect/>
            </a:stretch>
          </p:blipFill>
          <p:spPr>
            <a:xfrm>
              <a:off x="5514975" y="633412"/>
              <a:ext cx="6076950" cy="5591175"/>
            </a:xfrm>
            <a:prstGeom prst="rect">
              <a:avLst/>
            </a:prstGeom>
          </p:spPr>
        </p:pic>
        <p:sp>
          <p:nvSpPr>
            <p:cNvPr id="8" name="Oval 7">
              <a:extLst>
                <a:ext uri="{FF2B5EF4-FFF2-40B4-BE49-F238E27FC236}">
                  <a16:creationId xmlns:a16="http://schemas.microsoft.com/office/drawing/2014/main" id="{16C8CB20-B7BE-94CE-84E8-08751F7B44B2}"/>
                </a:ext>
              </a:extLst>
            </p:cNvPr>
            <p:cNvSpPr/>
            <p:nvPr/>
          </p:nvSpPr>
          <p:spPr>
            <a:xfrm>
              <a:off x="6935333" y="2278919"/>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1</a:t>
              </a:r>
            </a:p>
          </p:txBody>
        </p:sp>
        <p:sp>
          <p:nvSpPr>
            <p:cNvPr id="9" name="Oval 8">
              <a:extLst>
                <a:ext uri="{FF2B5EF4-FFF2-40B4-BE49-F238E27FC236}">
                  <a16:creationId xmlns:a16="http://schemas.microsoft.com/office/drawing/2014/main" id="{99305464-EA4D-777C-E995-DA384FD55F96}"/>
                </a:ext>
              </a:extLst>
            </p:cNvPr>
            <p:cNvSpPr/>
            <p:nvPr/>
          </p:nvSpPr>
          <p:spPr>
            <a:xfrm>
              <a:off x="10557236" y="2726113"/>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2</a:t>
              </a:r>
            </a:p>
          </p:txBody>
        </p:sp>
        <p:sp>
          <p:nvSpPr>
            <p:cNvPr id="10" name="Oval 9">
              <a:extLst>
                <a:ext uri="{FF2B5EF4-FFF2-40B4-BE49-F238E27FC236}">
                  <a16:creationId xmlns:a16="http://schemas.microsoft.com/office/drawing/2014/main" id="{BB392124-DBF3-1E48-82FD-CC803339F537}"/>
                </a:ext>
              </a:extLst>
            </p:cNvPr>
            <p:cNvSpPr/>
            <p:nvPr/>
          </p:nvSpPr>
          <p:spPr>
            <a:xfrm>
              <a:off x="10557236" y="3359535"/>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3</a:t>
              </a:r>
            </a:p>
          </p:txBody>
        </p:sp>
        <p:sp>
          <p:nvSpPr>
            <p:cNvPr id="11" name="Oval 10">
              <a:extLst>
                <a:ext uri="{FF2B5EF4-FFF2-40B4-BE49-F238E27FC236}">
                  <a16:creationId xmlns:a16="http://schemas.microsoft.com/office/drawing/2014/main" id="{B8C1C0FD-ADEC-B92B-82DD-FD9FEDE396A3}"/>
                </a:ext>
              </a:extLst>
            </p:cNvPr>
            <p:cNvSpPr/>
            <p:nvPr/>
          </p:nvSpPr>
          <p:spPr>
            <a:xfrm>
              <a:off x="10557236" y="3810796"/>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4</a:t>
              </a:r>
            </a:p>
          </p:txBody>
        </p:sp>
        <p:sp>
          <p:nvSpPr>
            <p:cNvPr id="26" name="Oval 25">
              <a:extLst>
                <a:ext uri="{FF2B5EF4-FFF2-40B4-BE49-F238E27FC236}">
                  <a16:creationId xmlns:a16="http://schemas.microsoft.com/office/drawing/2014/main" id="{8924916D-B660-1162-37A6-29C0A52481D8}"/>
                </a:ext>
              </a:extLst>
            </p:cNvPr>
            <p:cNvSpPr/>
            <p:nvPr/>
          </p:nvSpPr>
          <p:spPr>
            <a:xfrm>
              <a:off x="10557236" y="4262057"/>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5</a:t>
              </a:r>
            </a:p>
          </p:txBody>
        </p:sp>
        <p:sp>
          <p:nvSpPr>
            <p:cNvPr id="27" name="Oval 26">
              <a:extLst>
                <a:ext uri="{FF2B5EF4-FFF2-40B4-BE49-F238E27FC236}">
                  <a16:creationId xmlns:a16="http://schemas.microsoft.com/office/drawing/2014/main" id="{E2F5399C-0139-8F7F-FAF2-BD1147C6F2C7}"/>
                </a:ext>
              </a:extLst>
            </p:cNvPr>
            <p:cNvSpPr/>
            <p:nvPr/>
          </p:nvSpPr>
          <p:spPr>
            <a:xfrm>
              <a:off x="10557236" y="471331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6</a:t>
              </a:r>
            </a:p>
          </p:txBody>
        </p:sp>
        <p:sp>
          <p:nvSpPr>
            <p:cNvPr id="28" name="Oval 27">
              <a:extLst>
                <a:ext uri="{FF2B5EF4-FFF2-40B4-BE49-F238E27FC236}">
                  <a16:creationId xmlns:a16="http://schemas.microsoft.com/office/drawing/2014/main" id="{C5462568-E77D-CC78-DD4D-372C796AF0A6}"/>
                </a:ext>
              </a:extLst>
            </p:cNvPr>
            <p:cNvSpPr/>
            <p:nvPr/>
          </p:nvSpPr>
          <p:spPr>
            <a:xfrm>
              <a:off x="9189583" y="5738861"/>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7</a:t>
              </a:r>
            </a:p>
          </p:txBody>
        </p:sp>
        <p:sp>
          <p:nvSpPr>
            <p:cNvPr id="29" name="Oval 28">
              <a:extLst>
                <a:ext uri="{FF2B5EF4-FFF2-40B4-BE49-F238E27FC236}">
                  <a16:creationId xmlns:a16="http://schemas.microsoft.com/office/drawing/2014/main" id="{2C3376BD-6D19-4145-761A-8B54BDEF8718}"/>
                </a:ext>
              </a:extLst>
            </p:cNvPr>
            <p:cNvSpPr/>
            <p:nvPr/>
          </p:nvSpPr>
          <p:spPr>
            <a:xfrm>
              <a:off x="10390754" y="5738861"/>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8</a:t>
              </a:r>
            </a:p>
          </p:txBody>
        </p:sp>
      </p:grpSp>
      <p:cxnSp>
        <p:nvCxnSpPr>
          <p:cNvPr id="12" name="Straight Connector 11">
            <a:extLst>
              <a:ext uri="{FF2B5EF4-FFF2-40B4-BE49-F238E27FC236}">
                <a16:creationId xmlns:a16="http://schemas.microsoft.com/office/drawing/2014/main" id="{56A1E761-37BD-77D8-AABA-0C4E482CE6D4}"/>
              </a:ext>
            </a:extLst>
          </p:cNvPr>
          <p:cNvCxnSpPr>
            <a:cxnSpLocks/>
          </p:cNvCxnSpPr>
          <p:nvPr/>
        </p:nvCxnSpPr>
        <p:spPr>
          <a:xfrm>
            <a:off x="6241056" y="1278324"/>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8E08C8D9-FD95-E25A-FC11-DF5EE988E44B}"/>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42586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43</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Control Room Type  Example / Module Defaults</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1"/>
          </p:nvPr>
        </p:nvSpPr>
        <p:spPr>
          <a:xfrm>
            <a:off x="1394459" y="4373033"/>
            <a:ext cx="4572000" cy="3108960"/>
          </a:xfrm>
        </p:spPr>
        <p:txBody>
          <a:bodyPr/>
          <a:lstStyle/>
          <a:p>
            <a:pPr marL="0" indent="0" algn="ctr">
              <a:spcBef>
                <a:spcPts val="600"/>
              </a:spcBef>
              <a:buNone/>
            </a:pPr>
            <a:r>
              <a:rPr lang="en-US" sz="2400" u="sng">
                <a:latin typeface="Calibri" panose="020F0502020204030204" pitchFamily="34" charset="0"/>
                <a:cs typeface="Calibri" panose="020F0502020204030204" pitchFamily="34" charset="0"/>
              </a:rPr>
              <a:t>Example Case: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Diffusion NRC</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Missing Data Criterion 10%</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Additional 99.5th percentile calculations </a:t>
            </a:r>
          </a:p>
        </p:txBody>
      </p:sp>
      <p:pic>
        <p:nvPicPr>
          <p:cNvPr id="21" name="Picture 20">
            <a:extLst>
              <a:ext uri="{FF2B5EF4-FFF2-40B4-BE49-F238E27FC236}">
                <a16:creationId xmlns:a16="http://schemas.microsoft.com/office/drawing/2014/main" id="{69EF599F-5CD2-FECD-6D39-CAB65B79C8DD}"/>
              </a:ext>
            </a:extLst>
          </p:cNvPr>
          <p:cNvPicPr>
            <a:picLocks noChangeAspect="1"/>
          </p:cNvPicPr>
          <p:nvPr/>
        </p:nvPicPr>
        <p:blipFill>
          <a:blip r:embed="rId2"/>
          <a:srcRect/>
          <a:stretch/>
        </p:blipFill>
        <p:spPr>
          <a:xfrm>
            <a:off x="7528384" y="1460040"/>
            <a:ext cx="6028660" cy="5556194"/>
          </a:xfrm>
          <a:prstGeom prst="rect">
            <a:avLst/>
          </a:prstGeom>
        </p:spPr>
      </p:pic>
    </p:spTree>
    <p:extLst>
      <p:ext uri="{BB962C8B-B14F-4D97-AF65-F5344CB8AC3E}">
        <p14:creationId xmlns:p14="http://schemas.microsoft.com/office/powerpoint/2010/main" val="2153231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44</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323" y="0"/>
            <a:ext cx="9456771" cy="874673"/>
          </a:xfrm>
        </p:spPr>
        <p:txBody>
          <a:bodyPr/>
          <a:lstStyle/>
          <a:p>
            <a:r>
              <a:rPr lang="en-US"/>
              <a:t>Control Room Type - Outputs</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71598" y="1873127"/>
            <a:ext cx="3657600" cy="4483345"/>
          </a:xfrm>
        </p:spPr>
        <p:txBody>
          <a:bodyPr/>
          <a:lstStyle/>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View Output File Button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View Frequency File Button</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View Hourly File Button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View Error File Button</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Summary Data by Averaging Interval Grid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Summary Data by Standard Time Interval Grid</a:t>
            </a:r>
            <a:endParaRPr lang="en-US" sz="180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830AF6C-F849-0706-CC19-2A1B3EB79F10}"/>
              </a:ext>
            </a:extLst>
          </p:cNvPr>
          <p:cNvCxnSpPr>
            <a:cxnSpLocks/>
          </p:cNvCxnSpPr>
          <p:nvPr/>
        </p:nvCxnSpPr>
        <p:spPr>
          <a:xfrm>
            <a:off x="5336816" y="1175454"/>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1EA891C-5D78-F2D6-7F9C-FCFDD4B89B59}"/>
              </a:ext>
            </a:extLst>
          </p:cNvPr>
          <p:cNvPicPr>
            <a:picLocks noChangeAspect="1"/>
          </p:cNvPicPr>
          <p:nvPr/>
        </p:nvPicPr>
        <p:blipFill>
          <a:blip r:embed="rId2"/>
          <a:stretch>
            <a:fillRect/>
          </a:stretch>
        </p:blipFill>
        <p:spPr>
          <a:xfrm>
            <a:off x="5607553" y="2127764"/>
            <a:ext cx="8839966" cy="5078408"/>
          </a:xfrm>
          <a:prstGeom prst="rect">
            <a:avLst/>
          </a:prstGeom>
        </p:spPr>
      </p:pic>
      <p:sp>
        <p:nvSpPr>
          <p:cNvPr id="7" name="Footer Placeholder 6">
            <a:extLst>
              <a:ext uri="{FF2B5EF4-FFF2-40B4-BE49-F238E27FC236}">
                <a16:creationId xmlns:a16="http://schemas.microsoft.com/office/drawing/2014/main" id="{3C8F2F4D-406B-C1F3-1ED8-3DA540801F17}"/>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77063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45</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Control Room Type  Example / Outputs</a:t>
            </a:r>
          </a:p>
        </p:txBody>
      </p:sp>
      <p:sp>
        <p:nvSpPr>
          <p:cNvPr id="9" name="Content Placeholder 8">
            <a:extLst>
              <a:ext uri="{FF2B5EF4-FFF2-40B4-BE49-F238E27FC236}">
                <a16:creationId xmlns:a16="http://schemas.microsoft.com/office/drawing/2014/main" id="{4C43C357-8371-D4A2-D3C3-5FDC67173839}"/>
              </a:ext>
            </a:extLst>
          </p:cNvPr>
          <p:cNvSpPr>
            <a:spLocks noGrp="1"/>
          </p:cNvSpPr>
          <p:nvPr>
            <p:ph sz="quarter" idx="21"/>
          </p:nvPr>
        </p:nvSpPr>
        <p:spPr/>
        <p:txBody>
          <a:bodyPr/>
          <a:lstStyle/>
          <a:p>
            <a:endParaRPr lang="en-US"/>
          </a:p>
        </p:txBody>
      </p:sp>
      <p:pic>
        <p:nvPicPr>
          <p:cNvPr id="6" name="Picture 5">
            <a:extLst>
              <a:ext uri="{FF2B5EF4-FFF2-40B4-BE49-F238E27FC236}">
                <a16:creationId xmlns:a16="http://schemas.microsoft.com/office/drawing/2014/main" id="{DB3FEBE1-D563-CB4F-0F4A-E2EC53E90E5B}"/>
              </a:ext>
            </a:extLst>
          </p:cNvPr>
          <p:cNvPicPr>
            <a:picLocks noChangeAspect="1"/>
          </p:cNvPicPr>
          <p:nvPr/>
        </p:nvPicPr>
        <p:blipFill rotWithShape="1">
          <a:blip r:embed="rId2"/>
          <a:srcRect r="1221"/>
          <a:stretch/>
        </p:blipFill>
        <p:spPr>
          <a:xfrm>
            <a:off x="6432704" y="972984"/>
            <a:ext cx="8129115" cy="6283633"/>
          </a:xfrm>
          <a:prstGeom prst="rect">
            <a:avLst/>
          </a:prstGeom>
        </p:spPr>
      </p:pic>
    </p:spTree>
    <p:extLst>
      <p:ext uri="{BB962C8B-B14F-4D97-AF65-F5344CB8AC3E}">
        <p14:creationId xmlns:p14="http://schemas.microsoft.com/office/powerpoint/2010/main" val="162654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D46E16-C586-9F71-3429-7B6B91C1CEDB}"/>
              </a:ext>
            </a:extLst>
          </p:cNvPr>
          <p:cNvSpPr>
            <a:spLocks noGrp="1"/>
          </p:cNvSpPr>
          <p:nvPr>
            <p:ph type="sldNum" sz="quarter" idx="12"/>
          </p:nvPr>
        </p:nvSpPr>
        <p:spPr/>
        <p:txBody>
          <a:bodyPr/>
          <a:lstStyle/>
          <a:p>
            <a:fld id="{FE7A4BB3-E848-5A44-82DF-322201952CD8}" type="slidenum">
              <a:rPr lang="en-US" smtClean="0"/>
              <a:pPr/>
              <a:t>46</a:t>
            </a:fld>
            <a:endParaRPr lang="en-US"/>
          </a:p>
        </p:txBody>
      </p:sp>
      <p:sp>
        <p:nvSpPr>
          <p:cNvPr id="5" name="Title 4">
            <a:extLst>
              <a:ext uri="{FF2B5EF4-FFF2-40B4-BE49-F238E27FC236}">
                <a16:creationId xmlns:a16="http://schemas.microsoft.com/office/drawing/2014/main" id="{A41DE6CA-76F8-D614-9104-F5FD00E8AEA2}"/>
              </a:ext>
            </a:extLst>
          </p:cNvPr>
          <p:cNvSpPr>
            <a:spLocks noGrp="1"/>
          </p:cNvSpPr>
          <p:nvPr>
            <p:ph type="title"/>
          </p:nvPr>
        </p:nvSpPr>
        <p:spPr/>
        <p:txBody>
          <a:bodyPr/>
          <a:lstStyle/>
          <a:p>
            <a:r>
              <a:rPr lang="en-US"/>
              <a:t>Control Room Type   Example / Outputs .OUT</a:t>
            </a:r>
          </a:p>
        </p:txBody>
      </p:sp>
      <p:sp>
        <p:nvSpPr>
          <p:cNvPr id="6" name="Content Placeholder 5">
            <a:extLst>
              <a:ext uri="{FF2B5EF4-FFF2-40B4-BE49-F238E27FC236}">
                <a16:creationId xmlns:a16="http://schemas.microsoft.com/office/drawing/2014/main" id="{C5114CA1-5A9F-0280-2A32-8D453B2EC538}"/>
              </a:ext>
            </a:extLst>
          </p:cNvPr>
          <p:cNvSpPr>
            <a:spLocks noGrp="1"/>
          </p:cNvSpPr>
          <p:nvPr>
            <p:ph sz="quarter" idx="21"/>
          </p:nvPr>
        </p:nvSpPr>
        <p:spPr/>
        <p:txBody>
          <a:bodyPr/>
          <a:lstStyle/>
          <a:p>
            <a:endParaRPr lang="en-US"/>
          </a:p>
        </p:txBody>
      </p:sp>
      <p:pic>
        <p:nvPicPr>
          <p:cNvPr id="16" name="Picture 15">
            <a:extLst>
              <a:ext uri="{FF2B5EF4-FFF2-40B4-BE49-F238E27FC236}">
                <a16:creationId xmlns:a16="http://schemas.microsoft.com/office/drawing/2014/main" id="{4A7C053F-E8CD-75DC-0CD4-BEE602B62F81}"/>
              </a:ext>
            </a:extLst>
          </p:cNvPr>
          <p:cNvPicPr>
            <a:picLocks noChangeAspect="1"/>
          </p:cNvPicPr>
          <p:nvPr/>
        </p:nvPicPr>
        <p:blipFill>
          <a:blip r:embed="rId2"/>
          <a:stretch>
            <a:fillRect/>
          </a:stretch>
        </p:blipFill>
        <p:spPr>
          <a:xfrm>
            <a:off x="7535213" y="228600"/>
            <a:ext cx="6275553" cy="7772400"/>
          </a:xfrm>
          <a:prstGeom prst="rect">
            <a:avLst/>
          </a:prstGeom>
        </p:spPr>
      </p:pic>
      <p:pic>
        <p:nvPicPr>
          <p:cNvPr id="18" name="Picture 17">
            <a:extLst>
              <a:ext uri="{FF2B5EF4-FFF2-40B4-BE49-F238E27FC236}">
                <a16:creationId xmlns:a16="http://schemas.microsoft.com/office/drawing/2014/main" id="{66E24D7C-30BE-DFDF-BF9F-EAD89E36F3FA}"/>
              </a:ext>
            </a:extLst>
          </p:cNvPr>
          <p:cNvPicPr>
            <a:picLocks noChangeAspect="1"/>
          </p:cNvPicPr>
          <p:nvPr/>
        </p:nvPicPr>
        <p:blipFill>
          <a:blip r:embed="rId3"/>
          <a:stretch>
            <a:fillRect/>
          </a:stretch>
        </p:blipFill>
        <p:spPr>
          <a:xfrm>
            <a:off x="6453586" y="1230902"/>
            <a:ext cx="7772400" cy="6571131"/>
          </a:xfrm>
          <a:prstGeom prst="rect">
            <a:avLst/>
          </a:prstGeom>
        </p:spPr>
      </p:pic>
      <p:pic>
        <p:nvPicPr>
          <p:cNvPr id="20" name="Picture 19">
            <a:extLst>
              <a:ext uri="{FF2B5EF4-FFF2-40B4-BE49-F238E27FC236}">
                <a16:creationId xmlns:a16="http://schemas.microsoft.com/office/drawing/2014/main" id="{2BC95C32-B6EA-CA37-8790-D1BFA24FB42E}"/>
              </a:ext>
            </a:extLst>
          </p:cNvPr>
          <p:cNvPicPr>
            <a:picLocks noChangeAspect="1"/>
          </p:cNvPicPr>
          <p:nvPr/>
        </p:nvPicPr>
        <p:blipFill>
          <a:blip r:embed="rId4"/>
          <a:stretch>
            <a:fillRect/>
          </a:stretch>
        </p:blipFill>
        <p:spPr>
          <a:xfrm>
            <a:off x="3866355" y="3443007"/>
            <a:ext cx="10687050" cy="4257675"/>
          </a:xfrm>
          <a:prstGeom prst="rect">
            <a:avLst/>
          </a:prstGeom>
        </p:spPr>
      </p:pic>
    </p:spTree>
    <p:extLst>
      <p:ext uri="{BB962C8B-B14F-4D97-AF65-F5344CB8AC3E}">
        <p14:creationId xmlns:p14="http://schemas.microsoft.com/office/powerpoint/2010/main" val="363756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FFB554-2CE2-3E0A-BE01-5C513D0FAEBA}"/>
              </a:ext>
            </a:extLst>
          </p:cNvPr>
          <p:cNvSpPr>
            <a:spLocks noGrp="1"/>
          </p:cNvSpPr>
          <p:nvPr>
            <p:ph type="sldNum" sz="quarter" idx="12"/>
          </p:nvPr>
        </p:nvSpPr>
        <p:spPr/>
        <p:txBody>
          <a:bodyPr/>
          <a:lstStyle/>
          <a:p>
            <a:fld id="{FE7A4BB3-E848-5A44-82DF-322201952CD8}" type="slidenum">
              <a:rPr lang="en-US" smtClean="0"/>
              <a:pPr/>
              <a:t>47</a:t>
            </a:fld>
            <a:endParaRPr lang="en-US"/>
          </a:p>
        </p:txBody>
      </p:sp>
      <p:sp>
        <p:nvSpPr>
          <p:cNvPr id="5" name="Title 4">
            <a:extLst>
              <a:ext uri="{FF2B5EF4-FFF2-40B4-BE49-F238E27FC236}">
                <a16:creationId xmlns:a16="http://schemas.microsoft.com/office/drawing/2014/main" id="{EC67BEA8-88F9-6150-2DE5-60CE87F531CB}"/>
              </a:ext>
            </a:extLst>
          </p:cNvPr>
          <p:cNvSpPr>
            <a:spLocks noGrp="1"/>
          </p:cNvSpPr>
          <p:nvPr>
            <p:ph type="title"/>
          </p:nvPr>
        </p:nvSpPr>
        <p:spPr/>
        <p:txBody>
          <a:bodyPr/>
          <a:lstStyle/>
          <a:p>
            <a:r>
              <a:rPr lang="en-US"/>
              <a:t>Control Room Type  Example / Outputs .CFD</a:t>
            </a:r>
          </a:p>
        </p:txBody>
      </p:sp>
      <p:sp>
        <p:nvSpPr>
          <p:cNvPr id="6" name="Content Placeholder 5">
            <a:extLst>
              <a:ext uri="{FF2B5EF4-FFF2-40B4-BE49-F238E27FC236}">
                <a16:creationId xmlns:a16="http://schemas.microsoft.com/office/drawing/2014/main" id="{EB58B687-F181-2093-702A-B2A49A73F786}"/>
              </a:ext>
            </a:extLst>
          </p:cNvPr>
          <p:cNvSpPr>
            <a:spLocks noGrp="1"/>
          </p:cNvSpPr>
          <p:nvPr>
            <p:ph sz="quarter" idx="21"/>
          </p:nvPr>
        </p:nvSpPr>
        <p:spPr/>
        <p:txBody>
          <a:bodyPr/>
          <a:lstStyle/>
          <a:p>
            <a:endParaRPr lang="en-US"/>
          </a:p>
        </p:txBody>
      </p:sp>
      <p:pic>
        <p:nvPicPr>
          <p:cNvPr id="8" name="Picture 7">
            <a:extLst>
              <a:ext uri="{FF2B5EF4-FFF2-40B4-BE49-F238E27FC236}">
                <a16:creationId xmlns:a16="http://schemas.microsoft.com/office/drawing/2014/main" id="{7401535C-91CA-8059-9CEF-2148A07DFC01}"/>
              </a:ext>
            </a:extLst>
          </p:cNvPr>
          <p:cNvPicPr>
            <a:picLocks noChangeAspect="1"/>
          </p:cNvPicPr>
          <p:nvPr/>
        </p:nvPicPr>
        <p:blipFill>
          <a:blip r:embed="rId2"/>
          <a:stretch>
            <a:fillRect/>
          </a:stretch>
        </p:blipFill>
        <p:spPr>
          <a:xfrm>
            <a:off x="7005298" y="228600"/>
            <a:ext cx="6814747" cy="7772400"/>
          </a:xfrm>
          <a:prstGeom prst="rect">
            <a:avLst/>
          </a:prstGeom>
        </p:spPr>
      </p:pic>
    </p:spTree>
    <p:extLst>
      <p:ext uri="{BB962C8B-B14F-4D97-AF65-F5344CB8AC3E}">
        <p14:creationId xmlns:p14="http://schemas.microsoft.com/office/powerpoint/2010/main" val="3638240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C493F6-BD73-9A8F-1C0F-BA24EF8E3C34}"/>
              </a:ext>
            </a:extLst>
          </p:cNvPr>
          <p:cNvSpPr>
            <a:spLocks noGrp="1"/>
          </p:cNvSpPr>
          <p:nvPr>
            <p:ph type="sldNum" sz="quarter" idx="12"/>
          </p:nvPr>
        </p:nvSpPr>
        <p:spPr/>
        <p:txBody>
          <a:bodyPr/>
          <a:lstStyle/>
          <a:p>
            <a:fld id="{FE7A4BB3-E848-5A44-82DF-322201952CD8}" type="slidenum">
              <a:rPr lang="en-US" smtClean="0"/>
              <a:pPr/>
              <a:t>48</a:t>
            </a:fld>
            <a:endParaRPr lang="en-US"/>
          </a:p>
        </p:txBody>
      </p:sp>
      <p:sp>
        <p:nvSpPr>
          <p:cNvPr id="5" name="Title 4">
            <a:extLst>
              <a:ext uri="{FF2B5EF4-FFF2-40B4-BE49-F238E27FC236}">
                <a16:creationId xmlns:a16="http://schemas.microsoft.com/office/drawing/2014/main" id="{218D5995-0EDA-518F-BEC8-D154AF9B3B08}"/>
              </a:ext>
            </a:extLst>
          </p:cNvPr>
          <p:cNvSpPr>
            <a:spLocks noGrp="1"/>
          </p:cNvSpPr>
          <p:nvPr>
            <p:ph type="title"/>
          </p:nvPr>
        </p:nvSpPr>
        <p:spPr/>
        <p:txBody>
          <a:bodyPr/>
          <a:lstStyle/>
          <a:p>
            <a:r>
              <a:rPr lang="en-US"/>
              <a:t>Control Room Type  Example / Outputs .PLT</a:t>
            </a:r>
          </a:p>
        </p:txBody>
      </p:sp>
      <p:sp>
        <p:nvSpPr>
          <p:cNvPr id="6" name="Content Placeholder 5">
            <a:extLst>
              <a:ext uri="{FF2B5EF4-FFF2-40B4-BE49-F238E27FC236}">
                <a16:creationId xmlns:a16="http://schemas.microsoft.com/office/drawing/2014/main" id="{37CFFC41-83FA-401C-B91D-95662F35B74D}"/>
              </a:ext>
            </a:extLst>
          </p:cNvPr>
          <p:cNvSpPr>
            <a:spLocks noGrp="1"/>
          </p:cNvSpPr>
          <p:nvPr>
            <p:ph sz="quarter" idx="21"/>
          </p:nvPr>
        </p:nvSpPr>
        <p:spPr/>
        <p:txBody>
          <a:bodyPr/>
          <a:lstStyle/>
          <a:p>
            <a:endParaRPr lang="en-US"/>
          </a:p>
        </p:txBody>
      </p:sp>
      <p:pic>
        <p:nvPicPr>
          <p:cNvPr id="8" name="Picture 7">
            <a:extLst>
              <a:ext uri="{FF2B5EF4-FFF2-40B4-BE49-F238E27FC236}">
                <a16:creationId xmlns:a16="http://schemas.microsoft.com/office/drawing/2014/main" id="{4CA1145D-D772-3A4F-79F8-0BD9AF4EA59E}"/>
              </a:ext>
            </a:extLst>
          </p:cNvPr>
          <p:cNvPicPr>
            <a:picLocks noChangeAspect="1"/>
          </p:cNvPicPr>
          <p:nvPr/>
        </p:nvPicPr>
        <p:blipFill>
          <a:blip r:embed="rId2"/>
          <a:stretch>
            <a:fillRect/>
          </a:stretch>
        </p:blipFill>
        <p:spPr>
          <a:xfrm>
            <a:off x="5852159" y="2017422"/>
            <a:ext cx="8686800" cy="5653213"/>
          </a:xfrm>
          <a:prstGeom prst="rect">
            <a:avLst/>
          </a:prstGeom>
        </p:spPr>
      </p:pic>
    </p:spTree>
    <p:extLst>
      <p:ext uri="{BB962C8B-B14F-4D97-AF65-F5344CB8AC3E}">
        <p14:creationId xmlns:p14="http://schemas.microsoft.com/office/powerpoint/2010/main" val="1945079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5A91A1-DA88-BC04-0BA4-8E9A5F7AE4FF}"/>
              </a:ext>
            </a:extLst>
          </p:cNvPr>
          <p:cNvSpPr>
            <a:spLocks noGrp="1"/>
          </p:cNvSpPr>
          <p:nvPr>
            <p:ph type="sldNum" sz="quarter" idx="12"/>
          </p:nvPr>
        </p:nvSpPr>
        <p:spPr/>
        <p:txBody>
          <a:bodyPr/>
          <a:lstStyle/>
          <a:p>
            <a:fld id="{FE7A4BB3-E848-5A44-82DF-322201952CD8}" type="slidenum">
              <a:rPr lang="en-US" smtClean="0"/>
              <a:pPr/>
              <a:t>49</a:t>
            </a:fld>
            <a:endParaRPr lang="en-US"/>
          </a:p>
        </p:txBody>
      </p:sp>
      <p:sp>
        <p:nvSpPr>
          <p:cNvPr id="3" name="Content Placeholder 2">
            <a:extLst>
              <a:ext uri="{FF2B5EF4-FFF2-40B4-BE49-F238E27FC236}">
                <a16:creationId xmlns:a16="http://schemas.microsoft.com/office/drawing/2014/main" id="{ED3F3596-715E-59BA-BB94-492C5222EC52}"/>
              </a:ext>
            </a:extLst>
          </p:cNvPr>
          <p:cNvSpPr>
            <a:spLocks noGrp="1"/>
          </p:cNvSpPr>
          <p:nvPr>
            <p:ph sz="quarter" idx="20"/>
          </p:nvPr>
        </p:nvSpPr>
        <p:spPr>
          <a:xfrm>
            <a:off x="6829168" y="457199"/>
            <a:ext cx="7373874" cy="4236721"/>
          </a:xfrm>
        </p:spPr>
        <p:txBody>
          <a:bodyPr/>
          <a:lstStyle/>
          <a:p>
            <a:r>
              <a:rPr lang="en-US"/>
              <a:t>Each of the output files that are available from the Outputs panel in the UI are also available from the User folder for the simulation</a:t>
            </a:r>
          </a:p>
          <a:p>
            <a:r>
              <a:rPr lang="en-US"/>
              <a:t>Additionally, JSON format output is available for transmitting data to other SIERRA modules, to be developed in the future</a:t>
            </a:r>
          </a:p>
        </p:txBody>
      </p:sp>
      <p:sp>
        <p:nvSpPr>
          <p:cNvPr id="4" name="Content Placeholder 3">
            <a:extLst>
              <a:ext uri="{FF2B5EF4-FFF2-40B4-BE49-F238E27FC236}">
                <a16:creationId xmlns:a16="http://schemas.microsoft.com/office/drawing/2014/main" id="{EF89F1D1-E054-C2C6-42A3-108B09D745A1}"/>
              </a:ext>
            </a:extLst>
          </p:cNvPr>
          <p:cNvSpPr>
            <a:spLocks noGrp="1"/>
          </p:cNvSpPr>
          <p:nvPr>
            <p:ph sz="quarter" idx="21"/>
          </p:nvPr>
        </p:nvSpPr>
        <p:spPr/>
        <p:txBody>
          <a:bodyPr/>
          <a:lstStyle/>
          <a:p>
            <a:endParaRPr lang="en-US"/>
          </a:p>
        </p:txBody>
      </p:sp>
      <p:sp>
        <p:nvSpPr>
          <p:cNvPr id="5" name="Title 4">
            <a:extLst>
              <a:ext uri="{FF2B5EF4-FFF2-40B4-BE49-F238E27FC236}">
                <a16:creationId xmlns:a16="http://schemas.microsoft.com/office/drawing/2014/main" id="{9539C413-B4C1-CF0E-EB77-97F21877EE90}"/>
              </a:ext>
            </a:extLst>
          </p:cNvPr>
          <p:cNvSpPr>
            <a:spLocks noGrp="1"/>
          </p:cNvSpPr>
          <p:nvPr>
            <p:ph type="title"/>
          </p:nvPr>
        </p:nvSpPr>
        <p:spPr/>
        <p:txBody>
          <a:bodyPr/>
          <a:lstStyle/>
          <a:p>
            <a:r>
              <a:rPr lang="en-US"/>
              <a:t>Control Room Type   Example / Output Files</a:t>
            </a:r>
          </a:p>
        </p:txBody>
      </p:sp>
      <p:pic>
        <p:nvPicPr>
          <p:cNvPr id="6" name="Picture 5">
            <a:extLst>
              <a:ext uri="{FF2B5EF4-FFF2-40B4-BE49-F238E27FC236}">
                <a16:creationId xmlns:a16="http://schemas.microsoft.com/office/drawing/2014/main" id="{E9687173-1E45-A25E-005B-333933FD7125}"/>
              </a:ext>
            </a:extLst>
          </p:cNvPr>
          <p:cNvPicPr>
            <a:picLocks noChangeAspect="1"/>
          </p:cNvPicPr>
          <p:nvPr/>
        </p:nvPicPr>
        <p:blipFill>
          <a:blip r:embed="rId2"/>
          <a:stretch>
            <a:fillRect/>
          </a:stretch>
        </p:blipFill>
        <p:spPr>
          <a:xfrm>
            <a:off x="6983167" y="4907031"/>
            <a:ext cx="7065876" cy="2865368"/>
          </a:xfrm>
          <a:prstGeom prst="rect">
            <a:avLst/>
          </a:prstGeom>
        </p:spPr>
      </p:pic>
    </p:spTree>
    <p:extLst>
      <p:ext uri="{BB962C8B-B14F-4D97-AF65-F5344CB8AC3E}">
        <p14:creationId xmlns:p14="http://schemas.microsoft.com/office/powerpoint/2010/main" val="80702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249BF-09F8-EB29-CC69-FC89094CFBF4}"/>
              </a:ext>
            </a:extLst>
          </p:cNvPr>
          <p:cNvSpPr>
            <a:spLocks noGrp="1"/>
          </p:cNvSpPr>
          <p:nvPr>
            <p:ph type="sldNum" sz="quarter" idx="12"/>
          </p:nvPr>
        </p:nvSpPr>
        <p:spPr/>
        <p:txBody>
          <a:bodyPr/>
          <a:lstStyle/>
          <a:p>
            <a:fld id="{FE7A4BB3-E848-5A44-82DF-322201952CD8}" type="slidenum">
              <a:rPr lang="en-US" smtClean="0"/>
              <a:pPr/>
              <a:t>5</a:t>
            </a:fld>
            <a:endParaRPr lang="en-US"/>
          </a:p>
        </p:txBody>
      </p:sp>
      <p:sp>
        <p:nvSpPr>
          <p:cNvPr id="3" name="Title 2">
            <a:extLst>
              <a:ext uri="{FF2B5EF4-FFF2-40B4-BE49-F238E27FC236}">
                <a16:creationId xmlns:a16="http://schemas.microsoft.com/office/drawing/2014/main" id="{C03A09CB-6DC7-ED17-B2B2-EFC9F18108AB}"/>
              </a:ext>
            </a:extLst>
          </p:cNvPr>
          <p:cNvSpPr>
            <a:spLocks noGrp="1"/>
          </p:cNvSpPr>
          <p:nvPr>
            <p:ph type="title"/>
          </p:nvPr>
        </p:nvSpPr>
        <p:spPr/>
        <p:txBody>
          <a:bodyPr/>
          <a:lstStyle/>
          <a:p>
            <a:r>
              <a:rPr lang="en-US"/>
              <a:t>Motivation for Code Consolidation – Non-LWRs</a:t>
            </a:r>
          </a:p>
        </p:txBody>
      </p:sp>
      <p:sp>
        <p:nvSpPr>
          <p:cNvPr id="4" name="Content Placeholder 3">
            <a:extLst>
              <a:ext uri="{FF2B5EF4-FFF2-40B4-BE49-F238E27FC236}">
                <a16:creationId xmlns:a16="http://schemas.microsoft.com/office/drawing/2014/main" id="{AD64FC57-2EE7-1BB0-3B8D-A0F965A22B5B}"/>
              </a:ext>
            </a:extLst>
          </p:cNvPr>
          <p:cNvSpPr>
            <a:spLocks noGrp="1"/>
          </p:cNvSpPr>
          <p:nvPr>
            <p:ph sz="quarter" idx="20"/>
          </p:nvPr>
        </p:nvSpPr>
        <p:spPr>
          <a:xfrm>
            <a:off x="1371600" y="2057399"/>
            <a:ext cx="7772400" cy="5486401"/>
          </a:xfrm>
        </p:spPr>
        <p:txBody>
          <a:bodyPr/>
          <a:lstStyle/>
          <a:p>
            <a:r>
              <a:rPr lang="en-US"/>
              <a:t>NRC Non-Light Water Reactor (Non-LWR) Vision and Strategy, Volume 4 — Licensing and Siting Dose Assessment Codes ​</a:t>
            </a:r>
          </a:p>
          <a:p>
            <a:pPr lvl="1"/>
            <a:r>
              <a:rPr lang="en-US"/>
              <a:t>Describes the computer codes in RAMP and how they would be applied to each of the principal non-LWR design types, </a:t>
            </a:r>
          </a:p>
          <a:p>
            <a:pPr lvl="1"/>
            <a:r>
              <a:rPr lang="en-US"/>
              <a:t>Summarizes the tasks necessary to resolve “gaps” in the capability to model and simulate those designs with the accuracy required by the regulator. ​</a:t>
            </a:r>
          </a:p>
          <a:p>
            <a:r>
              <a:rPr lang="en-US"/>
              <a:t>Code consolidation can help resolve the identified gaps in the RAMP suite of codes</a:t>
            </a:r>
          </a:p>
        </p:txBody>
      </p:sp>
      <p:pic>
        <p:nvPicPr>
          <p:cNvPr id="5" name="Picture 2">
            <a:extLst>
              <a:ext uri="{FF2B5EF4-FFF2-40B4-BE49-F238E27FC236}">
                <a16:creationId xmlns:a16="http://schemas.microsoft.com/office/drawing/2014/main" id="{F3160DB0-FADB-FDD9-1E18-56DF8C114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2296" y="1747489"/>
            <a:ext cx="4572000" cy="58841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1D29B257-0430-2398-F7FE-43D48821AC65}"/>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965924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F01005-50C7-E53A-A561-3119EF9B80FA}"/>
              </a:ext>
            </a:extLst>
          </p:cNvPr>
          <p:cNvSpPr>
            <a:spLocks noGrp="1"/>
          </p:cNvSpPr>
          <p:nvPr>
            <p:ph type="sldNum" sz="quarter" idx="12"/>
          </p:nvPr>
        </p:nvSpPr>
        <p:spPr/>
        <p:txBody>
          <a:bodyPr/>
          <a:lstStyle/>
          <a:p>
            <a:fld id="{FE7A4BB3-E848-5A44-82DF-322201952CD8}" type="slidenum">
              <a:rPr lang="en-US" smtClean="0"/>
              <a:pPr/>
              <a:t>50</a:t>
            </a:fld>
            <a:endParaRPr lang="en-US"/>
          </a:p>
        </p:txBody>
      </p:sp>
      <p:sp>
        <p:nvSpPr>
          <p:cNvPr id="3" name="Title 2">
            <a:extLst>
              <a:ext uri="{FF2B5EF4-FFF2-40B4-BE49-F238E27FC236}">
                <a16:creationId xmlns:a16="http://schemas.microsoft.com/office/drawing/2014/main" id="{D32325F5-966E-4A75-C1F1-546DB9274A50}"/>
              </a:ext>
            </a:extLst>
          </p:cNvPr>
          <p:cNvSpPr>
            <a:spLocks noGrp="1"/>
          </p:cNvSpPr>
          <p:nvPr>
            <p:ph type="title"/>
          </p:nvPr>
        </p:nvSpPr>
        <p:spPr/>
        <p:txBody>
          <a:bodyPr/>
          <a:lstStyle/>
          <a:p>
            <a:r>
              <a:rPr lang="en-US"/>
              <a:t>SIERRA Folder Structure</a:t>
            </a:r>
          </a:p>
        </p:txBody>
      </p:sp>
      <p:sp>
        <p:nvSpPr>
          <p:cNvPr id="4" name="Content Placeholder 3">
            <a:extLst>
              <a:ext uri="{FF2B5EF4-FFF2-40B4-BE49-F238E27FC236}">
                <a16:creationId xmlns:a16="http://schemas.microsoft.com/office/drawing/2014/main" id="{F77222F6-2DF4-326A-1781-968D7CB9AD2B}"/>
              </a:ext>
            </a:extLst>
          </p:cNvPr>
          <p:cNvSpPr>
            <a:spLocks noGrp="1"/>
          </p:cNvSpPr>
          <p:nvPr>
            <p:ph sz="quarter" idx="20"/>
          </p:nvPr>
        </p:nvSpPr>
        <p:spPr>
          <a:xfrm>
            <a:off x="1371600" y="2057399"/>
            <a:ext cx="5549900" cy="5486401"/>
          </a:xfrm>
        </p:spPr>
        <p:txBody>
          <a:bodyPr/>
          <a:lstStyle/>
          <a:p>
            <a:r>
              <a:rPr lang="en-US"/>
              <a:t>Default location for SIERRA folder is in the C: drive</a:t>
            </a:r>
          </a:p>
          <a:p>
            <a:pPr lvl="1"/>
            <a:r>
              <a:rPr lang="en-US" err="1"/>
              <a:t>Test_Cases_ATD</a:t>
            </a:r>
            <a:r>
              <a:rPr lang="en-US"/>
              <a:t> – contain test cases for each release type for each analysis type (i.e., Control Room Analysis, Design Basis Accidents Analysis, and Routine Analysis)</a:t>
            </a:r>
          </a:p>
          <a:p>
            <a:pPr lvl="1"/>
            <a:r>
              <a:rPr lang="en-US"/>
              <a:t>Users – contain analysis data within Simulation Case folder</a:t>
            </a:r>
          </a:p>
        </p:txBody>
      </p:sp>
      <p:pic>
        <p:nvPicPr>
          <p:cNvPr id="8" name="Picture 7">
            <a:extLst>
              <a:ext uri="{FF2B5EF4-FFF2-40B4-BE49-F238E27FC236}">
                <a16:creationId xmlns:a16="http://schemas.microsoft.com/office/drawing/2014/main" id="{C02B3916-24A6-76DD-2878-308B38B6DA8F}"/>
              </a:ext>
            </a:extLst>
          </p:cNvPr>
          <p:cNvPicPr>
            <a:picLocks noChangeAspect="1"/>
          </p:cNvPicPr>
          <p:nvPr/>
        </p:nvPicPr>
        <p:blipFill>
          <a:blip r:embed="rId2"/>
          <a:stretch>
            <a:fillRect/>
          </a:stretch>
        </p:blipFill>
        <p:spPr>
          <a:xfrm>
            <a:off x="7264895" y="2057398"/>
            <a:ext cx="7237451" cy="5029200"/>
          </a:xfrm>
          <a:prstGeom prst="rect">
            <a:avLst/>
          </a:prstGeom>
          <a:ln>
            <a:solidFill>
              <a:schemeClr val="tx1"/>
            </a:solidFill>
          </a:ln>
        </p:spPr>
      </p:pic>
      <p:sp>
        <p:nvSpPr>
          <p:cNvPr id="5" name="Footer Placeholder 4">
            <a:extLst>
              <a:ext uri="{FF2B5EF4-FFF2-40B4-BE49-F238E27FC236}">
                <a16:creationId xmlns:a16="http://schemas.microsoft.com/office/drawing/2014/main" id="{2E069794-55EC-D476-6116-2DA969975C81}"/>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40547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FB3956-D760-1EAD-0B53-0A68FE46C94B}"/>
              </a:ext>
            </a:extLst>
          </p:cNvPr>
          <p:cNvSpPr>
            <a:spLocks noGrp="1"/>
          </p:cNvSpPr>
          <p:nvPr>
            <p:ph type="sldNum" sz="quarter" idx="12"/>
          </p:nvPr>
        </p:nvSpPr>
        <p:spPr/>
        <p:txBody>
          <a:bodyPr/>
          <a:lstStyle/>
          <a:p>
            <a:fld id="{FE7A4BB3-E848-5A44-82DF-322201952CD8}" type="slidenum">
              <a:rPr lang="en-US" smtClean="0"/>
              <a:pPr/>
              <a:t>51</a:t>
            </a:fld>
            <a:endParaRPr lang="en-US"/>
          </a:p>
        </p:txBody>
      </p:sp>
      <p:sp>
        <p:nvSpPr>
          <p:cNvPr id="3" name="Title 2">
            <a:extLst>
              <a:ext uri="{FF2B5EF4-FFF2-40B4-BE49-F238E27FC236}">
                <a16:creationId xmlns:a16="http://schemas.microsoft.com/office/drawing/2014/main" id="{0245D5CC-59CC-17E2-FAA2-593030A05550}"/>
              </a:ext>
            </a:extLst>
          </p:cNvPr>
          <p:cNvSpPr>
            <a:spLocks noGrp="1"/>
          </p:cNvSpPr>
          <p:nvPr>
            <p:ph type="title"/>
          </p:nvPr>
        </p:nvSpPr>
        <p:spPr/>
        <p:txBody>
          <a:bodyPr/>
          <a:lstStyle/>
          <a:p>
            <a:r>
              <a:rPr lang="en-US"/>
              <a:t>SIERRA ATD Test Cases Folders</a:t>
            </a:r>
          </a:p>
        </p:txBody>
      </p:sp>
      <p:sp>
        <p:nvSpPr>
          <p:cNvPr id="4" name="Content Placeholder 3">
            <a:extLst>
              <a:ext uri="{FF2B5EF4-FFF2-40B4-BE49-F238E27FC236}">
                <a16:creationId xmlns:a16="http://schemas.microsoft.com/office/drawing/2014/main" id="{D9B1771C-8A6F-8F1E-000D-E1388856CA28}"/>
              </a:ext>
            </a:extLst>
          </p:cNvPr>
          <p:cNvSpPr>
            <a:spLocks noGrp="1"/>
          </p:cNvSpPr>
          <p:nvPr>
            <p:ph sz="quarter" idx="20"/>
          </p:nvPr>
        </p:nvSpPr>
        <p:spPr>
          <a:xfrm>
            <a:off x="1371600" y="2057399"/>
            <a:ext cx="5600700" cy="5486401"/>
          </a:xfrm>
        </p:spPr>
        <p:txBody>
          <a:bodyPr/>
          <a:lstStyle/>
          <a:p>
            <a:r>
              <a:rPr lang="en-US"/>
              <a:t>Within each test case folder, there is an inputs folder and outputs folder</a:t>
            </a:r>
          </a:p>
          <a:p>
            <a:r>
              <a:rPr lang="en-US"/>
              <a:t>Inputs contains a single JSON file that can be loaded into a simulation</a:t>
            </a:r>
          </a:p>
          <a:p>
            <a:r>
              <a:rPr lang="en-US"/>
              <a:t>Outputs contains multiple output files: </a:t>
            </a:r>
          </a:p>
          <a:p>
            <a:pPr lvl="1"/>
            <a:r>
              <a:rPr lang="en-US"/>
              <a:t>Standard outputs mirroring the legacy code outputs</a:t>
            </a:r>
          </a:p>
          <a:p>
            <a:pPr lvl="1"/>
            <a:r>
              <a:rPr lang="en-US"/>
              <a:t>JSON outputs for future use with other SIERRA modules</a:t>
            </a:r>
          </a:p>
        </p:txBody>
      </p:sp>
      <p:pic>
        <p:nvPicPr>
          <p:cNvPr id="6" name="Picture 5">
            <a:extLst>
              <a:ext uri="{FF2B5EF4-FFF2-40B4-BE49-F238E27FC236}">
                <a16:creationId xmlns:a16="http://schemas.microsoft.com/office/drawing/2014/main" id="{36BD0A43-CDF3-1449-D0B7-DE4071460178}"/>
              </a:ext>
            </a:extLst>
          </p:cNvPr>
          <p:cNvPicPr>
            <a:picLocks noChangeAspect="1"/>
          </p:cNvPicPr>
          <p:nvPr/>
        </p:nvPicPr>
        <p:blipFill>
          <a:blip r:embed="rId2"/>
          <a:stretch>
            <a:fillRect/>
          </a:stretch>
        </p:blipFill>
        <p:spPr>
          <a:xfrm>
            <a:off x="7315200" y="4830554"/>
            <a:ext cx="7040880" cy="2909558"/>
          </a:xfrm>
          <a:prstGeom prst="rect">
            <a:avLst/>
          </a:prstGeom>
          <a:ln>
            <a:solidFill>
              <a:schemeClr val="tx1"/>
            </a:solidFill>
          </a:ln>
        </p:spPr>
      </p:pic>
      <p:pic>
        <p:nvPicPr>
          <p:cNvPr id="8" name="Picture 7">
            <a:extLst>
              <a:ext uri="{FF2B5EF4-FFF2-40B4-BE49-F238E27FC236}">
                <a16:creationId xmlns:a16="http://schemas.microsoft.com/office/drawing/2014/main" id="{883F8314-0F59-C4D7-EA2D-E7C9E65472A1}"/>
              </a:ext>
            </a:extLst>
          </p:cNvPr>
          <p:cNvPicPr>
            <a:picLocks noChangeAspect="1"/>
          </p:cNvPicPr>
          <p:nvPr/>
        </p:nvPicPr>
        <p:blipFill>
          <a:blip r:embed="rId3"/>
          <a:stretch>
            <a:fillRect/>
          </a:stretch>
        </p:blipFill>
        <p:spPr>
          <a:xfrm>
            <a:off x="7315200" y="1778071"/>
            <a:ext cx="7040880" cy="2823883"/>
          </a:xfrm>
          <a:prstGeom prst="rect">
            <a:avLst/>
          </a:prstGeom>
          <a:ln>
            <a:solidFill>
              <a:schemeClr val="tx1"/>
            </a:solidFill>
          </a:ln>
        </p:spPr>
      </p:pic>
      <p:sp>
        <p:nvSpPr>
          <p:cNvPr id="5" name="Footer Placeholder 4">
            <a:extLst>
              <a:ext uri="{FF2B5EF4-FFF2-40B4-BE49-F238E27FC236}">
                <a16:creationId xmlns:a16="http://schemas.microsoft.com/office/drawing/2014/main" id="{DCD15767-2ADF-2639-095B-A8ADEDE06BCD}"/>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6935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C24141-40A6-3834-B86D-E1C14805B342}"/>
              </a:ext>
            </a:extLst>
          </p:cNvPr>
          <p:cNvSpPr>
            <a:spLocks noGrp="1"/>
          </p:cNvSpPr>
          <p:nvPr>
            <p:ph type="sldNum" sz="quarter" idx="12"/>
          </p:nvPr>
        </p:nvSpPr>
        <p:spPr/>
        <p:txBody>
          <a:bodyPr/>
          <a:lstStyle/>
          <a:p>
            <a:fld id="{FE7A4BB3-E848-5A44-82DF-322201952CD8}" type="slidenum">
              <a:rPr lang="en-US" smtClean="0"/>
              <a:pPr/>
              <a:t>52</a:t>
            </a:fld>
            <a:endParaRPr lang="en-US"/>
          </a:p>
        </p:txBody>
      </p:sp>
      <p:sp>
        <p:nvSpPr>
          <p:cNvPr id="3" name="Title 2">
            <a:extLst>
              <a:ext uri="{FF2B5EF4-FFF2-40B4-BE49-F238E27FC236}">
                <a16:creationId xmlns:a16="http://schemas.microsoft.com/office/drawing/2014/main" id="{60B14C54-2E89-6827-0CBE-5C4D2A6A64FB}"/>
              </a:ext>
            </a:extLst>
          </p:cNvPr>
          <p:cNvSpPr>
            <a:spLocks noGrp="1"/>
          </p:cNvSpPr>
          <p:nvPr>
            <p:ph type="title"/>
          </p:nvPr>
        </p:nvSpPr>
        <p:spPr>
          <a:xfrm>
            <a:off x="1409700" y="472966"/>
            <a:ext cx="8369299" cy="874673"/>
          </a:xfrm>
        </p:spPr>
        <p:txBody>
          <a:bodyPr/>
          <a:lstStyle/>
          <a:p>
            <a:r>
              <a:rPr lang="en-US"/>
              <a:t>SIERRA ATD Simulation Case Folders</a:t>
            </a:r>
          </a:p>
        </p:txBody>
      </p:sp>
      <p:sp>
        <p:nvSpPr>
          <p:cNvPr id="4" name="Content Placeholder 3">
            <a:extLst>
              <a:ext uri="{FF2B5EF4-FFF2-40B4-BE49-F238E27FC236}">
                <a16:creationId xmlns:a16="http://schemas.microsoft.com/office/drawing/2014/main" id="{66A05E96-DCD6-05F6-76BD-8C05FAD36D66}"/>
              </a:ext>
            </a:extLst>
          </p:cNvPr>
          <p:cNvSpPr>
            <a:spLocks noGrp="1"/>
          </p:cNvSpPr>
          <p:nvPr>
            <p:ph sz="quarter" idx="20"/>
          </p:nvPr>
        </p:nvSpPr>
        <p:spPr>
          <a:xfrm>
            <a:off x="1371600" y="2057399"/>
            <a:ext cx="5600700" cy="5486401"/>
          </a:xfrm>
        </p:spPr>
        <p:txBody>
          <a:bodyPr/>
          <a:lstStyle/>
          <a:p>
            <a:r>
              <a:rPr lang="en-US"/>
              <a:t>Within each Simulation Case folder there is an automatically-generated folder that contains an inputs folder and outputs folder</a:t>
            </a:r>
          </a:p>
          <a:p>
            <a:r>
              <a:rPr lang="en-US"/>
              <a:t>Run Analysis creates a folder named </a:t>
            </a:r>
            <a:r>
              <a:rPr lang="en-US" err="1"/>
              <a:t>YYYY_MM_DD_hh_mm_ss</a:t>
            </a:r>
            <a:endParaRPr lang="en-US"/>
          </a:p>
        </p:txBody>
      </p:sp>
      <p:pic>
        <p:nvPicPr>
          <p:cNvPr id="6" name="Picture 5">
            <a:extLst>
              <a:ext uri="{FF2B5EF4-FFF2-40B4-BE49-F238E27FC236}">
                <a16:creationId xmlns:a16="http://schemas.microsoft.com/office/drawing/2014/main" id="{718C74F9-24E2-0843-4AC3-7DE9999795B5}"/>
              </a:ext>
            </a:extLst>
          </p:cNvPr>
          <p:cNvPicPr>
            <a:picLocks noChangeAspect="1"/>
          </p:cNvPicPr>
          <p:nvPr/>
        </p:nvPicPr>
        <p:blipFill>
          <a:blip r:embed="rId2"/>
          <a:stretch>
            <a:fillRect/>
          </a:stretch>
        </p:blipFill>
        <p:spPr>
          <a:xfrm>
            <a:off x="7315200" y="2560320"/>
            <a:ext cx="7040880" cy="1701236"/>
          </a:xfrm>
          <a:prstGeom prst="rect">
            <a:avLst/>
          </a:prstGeom>
          <a:ln>
            <a:solidFill>
              <a:schemeClr val="tx1"/>
            </a:solidFill>
          </a:ln>
        </p:spPr>
      </p:pic>
      <p:grpSp>
        <p:nvGrpSpPr>
          <p:cNvPr id="10" name="Group 9">
            <a:extLst>
              <a:ext uri="{FF2B5EF4-FFF2-40B4-BE49-F238E27FC236}">
                <a16:creationId xmlns:a16="http://schemas.microsoft.com/office/drawing/2014/main" id="{6E660088-5EF6-6987-826B-B5E822E22DA0}"/>
              </a:ext>
            </a:extLst>
          </p:cNvPr>
          <p:cNvGrpSpPr/>
          <p:nvPr/>
        </p:nvGrpSpPr>
        <p:grpSpPr>
          <a:xfrm>
            <a:off x="7315200" y="4554220"/>
            <a:ext cx="7040880" cy="2841506"/>
            <a:chOff x="7315200" y="4554220"/>
            <a:chExt cx="7040880" cy="2841506"/>
          </a:xfrm>
        </p:grpSpPr>
        <p:pic>
          <p:nvPicPr>
            <p:cNvPr id="8" name="Picture 7">
              <a:extLst>
                <a:ext uri="{FF2B5EF4-FFF2-40B4-BE49-F238E27FC236}">
                  <a16:creationId xmlns:a16="http://schemas.microsoft.com/office/drawing/2014/main" id="{D6B5C8B1-11D2-8549-E2AB-2AB361180240}"/>
                </a:ext>
              </a:extLst>
            </p:cNvPr>
            <p:cNvPicPr>
              <a:picLocks noChangeAspect="1"/>
            </p:cNvPicPr>
            <p:nvPr/>
          </p:nvPicPr>
          <p:blipFill>
            <a:blip r:embed="rId3"/>
            <a:stretch>
              <a:fillRect/>
            </a:stretch>
          </p:blipFill>
          <p:spPr>
            <a:xfrm>
              <a:off x="7315200" y="4554220"/>
              <a:ext cx="7040880" cy="2841506"/>
            </a:xfrm>
            <a:prstGeom prst="rect">
              <a:avLst/>
            </a:prstGeom>
            <a:ln>
              <a:solidFill>
                <a:schemeClr val="tx1"/>
              </a:solidFill>
            </a:ln>
          </p:spPr>
        </p:pic>
        <p:sp>
          <p:nvSpPr>
            <p:cNvPr id="9" name="Rectangle 8">
              <a:extLst>
                <a:ext uri="{FF2B5EF4-FFF2-40B4-BE49-F238E27FC236}">
                  <a16:creationId xmlns:a16="http://schemas.microsoft.com/office/drawing/2014/main" id="{B71DDBCE-A89F-C8D2-F207-BA36ECBB082F}"/>
                </a:ext>
              </a:extLst>
            </p:cNvPr>
            <p:cNvSpPr/>
            <p:nvPr/>
          </p:nvSpPr>
          <p:spPr>
            <a:xfrm>
              <a:off x="7747000" y="6210300"/>
              <a:ext cx="2628900" cy="1117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oter Placeholder 4">
            <a:extLst>
              <a:ext uri="{FF2B5EF4-FFF2-40B4-BE49-F238E27FC236}">
                <a16:creationId xmlns:a16="http://schemas.microsoft.com/office/drawing/2014/main" id="{C9605D18-F039-4D91-6228-DAFE914FDC3D}"/>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83054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820433-6935-C412-472C-52AC36437B6B}"/>
              </a:ext>
            </a:extLst>
          </p:cNvPr>
          <p:cNvSpPr>
            <a:spLocks noGrp="1"/>
          </p:cNvSpPr>
          <p:nvPr>
            <p:ph type="sldNum" sz="quarter" idx="12"/>
          </p:nvPr>
        </p:nvSpPr>
        <p:spPr/>
        <p:txBody>
          <a:bodyPr/>
          <a:lstStyle/>
          <a:p>
            <a:fld id="{FE7A4BB3-E848-5A44-82DF-322201952CD8}" type="slidenum">
              <a:rPr lang="en-US" smtClean="0"/>
              <a:pPr/>
              <a:t>53</a:t>
            </a:fld>
            <a:endParaRPr lang="en-US"/>
          </a:p>
        </p:txBody>
      </p:sp>
      <p:sp>
        <p:nvSpPr>
          <p:cNvPr id="3" name="Title 2">
            <a:extLst>
              <a:ext uri="{FF2B5EF4-FFF2-40B4-BE49-F238E27FC236}">
                <a16:creationId xmlns:a16="http://schemas.microsoft.com/office/drawing/2014/main" id="{9F0DA6FE-E4C5-EED7-6B94-431A99039513}"/>
              </a:ext>
            </a:extLst>
          </p:cNvPr>
          <p:cNvSpPr>
            <a:spLocks noGrp="1"/>
          </p:cNvSpPr>
          <p:nvPr>
            <p:ph type="title"/>
          </p:nvPr>
        </p:nvSpPr>
        <p:spPr/>
        <p:txBody>
          <a:bodyPr/>
          <a:lstStyle/>
          <a:p>
            <a:r>
              <a:rPr lang="en-US"/>
              <a:t>Example Input JSON</a:t>
            </a:r>
          </a:p>
        </p:txBody>
      </p:sp>
      <p:pic>
        <p:nvPicPr>
          <p:cNvPr id="4" name="Picture 3">
            <a:extLst>
              <a:ext uri="{FF2B5EF4-FFF2-40B4-BE49-F238E27FC236}">
                <a16:creationId xmlns:a16="http://schemas.microsoft.com/office/drawing/2014/main" id="{D3C536DB-9A38-998D-59D0-E019D7DF39FE}"/>
              </a:ext>
            </a:extLst>
          </p:cNvPr>
          <p:cNvPicPr>
            <a:picLocks noChangeAspect="1"/>
          </p:cNvPicPr>
          <p:nvPr/>
        </p:nvPicPr>
        <p:blipFill rotWithShape="1">
          <a:blip r:embed="rId3"/>
          <a:srcRect l="3958" t="12371" r="13060" b="2066"/>
          <a:stretch/>
        </p:blipFill>
        <p:spPr bwMode="auto">
          <a:xfrm>
            <a:off x="2160750" y="1573643"/>
            <a:ext cx="5243043" cy="6182991"/>
          </a:xfrm>
          <a:prstGeom prst="rect">
            <a:avLst/>
          </a:prstGeom>
          <a:ln>
            <a:noFill/>
          </a:ln>
          <a:extLst>
            <a:ext uri="{53640926-AAD7-44D8-BBD7-CCE9431645EC}">
              <a14:shadowObscured xmlns:a14="http://schemas.microsoft.com/office/drawing/2010/main"/>
            </a:ext>
          </a:extLst>
        </p:spPr>
      </p:pic>
      <p:sp>
        <p:nvSpPr>
          <p:cNvPr id="12" name="Content Placeholder 3">
            <a:extLst>
              <a:ext uri="{FF2B5EF4-FFF2-40B4-BE49-F238E27FC236}">
                <a16:creationId xmlns:a16="http://schemas.microsoft.com/office/drawing/2014/main" id="{CF0F92CD-28B4-C53A-F2C8-48D71522DA6B}"/>
              </a:ext>
            </a:extLst>
          </p:cNvPr>
          <p:cNvSpPr>
            <a:spLocks noGrp="1"/>
          </p:cNvSpPr>
          <p:nvPr>
            <p:ph sz="quarter" idx="20"/>
          </p:nvPr>
        </p:nvSpPr>
        <p:spPr>
          <a:xfrm>
            <a:off x="8125968" y="2057399"/>
            <a:ext cx="5600700" cy="5486401"/>
          </a:xfrm>
        </p:spPr>
        <p:txBody>
          <a:bodyPr/>
          <a:lstStyle/>
          <a:p>
            <a:r>
              <a:rPr lang="en-US"/>
              <a:t>Inputs grouped by UI panel</a:t>
            </a:r>
          </a:p>
          <a:p>
            <a:pPr lvl="1"/>
            <a:r>
              <a:rPr lang="en-US" err="1"/>
              <a:t>source_info</a:t>
            </a:r>
            <a:endParaRPr lang="en-US"/>
          </a:p>
          <a:p>
            <a:pPr lvl="1"/>
            <a:r>
              <a:rPr lang="en-US" err="1"/>
              <a:t>receptor_info</a:t>
            </a:r>
            <a:endParaRPr lang="en-US"/>
          </a:p>
          <a:p>
            <a:pPr lvl="1"/>
            <a:r>
              <a:rPr lang="en-US" err="1"/>
              <a:t>met_info</a:t>
            </a:r>
            <a:endParaRPr lang="en-US"/>
          </a:p>
          <a:p>
            <a:pPr lvl="1"/>
            <a:r>
              <a:rPr lang="en-US" err="1"/>
              <a:t>prog_defaults_info</a:t>
            </a:r>
            <a:endParaRPr lang="en-US"/>
          </a:p>
        </p:txBody>
      </p:sp>
      <p:sp>
        <p:nvSpPr>
          <p:cNvPr id="5" name="Footer Placeholder 4">
            <a:extLst>
              <a:ext uri="{FF2B5EF4-FFF2-40B4-BE49-F238E27FC236}">
                <a16:creationId xmlns:a16="http://schemas.microsoft.com/office/drawing/2014/main" id="{500466FB-7C66-93AE-FA72-BF56A991C468}"/>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1669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820433-6935-C412-472C-52AC36437B6B}"/>
              </a:ext>
            </a:extLst>
          </p:cNvPr>
          <p:cNvSpPr>
            <a:spLocks noGrp="1"/>
          </p:cNvSpPr>
          <p:nvPr>
            <p:ph type="sldNum" sz="quarter" idx="12"/>
          </p:nvPr>
        </p:nvSpPr>
        <p:spPr/>
        <p:txBody>
          <a:bodyPr/>
          <a:lstStyle/>
          <a:p>
            <a:fld id="{FE7A4BB3-E848-5A44-82DF-322201952CD8}" type="slidenum">
              <a:rPr lang="en-US" smtClean="0"/>
              <a:pPr/>
              <a:t>54</a:t>
            </a:fld>
            <a:endParaRPr lang="en-US"/>
          </a:p>
        </p:txBody>
      </p:sp>
      <p:sp>
        <p:nvSpPr>
          <p:cNvPr id="3" name="Title 2">
            <a:extLst>
              <a:ext uri="{FF2B5EF4-FFF2-40B4-BE49-F238E27FC236}">
                <a16:creationId xmlns:a16="http://schemas.microsoft.com/office/drawing/2014/main" id="{9F0DA6FE-E4C5-EED7-6B94-431A99039513}"/>
              </a:ext>
            </a:extLst>
          </p:cNvPr>
          <p:cNvSpPr>
            <a:spLocks noGrp="1"/>
          </p:cNvSpPr>
          <p:nvPr>
            <p:ph type="title"/>
          </p:nvPr>
        </p:nvSpPr>
        <p:spPr/>
        <p:txBody>
          <a:bodyPr/>
          <a:lstStyle/>
          <a:p>
            <a:r>
              <a:rPr lang="en-US"/>
              <a:t>Example Output JSON</a:t>
            </a:r>
          </a:p>
        </p:txBody>
      </p:sp>
      <p:pic>
        <p:nvPicPr>
          <p:cNvPr id="5" name="Picture 4">
            <a:extLst>
              <a:ext uri="{FF2B5EF4-FFF2-40B4-BE49-F238E27FC236}">
                <a16:creationId xmlns:a16="http://schemas.microsoft.com/office/drawing/2014/main" id="{DBB74B6F-F575-0B7B-13A4-0BA3F109EF22}"/>
              </a:ext>
            </a:extLst>
          </p:cNvPr>
          <p:cNvPicPr>
            <a:picLocks noChangeAspect="1"/>
          </p:cNvPicPr>
          <p:nvPr/>
        </p:nvPicPr>
        <p:blipFill rotWithShape="1">
          <a:blip r:embed="rId3"/>
          <a:srcRect/>
          <a:stretch/>
        </p:blipFill>
        <p:spPr>
          <a:xfrm>
            <a:off x="1274507" y="1347639"/>
            <a:ext cx="4171950" cy="6743700"/>
          </a:xfrm>
          <a:prstGeom prst="rect">
            <a:avLst/>
          </a:prstGeom>
        </p:spPr>
      </p:pic>
      <p:pic>
        <p:nvPicPr>
          <p:cNvPr id="7" name="Picture 6">
            <a:extLst>
              <a:ext uri="{FF2B5EF4-FFF2-40B4-BE49-F238E27FC236}">
                <a16:creationId xmlns:a16="http://schemas.microsoft.com/office/drawing/2014/main" id="{757B8280-D128-3EA0-7587-2A4C1CF63AD5}"/>
              </a:ext>
            </a:extLst>
          </p:cNvPr>
          <p:cNvPicPr>
            <a:picLocks noChangeAspect="1"/>
          </p:cNvPicPr>
          <p:nvPr/>
        </p:nvPicPr>
        <p:blipFill rotWithShape="1">
          <a:blip r:embed="rId4"/>
          <a:srcRect/>
          <a:stretch/>
        </p:blipFill>
        <p:spPr>
          <a:xfrm>
            <a:off x="5701284" y="1641729"/>
            <a:ext cx="3886200" cy="5848350"/>
          </a:xfrm>
          <a:prstGeom prst="rect">
            <a:avLst/>
          </a:prstGeom>
        </p:spPr>
      </p:pic>
      <p:sp>
        <p:nvSpPr>
          <p:cNvPr id="8" name="Content Placeholder 3">
            <a:extLst>
              <a:ext uri="{FF2B5EF4-FFF2-40B4-BE49-F238E27FC236}">
                <a16:creationId xmlns:a16="http://schemas.microsoft.com/office/drawing/2014/main" id="{1BAF09AF-6798-505C-0FD0-1B0829A7DA36}"/>
              </a:ext>
            </a:extLst>
          </p:cNvPr>
          <p:cNvSpPr>
            <a:spLocks noGrp="1"/>
          </p:cNvSpPr>
          <p:nvPr>
            <p:ph sz="quarter" idx="20"/>
          </p:nvPr>
        </p:nvSpPr>
        <p:spPr>
          <a:xfrm>
            <a:off x="9741408" y="2057399"/>
            <a:ext cx="3985260" cy="5486401"/>
          </a:xfrm>
        </p:spPr>
        <p:txBody>
          <a:bodyPr/>
          <a:lstStyle/>
          <a:p>
            <a:r>
              <a:rPr lang="en-US"/>
              <a:t>Outputs grouped by averaging period</a:t>
            </a:r>
          </a:p>
          <a:p>
            <a:pPr lvl="1"/>
            <a:r>
              <a:rPr lang="en-US"/>
              <a:t>95</a:t>
            </a:r>
            <a:r>
              <a:rPr lang="en-US" baseline="30000"/>
              <a:t>th</a:t>
            </a:r>
            <a:r>
              <a:rPr lang="en-US"/>
              <a:t> percentile</a:t>
            </a:r>
          </a:p>
          <a:p>
            <a:pPr lvl="1"/>
            <a:r>
              <a:rPr lang="en-US"/>
              <a:t>99.5</a:t>
            </a:r>
            <a:r>
              <a:rPr lang="en-US" baseline="30000"/>
              <a:t>th</a:t>
            </a:r>
            <a:r>
              <a:rPr lang="en-US"/>
              <a:t> percentile</a:t>
            </a:r>
          </a:p>
          <a:p>
            <a:r>
              <a:rPr lang="en-US"/>
              <a:t>Standard Intervals</a:t>
            </a:r>
          </a:p>
          <a:p>
            <a:pPr lvl="1"/>
            <a:r>
              <a:rPr lang="en-US"/>
              <a:t>0-2 hours</a:t>
            </a:r>
          </a:p>
          <a:p>
            <a:pPr lvl="1"/>
            <a:r>
              <a:rPr lang="en-US"/>
              <a:t>2-8 hours</a:t>
            </a:r>
          </a:p>
          <a:p>
            <a:pPr lvl="1"/>
            <a:r>
              <a:rPr lang="en-US"/>
              <a:t>8-24 hours</a:t>
            </a:r>
          </a:p>
          <a:p>
            <a:pPr lvl="1"/>
            <a:r>
              <a:rPr lang="en-US"/>
              <a:t>1-4 days</a:t>
            </a:r>
          </a:p>
          <a:p>
            <a:pPr lvl="1"/>
            <a:r>
              <a:rPr lang="en-US"/>
              <a:t>4-30 days</a:t>
            </a:r>
          </a:p>
        </p:txBody>
      </p:sp>
      <p:sp>
        <p:nvSpPr>
          <p:cNvPr id="4" name="Footer Placeholder 3">
            <a:extLst>
              <a:ext uri="{FF2B5EF4-FFF2-40B4-BE49-F238E27FC236}">
                <a16:creationId xmlns:a16="http://schemas.microsoft.com/office/drawing/2014/main" id="{87F0226F-EE44-487A-1129-7E3F09A4B6E2}"/>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72192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55</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9236"/>
            <a:ext cx="11189880" cy="874673"/>
          </a:xfrm>
        </p:spPr>
        <p:txBody>
          <a:bodyPr/>
          <a:lstStyle/>
          <a:p>
            <a:r>
              <a:rPr lang="en-US"/>
              <a:t>Design Basis Accident Type - Source</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49408" y="1371599"/>
            <a:ext cx="4780694" cy="5486401"/>
          </a:xfrm>
        </p:spPr>
        <p:txBody>
          <a:bodyPr/>
          <a:lstStyle/>
          <a:p>
            <a:pPr marL="342900" marR="0" lvl="0" indent="-342900">
              <a:spcBef>
                <a:spcPts val="600"/>
              </a:spcBef>
              <a:spcAft>
                <a:spcPts val="0"/>
              </a:spcAft>
              <a:buFont typeface="+mj-lt"/>
              <a:buAutoNum type="arabicPeriod"/>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Release Type Selection - GROUND or ELEVATED.</a:t>
            </a:r>
          </a:p>
          <a:p>
            <a:pPr marL="342900" marR="0" lvl="0" indent="-342900">
              <a:spcBef>
                <a:spcPts val="600"/>
              </a:spcBef>
              <a:spcAft>
                <a:spcPts val="0"/>
              </a:spcAft>
              <a:buFont typeface="+mj-lt"/>
              <a:buAutoNum type="arabicPeriod"/>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Release Height - [10–300]. Disabled when Release Type is set to GROUND.</a:t>
            </a:r>
          </a:p>
          <a:p>
            <a:pPr marL="342900" marR="0" lvl="0" indent="-342900">
              <a:spcBef>
                <a:spcPts val="600"/>
              </a:spcBef>
              <a:spcAft>
                <a:spcPts val="0"/>
              </a:spcAft>
              <a:buFont typeface="+mj-lt"/>
              <a:buAutoNum type="arabicPeriod"/>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Stack Diameter – [0.1–20]. Disabled when Release Type is set to GROUND. Also disabled when Release Type is set to ELEVATED unless Plume Rise is checked in the Module Defaults panel.</a:t>
            </a:r>
          </a:p>
          <a:p>
            <a:pPr marL="342900" marR="0" lvl="0" indent="-342900">
              <a:spcBef>
                <a:spcPts val="600"/>
              </a:spcBef>
              <a:spcAft>
                <a:spcPts val="0"/>
              </a:spcAft>
              <a:buFont typeface="+mj-lt"/>
              <a:buAutoNum type="arabicPeriod"/>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Stack Flow Rate - [0–100]. Disabled for GROUND. Also disabled when Release Type is set to ELEVATED unless Plume Rise is checked in the Module Defaults panel.</a:t>
            </a:r>
          </a:p>
          <a:p>
            <a:pPr marL="342900" marR="0" lvl="0" indent="-342900">
              <a:spcBef>
                <a:spcPts val="600"/>
              </a:spcBef>
              <a:spcAft>
                <a:spcPts val="0"/>
              </a:spcAft>
              <a:buFont typeface="+mj-lt"/>
              <a:buAutoNum type="arabicPeriod"/>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Plant Grade Elevation Above Sea Level – For ELEVATED release. [0–2500].</a:t>
            </a:r>
          </a:p>
          <a:p>
            <a:pPr marL="342900" marR="0" lvl="0" indent="-342900">
              <a:spcBef>
                <a:spcPts val="600"/>
              </a:spcBef>
              <a:spcAft>
                <a:spcPts val="0"/>
              </a:spcAft>
              <a:buFont typeface="+mj-lt"/>
              <a:buAutoNum type="arabicPeriod"/>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Height - For a GROUND release. [0–300].</a:t>
            </a:r>
          </a:p>
          <a:p>
            <a:pPr marL="342900" marR="0" lvl="0" indent="-342900">
              <a:spcBef>
                <a:spcPts val="600"/>
              </a:spcBef>
              <a:spcAft>
                <a:spcPts val="0"/>
              </a:spcAft>
              <a:buFont typeface="+mj-lt"/>
              <a:buAutoNum type="arabicPeriod"/>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Cross-sectional Area - For a GROUND release. [0–10,000].</a:t>
            </a:r>
          </a:p>
          <a:p>
            <a:pPr marL="342900" marR="0" lvl="0" indent="-342900">
              <a:spcBef>
                <a:spcPts val="600"/>
              </a:spcBef>
              <a:spcAft>
                <a:spcPts val="0"/>
              </a:spcAft>
              <a:buFont typeface="+mj-lt"/>
              <a:buAutoNum type="arabicPeriod"/>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Site Type Selection - Options are Inland and Coastal. Disabled when Release Type is set to GROUND.</a:t>
            </a:r>
          </a:p>
          <a:p>
            <a:pPr marL="342900" marR="0" lvl="0" indent="-342900">
              <a:spcBef>
                <a:spcPts val="600"/>
              </a:spcBef>
              <a:spcAft>
                <a:spcPts val="0"/>
              </a:spcAft>
              <a:buFont typeface="+mj-lt"/>
              <a:buAutoNum type="arabicPeriod"/>
              <a:tabLst>
                <a:tab pos="228600" algn="l"/>
                <a:tab pos="457200" algn="l"/>
                <a:tab pos="6858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Next: Terrain Button</a:t>
            </a:r>
          </a:p>
        </p:txBody>
      </p:sp>
      <p:grpSp>
        <p:nvGrpSpPr>
          <p:cNvPr id="4" name="Group 3">
            <a:extLst>
              <a:ext uri="{FF2B5EF4-FFF2-40B4-BE49-F238E27FC236}">
                <a16:creationId xmlns:a16="http://schemas.microsoft.com/office/drawing/2014/main" id="{20B88D40-6DA8-F0FA-78C2-F9931C5EF17C}"/>
              </a:ext>
            </a:extLst>
          </p:cNvPr>
          <p:cNvGrpSpPr/>
          <p:nvPr/>
        </p:nvGrpSpPr>
        <p:grpSpPr>
          <a:xfrm>
            <a:off x="6480255" y="1213775"/>
            <a:ext cx="7163888" cy="6858000"/>
            <a:chOff x="3998387" y="0"/>
            <a:chExt cx="7163888" cy="6858000"/>
          </a:xfrm>
        </p:grpSpPr>
        <p:pic>
          <p:nvPicPr>
            <p:cNvPr id="6" name="Picture 5">
              <a:extLst>
                <a:ext uri="{FF2B5EF4-FFF2-40B4-BE49-F238E27FC236}">
                  <a16:creationId xmlns:a16="http://schemas.microsoft.com/office/drawing/2014/main" id="{0402C758-358A-B8ED-A4A4-AC88C4AEBD9E}"/>
                </a:ext>
              </a:extLst>
            </p:cNvPr>
            <p:cNvPicPr>
              <a:picLocks noChangeAspect="1"/>
            </p:cNvPicPr>
            <p:nvPr/>
          </p:nvPicPr>
          <p:blipFill>
            <a:blip r:embed="rId2"/>
            <a:stretch>
              <a:fillRect/>
            </a:stretch>
          </p:blipFill>
          <p:spPr>
            <a:xfrm>
              <a:off x="3998387" y="0"/>
              <a:ext cx="7163888" cy="6858000"/>
            </a:xfrm>
            <a:prstGeom prst="rect">
              <a:avLst/>
            </a:prstGeom>
          </p:spPr>
        </p:pic>
        <p:sp>
          <p:nvSpPr>
            <p:cNvPr id="8" name="Oval 7">
              <a:extLst>
                <a:ext uri="{FF2B5EF4-FFF2-40B4-BE49-F238E27FC236}">
                  <a16:creationId xmlns:a16="http://schemas.microsoft.com/office/drawing/2014/main" id="{6D5721DA-576F-2B9D-9236-01D5958D33C0}"/>
                </a:ext>
              </a:extLst>
            </p:cNvPr>
            <p:cNvSpPr/>
            <p:nvPr/>
          </p:nvSpPr>
          <p:spPr>
            <a:xfrm>
              <a:off x="4109409" y="3792019"/>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1</a:t>
              </a:r>
            </a:p>
          </p:txBody>
        </p:sp>
        <p:sp>
          <p:nvSpPr>
            <p:cNvPr id="9" name="Oval 8">
              <a:extLst>
                <a:ext uri="{FF2B5EF4-FFF2-40B4-BE49-F238E27FC236}">
                  <a16:creationId xmlns:a16="http://schemas.microsoft.com/office/drawing/2014/main" id="{359B67B3-86D3-1BAE-4B95-0FE451F489AB}"/>
                </a:ext>
              </a:extLst>
            </p:cNvPr>
            <p:cNvSpPr/>
            <p:nvPr/>
          </p:nvSpPr>
          <p:spPr>
            <a:xfrm>
              <a:off x="4109409" y="4184412"/>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2</a:t>
              </a:r>
            </a:p>
          </p:txBody>
        </p:sp>
        <p:sp>
          <p:nvSpPr>
            <p:cNvPr id="10" name="Oval 9">
              <a:extLst>
                <a:ext uri="{FF2B5EF4-FFF2-40B4-BE49-F238E27FC236}">
                  <a16:creationId xmlns:a16="http://schemas.microsoft.com/office/drawing/2014/main" id="{6203067A-A940-B2CE-EED7-D7CB7556B57A}"/>
                </a:ext>
              </a:extLst>
            </p:cNvPr>
            <p:cNvSpPr/>
            <p:nvPr/>
          </p:nvSpPr>
          <p:spPr>
            <a:xfrm>
              <a:off x="4109409" y="4576805"/>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3</a:t>
              </a:r>
            </a:p>
          </p:txBody>
        </p:sp>
        <p:sp>
          <p:nvSpPr>
            <p:cNvPr id="11" name="Oval 10">
              <a:extLst>
                <a:ext uri="{FF2B5EF4-FFF2-40B4-BE49-F238E27FC236}">
                  <a16:creationId xmlns:a16="http://schemas.microsoft.com/office/drawing/2014/main" id="{1594A62A-295D-34A3-E87C-98EE8598B29E}"/>
                </a:ext>
              </a:extLst>
            </p:cNvPr>
            <p:cNvSpPr/>
            <p:nvPr/>
          </p:nvSpPr>
          <p:spPr>
            <a:xfrm>
              <a:off x="4109409" y="496919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4</a:t>
              </a:r>
            </a:p>
          </p:txBody>
        </p:sp>
        <p:sp>
          <p:nvSpPr>
            <p:cNvPr id="19" name="Oval 18">
              <a:extLst>
                <a:ext uri="{FF2B5EF4-FFF2-40B4-BE49-F238E27FC236}">
                  <a16:creationId xmlns:a16="http://schemas.microsoft.com/office/drawing/2014/main" id="{AE19F6E0-0DC1-FAF8-B9FF-1A28EE99F645}"/>
                </a:ext>
              </a:extLst>
            </p:cNvPr>
            <p:cNvSpPr/>
            <p:nvPr/>
          </p:nvSpPr>
          <p:spPr>
            <a:xfrm>
              <a:off x="4109409" y="5361590"/>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5</a:t>
              </a:r>
            </a:p>
          </p:txBody>
        </p:sp>
        <p:sp>
          <p:nvSpPr>
            <p:cNvPr id="20" name="Oval 19">
              <a:extLst>
                <a:ext uri="{FF2B5EF4-FFF2-40B4-BE49-F238E27FC236}">
                  <a16:creationId xmlns:a16="http://schemas.microsoft.com/office/drawing/2014/main" id="{16A64C64-9E5E-D781-7C10-560847C653B5}"/>
                </a:ext>
              </a:extLst>
            </p:cNvPr>
            <p:cNvSpPr/>
            <p:nvPr/>
          </p:nvSpPr>
          <p:spPr>
            <a:xfrm>
              <a:off x="6725397" y="3794525"/>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6</a:t>
              </a:r>
            </a:p>
          </p:txBody>
        </p:sp>
        <p:sp>
          <p:nvSpPr>
            <p:cNvPr id="21" name="Oval 20">
              <a:extLst>
                <a:ext uri="{FF2B5EF4-FFF2-40B4-BE49-F238E27FC236}">
                  <a16:creationId xmlns:a16="http://schemas.microsoft.com/office/drawing/2014/main" id="{4ED26746-7692-A6EF-5806-5A3DB054425F}"/>
                </a:ext>
              </a:extLst>
            </p:cNvPr>
            <p:cNvSpPr/>
            <p:nvPr/>
          </p:nvSpPr>
          <p:spPr>
            <a:xfrm>
              <a:off x="6725397" y="4179089"/>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7</a:t>
              </a:r>
            </a:p>
          </p:txBody>
        </p:sp>
        <p:sp>
          <p:nvSpPr>
            <p:cNvPr id="22" name="Oval 21">
              <a:extLst>
                <a:ext uri="{FF2B5EF4-FFF2-40B4-BE49-F238E27FC236}">
                  <a16:creationId xmlns:a16="http://schemas.microsoft.com/office/drawing/2014/main" id="{6B82EAEE-A513-FB83-05D5-D9ACF0FB3DA7}"/>
                </a:ext>
              </a:extLst>
            </p:cNvPr>
            <p:cNvSpPr/>
            <p:nvPr/>
          </p:nvSpPr>
          <p:spPr>
            <a:xfrm>
              <a:off x="6725397" y="4713965"/>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8</a:t>
              </a:r>
            </a:p>
          </p:txBody>
        </p:sp>
        <p:sp>
          <p:nvSpPr>
            <p:cNvPr id="23" name="Oval 22">
              <a:extLst>
                <a:ext uri="{FF2B5EF4-FFF2-40B4-BE49-F238E27FC236}">
                  <a16:creationId xmlns:a16="http://schemas.microsoft.com/office/drawing/2014/main" id="{E10DA345-52E8-D43B-14B2-1C87F03F3B12}"/>
                </a:ext>
              </a:extLst>
            </p:cNvPr>
            <p:cNvSpPr/>
            <p:nvPr/>
          </p:nvSpPr>
          <p:spPr>
            <a:xfrm>
              <a:off x="9777573" y="6425856"/>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9</a:t>
              </a:r>
            </a:p>
          </p:txBody>
        </p:sp>
      </p:grpSp>
      <p:cxnSp>
        <p:nvCxnSpPr>
          <p:cNvPr id="12" name="Straight Connector 11">
            <a:extLst>
              <a:ext uri="{FF2B5EF4-FFF2-40B4-BE49-F238E27FC236}">
                <a16:creationId xmlns:a16="http://schemas.microsoft.com/office/drawing/2014/main" id="{771303AE-BAB3-19F7-B8D1-93820EA2BA75}"/>
              </a:ext>
            </a:extLst>
          </p:cNvPr>
          <p:cNvCxnSpPr>
            <a:cxnSpLocks/>
          </p:cNvCxnSpPr>
          <p:nvPr/>
        </p:nvCxnSpPr>
        <p:spPr>
          <a:xfrm>
            <a:off x="6130102" y="1371599"/>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DF3E5813-4129-750F-D8BB-33C293C3CAF4}"/>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77664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56</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Design Basis Accident Type Example / Source</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1"/>
          </p:nvPr>
        </p:nvSpPr>
        <p:spPr>
          <a:xfrm>
            <a:off x="1394459" y="4373033"/>
            <a:ext cx="4572000" cy="3108960"/>
          </a:xfrm>
        </p:spPr>
        <p:txBody>
          <a:bodyPr/>
          <a:lstStyle/>
          <a:p>
            <a:pPr marL="0" indent="0" algn="ctr">
              <a:spcBef>
                <a:spcPts val="600"/>
              </a:spcBef>
              <a:buNone/>
            </a:pPr>
            <a:r>
              <a:rPr lang="en-US" sz="2400" u="sng">
                <a:latin typeface="Calibri" panose="020F0502020204030204" pitchFamily="34" charset="0"/>
                <a:cs typeface="Calibri" panose="020F0502020204030204" pitchFamily="34" charset="0"/>
              </a:rPr>
              <a:t>Example Case: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Elevated-level release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Release height of 45.0 m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Plant Grade Elevation Above Sea Level of 0 m</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Site Type of Inland</a:t>
            </a:r>
          </a:p>
          <a:p>
            <a:pPr marL="0" indent="0">
              <a:spcBef>
                <a:spcPts val="600"/>
              </a:spcBef>
              <a:buNone/>
            </a:pPr>
            <a:endParaRPr lang="en-US" sz="140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8709CCD4-A19A-411C-B115-2205FDF1BDE3}"/>
              </a:ext>
            </a:extLst>
          </p:cNvPr>
          <p:cNvPicPr>
            <a:picLocks noChangeAspect="1"/>
          </p:cNvPicPr>
          <p:nvPr/>
        </p:nvPicPr>
        <p:blipFill>
          <a:blip r:embed="rId2"/>
          <a:stretch>
            <a:fillRect/>
          </a:stretch>
        </p:blipFill>
        <p:spPr>
          <a:xfrm>
            <a:off x="6868641" y="643646"/>
            <a:ext cx="7214555" cy="6942308"/>
          </a:xfrm>
          <a:prstGeom prst="rect">
            <a:avLst/>
          </a:prstGeom>
        </p:spPr>
      </p:pic>
    </p:spTree>
    <p:extLst>
      <p:ext uri="{BB962C8B-B14F-4D97-AF65-F5344CB8AC3E}">
        <p14:creationId xmlns:p14="http://schemas.microsoft.com/office/powerpoint/2010/main" val="295242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57</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9236"/>
            <a:ext cx="11189880" cy="874673"/>
          </a:xfrm>
        </p:spPr>
        <p:txBody>
          <a:bodyPr/>
          <a:lstStyle/>
          <a:p>
            <a:r>
              <a:rPr lang="en-US"/>
              <a:t>Design Basis Accident Type - Terrain</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49408" y="1371599"/>
            <a:ext cx="4572000" cy="5486401"/>
          </a:xfrm>
        </p:spPr>
        <p:txBody>
          <a:bodyPr/>
          <a:lstStyle/>
          <a:p>
            <a:pPr marL="342900" marR="0" lvl="0" indent="-342900">
              <a:spcBef>
                <a:spcPts val="600"/>
              </a:spcBef>
              <a:spcAft>
                <a:spcPts val="0"/>
              </a:spcAft>
              <a:buFont typeface="+mj-lt"/>
              <a:buAutoNum type="arabicPeriod"/>
              <a:tabLst>
                <a:tab pos="228600" algn="l"/>
                <a:tab pos="457200" algn="l"/>
                <a:tab pos="685800" algn="l"/>
              </a:tabLst>
            </a:pPr>
            <a:r>
              <a:rPr lang="en-US" sz="2400">
                <a:effectLst/>
                <a:latin typeface="Arial" panose="020B0604020202020204" pitchFamily="34" charset="0"/>
                <a:ea typeface="Times New Roman" panose="02020603050405020304" pitchFamily="18" charset="0"/>
                <a:cs typeface="Times New Roman" panose="02020603050405020304" pitchFamily="18" charset="0"/>
              </a:rPr>
              <a:t>Range Selection - The user can select a range to edit. Range: EAB or LPZ</a:t>
            </a:r>
          </a:p>
          <a:p>
            <a:pPr marL="342900" marR="0" lvl="0" indent="-342900">
              <a:spcBef>
                <a:spcPts val="600"/>
              </a:spcBef>
              <a:spcAft>
                <a:spcPts val="0"/>
              </a:spcAft>
              <a:buFont typeface="+mj-lt"/>
              <a:buAutoNum type="arabicPeriod"/>
              <a:tabLst>
                <a:tab pos="228600" algn="l"/>
                <a:tab pos="457200" algn="l"/>
                <a:tab pos="685800" algn="l"/>
              </a:tabLst>
            </a:pPr>
            <a:r>
              <a:rPr lang="en-US" sz="2400">
                <a:effectLst/>
                <a:latin typeface="Arial" panose="020B0604020202020204" pitchFamily="34" charset="0"/>
                <a:ea typeface="Times New Roman" panose="02020603050405020304" pitchFamily="18" charset="0"/>
                <a:cs typeface="Times New Roman" panose="02020603050405020304" pitchFamily="18" charset="0"/>
              </a:rPr>
              <a:t>Sectors, Distances, and Elevations Grid - Distance [0–80459] and Elevation [0–2500]</a:t>
            </a:r>
          </a:p>
          <a:p>
            <a:pPr marL="342900" marR="0" lvl="0" indent="-342900">
              <a:spcBef>
                <a:spcPts val="600"/>
              </a:spcBef>
              <a:spcAft>
                <a:spcPts val="0"/>
              </a:spcAft>
              <a:buFont typeface="+mj-lt"/>
              <a:buAutoNum type="arabicPeriod"/>
              <a:tabLst>
                <a:tab pos="228600" algn="l"/>
                <a:tab pos="457200" algn="l"/>
                <a:tab pos="685800" algn="l"/>
              </a:tabLst>
            </a:pPr>
            <a:r>
              <a:rPr lang="en-US" sz="2400">
                <a:effectLst/>
                <a:latin typeface="Arial" panose="020B0604020202020204" pitchFamily="34" charset="0"/>
                <a:ea typeface="Times New Roman" panose="02020603050405020304" pitchFamily="18" charset="0"/>
                <a:cs typeface="Times New Roman" panose="02020603050405020304" pitchFamily="18" charset="0"/>
              </a:rPr>
              <a:t>Distances and Elevations Polar Grid Display </a:t>
            </a:r>
          </a:p>
          <a:p>
            <a:pPr marL="342900" marR="0" lvl="0" indent="-342900">
              <a:spcBef>
                <a:spcPts val="600"/>
              </a:spcBef>
              <a:spcAft>
                <a:spcPts val="0"/>
              </a:spcAft>
              <a:buFont typeface="+mj-lt"/>
              <a:buAutoNum type="arabicPeriod"/>
              <a:tabLst>
                <a:tab pos="228600" algn="l"/>
                <a:tab pos="457200" algn="l"/>
                <a:tab pos="685800" algn="l"/>
              </a:tabLst>
            </a:pPr>
            <a:r>
              <a:rPr lang="en-US" sz="2400">
                <a:effectLst/>
                <a:latin typeface="Arial" panose="020B0604020202020204" pitchFamily="34" charset="0"/>
                <a:ea typeface="Times New Roman" panose="02020603050405020304" pitchFamily="18" charset="0"/>
                <a:cs typeface="Times New Roman" panose="02020603050405020304" pitchFamily="18" charset="0"/>
              </a:rPr>
              <a:t>Back Button </a:t>
            </a:r>
          </a:p>
          <a:p>
            <a:pPr marL="342900" marR="0" lvl="0" indent="-342900">
              <a:spcBef>
                <a:spcPts val="600"/>
              </a:spcBef>
              <a:spcAft>
                <a:spcPts val="0"/>
              </a:spcAft>
              <a:buFont typeface="+mj-lt"/>
              <a:buAutoNum type="arabicPeriod"/>
              <a:tabLst>
                <a:tab pos="228600" algn="l"/>
                <a:tab pos="457200" algn="l"/>
                <a:tab pos="685800" algn="l"/>
              </a:tabLst>
            </a:pPr>
            <a:r>
              <a:rPr lang="en-US" sz="2400">
                <a:effectLst/>
                <a:latin typeface="Arial" panose="020B0604020202020204" pitchFamily="34" charset="0"/>
                <a:ea typeface="Times New Roman" panose="02020603050405020304" pitchFamily="18" charset="0"/>
                <a:cs typeface="Times New Roman" panose="02020603050405020304" pitchFamily="18" charset="0"/>
              </a:rPr>
              <a:t>Next: Meteorology Button</a:t>
            </a:r>
            <a:endParaRPr lang="en-US" sz="1400">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5F4B5109-73D0-E226-2670-D0145367178E}"/>
              </a:ext>
            </a:extLst>
          </p:cNvPr>
          <p:cNvGrpSpPr/>
          <p:nvPr/>
        </p:nvGrpSpPr>
        <p:grpSpPr>
          <a:xfrm>
            <a:off x="6585929" y="1371599"/>
            <a:ext cx="7408367" cy="6858000"/>
            <a:chOff x="3676044" y="0"/>
            <a:chExt cx="7408367" cy="6858000"/>
          </a:xfrm>
        </p:grpSpPr>
        <p:pic>
          <p:nvPicPr>
            <p:cNvPr id="13" name="Picture 12">
              <a:extLst>
                <a:ext uri="{FF2B5EF4-FFF2-40B4-BE49-F238E27FC236}">
                  <a16:creationId xmlns:a16="http://schemas.microsoft.com/office/drawing/2014/main" id="{0B3DDF56-2710-CB0D-04B8-D07C0C9C902B}"/>
                </a:ext>
              </a:extLst>
            </p:cNvPr>
            <p:cNvPicPr>
              <a:picLocks noChangeAspect="1"/>
            </p:cNvPicPr>
            <p:nvPr/>
          </p:nvPicPr>
          <p:blipFill>
            <a:blip r:embed="rId2"/>
            <a:stretch>
              <a:fillRect/>
            </a:stretch>
          </p:blipFill>
          <p:spPr>
            <a:xfrm>
              <a:off x="3813204" y="0"/>
              <a:ext cx="7271207" cy="6858000"/>
            </a:xfrm>
            <a:prstGeom prst="rect">
              <a:avLst/>
            </a:prstGeom>
          </p:spPr>
        </p:pic>
        <p:sp>
          <p:nvSpPr>
            <p:cNvPr id="14" name="Oval 13">
              <a:extLst>
                <a:ext uri="{FF2B5EF4-FFF2-40B4-BE49-F238E27FC236}">
                  <a16:creationId xmlns:a16="http://schemas.microsoft.com/office/drawing/2014/main" id="{ACFA4FE9-36ED-F416-C77E-0E3694B80768}"/>
                </a:ext>
              </a:extLst>
            </p:cNvPr>
            <p:cNvSpPr/>
            <p:nvPr/>
          </p:nvSpPr>
          <p:spPr>
            <a:xfrm>
              <a:off x="3676044" y="1161553"/>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sp>
          <p:nvSpPr>
            <p:cNvPr id="15" name="Oval 14">
              <a:extLst>
                <a:ext uri="{FF2B5EF4-FFF2-40B4-BE49-F238E27FC236}">
                  <a16:creationId xmlns:a16="http://schemas.microsoft.com/office/drawing/2014/main" id="{86AF0BF8-43C5-9B89-551F-4F74C908F9C0}"/>
                </a:ext>
              </a:extLst>
            </p:cNvPr>
            <p:cNvSpPr/>
            <p:nvPr/>
          </p:nvSpPr>
          <p:spPr>
            <a:xfrm>
              <a:off x="3676044" y="165258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a:t>
              </a:r>
            </a:p>
          </p:txBody>
        </p:sp>
        <p:sp>
          <p:nvSpPr>
            <p:cNvPr id="16" name="Oval 15">
              <a:extLst>
                <a:ext uri="{FF2B5EF4-FFF2-40B4-BE49-F238E27FC236}">
                  <a16:creationId xmlns:a16="http://schemas.microsoft.com/office/drawing/2014/main" id="{52F04E3D-BEAC-A34F-2A06-D21FAFDDADF3}"/>
                </a:ext>
              </a:extLst>
            </p:cNvPr>
            <p:cNvSpPr/>
            <p:nvPr/>
          </p:nvSpPr>
          <p:spPr>
            <a:xfrm>
              <a:off x="7311647" y="178974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a:t>
              </a:r>
            </a:p>
          </p:txBody>
        </p:sp>
        <p:sp>
          <p:nvSpPr>
            <p:cNvPr id="17" name="Oval 16">
              <a:extLst>
                <a:ext uri="{FF2B5EF4-FFF2-40B4-BE49-F238E27FC236}">
                  <a16:creationId xmlns:a16="http://schemas.microsoft.com/office/drawing/2014/main" id="{4A055B6D-C810-6B29-6721-B98E47E2877A}"/>
                </a:ext>
              </a:extLst>
            </p:cNvPr>
            <p:cNvSpPr/>
            <p:nvPr/>
          </p:nvSpPr>
          <p:spPr>
            <a:xfrm>
              <a:off x="8380785" y="6269726"/>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4</a:t>
              </a:r>
            </a:p>
          </p:txBody>
        </p:sp>
        <p:sp>
          <p:nvSpPr>
            <p:cNvPr id="18" name="Oval 17">
              <a:extLst>
                <a:ext uri="{FF2B5EF4-FFF2-40B4-BE49-F238E27FC236}">
                  <a16:creationId xmlns:a16="http://schemas.microsoft.com/office/drawing/2014/main" id="{45A51AA3-B1E3-2D1C-95DC-AEA31252BDD5}"/>
                </a:ext>
              </a:extLst>
            </p:cNvPr>
            <p:cNvSpPr/>
            <p:nvPr/>
          </p:nvSpPr>
          <p:spPr>
            <a:xfrm>
              <a:off x="9626753" y="6269726"/>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5</a:t>
              </a:r>
            </a:p>
          </p:txBody>
        </p:sp>
      </p:grpSp>
      <p:cxnSp>
        <p:nvCxnSpPr>
          <p:cNvPr id="4" name="Straight Connector 3">
            <a:extLst>
              <a:ext uri="{FF2B5EF4-FFF2-40B4-BE49-F238E27FC236}">
                <a16:creationId xmlns:a16="http://schemas.microsoft.com/office/drawing/2014/main" id="{FEE06A0A-078A-305D-C0ED-F448865BA3C8}"/>
              </a:ext>
            </a:extLst>
          </p:cNvPr>
          <p:cNvCxnSpPr>
            <a:cxnSpLocks/>
          </p:cNvCxnSpPr>
          <p:nvPr/>
        </p:nvCxnSpPr>
        <p:spPr>
          <a:xfrm>
            <a:off x="6276899" y="1229798"/>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69ACB981-273F-99F7-8F24-820DEEEDD021}"/>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34448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58</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Design Basis Accident Type Example / Terrain</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1"/>
          </p:nvPr>
        </p:nvSpPr>
        <p:spPr/>
        <p:txBody>
          <a:bodyPr/>
          <a:lstStyle/>
          <a:p>
            <a:pPr marL="0" indent="0" algn="ctr">
              <a:spcBef>
                <a:spcPts val="600"/>
              </a:spcBef>
              <a:buNone/>
            </a:pPr>
            <a:r>
              <a:rPr lang="en-US" sz="2400" u="sng">
                <a:latin typeface="+mn-lt"/>
                <a:cs typeface="Calibri" panose="020F0502020204030204" pitchFamily="34" charset="0"/>
              </a:rPr>
              <a:t>Example Case:</a:t>
            </a:r>
          </a:p>
          <a:p>
            <a:pPr marL="342900" indent="-342900">
              <a:spcBef>
                <a:spcPts val="600"/>
              </a:spcBef>
              <a:buFont typeface="+mj-lt"/>
              <a:buAutoNum type="arabicPeriod"/>
            </a:pPr>
            <a:r>
              <a:rPr lang="en-US" sz="2400">
                <a:latin typeface="+mn-lt"/>
                <a:cs typeface="Calibri" panose="020F0502020204030204" pitchFamily="34" charset="0"/>
              </a:rPr>
              <a:t>EAB distance at 800 m</a:t>
            </a:r>
          </a:p>
          <a:p>
            <a:pPr marL="342900" indent="-342900">
              <a:spcBef>
                <a:spcPts val="600"/>
              </a:spcBef>
              <a:buFont typeface="+mj-lt"/>
              <a:buAutoNum type="arabicPeriod"/>
            </a:pPr>
            <a:r>
              <a:rPr lang="en-US" sz="2400">
                <a:latin typeface="+mn-lt"/>
                <a:cs typeface="Calibri" panose="020F0502020204030204" pitchFamily="34" charset="0"/>
              </a:rPr>
              <a:t>Low population zone boundary (LPZ) distance at 3000 m</a:t>
            </a:r>
          </a:p>
          <a:p>
            <a:pPr marL="342900" indent="-342900">
              <a:spcBef>
                <a:spcPts val="600"/>
              </a:spcBef>
              <a:buFont typeface="+mj-lt"/>
              <a:buAutoNum type="arabicPeriod"/>
            </a:pPr>
            <a:r>
              <a:rPr lang="en-US" sz="2400">
                <a:latin typeface="+mn-lt"/>
                <a:cs typeface="Calibri" panose="020F0502020204030204" pitchFamily="34" charset="0"/>
              </a:rPr>
              <a:t>Terrain elevation 0.0  m</a:t>
            </a:r>
          </a:p>
          <a:p>
            <a:pPr marL="0" indent="0">
              <a:spcBef>
                <a:spcPts val="600"/>
              </a:spcBef>
              <a:buNone/>
            </a:pPr>
            <a:endParaRPr lang="en-US" sz="140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075613AF-6CE0-3299-9D0C-B9F415A90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1496" y="685800"/>
            <a:ext cx="7277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83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59</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323" y="0"/>
            <a:ext cx="11228257" cy="874673"/>
          </a:xfrm>
        </p:spPr>
        <p:txBody>
          <a:bodyPr/>
          <a:lstStyle/>
          <a:p>
            <a:r>
              <a:rPr lang="en-US"/>
              <a:t>Design Basis Accident Type - Meteorology</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71322" y="1186879"/>
            <a:ext cx="3840480" cy="6064526"/>
          </a:xfrm>
        </p:spPr>
        <p:txBody>
          <a:bodyPr/>
          <a:lstStyle/>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Meteorology File Textbox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Browse Button</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Wind Speed Calm Threshold Textbox [0 – 1]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Height Type Combo Box - Lower, Upper.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Meteorological Statistics View</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Polar Grid Plot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Legend </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Back Button</a:t>
            </a:r>
            <a:endParaRPr lang="en-US" sz="140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05E96B6-86CA-EAB9-27F7-780F4E2669B5}"/>
              </a:ext>
            </a:extLst>
          </p:cNvPr>
          <p:cNvPicPr>
            <a:picLocks noChangeAspect="1"/>
          </p:cNvPicPr>
          <p:nvPr/>
        </p:nvPicPr>
        <p:blipFill>
          <a:blip r:embed="rId2"/>
          <a:stretch>
            <a:fillRect/>
          </a:stretch>
        </p:blipFill>
        <p:spPr>
          <a:xfrm>
            <a:off x="5861526" y="1371006"/>
            <a:ext cx="8132769" cy="6858594"/>
          </a:xfrm>
          <a:prstGeom prst="rect">
            <a:avLst/>
          </a:prstGeom>
        </p:spPr>
      </p:pic>
      <p:cxnSp>
        <p:nvCxnSpPr>
          <p:cNvPr id="4" name="Straight Connector 3">
            <a:extLst>
              <a:ext uri="{FF2B5EF4-FFF2-40B4-BE49-F238E27FC236}">
                <a16:creationId xmlns:a16="http://schemas.microsoft.com/office/drawing/2014/main" id="{BDFF7087-0B01-8437-12E9-9C57A9392072}"/>
              </a:ext>
            </a:extLst>
          </p:cNvPr>
          <p:cNvCxnSpPr>
            <a:cxnSpLocks/>
          </p:cNvCxnSpPr>
          <p:nvPr/>
        </p:nvCxnSpPr>
        <p:spPr>
          <a:xfrm>
            <a:off x="5543826" y="1186879"/>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41DCB17C-9D77-E10B-4F6D-BAE12DD557FB}"/>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27978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E7A03-A0F2-2C6D-5452-FA723FA72BAA}"/>
              </a:ext>
            </a:extLst>
          </p:cNvPr>
          <p:cNvSpPr>
            <a:spLocks noGrp="1"/>
          </p:cNvSpPr>
          <p:nvPr>
            <p:ph type="sldNum" sz="quarter" idx="12"/>
          </p:nvPr>
        </p:nvSpPr>
        <p:spPr/>
        <p:txBody>
          <a:bodyPr/>
          <a:lstStyle/>
          <a:p>
            <a:fld id="{FE7A4BB3-E848-5A44-82DF-322201952CD8}" type="slidenum">
              <a:rPr lang="en-US" smtClean="0"/>
              <a:pPr/>
              <a:t>6</a:t>
            </a:fld>
            <a:endParaRPr lang="en-US"/>
          </a:p>
        </p:txBody>
      </p:sp>
      <p:sp>
        <p:nvSpPr>
          <p:cNvPr id="3" name="Title 2">
            <a:extLst>
              <a:ext uri="{FF2B5EF4-FFF2-40B4-BE49-F238E27FC236}">
                <a16:creationId xmlns:a16="http://schemas.microsoft.com/office/drawing/2014/main" id="{1228D042-55E3-20B3-83D6-4B0BDFD25948}"/>
              </a:ext>
            </a:extLst>
          </p:cNvPr>
          <p:cNvSpPr>
            <a:spLocks noGrp="1"/>
          </p:cNvSpPr>
          <p:nvPr>
            <p:ph type="title"/>
          </p:nvPr>
        </p:nvSpPr>
        <p:spPr/>
        <p:txBody>
          <a:bodyPr/>
          <a:lstStyle/>
          <a:p>
            <a:r>
              <a:rPr lang="en-US"/>
              <a:t>Code Consolidation – ATD Module </a:t>
            </a:r>
          </a:p>
        </p:txBody>
      </p:sp>
      <p:pic>
        <p:nvPicPr>
          <p:cNvPr id="5" name="Picture 4">
            <a:extLst>
              <a:ext uri="{FF2B5EF4-FFF2-40B4-BE49-F238E27FC236}">
                <a16:creationId xmlns:a16="http://schemas.microsoft.com/office/drawing/2014/main" id="{366259F9-4465-F0B8-F618-86D2131CE073}"/>
              </a:ext>
            </a:extLst>
          </p:cNvPr>
          <p:cNvPicPr>
            <a:picLocks noChangeAspect="1"/>
          </p:cNvPicPr>
          <p:nvPr/>
        </p:nvPicPr>
        <p:blipFill>
          <a:blip r:embed="rId2"/>
          <a:stretch>
            <a:fillRect/>
          </a:stretch>
        </p:blipFill>
        <p:spPr>
          <a:xfrm>
            <a:off x="1410789" y="2076307"/>
            <a:ext cx="12339373" cy="5438103"/>
          </a:xfrm>
          <a:prstGeom prst="rect">
            <a:avLst/>
          </a:prstGeom>
        </p:spPr>
      </p:pic>
      <p:grpSp>
        <p:nvGrpSpPr>
          <p:cNvPr id="6" name="Group 5">
            <a:extLst>
              <a:ext uri="{FF2B5EF4-FFF2-40B4-BE49-F238E27FC236}">
                <a16:creationId xmlns:a16="http://schemas.microsoft.com/office/drawing/2014/main" id="{42814574-2C10-53CA-D868-5E61AEA59D5B}"/>
              </a:ext>
            </a:extLst>
          </p:cNvPr>
          <p:cNvGrpSpPr/>
          <p:nvPr/>
        </p:nvGrpSpPr>
        <p:grpSpPr>
          <a:xfrm>
            <a:off x="1047954" y="4143171"/>
            <a:ext cx="3672751" cy="3503333"/>
            <a:chOff x="1550675" y="3035654"/>
            <a:chExt cx="3700593" cy="3529890"/>
          </a:xfrm>
        </p:grpSpPr>
        <p:pic>
          <p:nvPicPr>
            <p:cNvPr id="7" name="Picture 6">
              <a:extLst>
                <a:ext uri="{FF2B5EF4-FFF2-40B4-BE49-F238E27FC236}">
                  <a16:creationId xmlns:a16="http://schemas.microsoft.com/office/drawing/2014/main" id="{F9014D94-18A2-C133-8768-3EF3B6B6C9E7}"/>
                </a:ext>
              </a:extLst>
            </p:cNvPr>
            <p:cNvPicPr>
              <a:picLocks noChangeAspect="1"/>
            </p:cNvPicPr>
            <p:nvPr/>
          </p:nvPicPr>
          <p:blipFill>
            <a:blip r:embed="rId3"/>
            <a:stretch>
              <a:fillRect/>
            </a:stretch>
          </p:blipFill>
          <p:spPr>
            <a:xfrm>
              <a:off x="1550675" y="3035654"/>
              <a:ext cx="3700593" cy="3529890"/>
            </a:xfrm>
            <a:prstGeom prst="rect">
              <a:avLst/>
            </a:prstGeom>
          </p:spPr>
        </p:pic>
        <p:sp>
          <p:nvSpPr>
            <p:cNvPr id="8" name="TextBox 7">
              <a:extLst>
                <a:ext uri="{FF2B5EF4-FFF2-40B4-BE49-F238E27FC236}">
                  <a16:creationId xmlns:a16="http://schemas.microsoft.com/office/drawing/2014/main" id="{F1CDEA59-55C4-CDC3-83C9-715058AC5ECB}"/>
                </a:ext>
              </a:extLst>
            </p:cNvPr>
            <p:cNvSpPr txBox="1"/>
            <p:nvPr/>
          </p:nvSpPr>
          <p:spPr>
            <a:xfrm>
              <a:off x="4699514" y="4963885"/>
              <a:ext cx="551754" cy="307777"/>
            </a:xfrm>
            <a:prstGeom prst="rect">
              <a:avLst/>
            </a:prstGeom>
            <a:solidFill>
              <a:schemeClr val="bg1"/>
            </a:solidFill>
          </p:spPr>
          <p:txBody>
            <a:bodyPr wrap="none" rtlCol="0">
              <a:spAutoFit/>
            </a:bodyPr>
            <a:lstStyle/>
            <a:p>
              <a:r>
                <a:rPr lang="en-US" sz="1400" b="1" err="1">
                  <a:solidFill>
                    <a:schemeClr val="accent2"/>
                  </a:solidFill>
                </a:rPr>
                <a:t>json</a:t>
              </a:r>
              <a:endParaRPr lang="en-US" b="1">
                <a:solidFill>
                  <a:schemeClr val="accent2"/>
                </a:solidFill>
              </a:endParaRPr>
            </a:p>
          </p:txBody>
        </p:sp>
        <p:sp>
          <p:nvSpPr>
            <p:cNvPr id="9" name="TextBox 8">
              <a:extLst>
                <a:ext uri="{FF2B5EF4-FFF2-40B4-BE49-F238E27FC236}">
                  <a16:creationId xmlns:a16="http://schemas.microsoft.com/office/drawing/2014/main" id="{A8615106-2A57-F0DD-EF9D-1E20C735E4EF}"/>
                </a:ext>
              </a:extLst>
            </p:cNvPr>
            <p:cNvSpPr txBox="1"/>
            <p:nvPr/>
          </p:nvSpPr>
          <p:spPr>
            <a:xfrm>
              <a:off x="1925835" y="3973974"/>
              <a:ext cx="551754" cy="307777"/>
            </a:xfrm>
            <a:prstGeom prst="rect">
              <a:avLst/>
            </a:prstGeom>
            <a:solidFill>
              <a:schemeClr val="bg1"/>
            </a:solidFill>
          </p:spPr>
          <p:txBody>
            <a:bodyPr wrap="square" rtlCol="0">
              <a:spAutoFit/>
            </a:bodyPr>
            <a:lstStyle/>
            <a:p>
              <a:r>
                <a:rPr lang="en-US" sz="1400" b="1" err="1">
                  <a:solidFill>
                    <a:schemeClr val="accent2"/>
                  </a:solidFill>
                </a:rPr>
                <a:t>json</a:t>
              </a:r>
              <a:endParaRPr lang="en-US" b="1">
                <a:solidFill>
                  <a:schemeClr val="accent2"/>
                </a:solidFill>
              </a:endParaRPr>
            </a:p>
          </p:txBody>
        </p:sp>
      </p:grpSp>
      <p:sp>
        <p:nvSpPr>
          <p:cNvPr id="10" name="Star: 5 Points 9">
            <a:extLst>
              <a:ext uri="{FF2B5EF4-FFF2-40B4-BE49-F238E27FC236}">
                <a16:creationId xmlns:a16="http://schemas.microsoft.com/office/drawing/2014/main" id="{F04AAFC4-EF12-CE21-8229-70D59B65B3F4}"/>
              </a:ext>
            </a:extLst>
          </p:cNvPr>
          <p:cNvSpPr/>
          <p:nvPr/>
        </p:nvSpPr>
        <p:spPr>
          <a:xfrm>
            <a:off x="7576458" y="2564892"/>
            <a:ext cx="261257" cy="261258"/>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7BED542C-BBFB-B952-5ACF-F5DA64A8597F}"/>
              </a:ext>
            </a:extLst>
          </p:cNvPr>
          <p:cNvSpPr/>
          <p:nvPr/>
        </p:nvSpPr>
        <p:spPr>
          <a:xfrm>
            <a:off x="6409510" y="2564892"/>
            <a:ext cx="261257" cy="261258"/>
          </a:xfrm>
          <a:prstGeom prst="star5">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822DAD2-6ECF-ECE2-39B9-92E09481877F}"/>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387834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60</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Design Basis Accident Type Example / Meteorology</a:t>
            </a:r>
          </a:p>
        </p:txBody>
      </p:sp>
      <p:pic>
        <p:nvPicPr>
          <p:cNvPr id="2050" name="Picture 2">
            <a:extLst>
              <a:ext uri="{FF2B5EF4-FFF2-40B4-BE49-F238E27FC236}">
                <a16:creationId xmlns:a16="http://schemas.microsoft.com/office/drawing/2014/main" id="{BF63583E-A631-FA0F-D22F-CE55876AB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047868"/>
            <a:ext cx="8229600" cy="6133864"/>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322700B4-0AC8-82BE-ED81-DBBED6AA3A0B}"/>
              </a:ext>
            </a:extLst>
          </p:cNvPr>
          <p:cNvSpPr>
            <a:spLocks noGrp="1"/>
          </p:cNvSpPr>
          <p:nvPr>
            <p:ph sz="quarter" idx="21"/>
          </p:nvPr>
        </p:nvSpPr>
        <p:spPr>
          <a:xfrm>
            <a:off x="1394459" y="4373033"/>
            <a:ext cx="4572000" cy="3108960"/>
          </a:xfrm>
        </p:spPr>
        <p:txBody>
          <a:bodyPr/>
          <a:lstStyle/>
          <a:p>
            <a:pPr marL="0" indent="0" algn="ctr">
              <a:spcBef>
                <a:spcPts val="600"/>
              </a:spcBef>
              <a:buNone/>
            </a:pPr>
            <a:r>
              <a:rPr lang="en-US" sz="2400" u="sng">
                <a:latin typeface="Calibri" panose="020F0502020204030204" pitchFamily="34" charset="0"/>
                <a:cs typeface="Calibri" panose="020F0502020204030204" pitchFamily="34" charset="0"/>
              </a:rPr>
              <a:t>Example Case: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5 years of data from 1983 through 1987</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Calm wind speed threshold: 0.1 m/s</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Height Type: Lower/Upper</a:t>
            </a:r>
          </a:p>
        </p:txBody>
      </p:sp>
    </p:spTree>
    <p:extLst>
      <p:ext uri="{BB962C8B-B14F-4D97-AF65-F5344CB8AC3E}">
        <p14:creationId xmlns:p14="http://schemas.microsoft.com/office/powerpoint/2010/main" val="1416268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61</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9236"/>
            <a:ext cx="11189880" cy="874673"/>
          </a:xfrm>
        </p:spPr>
        <p:txBody>
          <a:bodyPr/>
          <a:lstStyle/>
          <a:p>
            <a:r>
              <a:rPr lang="en-US"/>
              <a:t>Design Basis Accident Type - Defaults</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71598" y="2057399"/>
            <a:ext cx="4206240" cy="5486401"/>
          </a:xfrm>
        </p:spPr>
        <p:txBody>
          <a:bodyPr/>
          <a:lstStyle/>
          <a:p>
            <a:pPr marL="342900" indent="-342900">
              <a:spcBef>
                <a:spcPts val="600"/>
              </a:spcBef>
              <a:buFont typeface="+mj-lt"/>
              <a:buAutoNum type="arabicPeriod"/>
            </a:pPr>
            <a:r>
              <a:rPr lang="en-US" sz="2400" dirty="0">
                <a:latin typeface="+mn-lt"/>
                <a:cs typeface="Calibri" panose="020F0502020204030204" pitchFamily="34" charset="0"/>
              </a:rPr>
              <a:t>Plume Rise </a:t>
            </a:r>
          </a:p>
          <a:p>
            <a:pPr marL="342900" indent="-342900">
              <a:spcBef>
                <a:spcPts val="600"/>
              </a:spcBef>
              <a:buFont typeface="+mj-lt"/>
              <a:buAutoNum type="arabicPeriod"/>
            </a:pPr>
            <a:r>
              <a:rPr lang="en-US" sz="2400" dirty="0">
                <a:latin typeface="+mn-lt"/>
                <a:cs typeface="Calibri" panose="020F0502020204030204" pitchFamily="34" charset="0"/>
              </a:rPr>
              <a:t>Diffusion - Options are NRC, ISC, BRIGGS_RURAL, BRIGGS_URBAN, DESERT_SIGMA.</a:t>
            </a:r>
          </a:p>
          <a:p>
            <a:pPr marL="342900" indent="-342900">
              <a:spcBef>
                <a:spcPts val="600"/>
              </a:spcBef>
              <a:buFont typeface="+mj-lt"/>
              <a:buAutoNum type="arabicPeriod"/>
            </a:pPr>
            <a:r>
              <a:rPr lang="en-US" sz="2400" dirty="0">
                <a:latin typeface="+mn-lt"/>
                <a:cs typeface="Calibri" panose="020F0502020204030204" pitchFamily="34" charset="0"/>
              </a:rPr>
              <a:t>Missing Criteria for Averaging Periods [0 – 30]</a:t>
            </a:r>
          </a:p>
          <a:p>
            <a:pPr marL="342900" indent="-342900">
              <a:spcBef>
                <a:spcPts val="600"/>
              </a:spcBef>
              <a:buFont typeface="+mj-lt"/>
              <a:buAutoNum type="arabicPeriod"/>
            </a:pPr>
            <a:r>
              <a:rPr lang="en-US" sz="2400" dirty="0">
                <a:latin typeface="+mn-lt"/>
                <a:cs typeface="Calibri" panose="020F0502020204030204" pitchFamily="34" charset="0"/>
              </a:rPr>
              <a:t>Cancel Button </a:t>
            </a:r>
          </a:p>
          <a:p>
            <a:pPr marL="342900" indent="-342900">
              <a:spcBef>
                <a:spcPts val="600"/>
              </a:spcBef>
              <a:buFont typeface="+mj-lt"/>
              <a:buAutoNum type="arabicPeriod"/>
            </a:pPr>
            <a:r>
              <a:rPr lang="en-US" sz="2400" dirty="0">
                <a:latin typeface="+mn-lt"/>
                <a:cs typeface="Calibri" panose="020F0502020204030204" pitchFamily="34" charset="0"/>
              </a:rPr>
              <a:t>Ok Button</a:t>
            </a:r>
            <a:endParaRPr lang="en-US" sz="2000" dirty="0">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95B7B86C-9CAF-DB2D-6A59-C822405EAF8A}"/>
              </a:ext>
            </a:extLst>
          </p:cNvPr>
          <p:cNvGrpSpPr/>
          <p:nvPr/>
        </p:nvGrpSpPr>
        <p:grpSpPr>
          <a:xfrm>
            <a:off x="6444738" y="2390775"/>
            <a:ext cx="6076950" cy="3448050"/>
            <a:chOff x="5358700" y="1543965"/>
            <a:chExt cx="6076950" cy="3448050"/>
          </a:xfrm>
        </p:grpSpPr>
        <p:pic>
          <p:nvPicPr>
            <p:cNvPr id="13" name="Picture 12">
              <a:extLst>
                <a:ext uri="{FF2B5EF4-FFF2-40B4-BE49-F238E27FC236}">
                  <a16:creationId xmlns:a16="http://schemas.microsoft.com/office/drawing/2014/main" id="{C6BC4FFE-E6EF-BF75-D923-20886FF1DB50}"/>
                </a:ext>
              </a:extLst>
            </p:cNvPr>
            <p:cNvPicPr>
              <a:picLocks noChangeAspect="1"/>
            </p:cNvPicPr>
            <p:nvPr/>
          </p:nvPicPr>
          <p:blipFill>
            <a:blip r:embed="rId2"/>
            <a:stretch>
              <a:fillRect/>
            </a:stretch>
          </p:blipFill>
          <p:spPr>
            <a:xfrm>
              <a:off x="5358700" y="1543965"/>
              <a:ext cx="6076950" cy="3448050"/>
            </a:xfrm>
            <a:prstGeom prst="rect">
              <a:avLst/>
            </a:prstGeom>
          </p:spPr>
        </p:pic>
        <p:sp>
          <p:nvSpPr>
            <p:cNvPr id="14" name="Oval 13">
              <a:extLst>
                <a:ext uri="{FF2B5EF4-FFF2-40B4-BE49-F238E27FC236}">
                  <a16:creationId xmlns:a16="http://schemas.microsoft.com/office/drawing/2014/main" id="{ABEFEED2-DD32-5E2D-A8B0-16A8D6D26915}"/>
                </a:ext>
              </a:extLst>
            </p:cNvPr>
            <p:cNvSpPr/>
            <p:nvPr/>
          </p:nvSpPr>
          <p:spPr>
            <a:xfrm>
              <a:off x="6795633" y="3192357"/>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1</a:t>
              </a:r>
            </a:p>
          </p:txBody>
        </p:sp>
        <p:sp>
          <p:nvSpPr>
            <p:cNvPr id="15" name="Oval 14">
              <a:extLst>
                <a:ext uri="{FF2B5EF4-FFF2-40B4-BE49-F238E27FC236}">
                  <a16:creationId xmlns:a16="http://schemas.microsoft.com/office/drawing/2014/main" id="{ED5553BE-92FC-B494-4C4E-1226EA119F2C}"/>
                </a:ext>
              </a:extLst>
            </p:cNvPr>
            <p:cNvSpPr/>
            <p:nvPr/>
          </p:nvSpPr>
          <p:spPr>
            <a:xfrm>
              <a:off x="10351633" y="3640051"/>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2</a:t>
              </a:r>
            </a:p>
          </p:txBody>
        </p:sp>
        <p:sp>
          <p:nvSpPr>
            <p:cNvPr id="16" name="Oval 15">
              <a:extLst>
                <a:ext uri="{FF2B5EF4-FFF2-40B4-BE49-F238E27FC236}">
                  <a16:creationId xmlns:a16="http://schemas.microsoft.com/office/drawing/2014/main" id="{164B9F6C-6429-7836-AE63-10DF9574977D}"/>
                </a:ext>
              </a:extLst>
            </p:cNvPr>
            <p:cNvSpPr/>
            <p:nvPr/>
          </p:nvSpPr>
          <p:spPr>
            <a:xfrm>
              <a:off x="10351633" y="4019281"/>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3</a:t>
              </a:r>
            </a:p>
          </p:txBody>
        </p:sp>
        <p:sp>
          <p:nvSpPr>
            <p:cNvPr id="17" name="Oval 16">
              <a:extLst>
                <a:ext uri="{FF2B5EF4-FFF2-40B4-BE49-F238E27FC236}">
                  <a16:creationId xmlns:a16="http://schemas.microsoft.com/office/drawing/2014/main" id="{ACCDD322-7F8A-A3B2-1F6F-025ACA7D6BFC}"/>
                </a:ext>
              </a:extLst>
            </p:cNvPr>
            <p:cNvSpPr/>
            <p:nvPr/>
          </p:nvSpPr>
          <p:spPr>
            <a:xfrm>
              <a:off x="9068933" y="4548256"/>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4</a:t>
              </a:r>
            </a:p>
          </p:txBody>
        </p:sp>
        <p:sp>
          <p:nvSpPr>
            <p:cNvPr id="18" name="Oval 17">
              <a:extLst>
                <a:ext uri="{FF2B5EF4-FFF2-40B4-BE49-F238E27FC236}">
                  <a16:creationId xmlns:a16="http://schemas.microsoft.com/office/drawing/2014/main" id="{644F04DF-140D-4A06-00BE-3A0684C28B00}"/>
                </a:ext>
              </a:extLst>
            </p:cNvPr>
            <p:cNvSpPr/>
            <p:nvPr/>
          </p:nvSpPr>
          <p:spPr>
            <a:xfrm>
              <a:off x="10252291" y="4548256"/>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5</a:t>
              </a:r>
            </a:p>
          </p:txBody>
        </p:sp>
      </p:grpSp>
      <p:cxnSp>
        <p:nvCxnSpPr>
          <p:cNvPr id="4" name="Straight Connector 3">
            <a:extLst>
              <a:ext uri="{FF2B5EF4-FFF2-40B4-BE49-F238E27FC236}">
                <a16:creationId xmlns:a16="http://schemas.microsoft.com/office/drawing/2014/main" id="{57EA2E4C-3752-76C7-6F21-46540B384A93}"/>
              </a:ext>
            </a:extLst>
          </p:cNvPr>
          <p:cNvCxnSpPr>
            <a:cxnSpLocks/>
          </p:cNvCxnSpPr>
          <p:nvPr/>
        </p:nvCxnSpPr>
        <p:spPr>
          <a:xfrm>
            <a:off x="5780187" y="1143937"/>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77E79D73-8225-5464-7CC9-4F797EAD8246}"/>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22418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62</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Design Basis Accident Type Example Module Defaults</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1"/>
          </p:nvPr>
        </p:nvSpPr>
        <p:spPr>
          <a:xfrm>
            <a:off x="1394459" y="4373033"/>
            <a:ext cx="4572000" cy="3108960"/>
          </a:xfrm>
        </p:spPr>
        <p:txBody>
          <a:bodyPr/>
          <a:lstStyle/>
          <a:p>
            <a:pPr marL="0" indent="0" algn="ctr">
              <a:spcBef>
                <a:spcPts val="600"/>
              </a:spcBef>
              <a:buNone/>
            </a:pPr>
            <a:r>
              <a:rPr lang="en-US" sz="2400" u="sng">
                <a:latin typeface="Calibri" panose="020F0502020204030204" pitchFamily="34" charset="0"/>
                <a:cs typeface="Calibri" panose="020F0502020204030204" pitchFamily="34" charset="0"/>
              </a:rPr>
              <a:t>Example Case: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Diffusion: NRC</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Missing Criteria for Averaging Periods: 10%</a:t>
            </a:r>
          </a:p>
        </p:txBody>
      </p:sp>
      <p:pic>
        <p:nvPicPr>
          <p:cNvPr id="6" name="Picture 5">
            <a:extLst>
              <a:ext uri="{FF2B5EF4-FFF2-40B4-BE49-F238E27FC236}">
                <a16:creationId xmlns:a16="http://schemas.microsoft.com/office/drawing/2014/main" id="{9C4CA147-089C-25C1-489B-BDDE221A4E76}"/>
              </a:ext>
            </a:extLst>
          </p:cNvPr>
          <p:cNvPicPr>
            <a:picLocks noChangeAspect="1"/>
          </p:cNvPicPr>
          <p:nvPr/>
        </p:nvPicPr>
        <p:blipFill>
          <a:blip r:embed="rId2"/>
          <a:srcRect/>
          <a:stretch/>
        </p:blipFill>
        <p:spPr>
          <a:xfrm>
            <a:off x="7718976" y="2807875"/>
            <a:ext cx="5516965" cy="3130315"/>
          </a:xfrm>
          <a:prstGeom prst="rect">
            <a:avLst/>
          </a:prstGeom>
        </p:spPr>
      </p:pic>
    </p:spTree>
    <p:extLst>
      <p:ext uri="{BB962C8B-B14F-4D97-AF65-F5344CB8AC3E}">
        <p14:creationId xmlns:p14="http://schemas.microsoft.com/office/powerpoint/2010/main" val="295064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63</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323" y="0"/>
            <a:ext cx="11228257" cy="874673"/>
          </a:xfrm>
        </p:spPr>
        <p:txBody>
          <a:bodyPr/>
          <a:lstStyle/>
          <a:p>
            <a:r>
              <a:rPr lang="en-US"/>
              <a:t>Design Basis Accident Type - Outputs</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71321" y="1677960"/>
            <a:ext cx="4572000" cy="5737908"/>
          </a:xfrm>
        </p:spPr>
        <p:txBody>
          <a:bodyPr/>
          <a:lstStyle/>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View Output File Button - Opens the ATD Output Viewer that displays the OUT file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View Frequency File Button - Opens the ATD Output Viewer that displays the CFD file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View Hourly File Button - Opens the ATD Output Viewer that displays the PLT file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View Error File Button - Opens the ATD Output Viewer that displays the ERR file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Summary Data by Averaging Interval Grid - Displays summary data for the averaging intervals generated by the analysis</a:t>
            </a:r>
          </a:p>
        </p:txBody>
      </p:sp>
      <p:pic>
        <p:nvPicPr>
          <p:cNvPr id="11" name="Picture 10">
            <a:extLst>
              <a:ext uri="{FF2B5EF4-FFF2-40B4-BE49-F238E27FC236}">
                <a16:creationId xmlns:a16="http://schemas.microsoft.com/office/drawing/2014/main" id="{6CBB5223-D894-CABC-7614-70AA17486D42}"/>
              </a:ext>
            </a:extLst>
          </p:cNvPr>
          <p:cNvPicPr>
            <a:picLocks noChangeAspect="1"/>
          </p:cNvPicPr>
          <p:nvPr/>
        </p:nvPicPr>
        <p:blipFill>
          <a:blip r:embed="rId2"/>
          <a:stretch>
            <a:fillRect/>
          </a:stretch>
        </p:blipFill>
        <p:spPr>
          <a:xfrm>
            <a:off x="6857190" y="1371006"/>
            <a:ext cx="6950042" cy="6858594"/>
          </a:xfrm>
          <a:prstGeom prst="rect">
            <a:avLst/>
          </a:prstGeom>
        </p:spPr>
      </p:pic>
      <p:pic>
        <p:nvPicPr>
          <p:cNvPr id="10" name="Picture 9">
            <a:extLst>
              <a:ext uri="{FF2B5EF4-FFF2-40B4-BE49-F238E27FC236}">
                <a16:creationId xmlns:a16="http://schemas.microsoft.com/office/drawing/2014/main" id="{DA645217-6BB2-0E1A-E91A-89EB17013CBB}"/>
              </a:ext>
            </a:extLst>
          </p:cNvPr>
          <p:cNvPicPr>
            <a:picLocks noChangeAspect="1"/>
          </p:cNvPicPr>
          <p:nvPr/>
        </p:nvPicPr>
        <p:blipFill>
          <a:blip r:embed="rId3"/>
          <a:stretch>
            <a:fillRect/>
          </a:stretch>
        </p:blipFill>
        <p:spPr>
          <a:xfrm>
            <a:off x="6772863" y="2135212"/>
            <a:ext cx="5645385" cy="1859441"/>
          </a:xfrm>
          <a:prstGeom prst="rect">
            <a:avLst/>
          </a:prstGeom>
        </p:spPr>
      </p:pic>
      <p:cxnSp>
        <p:nvCxnSpPr>
          <p:cNvPr id="4" name="Straight Connector 3">
            <a:extLst>
              <a:ext uri="{FF2B5EF4-FFF2-40B4-BE49-F238E27FC236}">
                <a16:creationId xmlns:a16="http://schemas.microsoft.com/office/drawing/2014/main" id="{724F0A21-DC38-18C4-0101-6B4D64D1DBF6}"/>
              </a:ext>
            </a:extLst>
          </p:cNvPr>
          <p:cNvCxnSpPr>
            <a:cxnSpLocks/>
          </p:cNvCxnSpPr>
          <p:nvPr/>
        </p:nvCxnSpPr>
        <p:spPr>
          <a:xfrm>
            <a:off x="6005965" y="1198032"/>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B3CAC09C-4540-4E20-CA04-222D1A95DF22}"/>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4251120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64</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Design Basis Accident Type Example / Outputs</a:t>
            </a:r>
          </a:p>
        </p:txBody>
      </p:sp>
      <p:sp>
        <p:nvSpPr>
          <p:cNvPr id="8" name="Content Placeholder 7">
            <a:extLst>
              <a:ext uri="{FF2B5EF4-FFF2-40B4-BE49-F238E27FC236}">
                <a16:creationId xmlns:a16="http://schemas.microsoft.com/office/drawing/2014/main" id="{9C5CEDA0-0D4F-F835-98C1-0E57FD45925C}"/>
              </a:ext>
            </a:extLst>
          </p:cNvPr>
          <p:cNvSpPr>
            <a:spLocks noGrp="1"/>
          </p:cNvSpPr>
          <p:nvPr>
            <p:ph sz="quarter" idx="21"/>
          </p:nvPr>
        </p:nvSpPr>
        <p:spPr/>
        <p:txBody>
          <a:bodyPr/>
          <a:lstStyle/>
          <a:p>
            <a:endParaRPr lang="en-US"/>
          </a:p>
        </p:txBody>
      </p:sp>
      <p:pic>
        <p:nvPicPr>
          <p:cNvPr id="3074" name="Picture 2">
            <a:extLst>
              <a:ext uri="{FF2B5EF4-FFF2-40B4-BE49-F238E27FC236}">
                <a16:creationId xmlns:a16="http://schemas.microsoft.com/office/drawing/2014/main" id="{5DA83E3A-1699-BC73-C78C-8C2F9EFAC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841147"/>
            <a:ext cx="8229600" cy="654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757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65</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18845"/>
            <a:ext cx="9892705" cy="874673"/>
          </a:xfrm>
        </p:spPr>
        <p:txBody>
          <a:bodyPr/>
          <a:lstStyle/>
          <a:p>
            <a:r>
              <a:rPr lang="en-US"/>
              <a:t>Routine Analysis Type - Source</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42098" y="1541417"/>
            <a:ext cx="3991232" cy="5713803"/>
          </a:xfrm>
        </p:spPr>
        <p:txBody>
          <a:bodyPr/>
          <a:lstStyle/>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Release Type Selection - Options are GROUND, VENT, ELEVATED</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Release Height [10 - 300]</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Stack Diameter [0.1 - 20]</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Stack Flow Rate [0 – 100]</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Plant Grade Elevation Above Sea Level [0 – </a:t>
            </a:r>
            <a:r>
              <a:rPr lang="en-US" sz="2400" dirty="0">
                <a:latin typeface="Calibri" panose="020F0502020204030204" pitchFamily="34" charset="0"/>
                <a:ea typeface="Times New Roman" panose="02020603050405020304" pitchFamily="18" charset="0"/>
                <a:cs typeface="Calibri" panose="020F0502020204030204" pitchFamily="34" charset="0"/>
              </a:rPr>
              <a:t>25</a:t>
            </a:r>
            <a:r>
              <a:rPr lang="en-US" sz="2400" dirty="0">
                <a:effectLst/>
                <a:latin typeface="Calibri" panose="020F0502020204030204" pitchFamily="34" charset="0"/>
                <a:ea typeface="Times New Roman" panose="02020603050405020304" pitchFamily="18" charset="0"/>
                <a:cs typeface="Calibri" panose="020F0502020204030204" pitchFamily="34" charset="0"/>
              </a:rPr>
              <a:t>00]</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Height [0 – 300]</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Cross-sectional Area [0 - 10000]</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Next: Receptors Button</a:t>
            </a:r>
          </a:p>
        </p:txBody>
      </p:sp>
      <p:grpSp>
        <p:nvGrpSpPr>
          <p:cNvPr id="12" name="Group 11">
            <a:extLst>
              <a:ext uri="{FF2B5EF4-FFF2-40B4-BE49-F238E27FC236}">
                <a16:creationId xmlns:a16="http://schemas.microsoft.com/office/drawing/2014/main" id="{CF669815-5751-B61E-7981-580C1F823789}"/>
              </a:ext>
            </a:extLst>
          </p:cNvPr>
          <p:cNvGrpSpPr/>
          <p:nvPr/>
        </p:nvGrpSpPr>
        <p:grpSpPr>
          <a:xfrm>
            <a:off x="6884344" y="1352755"/>
            <a:ext cx="7109952" cy="6858000"/>
            <a:chOff x="4019092" y="0"/>
            <a:chExt cx="7109952" cy="6858000"/>
          </a:xfrm>
        </p:grpSpPr>
        <p:pic>
          <p:nvPicPr>
            <p:cNvPr id="13" name="Picture 12">
              <a:extLst>
                <a:ext uri="{FF2B5EF4-FFF2-40B4-BE49-F238E27FC236}">
                  <a16:creationId xmlns:a16="http://schemas.microsoft.com/office/drawing/2014/main" id="{58AD2E76-5454-184C-FEFE-42EE8F48D48E}"/>
                </a:ext>
              </a:extLst>
            </p:cNvPr>
            <p:cNvPicPr>
              <a:picLocks noChangeAspect="1"/>
            </p:cNvPicPr>
            <p:nvPr/>
          </p:nvPicPr>
          <p:blipFill>
            <a:blip r:embed="rId2"/>
            <a:stretch>
              <a:fillRect/>
            </a:stretch>
          </p:blipFill>
          <p:spPr>
            <a:xfrm>
              <a:off x="4019092" y="0"/>
              <a:ext cx="7109952" cy="6858000"/>
            </a:xfrm>
            <a:prstGeom prst="rect">
              <a:avLst/>
            </a:prstGeom>
          </p:spPr>
        </p:pic>
        <p:sp>
          <p:nvSpPr>
            <p:cNvPr id="14" name="Oval 13">
              <a:extLst>
                <a:ext uri="{FF2B5EF4-FFF2-40B4-BE49-F238E27FC236}">
                  <a16:creationId xmlns:a16="http://schemas.microsoft.com/office/drawing/2014/main" id="{7BDEDF43-FED0-9020-F964-97EC82A838EC}"/>
                </a:ext>
              </a:extLst>
            </p:cNvPr>
            <p:cNvSpPr/>
            <p:nvPr/>
          </p:nvSpPr>
          <p:spPr>
            <a:xfrm>
              <a:off x="4078094" y="3785756"/>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sp>
          <p:nvSpPr>
            <p:cNvPr id="15" name="Oval 14">
              <a:extLst>
                <a:ext uri="{FF2B5EF4-FFF2-40B4-BE49-F238E27FC236}">
                  <a16:creationId xmlns:a16="http://schemas.microsoft.com/office/drawing/2014/main" id="{EBA51941-3B61-D0DB-D1E8-1E34770302EA}"/>
                </a:ext>
              </a:extLst>
            </p:cNvPr>
            <p:cNvSpPr/>
            <p:nvPr/>
          </p:nvSpPr>
          <p:spPr>
            <a:xfrm>
              <a:off x="4078094" y="4179714"/>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a:t>
              </a:r>
            </a:p>
          </p:txBody>
        </p:sp>
        <p:sp>
          <p:nvSpPr>
            <p:cNvPr id="16" name="Oval 15">
              <a:extLst>
                <a:ext uri="{FF2B5EF4-FFF2-40B4-BE49-F238E27FC236}">
                  <a16:creationId xmlns:a16="http://schemas.microsoft.com/office/drawing/2014/main" id="{DD2655C4-D735-F275-DCD6-671A4D8DCEE2}"/>
                </a:ext>
              </a:extLst>
            </p:cNvPr>
            <p:cNvSpPr/>
            <p:nvPr/>
          </p:nvSpPr>
          <p:spPr>
            <a:xfrm>
              <a:off x="4078094" y="4573673"/>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a:t>
              </a:r>
            </a:p>
          </p:txBody>
        </p:sp>
        <p:sp>
          <p:nvSpPr>
            <p:cNvPr id="17" name="Oval 16">
              <a:extLst>
                <a:ext uri="{FF2B5EF4-FFF2-40B4-BE49-F238E27FC236}">
                  <a16:creationId xmlns:a16="http://schemas.microsoft.com/office/drawing/2014/main" id="{B703F1D0-0566-0A1C-10CD-D337D7D130D5}"/>
                </a:ext>
              </a:extLst>
            </p:cNvPr>
            <p:cNvSpPr/>
            <p:nvPr/>
          </p:nvSpPr>
          <p:spPr>
            <a:xfrm>
              <a:off x="4078094" y="4967631"/>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4</a:t>
              </a:r>
            </a:p>
          </p:txBody>
        </p:sp>
        <p:sp>
          <p:nvSpPr>
            <p:cNvPr id="18" name="Oval 17">
              <a:extLst>
                <a:ext uri="{FF2B5EF4-FFF2-40B4-BE49-F238E27FC236}">
                  <a16:creationId xmlns:a16="http://schemas.microsoft.com/office/drawing/2014/main" id="{38EDFC80-A811-37DB-ECD7-D11852EC6400}"/>
                </a:ext>
              </a:extLst>
            </p:cNvPr>
            <p:cNvSpPr/>
            <p:nvPr/>
          </p:nvSpPr>
          <p:spPr>
            <a:xfrm>
              <a:off x="4078094" y="5361590"/>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5</a:t>
              </a:r>
            </a:p>
          </p:txBody>
        </p:sp>
        <p:sp>
          <p:nvSpPr>
            <p:cNvPr id="19" name="Oval 18">
              <a:extLst>
                <a:ext uri="{FF2B5EF4-FFF2-40B4-BE49-F238E27FC236}">
                  <a16:creationId xmlns:a16="http://schemas.microsoft.com/office/drawing/2014/main" id="{DEA2FE8C-75B6-580F-6521-0347A52BC568}"/>
                </a:ext>
              </a:extLst>
            </p:cNvPr>
            <p:cNvSpPr/>
            <p:nvPr/>
          </p:nvSpPr>
          <p:spPr>
            <a:xfrm>
              <a:off x="6689771" y="3778034"/>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6</a:t>
              </a:r>
            </a:p>
          </p:txBody>
        </p:sp>
        <p:sp>
          <p:nvSpPr>
            <p:cNvPr id="20" name="Oval 19">
              <a:extLst>
                <a:ext uri="{FF2B5EF4-FFF2-40B4-BE49-F238E27FC236}">
                  <a16:creationId xmlns:a16="http://schemas.microsoft.com/office/drawing/2014/main" id="{FDADB74A-15A5-5FEA-449F-30D0671FC1A8}"/>
                </a:ext>
              </a:extLst>
            </p:cNvPr>
            <p:cNvSpPr/>
            <p:nvPr/>
          </p:nvSpPr>
          <p:spPr>
            <a:xfrm>
              <a:off x="6689771" y="4143809"/>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7</a:t>
              </a:r>
            </a:p>
          </p:txBody>
        </p:sp>
        <p:sp>
          <p:nvSpPr>
            <p:cNvPr id="21" name="Oval 20">
              <a:extLst>
                <a:ext uri="{FF2B5EF4-FFF2-40B4-BE49-F238E27FC236}">
                  <a16:creationId xmlns:a16="http://schemas.microsoft.com/office/drawing/2014/main" id="{DE73E18A-1CDA-ED21-2874-9914AEA33928}"/>
                </a:ext>
              </a:extLst>
            </p:cNvPr>
            <p:cNvSpPr/>
            <p:nvPr/>
          </p:nvSpPr>
          <p:spPr>
            <a:xfrm>
              <a:off x="9714806" y="6433862"/>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8</a:t>
              </a:r>
            </a:p>
          </p:txBody>
        </p:sp>
      </p:grpSp>
      <p:cxnSp>
        <p:nvCxnSpPr>
          <p:cNvPr id="4" name="Straight Connector 3">
            <a:extLst>
              <a:ext uri="{FF2B5EF4-FFF2-40B4-BE49-F238E27FC236}">
                <a16:creationId xmlns:a16="http://schemas.microsoft.com/office/drawing/2014/main" id="{3B1081FF-6D8C-2C64-978F-73E083B3A4E2}"/>
              </a:ext>
            </a:extLst>
          </p:cNvPr>
          <p:cNvCxnSpPr>
            <a:cxnSpLocks/>
          </p:cNvCxnSpPr>
          <p:nvPr/>
        </p:nvCxnSpPr>
        <p:spPr>
          <a:xfrm>
            <a:off x="5915653" y="1086553"/>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3CA7F89A-EE81-DBFA-9D2C-4D75F5119205}"/>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417108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66</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Routine Analysis Type </a:t>
            </a:r>
            <a:br>
              <a:rPr lang="en-US"/>
            </a:br>
            <a:r>
              <a:rPr lang="en-US"/>
              <a:t>Example / Source</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1"/>
          </p:nvPr>
        </p:nvSpPr>
        <p:spPr/>
        <p:txBody>
          <a:bodyPr/>
          <a:lstStyle/>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latin typeface="Calibri" panose="020F0502020204030204" pitchFamily="34" charset="0"/>
                <a:ea typeface="Times New Roman" panose="02020603050405020304" pitchFamily="18" charset="0"/>
                <a:cs typeface="Calibri" panose="020F0502020204030204" pitchFamily="34" charset="0"/>
              </a:rPr>
              <a:t>Vent</a:t>
            </a:r>
            <a:r>
              <a:rPr lang="en-US" sz="2400">
                <a:effectLst/>
                <a:latin typeface="Calibri" panose="020F0502020204030204" pitchFamily="34" charset="0"/>
                <a:ea typeface="Times New Roman" panose="02020603050405020304" pitchFamily="18" charset="0"/>
                <a:cs typeface="Calibri" panose="020F0502020204030204" pitchFamily="34" charset="0"/>
              </a:rPr>
              <a:t> release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Release height: 10 m</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Stack diameter: 2.0 m</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Stack flow rate: 10.0 m/s</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Plant Grade Elevation: 0.0 m</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latin typeface="Calibri" panose="020F0502020204030204" pitchFamily="34" charset="0"/>
                <a:ea typeface="Times New Roman" panose="02020603050405020304" pitchFamily="18" charset="0"/>
                <a:cs typeface="Calibri" panose="020F0502020204030204" pitchFamily="34" charset="0"/>
              </a:rPr>
              <a:t>Building Height: 40.0 m</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Cross-sectional area: 2000.0 m2</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AF4B7DD1-F1A4-E82B-653A-02BF126D96F5}"/>
              </a:ext>
            </a:extLst>
          </p:cNvPr>
          <p:cNvPicPr>
            <a:picLocks noChangeAspect="1"/>
          </p:cNvPicPr>
          <p:nvPr/>
        </p:nvPicPr>
        <p:blipFill>
          <a:blip r:embed="rId2"/>
          <a:stretch>
            <a:fillRect/>
          </a:stretch>
        </p:blipFill>
        <p:spPr>
          <a:xfrm>
            <a:off x="6923571" y="650120"/>
            <a:ext cx="7172325" cy="6929360"/>
          </a:xfrm>
          <a:prstGeom prst="rect">
            <a:avLst/>
          </a:prstGeom>
        </p:spPr>
      </p:pic>
    </p:spTree>
    <p:extLst>
      <p:ext uri="{BB962C8B-B14F-4D97-AF65-F5344CB8AC3E}">
        <p14:creationId xmlns:p14="http://schemas.microsoft.com/office/powerpoint/2010/main" val="367031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67</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18845"/>
            <a:ext cx="9892705" cy="874673"/>
          </a:xfrm>
        </p:spPr>
        <p:txBody>
          <a:bodyPr/>
          <a:lstStyle/>
          <a:p>
            <a:r>
              <a:rPr lang="en-US"/>
              <a:t>Routine Analysis Type - Receptors</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092530" y="1689180"/>
            <a:ext cx="4441784" cy="5500849"/>
          </a:xfrm>
        </p:spPr>
        <p:txBody>
          <a:bodyPr/>
          <a:lstStyle/>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Discrete Receptors Data</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Discrete Receptors Polar Grid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Add Button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Back Button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Next: Terrain</a:t>
            </a:r>
            <a:endParaRPr lang="en-US" sz="140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F5629687-7BD4-06D7-BD04-33E7E61F36B5}"/>
              </a:ext>
            </a:extLst>
          </p:cNvPr>
          <p:cNvPicPr>
            <a:picLocks noChangeAspect="1"/>
          </p:cNvPicPr>
          <p:nvPr/>
        </p:nvPicPr>
        <p:blipFill>
          <a:blip r:embed="rId2"/>
          <a:stretch>
            <a:fillRect/>
          </a:stretch>
        </p:blipFill>
        <p:spPr>
          <a:xfrm>
            <a:off x="6885744" y="1419222"/>
            <a:ext cx="7108552" cy="6791533"/>
          </a:xfrm>
          <a:prstGeom prst="rect">
            <a:avLst/>
          </a:prstGeom>
        </p:spPr>
      </p:pic>
      <p:cxnSp>
        <p:nvCxnSpPr>
          <p:cNvPr id="4" name="Straight Connector 3">
            <a:extLst>
              <a:ext uri="{FF2B5EF4-FFF2-40B4-BE49-F238E27FC236}">
                <a16:creationId xmlns:a16="http://schemas.microsoft.com/office/drawing/2014/main" id="{D0C0B9FA-DDC7-1D19-6E56-20423B0328ED}"/>
              </a:ext>
            </a:extLst>
          </p:cNvPr>
          <p:cNvCxnSpPr>
            <a:cxnSpLocks/>
          </p:cNvCxnSpPr>
          <p:nvPr/>
        </p:nvCxnSpPr>
        <p:spPr>
          <a:xfrm>
            <a:off x="5992002" y="1247644"/>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BA2D49BB-F76F-5D5E-B249-3BA829DA1658}"/>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087059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68</a:t>
            </a:fld>
            <a:endParaRPr lang="en-US"/>
          </a:p>
        </p:txBody>
      </p:sp>
      <p:pic>
        <p:nvPicPr>
          <p:cNvPr id="8" name="Picture 7">
            <a:extLst>
              <a:ext uri="{FF2B5EF4-FFF2-40B4-BE49-F238E27FC236}">
                <a16:creationId xmlns:a16="http://schemas.microsoft.com/office/drawing/2014/main" id="{804F0ED5-5F8C-2A19-C9D1-3D5B5B1D89CC}"/>
              </a:ext>
            </a:extLst>
          </p:cNvPr>
          <p:cNvPicPr>
            <a:picLocks noChangeAspect="1"/>
          </p:cNvPicPr>
          <p:nvPr/>
        </p:nvPicPr>
        <p:blipFill>
          <a:blip r:embed="rId2"/>
          <a:stretch>
            <a:fillRect/>
          </a:stretch>
        </p:blipFill>
        <p:spPr>
          <a:xfrm>
            <a:off x="6829168" y="593774"/>
            <a:ext cx="7373874" cy="7042049"/>
          </a:xfrm>
          <a:prstGeom prst="rect">
            <a:avLst/>
          </a:prstGeom>
          <a:noFill/>
        </p:spPr>
      </p:pic>
      <p:sp>
        <p:nvSpPr>
          <p:cNvPr id="5" name="Content Placeholder 3">
            <a:extLst>
              <a:ext uri="{FF2B5EF4-FFF2-40B4-BE49-F238E27FC236}">
                <a16:creationId xmlns:a16="http://schemas.microsoft.com/office/drawing/2014/main" id="{FAEEE714-D7DE-43FF-964C-E6DB0A670FE8}"/>
              </a:ext>
            </a:extLst>
          </p:cNvPr>
          <p:cNvSpPr>
            <a:spLocks noGrp="1"/>
          </p:cNvSpPr>
          <p:nvPr>
            <p:ph sz="quarter" idx="21"/>
          </p:nvPr>
        </p:nvSpPr>
        <p:spPr>
          <a:xfrm>
            <a:off x="1394459" y="4373033"/>
            <a:ext cx="4572000" cy="3429000"/>
          </a:xfrm>
        </p:spPr>
        <p:txBody>
          <a:bodyPr>
            <a:noAutofit/>
          </a:bodyPr>
          <a:lstStyle/>
          <a:p>
            <a:pPr marL="342900" marR="0" lvl="0" indent="-342900">
              <a:spcBef>
                <a:spcPts val="0"/>
              </a:spcBef>
              <a:spcAft>
                <a:spcPts val="600"/>
              </a:spcAft>
              <a:buFont typeface="+mj-lt"/>
              <a:buAutoNum type="arabicPeriod"/>
              <a:tabLst>
                <a:tab pos="228600" algn="l"/>
                <a:tab pos="457200" algn="l"/>
                <a:tab pos="685800" algn="l"/>
                <a:tab pos="457200" algn="l"/>
              </a:tabLst>
            </a:pPr>
            <a:r>
              <a:rPr lang="en-US" sz="2400">
                <a:effectLst/>
              </a:rPr>
              <a:t>site boundary / S / 805 m</a:t>
            </a:r>
          </a:p>
          <a:p>
            <a:pPr marL="342900" marR="0" lvl="0" indent="-342900">
              <a:spcBef>
                <a:spcPts val="0"/>
              </a:spcBef>
              <a:spcAft>
                <a:spcPts val="600"/>
              </a:spcAft>
              <a:buFont typeface="+mj-lt"/>
              <a:buAutoNum type="arabicPeriod"/>
              <a:tabLst>
                <a:tab pos="228600" algn="l"/>
                <a:tab pos="457200" algn="l"/>
                <a:tab pos="685800" algn="l"/>
                <a:tab pos="457200" algn="l"/>
              </a:tabLst>
            </a:pPr>
            <a:r>
              <a:rPr lang="en-US" sz="2400">
                <a:effectLst/>
              </a:rPr>
              <a:t>site boundary /  S / 966 m</a:t>
            </a:r>
          </a:p>
          <a:p>
            <a:pPr marL="342900" marR="0" lvl="0" indent="-342900">
              <a:spcBef>
                <a:spcPts val="0"/>
              </a:spcBef>
              <a:spcAft>
                <a:spcPts val="600"/>
              </a:spcAft>
              <a:buFont typeface="+mj-lt"/>
              <a:buAutoNum type="arabicPeriod"/>
              <a:tabLst>
                <a:tab pos="228600" algn="l"/>
                <a:tab pos="457200" algn="l"/>
                <a:tab pos="685800" algn="l"/>
                <a:tab pos="457200" algn="l"/>
              </a:tabLst>
            </a:pPr>
            <a:r>
              <a:rPr lang="en-US" sz="2400">
                <a:effectLst/>
              </a:rPr>
              <a:t>site boundary / S / 1127 m</a:t>
            </a:r>
          </a:p>
          <a:p>
            <a:pPr marL="342900" marR="0" lvl="0" indent="-342900">
              <a:spcBef>
                <a:spcPts val="0"/>
              </a:spcBef>
              <a:spcAft>
                <a:spcPts val="600"/>
              </a:spcAft>
              <a:buFont typeface="+mj-lt"/>
              <a:buAutoNum type="arabicPeriod"/>
              <a:tabLst>
                <a:tab pos="228600" algn="l"/>
                <a:tab pos="457200" algn="l"/>
                <a:tab pos="685800" algn="l"/>
                <a:tab pos="457200" algn="l"/>
              </a:tabLst>
            </a:pPr>
            <a:r>
              <a:rPr lang="en-US" sz="2400">
                <a:effectLst/>
              </a:rPr>
              <a:t>milk cow / S / 1931 m</a:t>
            </a:r>
          </a:p>
          <a:p>
            <a:pPr marL="342900" marR="0" lvl="0" indent="-342900">
              <a:spcBef>
                <a:spcPts val="0"/>
              </a:spcBef>
              <a:spcAft>
                <a:spcPts val="600"/>
              </a:spcAft>
              <a:buFont typeface="+mj-lt"/>
              <a:buAutoNum type="arabicPeriod"/>
              <a:tabLst>
                <a:tab pos="228600" algn="l"/>
                <a:tab pos="457200" algn="l"/>
                <a:tab pos="685800" algn="l"/>
                <a:tab pos="457200" algn="l"/>
              </a:tabLst>
            </a:pPr>
            <a:r>
              <a:rPr lang="en-US" sz="2400">
                <a:effectLst/>
              </a:rPr>
              <a:t>milk cow / NNW / 4989 m</a:t>
            </a:r>
          </a:p>
          <a:p>
            <a:pPr marL="342900" marR="0" lvl="0" indent="-342900">
              <a:spcBef>
                <a:spcPts val="0"/>
              </a:spcBef>
              <a:spcAft>
                <a:spcPts val="600"/>
              </a:spcAft>
              <a:buFont typeface="+mj-lt"/>
              <a:buAutoNum type="arabicPeriod"/>
              <a:tabLst>
                <a:tab pos="228600" algn="l"/>
                <a:tab pos="457200" algn="l"/>
                <a:tab pos="685800" algn="l"/>
                <a:tab pos="457200" algn="l"/>
              </a:tabLst>
            </a:pPr>
            <a:r>
              <a:rPr lang="en-US" sz="2400">
                <a:effectLst/>
              </a:rPr>
              <a:t>milk cow / SSE / 4345 m</a:t>
            </a:r>
          </a:p>
          <a:p>
            <a:pPr marL="342900" marR="0" lvl="0" indent="-342900">
              <a:spcBef>
                <a:spcPts val="0"/>
              </a:spcBef>
              <a:spcAft>
                <a:spcPts val="600"/>
              </a:spcAft>
              <a:buFont typeface="+mj-lt"/>
              <a:buAutoNum type="arabicPeriod"/>
              <a:tabLst>
                <a:tab pos="228600" algn="l"/>
                <a:tab pos="457200" algn="l"/>
                <a:tab pos="685800" algn="l"/>
                <a:tab pos="457200" algn="l"/>
              </a:tabLst>
            </a:pPr>
            <a:r>
              <a:rPr lang="en-US" sz="2400">
                <a:effectLst/>
              </a:rPr>
              <a:t>Residence / S / 1931 m</a:t>
            </a:r>
          </a:p>
          <a:p>
            <a:pPr marL="342900" marR="0" lvl="0" indent="-342900">
              <a:spcBef>
                <a:spcPts val="0"/>
              </a:spcBef>
              <a:spcAft>
                <a:spcPts val="600"/>
              </a:spcAft>
              <a:buFont typeface="+mj-lt"/>
              <a:buAutoNum type="arabicPeriod"/>
              <a:tabLst>
                <a:tab pos="228600" algn="l"/>
                <a:tab pos="457200" algn="l"/>
                <a:tab pos="685800" algn="l"/>
                <a:tab pos="457200" algn="l"/>
              </a:tabLst>
            </a:pPr>
            <a:r>
              <a:rPr lang="en-US" sz="2400">
                <a:effectLst/>
              </a:rPr>
              <a:t>Residence / NNW / 6437 m</a:t>
            </a:r>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2295525"/>
            <a:ext cx="4572001" cy="1590675"/>
          </a:xfrm>
        </p:spPr>
        <p:txBody>
          <a:bodyPr anchor="b">
            <a:normAutofit/>
          </a:bodyPr>
          <a:lstStyle/>
          <a:p>
            <a:r>
              <a:rPr lang="en-US"/>
              <a:t>Routine Analysis Type  - Example / Receptors</a:t>
            </a:r>
          </a:p>
        </p:txBody>
      </p:sp>
    </p:spTree>
    <p:extLst>
      <p:ext uri="{BB962C8B-B14F-4D97-AF65-F5344CB8AC3E}">
        <p14:creationId xmlns:p14="http://schemas.microsoft.com/office/powerpoint/2010/main" val="121220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69</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18845"/>
            <a:ext cx="9892705" cy="874673"/>
          </a:xfrm>
        </p:spPr>
        <p:txBody>
          <a:bodyPr/>
          <a:lstStyle/>
          <a:p>
            <a:r>
              <a:rPr lang="en-US"/>
              <a:t>Routine Analysis Type - Terrain</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42098" y="2075757"/>
            <a:ext cx="3991232" cy="4078086"/>
          </a:xfrm>
        </p:spPr>
        <p:txBody>
          <a:bodyPr/>
          <a:lstStyle/>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Range Selection [0–10]</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Terrain Distances and Elevations Grid </a:t>
            </a:r>
            <a:endParaRPr lang="en-US" sz="2400">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Distances and Elevations Polar Grid Display</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Back Button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Next: Meteorology Button</a:t>
            </a:r>
          </a:p>
        </p:txBody>
      </p:sp>
      <p:grpSp>
        <p:nvGrpSpPr>
          <p:cNvPr id="15" name="Group 14">
            <a:extLst>
              <a:ext uri="{FF2B5EF4-FFF2-40B4-BE49-F238E27FC236}">
                <a16:creationId xmlns:a16="http://schemas.microsoft.com/office/drawing/2014/main" id="{EFF6EE11-5D18-7BF1-DEB3-3CFEC2AC4C64}"/>
              </a:ext>
            </a:extLst>
          </p:cNvPr>
          <p:cNvGrpSpPr/>
          <p:nvPr/>
        </p:nvGrpSpPr>
        <p:grpSpPr>
          <a:xfrm>
            <a:off x="6633954" y="1352755"/>
            <a:ext cx="7360342" cy="6858000"/>
            <a:chOff x="4144730" y="0"/>
            <a:chExt cx="7360342" cy="6858000"/>
          </a:xfrm>
        </p:grpSpPr>
        <p:pic>
          <p:nvPicPr>
            <p:cNvPr id="16" name="Picture 15">
              <a:extLst>
                <a:ext uri="{FF2B5EF4-FFF2-40B4-BE49-F238E27FC236}">
                  <a16:creationId xmlns:a16="http://schemas.microsoft.com/office/drawing/2014/main" id="{A9477643-2893-5BF9-0CCA-9DC0C720DBA5}"/>
                </a:ext>
              </a:extLst>
            </p:cNvPr>
            <p:cNvPicPr>
              <a:picLocks noChangeAspect="1"/>
            </p:cNvPicPr>
            <p:nvPr/>
          </p:nvPicPr>
          <p:blipFill>
            <a:blip r:embed="rId2"/>
            <a:stretch>
              <a:fillRect/>
            </a:stretch>
          </p:blipFill>
          <p:spPr>
            <a:xfrm>
              <a:off x="4281890" y="0"/>
              <a:ext cx="7223182" cy="6858000"/>
            </a:xfrm>
            <a:prstGeom prst="rect">
              <a:avLst/>
            </a:prstGeom>
          </p:spPr>
        </p:pic>
        <p:sp>
          <p:nvSpPr>
            <p:cNvPr id="17" name="Oval 16">
              <a:extLst>
                <a:ext uri="{FF2B5EF4-FFF2-40B4-BE49-F238E27FC236}">
                  <a16:creationId xmlns:a16="http://schemas.microsoft.com/office/drawing/2014/main" id="{66F6A38F-176B-E560-E10C-5F6AFA604741}"/>
                </a:ext>
              </a:extLst>
            </p:cNvPr>
            <p:cNvSpPr/>
            <p:nvPr/>
          </p:nvSpPr>
          <p:spPr>
            <a:xfrm>
              <a:off x="4144730" y="113023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sp>
          <p:nvSpPr>
            <p:cNvPr id="18" name="Oval 17">
              <a:extLst>
                <a:ext uri="{FF2B5EF4-FFF2-40B4-BE49-F238E27FC236}">
                  <a16:creationId xmlns:a16="http://schemas.microsoft.com/office/drawing/2014/main" id="{DC5EB201-CB32-44A5-A449-F253FD7F78A0}"/>
                </a:ext>
              </a:extLst>
            </p:cNvPr>
            <p:cNvSpPr/>
            <p:nvPr/>
          </p:nvSpPr>
          <p:spPr>
            <a:xfrm>
              <a:off x="4144730" y="1571169"/>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a:t>
              </a:r>
            </a:p>
          </p:txBody>
        </p:sp>
        <p:sp>
          <p:nvSpPr>
            <p:cNvPr id="19" name="Oval 18">
              <a:extLst>
                <a:ext uri="{FF2B5EF4-FFF2-40B4-BE49-F238E27FC236}">
                  <a16:creationId xmlns:a16="http://schemas.microsoft.com/office/drawing/2014/main" id="{14A7EF01-66EE-0107-1E40-BD1FF24E3C66}"/>
                </a:ext>
              </a:extLst>
            </p:cNvPr>
            <p:cNvSpPr/>
            <p:nvPr/>
          </p:nvSpPr>
          <p:spPr>
            <a:xfrm>
              <a:off x="7800095" y="1774105"/>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a:t>
              </a:r>
            </a:p>
          </p:txBody>
        </p:sp>
        <p:sp>
          <p:nvSpPr>
            <p:cNvPr id="20" name="Oval 19">
              <a:extLst>
                <a:ext uri="{FF2B5EF4-FFF2-40B4-BE49-F238E27FC236}">
                  <a16:creationId xmlns:a16="http://schemas.microsoft.com/office/drawing/2014/main" id="{39444180-34C1-0610-F826-F63DF7274688}"/>
                </a:ext>
              </a:extLst>
            </p:cNvPr>
            <p:cNvSpPr/>
            <p:nvPr/>
          </p:nvSpPr>
          <p:spPr>
            <a:xfrm>
              <a:off x="8875892" y="6282252"/>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4</a:t>
              </a:r>
            </a:p>
          </p:txBody>
        </p:sp>
        <p:sp>
          <p:nvSpPr>
            <p:cNvPr id="21" name="Oval 20">
              <a:extLst>
                <a:ext uri="{FF2B5EF4-FFF2-40B4-BE49-F238E27FC236}">
                  <a16:creationId xmlns:a16="http://schemas.microsoft.com/office/drawing/2014/main" id="{786532BB-92EC-50E3-7986-361AC10CA749}"/>
                </a:ext>
              </a:extLst>
            </p:cNvPr>
            <p:cNvSpPr/>
            <p:nvPr/>
          </p:nvSpPr>
          <p:spPr>
            <a:xfrm>
              <a:off x="10121902" y="6282252"/>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5</a:t>
              </a:r>
            </a:p>
          </p:txBody>
        </p:sp>
      </p:grpSp>
      <p:cxnSp>
        <p:nvCxnSpPr>
          <p:cNvPr id="4" name="Straight Connector 3">
            <a:extLst>
              <a:ext uri="{FF2B5EF4-FFF2-40B4-BE49-F238E27FC236}">
                <a16:creationId xmlns:a16="http://schemas.microsoft.com/office/drawing/2014/main" id="{4814EDFE-B030-E492-657D-968003255726}"/>
              </a:ext>
            </a:extLst>
          </p:cNvPr>
          <p:cNvCxnSpPr>
            <a:cxnSpLocks/>
          </p:cNvCxnSpPr>
          <p:nvPr/>
        </p:nvCxnSpPr>
        <p:spPr>
          <a:xfrm>
            <a:off x="5768898" y="1223480"/>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35253185-0F4F-A5AC-1F2A-1208C5275B6C}"/>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52035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6FD1B-7138-E39F-60A5-E38C6A225839}"/>
              </a:ext>
            </a:extLst>
          </p:cNvPr>
          <p:cNvSpPr>
            <a:spLocks noGrp="1"/>
          </p:cNvSpPr>
          <p:nvPr>
            <p:ph type="sldNum" sz="quarter" idx="12"/>
          </p:nvPr>
        </p:nvSpPr>
        <p:spPr/>
        <p:txBody>
          <a:bodyPr/>
          <a:lstStyle/>
          <a:p>
            <a:fld id="{FE7A4BB3-E848-5A44-82DF-322201952CD8}" type="slidenum">
              <a:rPr lang="en-US" smtClean="0"/>
              <a:pPr/>
              <a:t>7</a:t>
            </a:fld>
            <a:endParaRPr lang="en-US"/>
          </a:p>
        </p:txBody>
      </p:sp>
      <p:sp>
        <p:nvSpPr>
          <p:cNvPr id="3" name="Title 2">
            <a:extLst>
              <a:ext uri="{FF2B5EF4-FFF2-40B4-BE49-F238E27FC236}">
                <a16:creationId xmlns:a16="http://schemas.microsoft.com/office/drawing/2014/main" id="{B8C0EA8F-D60F-FEA6-BE00-1361059B5CC7}"/>
              </a:ext>
            </a:extLst>
          </p:cNvPr>
          <p:cNvSpPr>
            <a:spLocks noGrp="1"/>
          </p:cNvSpPr>
          <p:nvPr>
            <p:ph type="title"/>
          </p:nvPr>
        </p:nvSpPr>
        <p:spPr/>
        <p:txBody>
          <a:bodyPr/>
          <a:lstStyle/>
          <a:p>
            <a:r>
              <a:rPr lang="en-US"/>
              <a:t>SIERRA ATD Software Development</a:t>
            </a:r>
          </a:p>
        </p:txBody>
      </p:sp>
      <p:sp>
        <p:nvSpPr>
          <p:cNvPr id="4" name="Content Placeholder 3">
            <a:extLst>
              <a:ext uri="{FF2B5EF4-FFF2-40B4-BE49-F238E27FC236}">
                <a16:creationId xmlns:a16="http://schemas.microsoft.com/office/drawing/2014/main" id="{C5D846FB-AF9E-27E3-0196-9C2174513503}"/>
              </a:ext>
            </a:extLst>
          </p:cNvPr>
          <p:cNvSpPr>
            <a:spLocks noGrp="1"/>
          </p:cNvSpPr>
          <p:nvPr>
            <p:ph sz="quarter" idx="20"/>
          </p:nvPr>
        </p:nvSpPr>
        <p:spPr/>
        <p:txBody>
          <a:bodyPr/>
          <a:lstStyle/>
          <a:p>
            <a:r>
              <a:rPr lang="en-US"/>
              <a:t>A new atmospheric transport and diffusion (ATD) module was developed for SIERRA for the following reasons:</a:t>
            </a:r>
          </a:p>
          <a:p>
            <a:pPr marR="0" lvl="1">
              <a:spcAft>
                <a:spcPts val="0"/>
              </a:spcAft>
            </a:pPr>
            <a:r>
              <a:rPr lang="en-US"/>
              <a:t>To support a single user interface that allows users to access the functionality of each of the codes (ARCON, PAVAN, XOQDOQ) in a relatively uniform manner</a:t>
            </a:r>
          </a:p>
          <a:p>
            <a:pPr marR="0" lvl="1">
              <a:spcAft>
                <a:spcPts val="0"/>
              </a:spcAft>
            </a:pPr>
            <a:r>
              <a:rPr lang="en-US"/>
              <a:t>To facilitate future development to share data with other health physics codes in SIERRA</a:t>
            </a:r>
          </a:p>
          <a:p>
            <a:pPr marL="891540" marR="0" lvl="1" indent="-342900">
              <a:spcAft>
                <a:spcPts val="0"/>
              </a:spcAft>
              <a:buFont typeface="Wingdings" panose="05000000000000000000" pitchFamily="2" charset="2"/>
              <a:buChar char="§"/>
            </a:pPr>
            <a:r>
              <a:rPr lang="en-US">
                <a:latin typeface="Arial" panose="020B0604020202020204" pitchFamily="34" charset="0"/>
                <a:cs typeface="Arial" panose="020B0604020202020204" pitchFamily="34" charset="0"/>
              </a:rPr>
              <a:t>To allow users to estimate relative </a:t>
            </a:r>
          </a:p>
          <a:p>
            <a:pPr marL="547688" lvl="1" indent="366713">
              <a:spcBef>
                <a:spcPts val="0"/>
              </a:spcBef>
              <a:buNone/>
            </a:pPr>
            <a:r>
              <a:rPr lang="en-US"/>
              <a:t>concentrations based on hourly </a:t>
            </a:r>
          </a:p>
          <a:p>
            <a:pPr marL="547688" lvl="1" indent="366713">
              <a:spcBef>
                <a:spcPts val="0"/>
              </a:spcBef>
              <a:buNone/>
            </a:pPr>
            <a:r>
              <a:rPr lang="en-US"/>
              <a:t>meteorological data for all three codes</a:t>
            </a:r>
            <a:endParaRPr lang="en-US" strike="sngStrike">
              <a:highlight>
                <a:srgbClr val="FFFF00"/>
              </a:highlight>
            </a:endParaRPr>
          </a:p>
          <a:p>
            <a:pPr marL="891540" marR="0" lvl="1" indent="-342900">
              <a:spcAft>
                <a:spcPts val="0"/>
              </a:spcAft>
              <a:buFont typeface="Wingdings" panose="05000000000000000000" pitchFamily="2" charset="2"/>
              <a:buChar char="§"/>
            </a:pPr>
            <a:r>
              <a:rPr lang="en-US">
                <a:latin typeface="Arial" panose="020B0604020202020204" pitchFamily="34" charset="0"/>
                <a:cs typeface="Arial" panose="020B0604020202020204" pitchFamily="34" charset="0"/>
              </a:rPr>
              <a:t>To employ a more modern FORTRAN </a:t>
            </a:r>
          </a:p>
          <a:p>
            <a:pPr marL="547688" marR="0" lvl="1" indent="366713">
              <a:spcBef>
                <a:spcPts val="0"/>
              </a:spcBef>
              <a:spcAft>
                <a:spcPts val="0"/>
              </a:spcAft>
              <a:buNone/>
            </a:pPr>
            <a:r>
              <a:rPr lang="en-US">
                <a:latin typeface="Arial" panose="020B0604020202020204" pitchFamily="34" charset="0"/>
                <a:cs typeface="Arial" panose="020B0604020202020204" pitchFamily="34" charset="0"/>
              </a:rPr>
              <a:t>code development practice, which makes </a:t>
            </a:r>
          </a:p>
          <a:p>
            <a:pPr marL="547688" marR="0" lvl="1" indent="366713">
              <a:spcBef>
                <a:spcPts val="0"/>
              </a:spcBef>
              <a:spcAft>
                <a:spcPts val="0"/>
              </a:spcAft>
              <a:buNone/>
            </a:pPr>
            <a:r>
              <a:rPr lang="en-US">
                <a:latin typeface="Arial" panose="020B0604020202020204" pitchFamily="34" charset="0"/>
                <a:cs typeface="Arial" panose="020B0604020202020204" pitchFamily="34" charset="0"/>
              </a:rPr>
              <a:t>the code easier to maintain in the future</a:t>
            </a:r>
          </a:p>
        </p:txBody>
      </p:sp>
      <p:pic>
        <p:nvPicPr>
          <p:cNvPr id="6" name="Picture 5">
            <a:extLst>
              <a:ext uri="{FF2B5EF4-FFF2-40B4-BE49-F238E27FC236}">
                <a16:creationId xmlns:a16="http://schemas.microsoft.com/office/drawing/2014/main" id="{44D96ABB-061F-CE71-A864-E9607383D2DB}"/>
              </a:ext>
            </a:extLst>
          </p:cNvPr>
          <p:cNvPicPr>
            <a:picLocks noChangeAspect="1"/>
          </p:cNvPicPr>
          <p:nvPr/>
        </p:nvPicPr>
        <p:blipFill>
          <a:blip r:embed="rId2">
            <a:alphaModFix amt="90000"/>
          </a:blip>
          <a:stretch>
            <a:fillRect/>
          </a:stretch>
        </p:blipFill>
        <p:spPr>
          <a:xfrm>
            <a:off x="8146042" y="4198780"/>
            <a:ext cx="6255592" cy="3289022"/>
          </a:xfrm>
          <a:prstGeom prst="rect">
            <a:avLst/>
          </a:prstGeom>
        </p:spPr>
      </p:pic>
      <p:sp>
        <p:nvSpPr>
          <p:cNvPr id="5" name="Footer Placeholder 4">
            <a:extLst>
              <a:ext uri="{FF2B5EF4-FFF2-40B4-BE49-F238E27FC236}">
                <a16:creationId xmlns:a16="http://schemas.microsoft.com/office/drawing/2014/main" id="{17418122-17D0-BE2B-5DE6-1E9FB3BD2032}"/>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849452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70</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Routine Analysis Type </a:t>
            </a:r>
            <a:br>
              <a:rPr lang="en-US"/>
            </a:br>
            <a:r>
              <a:rPr lang="en-US"/>
              <a:t>Example / Terrain</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1"/>
          </p:nvPr>
        </p:nvSpPr>
        <p:spPr/>
        <p:txBody>
          <a:bodyPr/>
          <a:lstStyle/>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fr-FR" sz="2400">
                <a:effectLst/>
                <a:latin typeface="Calibri" panose="020F0502020204030204" pitchFamily="34" charset="0"/>
                <a:ea typeface="Times New Roman" panose="02020603050405020304" pitchFamily="18" charset="0"/>
                <a:cs typeface="Calibri" panose="020F0502020204030204" pitchFamily="34" charset="0"/>
              </a:rPr>
              <a:t>Range 0, Distance: 100 m / </a:t>
            </a:r>
            <a:r>
              <a:rPr lang="fr-FR" sz="2400" err="1">
                <a:effectLst/>
                <a:latin typeface="Calibri" panose="020F0502020204030204" pitchFamily="34" charset="0"/>
                <a:ea typeface="Times New Roman" panose="02020603050405020304" pitchFamily="18" charset="0"/>
                <a:cs typeface="Calibri" panose="020F0502020204030204" pitchFamily="34" charset="0"/>
              </a:rPr>
              <a:t>Elevation</a:t>
            </a:r>
            <a:r>
              <a:rPr lang="fr-FR" sz="2400">
                <a:effectLst/>
                <a:latin typeface="Calibri" panose="020F0502020204030204" pitchFamily="34" charset="0"/>
                <a:ea typeface="Times New Roman" panose="02020603050405020304" pitchFamily="18" charset="0"/>
                <a:cs typeface="Calibri" panose="020F0502020204030204" pitchFamily="34" charset="0"/>
              </a:rPr>
              <a:t>: 0 m</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fr-FR" sz="2400">
                <a:effectLst/>
                <a:latin typeface="Calibri" panose="020F0502020204030204" pitchFamily="34" charset="0"/>
                <a:ea typeface="Times New Roman" panose="02020603050405020304" pitchFamily="18" charset="0"/>
                <a:cs typeface="Calibri" panose="020F0502020204030204" pitchFamily="34" charset="0"/>
              </a:rPr>
              <a:t>Range 1, Distance: 800 m / </a:t>
            </a:r>
            <a:r>
              <a:rPr lang="fr-FR" sz="2400" err="1">
                <a:effectLst/>
                <a:latin typeface="Calibri" panose="020F0502020204030204" pitchFamily="34" charset="0"/>
                <a:ea typeface="Times New Roman" panose="02020603050405020304" pitchFamily="18" charset="0"/>
                <a:cs typeface="Calibri" panose="020F0502020204030204" pitchFamily="34" charset="0"/>
              </a:rPr>
              <a:t>Elevation</a:t>
            </a:r>
            <a:r>
              <a:rPr lang="fr-FR" sz="2400">
                <a:effectLst/>
                <a:latin typeface="Calibri" panose="020F0502020204030204" pitchFamily="34" charset="0"/>
                <a:ea typeface="Times New Roman" panose="02020603050405020304" pitchFamily="18" charset="0"/>
                <a:cs typeface="Calibri" panose="020F0502020204030204" pitchFamily="34" charset="0"/>
              </a:rPr>
              <a:t>: 16 m</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fr-FR" sz="2400">
                <a:effectLst/>
                <a:latin typeface="Calibri" panose="020F0502020204030204" pitchFamily="34" charset="0"/>
                <a:ea typeface="Times New Roman" panose="02020603050405020304" pitchFamily="18" charset="0"/>
                <a:cs typeface="Calibri" panose="020F0502020204030204" pitchFamily="34" charset="0"/>
              </a:rPr>
              <a:t>Range 2, Distance: 10000 m / </a:t>
            </a:r>
            <a:r>
              <a:rPr lang="fr-FR" sz="2400" err="1">
                <a:effectLst/>
                <a:latin typeface="Calibri" panose="020F0502020204030204" pitchFamily="34" charset="0"/>
                <a:ea typeface="Times New Roman" panose="02020603050405020304" pitchFamily="18" charset="0"/>
                <a:cs typeface="Calibri" panose="020F0502020204030204" pitchFamily="34" charset="0"/>
              </a:rPr>
              <a:t>Elevation</a:t>
            </a:r>
            <a:r>
              <a:rPr lang="fr-FR" sz="2400">
                <a:effectLst/>
                <a:latin typeface="Calibri" panose="020F0502020204030204" pitchFamily="34" charset="0"/>
                <a:ea typeface="Times New Roman" panose="02020603050405020304" pitchFamily="18" charset="0"/>
                <a:cs typeface="Calibri" panose="020F0502020204030204" pitchFamily="34" charset="0"/>
              </a:rPr>
              <a:t>: 200 m</a:t>
            </a:r>
          </a:p>
        </p:txBody>
      </p:sp>
      <p:pic>
        <p:nvPicPr>
          <p:cNvPr id="6" name="Picture 5">
            <a:extLst>
              <a:ext uri="{FF2B5EF4-FFF2-40B4-BE49-F238E27FC236}">
                <a16:creationId xmlns:a16="http://schemas.microsoft.com/office/drawing/2014/main" id="{DA46A9EE-9E86-5190-045E-07842B8DB898}"/>
              </a:ext>
            </a:extLst>
          </p:cNvPr>
          <p:cNvPicPr>
            <a:picLocks noChangeAspect="1"/>
          </p:cNvPicPr>
          <p:nvPr/>
        </p:nvPicPr>
        <p:blipFill>
          <a:blip r:embed="rId2"/>
          <a:stretch>
            <a:fillRect/>
          </a:stretch>
        </p:blipFill>
        <p:spPr>
          <a:xfrm>
            <a:off x="6832021" y="669532"/>
            <a:ext cx="7162275" cy="6890536"/>
          </a:xfrm>
          <a:prstGeom prst="rect">
            <a:avLst/>
          </a:prstGeom>
        </p:spPr>
      </p:pic>
    </p:spTree>
    <p:extLst>
      <p:ext uri="{BB962C8B-B14F-4D97-AF65-F5344CB8AC3E}">
        <p14:creationId xmlns:p14="http://schemas.microsoft.com/office/powerpoint/2010/main" val="408817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71</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18845"/>
            <a:ext cx="9892705" cy="874673"/>
          </a:xfrm>
        </p:spPr>
        <p:txBody>
          <a:bodyPr/>
          <a:lstStyle/>
          <a:p>
            <a:r>
              <a:rPr lang="en-US"/>
              <a:t>Routine Analysis Type - Meteorology</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44841" y="1402800"/>
            <a:ext cx="3991232" cy="5518995"/>
          </a:xfrm>
        </p:spPr>
        <p:txBody>
          <a:bodyPr/>
          <a:lstStyle/>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Meteorology File Textbox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Browse Button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Wind Speed Calm Threshold Textbox [0 – 1]</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Height Type Combo Box [Lower, Upper]</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Meteorological Statistics View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latin typeface="Calibri" panose="020F0502020204030204" pitchFamily="34" charset="0"/>
                <a:ea typeface="Times New Roman" panose="02020603050405020304" pitchFamily="18" charset="0"/>
                <a:cs typeface="Calibri" panose="020F0502020204030204" pitchFamily="34" charset="0"/>
              </a:rPr>
              <a:t>Wind Rose</a:t>
            </a:r>
            <a:r>
              <a:rPr lang="en-US" sz="2400">
                <a:effectLst/>
                <a:latin typeface="Calibri" panose="020F0502020204030204" pitchFamily="34" charset="0"/>
                <a:ea typeface="Times New Roman" panose="02020603050405020304" pitchFamily="18" charset="0"/>
                <a:cs typeface="Calibri" panose="020F0502020204030204" pitchFamily="34" charset="0"/>
              </a:rPr>
              <a:t> Plot</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Legend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Back Button</a:t>
            </a:r>
          </a:p>
        </p:txBody>
      </p:sp>
      <p:grpSp>
        <p:nvGrpSpPr>
          <p:cNvPr id="9" name="Group 8">
            <a:extLst>
              <a:ext uri="{FF2B5EF4-FFF2-40B4-BE49-F238E27FC236}">
                <a16:creationId xmlns:a16="http://schemas.microsoft.com/office/drawing/2014/main" id="{8B41146F-C63E-3A8F-4400-E6F08726A0FB}"/>
              </a:ext>
            </a:extLst>
          </p:cNvPr>
          <p:cNvGrpSpPr/>
          <p:nvPr/>
        </p:nvGrpSpPr>
        <p:grpSpPr>
          <a:xfrm>
            <a:off x="5929246" y="1352756"/>
            <a:ext cx="8065050" cy="6857999"/>
            <a:chOff x="2191964" y="0"/>
            <a:chExt cx="8065050" cy="6857999"/>
          </a:xfrm>
        </p:grpSpPr>
        <p:pic>
          <p:nvPicPr>
            <p:cNvPr id="10" name="Picture 9">
              <a:extLst>
                <a:ext uri="{FF2B5EF4-FFF2-40B4-BE49-F238E27FC236}">
                  <a16:creationId xmlns:a16="http://schemas.microsoft.com/office/drawing/2014/main" id="{766DEF06-38DB-F042-0498-4815A9C227DC}"/>
                </a:ext>
              </a:extLst>
            </p:cNvPr>
            <p:cNvPicPr>
              <a:picLocks noChangeAspect="1"/>
            </p:cNvPicPr>
            <p:nvPr/>
          </p:nvPicPr>
          <p:blipFill>
            <a:blip r:embed="rId2"/>
            <a:stretch>
              <a:fillRect/>
            </a:stretch>
          </p:blipFill>
          <p:spPr>
            <a:xfrm>
              <a:off x="2329124" y="0"/>
              <a:ext cx="7927890" cy="6857999"/>
            </a:xfrm>
            <a:prstGeom prst="rect">
              <a:avLst/>
            </a:prstGeom>
          </p:spPr>
        </p:pic>
        <p:grpSp>
          <p:nvGrpSpPr>
            <p:cNvPr id="11" name="Group 10">
              <a:extLst>
                <a:ext uri="{FF2B5EF4-FFF2-40B4-BE49-F238E27FC236}">
                  <a16:creationId xmlns:a16="http://schemas.microsoft.com/office/drawing/2014/main" id="{36210640-0674-7403-CC9D-7E826BF35713}"/>
                </a:ext>
              </a:extLst>
            </p:cNvPr>
            <p:cNvGrpSpPr/>
            <p:nvPr/>
          </p:nvGrpSpPr>
          <p:grpSpPr>
            <a:xfrm>
              <a:off x="2191964" y="996219"/>
              <a:ext cx="6853623" cy="5548599"/>
              <a:chOff x="2191964" y="996219"/>
              <a:chExt cx="6853623" cy="5548599"/>
            </a:xfrm>
          </p:grpSpPr>
          <p:sp>
            <p:nvSpPr>
              <p:cNvPr id="12" name="Oval 11">
                <a:extLst>
                  <a:ext uri="{FF2B5EF4-FFF2-40B4-BE49-F238E27FC236}">
                    <a16:creationId xmlns:a16="http://schemas.microsoft.com/office/drawing/2014/main" id="{CE7EFDFD-0338-1C33-F50D-AB550E1221C7}"/>
                  </a:ext>
                </a:extLst>
              </p:cNvPr>
              <p:cNvSpPr/>
              <p:nvPr/>
            </p:nvSpPr>
            <p:spPr>
              <a:xfrm>
                <a:off x="2329124" y="996219"/>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sp>
            <p:nvSpPr>
              <p:cNvPr id="13" name="Oval 12">
                <a:extLst>
                  <a:ext uri="{FF2B5EF4-FFF2-40B4-BE49-F238E27FC236}">
                    <a16:creationId xmlns:a16="http://schemas.microsoft.com/office/drawing/2014/main" id="{7CF3111B-2D88-AAE5-F3C3-88FB0207E84F}"/>
                  </a:ext>
                </a:extLst>
              </p:cNvPr>
              <p:cNvSpPr/>
              <p:nvPr/>
            </p:nvSpPr>
            <p:spPr>
              <a:xfrm>
                <a:off x="4694291" y="996219"/>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a:t>
                </a:r>
              </a:p>
            </p:txBody>
          </p:sp>
          <p:sp>
            <p:nvSpPr>
              <p:cNvPr id="14" name="Oval 13">
                <a:extLst>
                  <a:ext uri="{FF2B5EF4-FFF2-40B4-BE49-F238E27FC236}">
                    <a16:creationId xmlns:a16="http://schemas.microsoft.com/office/drawing/2014/main" id="{01D497A4-B530-1BF2-8605-9C061A9B97B8}"/>
                  </a:ext>
                </a:extLst>
              </p:cNvPr>
              <p:cNvSpPr/>
              <p:nvPr/>
            </p:nvSpPr>
            <p:spPr>
              <a:xfrm>
                <a:off x="2191964" y="1691160"/>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a:t>
                </a:r>
              </a:p>
            </p:txBody>
          </p:sp>
          <p:sp>
            <p:nvSpPr>
              <p:cNvPr id="22" name="Oval 21">
                <a:extLst>
                  <a:ext uri="{FF2B5EF4-FFF2-40B4-BE49-F238E27FC236}">
                    <a16:creationId xmlns:a16="http://schemas.microsoft.com/office/drawing/2014/main" id="{253E73DE-E557-1F2A-FE19-7AD9A4816FAA}"/>
                  </a:ext>
                </a:extLst>
              </p:cNvPr>
              <p:cNvSpPr/>
              <p:nvPr/>
            </p:nvSpPr>
            <p:spPr>
              <a:xfrm>
                <a:off x="2191964" y="212959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4</a:t>
                </a:r>
              </a:p>
            </p:txBody>
          </p:sp>
          <p:sp>
            <p:nvSpPr>
              <p:cNvPr id="23" name="Oval 22">
                <a:extLst>
                  <a:ext uri="{FF2B5EF4-FFF2-40B4-BE49-F238E27FC236}">
                    <a16:creationId xmlns:a16="http://schemas.microsoft.com/office/drawing/2014/main" id="{E90A5AFC-0E61-C903-ED74-E9786595ABF0}"/>
                  </a:ext>
                </a:extLst>
              </p:cNvPr>
              <p:cNvSpPr/>
              <p:nvPr/>
            </p:nvSpPr>
            <p:spPr>
              <a:xfrm>
                <a:off x="2329124" y="2989849"/>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5</a:t>
                </a:r>
              </a:p>
            </p:txBody>
          </p:sp>
          <p:sp>
            <p:nvSpPr>
              <p:cNvPr id="24" name="Oval 23">
                <a:extLst>
                  <a:ext uri="{FF2B5EF4-FFF2-40B4-BE49-F238E27FC236}">
                    <a16:creationId xmlns:a16="http://schemas.microsoft.com/office/drawing/2014/main" id="{13D0BA58-7D8C-A54F-0F0B-85750253B21F}"/>
                  </a:ext>
                </a:extLst>
              </p:cNvPr>
              <p:cNvSpPr/>
              <p:nvPr/>
            </p:nvSpPr>
            <p:spPr>
              <a:xfrm>
                <a:off x="6293069" y="105564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6</a:t>
                </a:r>
              </a:p>
            </p:txBody>
          </p:sp>
          <p:sp>
            <p:nvSpPr>
              <p:cNvPr id="25" name="Oval 24">
                <a:extLst>
                  <a:ext uri="{FF2B5EF4-FFF2-40B4-BE49-F238E27FC236}">
                    <a16:creationId xmlns:a16="http://schemas.microsoft.com/office/drawing/2014/main" id="{944F578F-BF85-0389-843A-407CB0D6C942}"/>
                  </a:ext>
                </a:extLst>
              </p:cNvPr>
              <p:cNvSpPr/>
              <p:nvPr/>
            </p:nvSpPr>
            <p:spPr>
              <a:xfrm>
                <a:off x="6293069" y="5373576"/>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7</a:t>
                </a:r>
              </a:p>
            </p:txBody>
          </p:sp>
          <p:sp>
            <p:nvSpPr>
              <p:cNvPr id="26" name="Oval 25">
                <a:extLst>
                  <a:ext uri="{FF2B5EF4-FFF2-40B4-BE49-F238E27FC236}">
                    <a16:creationId xmlns:a16="http://schemas.microsoft.com/office/drawing/2014/main" id="{E70DFC16-C0EA-14B8-A41C-EEE0F3ACC4B8}"/>
                  </a:ext>
                </a:extLst>
              </p:cNvPr>
              <p:cNvSpPr/>
              <p:nvPr/>
            </p:nvSpPr>
            <p:spPr>
              <a:xfrm>
                <a:off x="8771267" y="627049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8</a:t>
                </a:r>
              </a:p>
            </p:txBody>
          </p:sp>
        </p:grpSp>
      </p:grpSp>
      <p:cxnSp>
        <p:nvCxnSpPr>
          <p:cNvPr id="4" name="Straight Connector 3">
            <a:extLst>
              <a:ext uri="{FF2B5EF4-FFF2-40B4-BE49-F238E27FC236}">
                <a16:creationId xmlns:a16="http://schemas.microsoft.com/office/drawing/2014/main" id="{9BC16929-C714-5F29-66C2-E451458F12FF}"/>
              </a:ext>
            </a:extLst>
          </p:cNvPr>
          <p:cNvCxnSpPr>
            <a:cxnSpLocks/>
          </p:cNvCxnSpPr>
          <p:nvPr/>
        </p:nvCxnSpPr>
        <p:spPr>
          <a:xfrm>
            <a:off x="5599565" y="1211727"/>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649E01A1-1D11-6279-9A35-F108692CAC8C}"/>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872061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72</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Routine Analysis Type </a:t>
            </a:r>
            <a:br>
              <a:rPr lang="en-US"/>
            </a:br>
            <a:r>
              <a:rPr lang="en-US"/>
              <a:t>Example / Meteorology</a:t>
            </a:r>
          </a:p>
        </p:txBody>
      </p:sp>
      <p:pic>
        <p:nvPicPr>
          <p:cNvPr id="4" name="Picture 3">
            <a:extLst>
              <a:ext uri="{FF2B5EF4-FFF2-40B4-BE49-F238E27FC236}">
                <a16:creationId xmlns:a16="http://schemas.microsoft.com/office/drawing/2014/main" id="{71AF2D0F-BFFA-519D-ED91-42BE652A3E1E}"/>
              </a:ext>
            </a:extLst>
          </p:cNvPr>
          <p:cNvPicPr>
            <a:picLocks noChangeAspect="1"/>
          </p:cNvPicPr>
          <p:nvPr/>
        </p:nvPicPr>
        <p:blipFill>
          <a:blip r:embed="rId2"/>
          <a:stretch>
            <a:fillRect/>
          </a:stretch>
        </p:blipFill>
        <p:spPr>
          <a:xfrm>
            <a:off x="6400800" y="1102267"/>
            <a:ext cx="8229600" cy="6025065"/>
          </a:xfrm>
          <a:prstGeom prst="rect">
            <a:avLst/>
          </a:prstGeom>
        </p:spPr>
      </p:pic>
      <p:sp>
        <p:nvSpPr>
          <p:cNvPr id="11" name="Content Placeholder 3">
            <a:extLst>
              <a:ext uri="{FF2B5EF4-FFF2-40B4-BE49-F238E27FC236}">
                <a16:creationId xmlns:a16="http://schemas.microsoft.com/office/drawing/2014/main" id="{BD102A1E-AFEF-D669-F1D2-144A95C7BB69}"/>
              </a:ext>
            </a:extLst>
          </p:cNvPr>
          <p:cNvSpPr>
            <a:spLocks noGrp="1"/>
          </p:cNvSpPr>
          <p:nvPr>
            <p:ph sz="quarter" idx="21"/>
          </p:nvPr>
        </p:nvSpPr>
        <p:spPr>
          <a:xfrm>
            <a:off x="1394459" y="4373033"/>
            <a:ext cx="4572000" cy="3108960"/>
          </a:xfrm>
        </p:spPr>
        <p:txBody>
          <a:bodyPr/>
          <a:lstStyle/>
          <a:p>
            <a:pPr marL="0" indent="0" algn="ctr">
              <a:spcBef>
                <a:spcPts val="600"/>
              </a:spcBef>
              <a:buNone/>
            </a:pPr>
            <a:r>
              <a:rPr lang="en-US" sz="2400" u="sng">
                <a:latin typeface="Calibri" panose="020F0502020204030204" pitchFamily="34" charset="0"/>
                <a:cs typeface="Calibri" panose="020F0502020204030204" pitchFamily="34" charset="0"/>
              </a:rPr>
              <a:t>Example Case:</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5 years of data from 1983 through 1987</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Calm wind speed threshold: 0.1 m/s</a:t>
            </a:r>
          </a:p>
          <a:p>
            <a:pPr marL="342900" indent="-342900">
              <a:spcBef>
                <a:spcPts val="600"/>
              </a:spcBef>
              <a:buFont typeface="+mj-lt"/>
              <a:buAutoNum type="arabicPeriod"/>
            </a:pPr>
            <a:r>
              <a:rPr lang="en-US" sz="2400">
                <a:latin typeface="Calibri" panose="020F0502020204030204" pitchFamily="34" charset="0"/>
                <a:cs typeface="Calibri" panose="020F0502020204030204" pitchFamily="34" charset="0"/>
              </a:rPr>
              <a:t>Height Type: Lower/Upper</a:t>
            </a:r>
          </a:p>
        </p:txBody>
      </p:sp>
    </p:spTree>
    <p:extLst>
      <p:ext uri="{BB962C8B-B14F-4D97-AF65-F5344CB8AC3E}">
        <p14:creationId xmlns:p14="http://schemas.microsoft.com/office/powerpoint/2010/main" val="569185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73</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18845"/>
            <a:ext cx="9892705" cy="874673"/>
          </a:xfrm>
        </p:spPr>
        <p:txBody>
          <a:bodyPr/>
          <a:lstStyle/>
          <a:p>
            <a:r>
              <a:rPr lang="en-US"/>
              <a:t>Routine Analysis Type - Defaults</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71599" y="2057399"/>
            <a:ext cx="3991232" cy="5486401"/>
          </a:xfrm>
        </p:spPr>
        <p:txBody>
          <a:bodyPr/>
          <a:lstStyle/>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Use open terrain recirculation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Diffusion - Options are NRC, ISC, BRIGGS_RURAL, BRIGGS_URBAN, DESERT_SIGMA</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Cancel Button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dirty="0">
                <a:effectLst/>
                <a:latin typeface="Calibri" panose="020F0502020204030204" pitchFamily="34" charset="0"/>
                <a:ea typeface="Times New Roman" panose="02020603050405020304" pitchFamily="18" charset="0"/>
                <a:cs typeface="Calibri" panose="020F0502020204030204" pitchFamily="34" charset="0"/>
              </a:rPr>
              <a:t>Ok Button</a:t>
            </a:r>
          </a:p>
        </p:txBody>
      </p:sp>
      <p:grpSp>
        <p:nvGrpSpPr>
          <p:cNvPr id="4" name="Group 3">
            <a:extLst>
              <a:ext uri="{FF2B5EF4-FFF2-40B4-BE49-F238E27FC236}">
                <a16:creationId xmlns:a16="http://schemas.microsoft.com/office/drawing/2014/main" id="{4CF6871E-5602-FB98-12C2-491E410F84B6}"/>
              </a:ext>
            </a:extLst>
          </p:cNvPr>
          <p:cNvGrpSpPr/>
          <p:nvPr/>
        </p:nvGrpSpPr>
        <p:grpSpPr>
          <a:xfrm>
            <a:off x="6587613" y="2219325"/>
            <a:ext cx="5791200" cy="3790950"/>
            <a:chOff x="5613400" y="1533525"/>
            <a:chExt cx="5791200" cy="3790950"/>
          </a:xfrm>
        </p:grpSpPr>
        <p:pic>
          <p:nvPicPr>
            <p:cNvPr id="6" name="Picture 5">
              <a:extLst>
                <a:ext uri="{FF2B5EF4-FFF2-40B4-BE49-F238E27FC236}">
                  <a16:creationId xmlns:a16="http://schemas.microsoft.com/office/drawing/2014/main" id="{1044D94E-54E6-282D-1E2B-BE2C678BC1D3}"/>
                </a:ext>
              </a:extLst>
            </p:cNvPr>
            <p:cNvPicPr>
              <a:picLocks noChangeAspect="1"/>
            </p:cNvPicPr>
            <p:nvPr/>
          </p:nvPicPr>
          <p:blipFill>
            <a:blip r:embed="rId2"/>
            <a:stretch>
              <a:fillRect/>
            </a:stretch>
          </p:blipFill>
          <p:spPr>
            <a:xfrm>
              <a:off x="5613400" y="1533525"/>
              <a:ext cx="5791200" cy="3790950"/>
            </a:xfrm>
            <a:prstGeom prst="rect">
              <a:avLst/>
            </a:prstGeom>
          </p:spPr>
        </p:pic>
        <p:sp>
          <p:nvSpPr>
            <p:cNvPr id="8" name="Oval 7">
              <a:extLst>
                <a:ext uri="{FF2B5EF4-FFF2-40B4-BE49-F238E27FC236}">
                  <a16:creationId xmlns:a16="http://schemas.microsoft.com/office/drawing/2014/main" id="{157FD216-7929-7357-7C43-8F4B471D6C0C}"/>
                </a:ext>
              </a:extLst>
            </p:cNvPr>
            <p:cNvSpPr/>
            <p:nvPr/>
          </p:nvSpPr>
          <p:spPr>
            <a:xfrm>
              <a:off x="8444158" y="3310467"/>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1</a:t>
              </a:r>
            </a:p>
          </p:txBody>
        </p:sp>
        <p:sp>
          <p:nvSpPr>
            <p:cNvPr id="9" name="Oval 8">
              <a:extLst>
                <a:ext uri="{FF2B5EF4-FFF2-40B4-BE49-F238E27FC236}">
                  <a16:creationId xmlns:a16="http://schemas.microsoft.com/office/drawing/2014/main" id="{63FE78C9-2241-908A-3C96-FF37C88437C8}"/>
                </a:ext>
              </a:extLst>
            </p:cNvPr>
            <p:cNvSpPr/>
            <p:nvPr/>
          </p:nvSpPr>
          <p:spPr>
            <a:xfrm>
              <a:off x="11071116" y="3819653"/>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2</a:t>
              </a:r>
            </a:p>
          </p:txBody>
        </p:sp>
        <p:sp>
          <p:nvSpPr>
            <p:cNvPr id="10" name="Oval 9">
              <a:extLst>
                <a:ext uri="{FF2B5EF4-FFF2-40B4-BE49-F238E27FC236}">
                  <a16:creationId xmlns:a16="http://schemas.microsoft.com/office/drawing/2014/main" id="{6590F336-3125-73E0-A4C2-51573A3FEAFC}"/>
                </a:ext>
              </a:extLst>
            </p:cNvPr>
            <p:cNvSpPr/>
            <p:nvPr/>
          </p:nvSpPr>
          <p:spPr>
            <a:xfrm>
              <a:off x="9102836" y="482599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3</a:t>
              </a:r>
            </a:p>
          </p:txBody>
        </p:sp>
        <p:sp>
          <p:nvSpPr>
            <p:cNvPr id="11" name="Oval 10">
              <a:extLst>
                <a:ext uri="{FF2B5EF4-FFF2-40B4-BE49-F238E27FC236}">
                  <a16:creationId xmlns:a16="http://schemas.microsoft.com/office/drawing/2014/main" id="{2D5C15F0-ECAD-9F03-D12D-ECEAFF928AFC}"/>
                </a:ext>
              </a:extLst>
            </p:cNvPr>
            <p:cNvSpPr/>
            <p:nvPr/>
          </p:nvSpPr>
          <p:spPr>
            <a:xfrm>
              <a:off x="10253718" y="4825998"/>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4</a:t>
              </a:r>
            </a:p>
          </p:txBody>
        </p:sp>
      </p:grpSp>
      <p:cxnSp>
        <p:nvCxnSpPr>
          <p:cNvPr id="12" name="Straight Connector 11">
            <a:extLst>
              <a:ext uri="{FF2B5EF4-FFF2-40B4-BE49-F238E27FC236}">
                <a16:creationId xmlns:a16="http://schemas.microsoft.com/office/drawing/2014/main" id="{CACFC385-A8D6-23D0-141B-3CABBC033AF7}"/>
              </a:ext>
            </a:extLst>
          </p:cNvPr>
          <p:cNvCxnSpPr>
            <a:cxnSpLocks/>
          </p:cNvCxnSpPr>
          <p:nvPr/>
        </p:nvCxnSpPr>
        <p:spPr>
          <a:xfrm>
            <a:off x="5881787" y="1162529"/>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CD7C641B-81F9-ECD6-AAC3-101813EE85C0}"/>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65201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74</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p:txBody>
          <a:bodyPr/>
          <a:lstStyle/>
          <a:p>
            <a:r>
              <a:rPr lang="en-US"/>
              <a:t>Routine Analysis Type</a:t>
            </a:r>
            <a:br>
              <a:rPr lang="en-US"/>
            </a:br>
            <a:r>
              <a:rPr lang="en-US"/>
              <a:t>Example / Module Defaults</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1"/>
          </p:nvPr>
        </p:nvSpPr>
        <p:spPr/>
        <p:txBody>
          <a:bodyPr/>
          <a:lstStyle/>
          <a:p>
            <a:pPr marL="0" marR="0" lvl="0" indent="0" algn="ctr">
              <a:lnSpc>
                <a:spcPct val="110000"/>
              </a:lnSpc>
              <a:spcBef>
                <a:spcPts val="0"/>
              </a:spcBef>
              <a:spcAft>
                <a:spcPts val="600"/>
              </a:spcAft>
              <a:buNone/>
              <a:tabLst>
                <a:tab pos="228600" algn="l"/>
                <a:tab pos="457200" algn="l"/>
                <a:tab pos="685800" algn="l"/>
                <a:tab pos="457200" algn="l"/>
              </a:tabLst>
            </a:pPr>
            <a:r>
              <a:rPr lang="en-US" sz="2400" u="sng">
                <a:effectLst/>
                <a:latin typeface="Calibri" panose="020F0502020204030204" pitchFamily="34" charset="0"/>
                <a:ea typeface="Times New Roman" panose="02020603050405020304" pitchFamily="18" charset="0"/>
                <a:cs typeface="Calibri" panose="020F0502020204030204" pitchFamily="34" charset="0"/>
              </a:rPr>
              <a:t>Example Case:</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Use open terrain recirculation</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Diffusion NRC</a:t>
            </a:r>
          </a:p>
        </p:txBody>
      </p:sp>
      <p:pic>
        <p:nvPicPr>
          <p:cNvPr id="13" name="Picture 12">
            <a:extLst>
              <a:ext uri="{FF2B5EF4-FFF2-40B4-BE49-F238E27FC236}">
                <a16:creationId xmlns:a16="http://schemas.microsoft.com/office/drawing/2014/main" id="{7BD73143-66A1-E1C0-D60A-E39FA78BE87F}"/>
              </a:ext>
            </a:extLst>
          </p:cNvPr>
          <p:cNvPicPr>
            <a:picLocks noChangeAspect="1"/>
          </p:cNvPicPr>
          <p:nvPr/>
        </p:nvPicPr>
        <p:blipFill>
          <a:blip r:embed="rId2"/>
          <a:srcRect/>
          <a:stretch/>
        </p:blipFill>
        <p:spPr>
          <a:xfrm>
            <a:off x="7782223" y="2503601"/>
            <a:ext cx="5711631" cy="3738863"/>
          </a:xfrm>
          <a:prstGeom prst="rect">
            <a:avLst/>
          </a:prstGeom>
        </p:spPr>
      </p:pic>
    </p:spTree>
    <p:extLst>
      <p:ext uri="{BB962C8B-B14F-4D97-AF65-F5344CB8AC3E}">
        <p14:creationId xmlns:p14="http://schemas.microsoft.com/office/powerpoint/2010/main" val="128980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6AA2D2E-A1D2-A18E-66FB-F135185624D3}"/>
              </a:ext>
            </a:extLst>
          </p:cNvPr>
          <p:cNvPicPr>
            <a:picLocks noChangeAspect="1"/>
          </p:cNvPicPr>
          <p:nvPr/>
        </p:nvPicPr>
        <p:blipFill>
          <a:blip r:embed="rId2"/>
          <a:stretch>
            <a:fillRect/>
          </a:stretch>
        </p:blipFill>
        <p:spPr>
          <a:xfrm>
            <a:off x="7166601" y="1409905"/>
            <a:ext cx="6838950" cy="6800850"/>
          </a:xfrm>
          <a:prstGeom prst="rect">
            <a:avLst/>
          </a:prstGeom>
        </p:spPr>
      </p:pic>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p:txBody>
          <a:bodyPr/>
          <a:lstStyle/>
          <a:p>
            <a:fld id="{FE7A4BB3-E848-5A44-82DF-322201952CD8}" type="slidenum">
              <a:rPr lang="en-US" smtClean="0"/>
              <a:pPr/>
              <a:t>75</a:t>
            </a:fld>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18845"/>
            <a:ext cx="9892705" cy="874673"/>
          </a:xfrm>
        </p:spPr>
        <p:txBody>
          <a:bodyPr/>
          <a:lstStyle/>
          <a:p>
            <a:r>
              <a:rPr lang="en-US"/>
              <a:t>Routine Analysis Type  - Outputs</a:t>
            </a:r>
          </a:p>
        </p:txBody>
      </p:sp>
      <p:sp>
        <p:nvSpPr>
          <p:cNvPr id="5" name="Content Placeholder 3">
            <a:extLst>
              <a:ext uri="{FF2B5EF4-FFF2-40B4-BE49-F238E27FC236}">
                <a16:creationId xmlns:a16="http://schemas.microsoft.com/office/drawing/2014/main" id="{FAEEE714-D7DE-43FF-964C-E6DB0A670FE8}"/>
              </a:ext>
            </a:extLst>
          </p:cNvPr>
          <p:cNvSpPr>
            <a:spLocks noGrp="1"/>
          </p:cNvSpPr>
          <p:nvPr>
            <p:ph sz="quarter" idx="20"/>
          </p:nvPr>
        </p:nvSpPr>
        <p:spPr>
          <a:xfrm>
            <a:off x="1354124" y="1374002"/>
            <a:ext cx="4572000" cy="6140814"/>
          </a:xfrm>
        </p:spPr>
        <p:txBody>
          <a:bodyPr/>
          <a:lstStyle/>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View Output File Button</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View Hourly File Button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View Error File Button </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Output Type Selection - NO DECAY/UNDEPLETED, 2.260 DAY DECAY/UNDEPLETED, 8.000 DAY DECAY/DEPLETED, or RELATIVE DEPOSITION PER UNIT AREA (PER METER SQUARED)</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Output Type Summary Data Grid</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Discrete Receptors Summary Data Grid</a:t>
            </a:r>
          </a:p>
          <a:p>
            <a:pPr marL="342900" marR="0" lvl="0" indent="-342900">
              <a:lnSpc>
                <a:spcPct val="110000"/>
              </a:lnSpc>
              <a:spcBef>
                <a:spcPts val="0"/>
              </a:spcBef>
              <a:spcAft>
                <a:spcPts val="600"/>
              </a:spcAft>
              <a:buFont typeface="+mj-lt"/>
              <a:buAutoNum type="arabicPeriod"/>
              <a:tabLst>
                <a:tab pos="228600" algn="l"/>
                <a:tab pos="457200" algn="l"/>
                <a:tab pos="685800" algn="l"/>
                <a:tab pos="457200" algn="l"/>
              </a:tabLst>
            </a:pPr>
            <a:r>
              <a:rPr lang="en-US" sz="2400">
                <a:effectLst/>
                <a:latin typeface="Calibri" panose="020F0502020204030204" pitchFamily="34" charset="0"/>
                <a:ea typeface="Times New Roman" panose="02020603050405020304" pitchFamily="18" charset="0"/>
                <a:cs typeface="Calibri" panose="020F0502020204030204" pitchFamily="34" charset="0"/>
              </a:rPr>
              <a:t>Polar Grid Display</a:t>
            </a:r>
            <a:endParaRPr lang="en-US" sz="2000">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id="{D0629F54-4E4B-68C4-D55C-521BF2055817}"/>
              </a:ext>
            </a:extLst>
          </p:cNvPr>
          <p:cNvGrpSpPr/>
          <p:nvPr/>
        </p:nvGrpSpPr>
        <p:grpSpPr>
          <a:xfrm>
            <a:off x="6986878" y="2280947"/>
            <a:ext cx="5415381" cy="4538748"/>
            <a:chOff x="3792121" y="854097"/>
            <a:chExt cx="5415381" cy="4538748"/>
          </a:xfrm>
        </p:grpSpPr>
        <p:sp>
          <p:nvSpPr>
            <p:cNvPr id="18" name="Oval 17">
              <a:extLst>
                <a:ext uri="{FF2B5EF4-FFF2-40B4-BE49-F238E27FC236}">
                  <a16:creationId xmlns:a16="http://schemas.microsoft.com/office/drawing/2014/main" id="{7FAEF99F-A683-FBA4-9B77-39CE08CBE16A}"/>
                </a:ext>
              </a:extLst>
            </p:cNvPr>
            <p:cNvSpPr/>
            <p:nvPr/>
          </p:nvSpPr>
          <p:spPr>
            <a:xfrm>
              <a:off x="3792121" y="5118525"/>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6</a:t>
              </a:r>
            </a:p>
          </p:txBody>
        </p:sp>
        <p:sp>
          <p:nvSpPr>
            <p:cNvPr id="19" name="Oval 18">
              <a:extLst>
                <a:ext uri="{FF2B5EF4-FFF2-40B4-BE49-F238E27FC236}">
                  <a16:creationId xmlns:a16="http://schemas.microsoft.com/office/drawing/2014/main" id="{3B26ECA5-AB51-EB6C-05B7-E351E752F8E8}"/>
                </a:ext>
              </a:extLst>
            </p:cNvPr>
            <p:cNvSpPr/>
            <p:nvPr/>
          </p:nvSpPr>
          <p:spPr>
            <a:xfrm>
              <a:off x="8933182" y="2199334"/>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7</a:t>
              </a:r>
            </a:p>
          </p:txBody>
        </p:sp>
        <p:sp>
          <p:nvSpPr>
            <p:cNvPr id="20" name="Oval 19">
              <a:extLst>
                <a:ext uri="{FF2B5EF4-FFF2-40B4-BE49-F238E27FC236}">
                  <a16:creationId xmlns:a16="http://schemas.microsoft.com/office/drawing/2014/main" id="{9EEE3E31-083D-4BAD-39C6-C6E37D6BD7CE}"/>
                </a:ext>
              </a:extLst>
            </p:cNvPr>
            <p:cNvSpPr/>
            <p:nvPr/>
          </p:nvSpPr>
          <p:spPr>
            <a:xfrm>
              <a:off x="4203601" y="854097"/>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a:t>
              </a:r>
            </a:p>
          </p:txBody>
        </p:sp>
        <p:sp>
          <p:nvSpPr>
            <p:cNvPr id="21" name="Oval 20">
              <a:extLst>
                <a:ext uri="{FF2B5EF4-FFF2-40B4-BE49-F238E27FC236}">
                  <a16:creationId xmlns:a16="http://schemas.microsoft.com/office/drawing/2014/main" id="{CF8242B5-EA98-B3DE-23ED-C50491A27838}"/>
                </a:ext>
              </a:extLst>
            </p:cNvPr>
            <p:cNvSpPr/>
            <p:nvPr/>
          </p:nvSpPr>
          <p:spPr>
            <a:xfrm>
              <a:off x="6299166" y="854097"/>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a:t>
              </a:r>
            </a:p>
          </p:txBody>
        </p:sp>
        <p:sp>
          <p:nvSpPr>
            <p:cNvPr id="27" name="Oval 26">
              <a:extLst>
                <a:ext uri="{FF2B5EF4-FFF2-40B4-BE49-F238E27FC236}">
                  <a16:creationId xmlns:a16="http://schemas.microsoft.com/office/drawing/2014/main" id="{31FD86B2-8860-CBF0-35B8-A37A4FC1B047}"/>
                </a:ext>
              </a:extLst>
            </p:cNvPr>
            <p:cNvSpPr/>
            <p:nvPr/>
          </p:nvSpPr>
          <p:spPr>
            <a:xfrm>
              <a:off x="8933182" y="854097"/>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a:t>
              </a:r>
            </a:p>
          </p:txBody>
        </p:sp>
        <p:sp>
          <p:nvSpPr>
            <p:cNvPr id="28" name="Oval 27">
              <a:extLst>
                <a:ext uri="{FF2B5EF4-FFF2-40B4-BE49-F238E27FC236}">
                  <a16:creationId xmlns:a16="http://schemas.microsoft.com/office/drawing/2014/main" id="{FD2F6118-C2C9-DFC7-9ED8-E1FF7DD16322}"/>
                </a:ext>
              </a:extLst>
            </p:cNvPr>
            <p:cNvSpPr/>
            <p:nvPr/>
          </p:nvSpPr>
          <p:spPr>
            <a:xfrm>
              <a:off x="3792121" y="1779251"/>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4</a:t>
              </a:r>
            </a:p>
          </p:txBody>
        </p:sp>
        <p:sp>
          <p:nvSpPr>
            <p:cNvPr id="29" name="Oval 28">
              <a:extLst>
                <a:ext uri="{FF2B5EF4-FFF2-40B4-BE49-F238E27FC236}">
                  <a16:creationId xmlns:a16="http://schemas.microsoft.com/office/drawing/2014/main" id="{0336A200-99DD-4B2A-CD97-3175F7A2E8F8}"/>
                </a:ext>
              </a:extLst>
            </p:cNvPr>
            <p:cNvSpPr/>
            <p:nvPr/>
          </p:nvSpPr>
          <p:spPr>
            <a:xfrm>
              <a:off x="3792121" y="2199334"/>
              <a:ext cx="274320" cy="27432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5</a:t>
              </a:r>
            </a:p>
          </p:txBody>
        </p:sp>
      </p:grpSp>
      <p:cxnSp>
        <p:nvCxnSpPr>
          <p:cNvPr id="4" name="Straight Connector 3">
            <a:extLst>
              <a:ext uri="{FF2B5EF4-FFF2-40B4-BE49-F238E27FC236}">
                <a16:creationId xmlns:a16="http://schemas.microsoft.com/office/drawing/2014/main" id="{B11AA8F2-1B44-8ABF-F744-767141098433}"/>
              </a:ext>
            </a:extLst>
          </p:cNvPr>
          <p:cNvCxnSpPr>
            <a:cxnSpLocks/>
          </p:cNvCxnSpPr>
          <p:nvPr/>
        </p:nvCxnSpPr>
        <p:spPr>
          <a:xfrm>
            <a:off x="6347453" y="1086553"/>
            <a:ext cx="0" cy="6685847"/>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EEFBDB7-C2D3-C5AA-691D-886F6E398302}"/>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764236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B2F68E-01CB-7999-1CCF-2DA88F8A1F31}"/>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76</a:t>
            </a:fld>
            <a:endParaRPr lang="en-US"/>
          </a:p>
        </p:txBody>
      </p:sp>
      <p:pic>
        <p:nvPicPr>
          <p:cNvPr id="6" name="Picture 5">
            <a:extLst>
              <a:ext uri="{FF2B5EF4-FFF2-40B4-BE49-F238E27FC236}">
                <a16:creationId xmlns:a16="http://schemas.microsoft.com/office/drawing/2014/main" id="{1BB02B80-1A9B-9CEB-9723-60FFC5A3648A}"/>
              </a:ext>
            </a:extLst>
          </p:cNvPr>
          <p:cNvPicPr>
            <a:picLocks noChangeAspect="1"/>
          </p:cNvPicPr>
          <p:nvPr/>
        </p:nvPicPr>
        <p:blipFill>
          <a:blip r:embed="rId2"/>
          <a:stretch>
            <a:fillRect/>
          </a:stretch>
        </p:blipFill>
        <p:spPr>
          <a:xfrm>
            <a:off x="6829168" y="464732"/>
            <a:ext cx="7373874" cy="7300133"/>
          </a:xfrm>
          <a:prstGeom prst="rect">
            <a:avLst/>
          </a:prstGeom>
          <a:noFill/>
        </p:spPr>
      </p:pic>
      <p:sp>
        <p:nvSpPr>
          <p:cNvPr id="18" name="Content Placeholder 3">
            <a:extLst>
              <a:ext uri="{FF2B5EF4-FFF2-40B4-BE49-F238E27FC236}">
                <a16:creationId xmlns:a16="http://schemas.microsoft.com/office/drawing/2014/main" id="{0D4044B1-412C-7D92-4868-0790E96F9B3C}"/>
              </a:ext>
            </a:extLst>
          </p:cNvPr>
          <p:cNvSpPr>
            <a:spLocks noGrp="1"/>
          </p:cNvSpPr>
          <p:nvPr>
            <p:ph sz="quarter" idx="21"/>
          </p:nvPr>
        </p:nvSpPr>
        <p:spPr>
          <a:xfrm>
            <a:off x="1394459" y="4373033"/>
            <a:ext cx="4572000" cy="3429000"/>
          </a:xfrm>
        </p:spPr>
        <p:txBody>
          <a:bodyPr/>
          <a:lstStyle/>
          <a:p>
            <a:endParaRPr lang="en-US"/>
          </a:p>
        </p:txBody>
      </p:sp>
      <p:sp>
        <p:nvSpPr>
          <p:cNvPr id="3" name="Title 2">
            <a:extLst>
              <a:ext uri="{FF2B5EF4-FFF2-40B4-BE49-F238E27FC236}">
                <a16:creationId xmlns:a16="http://schemas.microsoft.com/office/drawing/2014/main" id="{66A7FE13-F2D5-A76B-739B-471FD07C8207}"/>
              </a:ext>
            </a:extLst>
          </p:cNvPr>
          <p:cNvSpPr>
            <a:spLocks noGrp="1"/>
          </p:cNvSpPr>
          <p:nvPr>
            <p:ph type="title"/>
          </p:nvPr>
        </p:nvSpPr>
        <p:spPr>
          <a:xfrm>
            <a:off x="1371599" y="2295525"/>
            <a:ext cx="4572001" cy="1590675"/>
          </a:xfrm>
        </p:spPr>
        <p:txBody>
          <a:bodyPr anchor="b">
            <a:normAutofit/>
          </a:bodyPr>
          <a:lstStyle/>
          <a:p>
            <a:r>
              <a:rPr lang="en-US"/>
              <a:t>Routine Analysis Type </a:t>
            </a:r>
            <a:br>
              <a:rPr lang="en-US"/>
            </a:br>
            <a:r>
              <a:rPr lang="en-US"/>
              <a:t>Example / Output</a:t>
            </a:r>
          </a:p>
        </p:txBody>
      </p:sp>
    </p:spTree>
    <p:extLst>
      <p:ext uri="{BB962C8B-B14F-4D97-AF65-F5344CB8AC3E}">
        <p14:creationId xmlns:p14="http://schemas.microsoft.com/office/powerpoint/2010/main" val="399386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A3E2BA-2B75-4F99-5620-E6B3259D6290}"/>
              </a:ext>
            </a:extLst>
          </p:cNvPr>
          <p:cNvSpPr>
            <a:spLocks noGrp="1"/>
          </p:cNvSpPr>
          <p:nvPr>
            <p:ph type="sldNum" sz="quarter" idx="12"/>
          </p:nvPr>
        </p:nvSpPr>
        <p:spPr/>
        <p:txBody>
          <a:bodyPr/>
          <a:lstStyle/>
          <a:p>
            <a:fld id="{FE7A4BB3-E848-5A44-82DF-322201952CD8}" type="slidenum">
              <a:rPr lang="en-US" smtClean="0"/>
              <a:pPr/>
              <a:t>77</a:t>
            </a:fld>
            <a:endParaRPr lang="en-US"/>
          </a:p>
        </p:txBody>
      </p:sp>
      <p:sp>
        <p:nvSpPr>
          <p:cNvPr id="3" name="Title 2">
            <a:extLst>
              <a:ext uri="{FF2B5EF4-FFF2-40B4-BE49-F238E27FC236}">
                <a16:creationId xmlns:a16="http://schemas.microsoft.com/office/drawing/2014/main" id="{7C71079C-AC48-EB7A-FCFA-B91D33BD89AA}"/>
              </a:ext>
            </a:extLst>
          </p:cNvPr>
          <p:cNvSpPr>
            <a:spLocks noGrp="1"/>
          </p:cNvSpPr>
          <p:nvPr>
            <p:ph type="title"/>
          </p:nvPr>
        </p:nvSpPr>
        <p:spPr/>
        <p:txBody>
          <a:bodyPr/>
          <a:lstStyle/>
          <a:p>
            <a:r>
              <a:rPr lang="en-US"/>
              <a:t>Future Development</a:t>
            </a:r>
          </a:p>
        </p:txBody>
      </p:sp>
      <p:sp>
        <p:nvSpPr>
          <p:cNvPr id="4" name="Content Placeholder 3">
            <a:extLst>
              <a:ext uri="{FF2B5EF4-FFF2-40B4-BE49-F238E27FC236}">
                <a16:creationId xmlns:a16="http://schemas.microsoft.com/office/drawing/2014/main" id="{9FBEF85D-481B-0B07-9083-CE21E4B62164}"/>
              </a:ext>
            </a:extLst>
          </p:cNvPr>
          <p:cNvSpPr>
            <a:spLocks noGrp="1"/>
          </p:cNvSpPr>
          <p:nvPr>
            <p:ph sz="quarter" idx="20"/>
          </p:nvPr>
        </p:nvSpPr>
        <p:spPr>
          <a:xfrm>
            <a:off x="1371600" y="2057399"/>
            <a:ext cx="12801600" cy="1797909"/>
          </a:xfrm>
        </p:spPr>
        <p:txBody>
          <a:bodyPr/>
          <a:lstStyle/>
          <a:p>
            <a:r>
              <a:rPr lang="en-US"/>
              <a:t>Developers maintain a list for future enhancements</a:t>
            </a:r>
          </a:p>
          <a:p>
            <a:pPr lvl="1"/>
            <a:r>
              <a:rPr lang="en-US"/>
              <a:t>Functionality to allow users to treat calms differently</a:t>
            </a:r>
          </a:p>
          <a:p>
            <a:pPr lvl="1"/>
            <a:r>
              <a:rPr lang="en-US"/>
              <a:t>Functionality to allow users to select the height of measurements used in the simulation</a:t>
            </a:r>
          </a:p>
        </p:txBody>
      </p:sp>
      <p:pic>
        <p:nvPicPr>
          <p:cNvPr id="6" name="Picture 5">
            <a:extLst>
              <a:ext uri="{FF2B5EF4-FFF2-40B4-BE49-F238E27FC236}">
                <a16:creationId xmlns:a16="http://schemas.microsoft.com/office/drawing/2014/main" id="{250525B1-BC94-FA37-958F-553C0DE1197D}"/>
              </a:ext>
            </a:extLst>
          </p:cNvPr>
          <p:cNvPicPr>
            <a:picLocks noChangeAspect="1"/>
          </p:cNvPicPr>
          <p:nvPr/>
        </p:nvPicPr>
        <p:blipFill>
          <a:blip r:embed="rId2"/>
          <a:stretch>
            <a:fillRect/>
          </a:stretch>
        </p:blipFill>
        <p:spPr>
          <a:xfrm>
            <a:off x="5267325" y="3364900"/>
            <a:ext cx="8905875" cy="4514850"/>
          </a:xfrm>
          <a:prstGeom prst="rect">
            <a:avLst/>
          </a:prstGeom>
        </p:spPr>
      </p:pic>
      <p:sp>
        <p:nvSpPr>
          <p:cNvPr id="9" name="Content Placeholder 3">
            <a:extLst>
              <a:ext uri="{FF2B5EF4-FFF2-40B4-BE49-F238E27FC236}">
                <a16:creationId xmlns:a16="http://schemas.microsoft.com/office/drawing/2014/main" id="{17153D12-75B2-6684-5C92-FE4B812C7B98}"/>
              </a:ext>
            </a:extLst>
          </p:cNvPr>
          <p:cNvSpPr txBox="1">
            <a:spLocks/>
          </p:cNvSpPr>
          <p:nvPr/>
        </p:nvSpPr>
        <p:spPr>
          <a:xfrm>
            <a:off x="1371600" y="3666113"/>
            <a:ext cx="3895725" cy="2252773"/>
          </a:xfrm>
          <a:prstGeom prst="rect">
            <a:avLst/>
          </a:prstGeom>
        </p:spPr>
        <p:txBody>
          <a:bodyPr/>
          <a:lstStyle>
            <a:lvl1pPr marL="274320" indent="-274320" algn="l" defTabSz="1097280" rtl="0" eaLnBrk="1" latinLnBrk="0" hangingPunct="1">
              <a:lnSpc>
                <a:spcPct val="90000"/>
              </a:lnSpc>
              <a:spcBef>
                <a:spcPts val="1200"/>
              </a:spcBef>
              <a:buClr>
                <a:srgbClr val="18335A"/>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Clr>
                <a:srgbClr val="18335A"/>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Clr>
                <a:srgbClr val="18335A"/>
              </a:buClr>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Clr>
                <a:srgbClr val="18335A"/>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Clr>
                <a:srgbClr val="18335A"/>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User Feedback</a:t>
            </a:r>
          </a:p>
          <a:p>
            <a:pPr lvl="1"/>
            <a:r>
              <a:rPr lang="en-US" dirty="0"/>
              <a:t>SIERRA ATD Forum on the RAMP page</a:t>
            </a:r>
          </a:p>
          <a:p>
            <a:pPr lvl="1"/>
            <a:r>
              <a:rPr lang="en-US" dirty="0"/>
              <a:t>Questions to </a:t>
            </a:r>
            <a:r>
              <a:rPr lang="en-US" dirty="0">
                <a:hlinkClick r:id="rId3"/>
              </a:rPr>
              <a:t>RAMP@NRC.gov</a:t>
            </a:r>
            <a:endParaRPr lang="en-US" dirty="0"/>
          </a:p>
        </p:txBody>
      </p:sp>
      <p:sp>
        <p:nvSpPr>
          <p:cNvPr id="5" name="Footer Placeholder 4">
            <a:extLst>
              <a:ext uri="{FF2B5EF4-FFF2-40B4-BE49-F238E27FC236}">
                <a16:creationId xmlns:a16="http://schemas.microsoft.com/office/drawing/2014/main" id="{4A3F5468-4EE1-AF8E-FA1E-E20A09A1222C}"/>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02847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71B23-65AC-FC8A-25C5-15F1BA2A6595}"/>
              </a:ext>
            </a:extLst>
          </p:cNvPr>
          <p:cNvSpPr>
            <a:spLocks noGrp="1"/>
          </p:cNvSpPr>
          <p:nvPr>
            <p:ph type="sldNum" sz="quarter" idx="12"/>
          </p:nvPr>
        </p:nvSpPr>
        <p:spPr/>
        <p:txBody>
          <a:bodyPr/>
          <a:lstStyle/>
          <a:p>
            <a:fld id="{FE7A4BB3-E848-5A44-82DF-322201952CD8}" type="slidenum">
              <a:rPr lang="en-US" smtClean="0"/>
              <a:pPr/>
              <a:t>78</a:t>
            </a:fld>
            <a:endParaRPr lang="en-US"/>
          </a:p>
        </p:txBody>
      </p:sp>
      <p:sp>
        <p:nvSpPr>
          <p:cNvPr id="3" name="TextBox 2">
            <a:extLst>
              <a:ext uri="{FF2B5EF4-FFF2-40B4-BE49-F238E27FC236}">
                <a16:creationId xmlns:a16="http://schemas.microsoft.com/office/drawing/2014/main" id="{948F7B58-C5CC-5CBC-81B7-605DDCA15FC2}"/>
              </a:ext>
            </a:extLst>
          </p:cNvPr>
          <p:cNvSpPr txBox="1"/>
          <p:nvPr/>
        </p:nvSpPr>
        <p:spPr>
          <a:xfrm>
            <a:off x="1293541" y="5040351"/>
            <a:ext cx="3576620" cy="830997"/>
          </a:xfrm>
          <a:prstGeom prst="rect">
            <a:avLst/>
          </a:prstGeom>
          <a:noFill/>
        </p:spPr>
        <p:txBody>
          <a:bodyPr wrap="none" rtlCol="0">
            <a:spAutoFit/>
          </a:bodyPr>
          <a:lstStyle/>
          <a:p>
            <a:r>
              <a:rPr lang="en-US" sz="4800" b="1">
                <a:solidFill>
                  <a:schemeClr val="bg1"/>
                </a:solidFill>
              </a:rPr>
              <a:t>Questions?</a:t>
            </a:r>
          </a:p>
        </p:txBody>
      </p:sp>
      <p:sp>
        <p:nvSpPr>
          <p:cNvPr id="4" name="Footer Placeholder 3">
            <a:extLst>
              <a:ext uri="{FF2B5EF4-FFF2-40B4-BE49-F238E27FC236}">
                <a16:creationId xmlns:a16="http://schemas.microsoft.com/office/drawing/2014/main" id="{F1181B30-2DE4-DB8F-0A9C-9FCC9ACA4BC2}"/>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4994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EEB245-7667-AD33-279E-A9A170921BDD}"/>
              </a:ext>
            </a:extLst>
          </p:cNvPr>
          <p:cNvSpPr>
            <a:spLocks noGrp="1"/>
          </p:cNvSpPr>
          <p:nvPr>
            <p:ph type="sldNum" sz="quarter" idx="12"/>
          </p:nvPr>
        </p:nvSpPr>
        <p:spPr/>
        <p:txBody>
          <a:bodyPr/>
          <a:lstStyle/>
          <a:p>
            <a:fld id="{FE7A4BB3-E848-5A44-82DF-322201952CD8}" type="slidenum">
              <a:rPr lang="en-US" smtClean="0"/>
              <a:pPr/>
              <a:t>79</a:t>
            </a:fld>
            <a:endParaRPr lang="en-US"/>
          </a:p>
        </p:txBody>
      </p:sp>
      <p:sp>
        <p:nvSpPr>
          <p:cNvPr id="3" name="TextBox 2">
            <a:extLst>
              <a:ext uri="{FF2B5EF4-FFF2-40B4-BE49-F238E27FC236}">
                <a16:creationId xmlns:a16="http://schemas.microsoft.com/office/drawing/2014/main" id="{34437799-64B2-63F8-B36A-016C703FC8DC}"/>
              </a:ext>
            </a:extLst>
          </p:cNvPr>
          <p:cNvSpPr txBox="1"/>
          <p:nvPr/>
        </p:nvSpPr>
        <p:spPr>
          <a:xfrm>
            <a:off x="5115720" y="3699302"/>
            <a:ext cx="4398961" cy="830997"/>
          </a:xfrm>
          <a:prstGeom prst="rect">
            <a:avLst/>
          </a:prstGeom>
          <a:noFill/>
        </p:spPr>
        <p:txBody>
          <a:bodyPr wrap="none" rtlCol="0">
            <a:spAutoFit/>
          </a:bodyPr>
          <a:lstStyle/>
          <a:p>
            <a:r>
              <a:rPr lang="en-US" sz="4800" b="1"/>
              <a:t>Backup Slides</a:t>
            </a:r>
          </a:p>
        </p:txBody>
      </p:sp>
      <p:sp>
        <p:nvSpPr>
          <p:cNvPr id="4" name="Footer Placeholder 3">
            <a:extLst>
              <a:ext uri="{FF2B5EF4-FFF2-40B4-BE49-F238E27FC236}">
                <a16:creationId xmlns:a16="http://schemas.microsoft.com/office/drawing/2014/main" id="{F3E4E048-D882-B1E9-B417-086863AF63A2}"/>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53156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B293C3-E3B0-93E6-A551-9FB3742576EC}"/>
              </a:ext>
            </a:extLst>
          </p:cNvPr>
          <p:cNvSpPr>
            <a:spLocks noGrp="1"/>
          </p:cNvSpPr>
          <p:nvPr>
            <p:ph type="sldNum" sz="quarter" idx="12"/>
          </p:nvPr>
        </p:nvSpPr>
        <p:spPr/>
        <p:txBody>
          <a:bodyPr/>
          <a:lstStyle/>
          <a:p>
            <a:fld id="{FE7A4BB3-E848-5A44-82DF-322201952CD8}" type="slidenum">
              <a:rPr lang="en-US" smtClean="0"/>
              <a:pPr/>
              <a:t>8</a:t>
            </a:fld>
            <a:endParaRPr lang="en-US"/>
          </a:p>
        </p:txBody>
      </p:sp>
      <p:sp>
        <p:nvSpPr>
          <p:cNvPr id="3" name="Title 2">
            <a:extLst>
              <a:ext uri="{FF2B5EF4-FFF2-40B4-BE49-F238E27FC236}">
                <a16:creationId xmlns:a16="http://schemas.microsoft.com/office/drawing/2014/main" id="{9F0407A0-1025-90FB-BCF2-B13D65878602}"/>
              </a:ext>
            </a:extLst>
          </p:cNvPr>
          <p:cNvSpPr>
            <a:spLocks noGrp="1"/>
          </p:cNvSpPr>
          <p:nvPr>
            <p:ph type="title"/>
          </p:nvPr>
        </p:nvSpPr>
        <p:spPr/>
        <p:txBody>
          <a:bodyPr/>
          <a:lstStyle/>
          <a:p>
            <a:r>
              <a:rPr lang="en-US"/>
              <a:t>ARCON - Regulatory Need</a:t>
            </a:r>
          </a:p>
        </p:txBody>
      </p:sp>
      <p:sp>
        <p:nvSpPr>
          <p:cNvPr id="4" name="Content Placeholder 3">
            <a:extLst>
              <a:ext uri="{FF2B5EF4-FFF2-40B4-BE49-F238E27FC236}">
                <a16:creationId xmlns:a16="http://schemas.microsoft.com/office/drawing/2014/main" id="{B7E00048-9F6D-67C4-16BC-05EA5D3FD947}"/>
              </a:ext>
            </a:extLst>
          </p:cNvPr>
          <p:cNvSpPr>
            <a:spLocks noGrp="1"/>
          </p:cNvSpPr>
          <p:nvPr>
            <p:ph sz="quarter" idx="20"/>
          </p:nvPr>
        </p:nvSpPr>
        <p:spPr/>
        <p:txBody>
          <a:bodyPr/>
          <a:lstStyle/>
          <a:p>
            <a:r>
              <a:rPr lang="en-US" dirty="0"/>
              <a:t>10 CFR Part 50, Appendix A, General Design Criterion 19 (GDC 19), Control Room (CR)</a:t>
            </a:r>
          </a:p>
          <a:p>
            <a:pPr lvl="1"/>
            <a:r>
              <a:rPr lang="en-US" dirty="0"/>
              <a:t>Adequate radiation protection shall be provided to permit access and occupancy of the control room under accident conditions without personnel receiving radiation exposures in excess of 5 rem (0.05 </a:t>
            </a:r>
            <a:r>
              <a:rPr lang="en-US" dirty="0" err="1"/>
              <a:t>Sv</a:t>
            </a:r>
            <a:r>
              <a:rPr lang="en-US" dirty="0"/>
              <a:t>) whole body, or its equivalent to any part of the body, for the duration of the accident</a:t>
            </a:r>
          </a:p>
          <a:p>
            <a:r>
              <a:rPr lang="en-US" dirty="0"/>
              <a:t>10 CFR Part 50, Paragraph IV.E.8 of Appendix E, Emergency Facilities and Equipment</a:t>
            </a:r>
          </a:p>
          <a:p>
            <a:pPr lvl="1"/>
            <a:r>
              <a:rPr lang="en-US" dirty="0"/>
              <a:t>A licensee onsite technical support center and emergency operation facility be provided, from which effective direction can be given and effective control can be exercised during an emergency</a:t>
            </a:r>
          </a:p>
          <a:p>
            <a:pPr lvl="1"/>
            <a:r>
              <a:rPr lang="en-US" dirty="0"/>
              <a:t>Per SRP 15.0.3, the onsite Technical Support Center should provide the same level of protection against radiation that the control room provides</a:t>
            </a:r>
          </a:p>
          <a:p>
            <a:endParaRPr lang="en-US" dirty="0"/>
          </a:p>
        </p:txBody>
      </p:sp>
      <p:sp>
        <p:nvSpPr>
          <p:cNvPr id="5" name="Footer Placeholder 4">
            <a:extLst>
              <a:ext uri="{FF2B5EF4-FFF2-40B4-BE49-F238E27FC236}">
                <a16:creationId xmlns:a16="http://schemas.microsoft.com/office/drawing/2014/main" id="{84104FB4-71BB-783E-59FB-CEED9D47926D}"/>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18434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D2C7CC-8807-2656-0F28-80926CAA2D37}"/>
              </a:ext>
            </a:extLst>
          </p:cNvPr>
          <p:cNvSpPr>
            <a:spLocks noGrp="1"/>
          </p:cNvSpPr>
          <p:nvPr>
            <p:ph type="sldNum" sz="quarter" idx="12"/>
          </p:nvPr>
        </p:nvSpPr>
        <p:spPr/>
        <p:txBody>
          <a:bodyPr/>
          <a:lstStyle/>
          <a:p>
            <a:fld id="{FE7A4BB3-E848-5A44-82DF-322201952CD8}" type="slidenum">
              <a:rPr lang="en-US" smtClean="0"/>
              <a:pPr/>
              <a:t>80</a:t>
            </a:fld>
            <a:endParaRPr lang="en-US"/>
          </a:p>
        </p:txBody>
      </p:sp>
      <p:sp>
        <p:nvSpPr>
          <p:cNvPr id="3" name="Title 2">
            <a:extLst>
              <a:ext uri="{FF2B5EF4-FFF2-40B4-BE49-F238E27FC236}">
                <a16:creationId xmlns:a16="http://schemas.microsoft.com/office/drawing/2014/main" id="{F687620F-FED6-B519-F295-5D9C729F5272}"/>
              </a:ext>
            </a:extLst>
          </p:cNvPr>
          <p:cNvSpPr>
            <a:spLocks noGrp="1"/>
          </p:cNvSpPr>
          <p:nvPr>
            <p:ph type="title"/>
          </p:nvPr>
        </p:nvSpPr>
        <p:spPr/>
        <p:txBody>
          <a:bodyPr/>
          <a:lstStyle/>
          <a:p>
            <a:r>
              <a:rPr lang="en-US"/>
              <a:t>Assessment Types / Applicability</a:t>
            </a:r>
          </a:p>
        </p:txBody>
      </p:sp>
      <p:graphicFrame>
        <p:nvGraphicFramePr>
          <p:cNvPr id="5" name="Content Placeholder 4">
            <a:extLst>
              <a:ext uri="{FF2B5EF4-FFF2-40B4-BE49-F238E27FC236}">
                <a16:creationId xmlns:a16="http://schemas.microsoft.com/office/drawing/2014/main" id="{E4C8F858-04E3-F598-D26F-85B3028DE8BF}"/>
              </a:ext>
            </a:extLst>
          </p:cNvPr>
          <p:cNvGraphicFramePr>
            <a:graphicFrameLocks noGrp="1"/>
          </p:cNvGraphicFramePr>
          <p:nvPr>
            <p:ph sz="quarter" idx="20"/>
          </p:nvPr>
        </p:nvGraphicFramePr>
        <p:xfrm>
          <a:off x="1409701" y="1755564"/>
          <a:ext cx="12348053" cy="5880684"/>
        </p:xfrm>
        <a:graphic>
          <a:graphicData uri="http://schemas.openxmlformats.org/drawingml/2006/table">
            <a:tbl>
              <a:tblPr firstRow="1" firstCol="1" bandRow="1"/>
              <a:tblGrid>
                <a:gridCol w="2478652">
                  <a:extLst>
                    <a:ext uri="{9D8B030D-6E8A-4147-A177-3AD203B41FA5}">
                      <a16:colId xmlns:a16="http://schemas.microsoft.com/office/drawing/2014/main" val="2099550821"/>
                    </a:ext>
                  </a:extLst>
                </a:gridCol>
                <a:gridCol w="1541328">
                  <a:extLst>
                    <a:ext uri="{9D8B030D-6E8A-4147-A177-3AD203B41FA5}">
                      <a16:colId xmlns:a16="http://schemas.microsoft.com/office/drawing/2014/main" val="3713423019"/>
                    </a:ext>
                  </a:extLst>
                </a:gridCol>
                <a:gridCol w="2801019">
                  <a:extLst>
                    <a:ext uri="{9D8B030D-6E8A-4147-A177-3AD203B41FA5}">
                      <a16:colId xmlns:a16="http://schemas.microsoft.com/office/drawing/2014/main" val="834105034"/>
                    </a:ext>
                  </a:extLst>
                </a:gridCol>
                <a:gridCol w="5527054">
                  <a:extLst>
                    <a:ext uri="{9D8B030D-6E8A-4147-A177-3AD203B41FA5}">
                      <a16:colId xmlns:a16="http://schemas.microsoft.com/office/drawing/2014/main" val="2031375790"/>
                    </a:ext>
                  </a:extLst>
                </a:gridCol>
              </a:tblGrid>
              <a:tr h="325216">
                <a:tc>
                  <a:txBody>
                    <a:bodyPr/>
                    <a:lstStyle/>
                    <a:p>
                      <a:pPr marL="0" marR="0" algn="ctr">
                        <a:spcBef>
                          <a:spcPts val="0"/>
                        </a:spcBef>
                        <a:spcAft>
                          <a:spcPts val="0"/>
                        </a:spcAft>
                        <a:tabLst>
                          <a:tab pos="228600" algn="l"/>
                          <a:tab pos="457200" algn="l"/>
                          <a:tab pos="685800" algn="l"/>
                        </a:tabLst>
                      </a:pPr>
                      <a:r>
                        <a:rPr lang="en-US" sz="2000" b="1">
                          <a:effectLst/>
                          <a:latin typeface="Arial" panose="020B0604020202020204" pitchFamily="34" charset="0"/>
                          <a:ea typeface="Times New Roman" panose="02020603050405020304" pitchFamily="18" charset="0"/>
                          <a:cs typeface="Arial" panose="020B0604020202020204" pitchFamily="34" charset="0"/>
                        </a:rPr>
                        <a:t>SIERRA Assessment Type</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nchor="b">
                    <a:lnL>
                      <a:noFill/>
                    </a:lnL>
                    <a:lnR>
                      <a:noFill/>
                    </a:lnR>
                    <a:lnT w="12700" cap="flat" cmpd="sng" algn="ctr">
                      <a:solidFill>
                        <a:srgbClr val="D57500"/>
                      </a:solidFill>
                      <a:prstDash val="solid"/>
                      <a:round/>
                      <a:headEnd type="none" w="med" len="med"/>
                      <a:tailEnd type="none" w="med" len="med"/>
                    </a:lnT>
                    <a:lnB w="12700" cap="flat" cmpd="sng" algn="ctr">
                      <a:solidFill>
                        <a:srgbClr val="D57500"/>
                      </a:solidFill>
                      <a:prstDash val="solid"/>
                      <a:round/>
                      <a:headEnd type="none" w="med" len="med"/>
                      <a:tailEnd type="none" w="med" len="med"/>
                    </a:lnB>
                  </a:tcPr>
                </a:tc>
                <a:tc>
                  <a:txBody>
                    <a:bodyPr/>
                    <a:lstStyle/>
                    <a:p>
                      <a:pPr marL="0" marR="0" algn="ctr">
                        <a:spcBef>
                          <a:spcPts val="0"/>
                        </a:spcBef>
                        <a:spcAft>
                          <a:spcPts val="0"/>
                        </a:spcAft>
                        <a:tabLst>
                          <a:tab pos="228600" algn="l"/>
                          <a:tab pos="457200" algn="l"/>
                          <a:tab pos="685800" algn="l"/>
                        </a:tabLst>
                      </a:pPr>
                      <a:r>
                        <a:rPr lang="en-US" sz="2000" b="1">
                          <a:effectLst/>
                          <a:latin typeface="Arial" panose="020B0604020202020204" pitchFamily="34" charset="0"/>
                          <a:ea typeface="Times New Roman" panose="02020603050405020304" pitchFamily="18" charset="0"/>
                          <a:cs typeface="Arial" panose="020B0604020202020204" pitchFamily="34" charset="0"/>
                        </a:rPr>
                        <a:t>Legacy Model</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nchor="b">
                    <a:lnL>
                      <a:noFill/>
                    </a:lnL>
                    <a:lnR>
                      <a:noFill/>
                    </a:lnR>
                    <a:lnT w="12700" cap="flat" cmpd="sng" algn="ctr">
                      <a:solidFill>
                        <a:srgbClr val="D57500"/>
                      </a:solidFill>
                      <a:prstDash val="solid"/>
                      <a:round/>
                      <a:headEnd type="none" w="med" len="med"/>
                      <a:tailEnd type="none" w="med" len="med"/>
                    </a:lnT>
                    <a:lnB w="12700" cap="flat" cmpd="sng" algn="ctr">
                      <a:solidFill>
                        <a:srgbClr val="D57500"/>
                      </a:solidFill>
                      <a:prstDash val="solid"/>
                      <a:round/>
                      <a:headEnd type="none" w="med" len="med"/>
                      <a:tailEnd type="none" w="med" len="med"/>
                    </a:lnB>
                  </a:tcPr>
                </a:tc>
                <a:tc>
                  <a:txBody>
                    <a:bodyPr/>
                    <a:lstStyle/>
                    <a:p>
                      <a:pPr marL="0" marR="0" algn="ctr">
                        <a:spcBef>
                          <a:spcPts val="0"/>
                        </a:spcBef>
                        <a:spcAft>
                          <a:spcPts val="0"/>
                        </a:spcAft>
                        <a:tabLst>
                          <a:tab pos="228600" algn="l"/>
                          <a:tab pos="457200" algn="l"/>
                          <a:tab pos="685800" algn="l"/>
                        </a:tabLst>
                      </a:pPr>
                      <a:r>
                        <a:rPr lang="en-US" sz="2000" b="1">
                          <a:effectLst/>
                          <a:latin typeface="Arial" panose="020B0604020202020204" pitchFamily="34" charset="0"/>
                          <a:ea typeface="Times New Roman" panose="02020603050405020304" pitchFamily="18" charset="0"/>
                          <a:cs typeface="Arial" panose="020B0604020202020204" pitchFamily="34" charset="0"/>
                        </a:rPr>
                        <a:t>NRC Guidance Document</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nchor="b">
                    <a:lnL>
                      <a:noFill/>
                    </a:lnL>
                    <a:lnR>
                      <a:noFill/>
                    </a:lnR>
                    <a:lnT w="12700" cap="flat" cmpd="sng" algn="ctr">
                      <a:solidFill>
                        <a:srgbClr val="D57500"/>
                      </a:solidFill>
                      <a:prstDash val="solid"/>
                      <a:round/>
                      <a:headEnd type="none" w="med" len="med"/>
                      <a:tailEnd type="none" w="med" len="med"/>
                    </a:lnT>
                    <a:lnB w="12700" cap="flat" cmpd="sng" algn="ctr">
                      <a:solidFill>
                        <a:srgbClr val="D57500"/>
                      </a:solidFill>
                      <a:prstDash val="solid"/>
                      <a:round/>
                      <a:headEnd type="none" w="med" len="med"/>
                      <a:tailEnd type="none" w="med" len="med"/>
                    </a:lnB>
                  </a:tcPr>
                </a:tc>
                <a:tc>
                  <a:txBody>
                    <a:bodyPr/>
                    <a:lstStyle/>
                    <a:p>
                      <a:pPr marL="0" marR="0" algn="ctr">
                        <a:spcBef>
                          <a:spcPts val="0"/>
                        </a:spcBef>
                        <a:spcAft>
                          <a:spcPts val="0"/>
                        </a:spcAft>
                        <a:tabLst>
                          <a:tab pos="228600" algn="l"/>
                          <a:tab pos="457200" algn="l"/>
                          <a:tab pos="685800" algn="l"/>
                        </a:tabLst>
                      </a:pPr>
                      <a:r>
                        <a:rPr lang="en-US" sz="2000" b="1">
                          <a:effectLst/>
                          <a:latin typeface="Arial" panose="020B0604020202020204" pitchFamily="34" charset="0"/>
                          <a:ea typeface="Times New Roman" panose="02020603050405020304" pitchFamily="18" charset="0"/>
                          <a:cs typeface="Arial" panose="020B0604020202020204" pitchFamily="34" charset="0"/>
                        </a:rPr>
                        <a:t>Applicability</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nchor="b">
                    <a:lnL>
                      <a:noFill/>
                    </a:lnL>
                    <a:lnR>
                      <a:noFill/>
                    </a:lnR>
                    <a:lnT w="12700" cap="flat" cmpd="sng" algn="ctr">
                      <a:solidFill>
                        <a:srgbClr val="D57500"/>
                      </a:solidFill>
                      <a:prstDash val="solid"/>
                      <a:round/>
                      <a:headEnd type="none" w="med" len="med"/>
                      <a:tailEnd type="none" w="med" len="med"/>
                    </a:lnT>
                    <a:lnB w="12700" cap="flat" cmpd="sng" algn="ctr">
                      <a:solidFill>
                        <a:srgbClr val="D57500"/>
                      </a:solidFill>
                      <a:prstDash val="solid"/>
                      <a:round/>
                      <a:headEnd type="none" w="med" len="med"/>
                      <a:tailEnd type="none" w="med" len="med"/>
                    </a:lnB>
                  </a:tcPr>
                </a:tc>
                <a:extLst>
                  <a:ext uri="{0D108BD9-81ED-4DB2-BD59-A6C34878D82A}">
                    <a16:rowId xmlns:a16="http://schemas.microsoft.com/office/drawing/2014/main" val="2137382306"/>
                  </a:ext>
                </a:extLst>
              </a:tr>
              <a:tr h="0">
                <a:tc rowSpan="2">
                  <a:txBody>
                    <a:bodyPr/>
                    <a:lstStyle/>
                    <a:p>
                      <a:pPr marL="0" marR="0">
                        <a:spcBef>
                          <a:spcPts val="0"/>
                        </a:spcBef>
                        <a:spcAft>
                          <a:spcPts val="0"/>
                        </a:spcAft>
                        <a:tabLst>
                          <a:tab pos="228600" algn="l"/>
                          <a:tab pos="457200" algn="l"/>
                          <a:tab pos="68580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Control room habitability assessment </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w="12700" cap="flat" cmpd="sng" algn="ctr">
                      <a:solidFill>
                        <a:srgbClr val="D57500"/>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marL="0" marR="0" algn="ctr">
                        <a:spcBef>
                          <a:spcPts val="0"/>
                        </a:spcBef>
                        <a:spcAft>
                          <a:spcPts val="0"/>
                        </a:spcAft>
                        <a:tabLst>
                          <a:tab pos="228600" algn="l"/>
                          <a:tab pos="457200" algn="l"/>
                          <a:tab pos="68580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ARCON</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w="12700" cap="flat" cmpd="sng" algn="ctr">
                      <a:solidFill>
                        <a:srgbClr val="D57500"/>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algn="ctr">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RG 1.194</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SRP 2.3.4</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w="12700" cap="flat" cmpd="sng" algn="ctr">
                      <a:solidFill>
                        <a:srgbClr val="D57500"/>
                      </a:solidFill>
                      <a:prstDash val="solid"/>
                      <a:round/>
                      <a:headEnd type="none" w="med" len="med"/>
                      <a:tailEnd type="none" w="med" len="med"/>
                    </a:lnT>
                    <a:lnB>
                      <a:noFill/>
                    </a:lnB>
                    <a:noFill/>
                  </a:tcPr>
                </a:tc>
                <a:tc>
                  <a:txBody>
                    <a:bodyPr/>
                    <a:lstStyle/>
                    <a:p>
                      <a:pPr marL="0" marR="0">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Evaluate personnel exposures inside the control room during accidents</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w="12700" cap="flat" cmpd="sng" algn="ctr">
                      <a:solidFill>
                        <a:srgbClr val="D57500"/>
                      </a:solidFill>
                      <a:prstDash val="solid"/>
                      <a:round/>
                      <a:headEnd type="none" w="med" len="med"/>
                      <a:tailEnd type="none" w="med" len="med"/>
                    </a:lnT>
                    <a:lnB>
                      <a:noFill/>
                    </a:lnB>
                    <a:noFill/>
                  </a:tcPr>
                </a:tc>
                <a:extLst>
                  <a:ext uri="{0D108BD9-81ED-4DB2-BD59-A6C34878D82A}">
                    <a16:rowId xmlns:a16="http://schemas.microsoft.com/office/drawing/2014/main" val="2647479006"/>
                  </a:ext>
                </a:extLst>
              </a:tr>
              <a:tr h="551784">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SRP 15.0.3</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a:noFill/>
                    </a:lnT>
                    <a:lnB w="12700" cap="flat" cmpd="sng" algn="ctr">
                      <a:solidFill>
                        <a:schemeClr val="tx2"/>
                      </a:solidFill>
                      <a:prstDash val="solid"/>
                      <a:round/>
                      <a:headEnd type="none" w="med" len="med"/>
                      <a:tailEnd type="none" w="med" len="med"/>
                    </a:lnB>
                    <a:noFill/>
                  </a:tcPr>
                </a:tc>
                <a:tc>
                  <a:txBody>
                    <a:bodyPr/>
                    <a:lstStyle/>
                    <a:p>
                      <a:pPr marL="0" marR="0">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Protection against radiation inside the onsite technical support center</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a:noFill/>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328257419"/>
                  </a:ext>
                </a:extLst>
              </a:tr>
              <a:tr h="724511">
                <a:tc rowSpan="4">
                  <a:txBody>
                    <a:bodyPr/>
                    <a:lstStyle/>
                    <a:p>
                      <a:pPr marL="0" marR="0">
                        <a:spcBef>
                          <a:spcPts val="0"/>
                        </a:spcBef>
                        <a:spcAft>
                          <a:spcPts val="0"/>
                        </a:spcAft>
                        <a:tabLst>
                          <a:tab pos="228600" algn="l"/>
                          <a:tab pos="457200" algn="l"/>
                          <a:tab pos="68580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Design basis accident analyses</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4">
                  <a:txBody>
                    <a:bodyPr/>
                    <a:lstStyle/>
                    <a:p>
                      <a:pPr marL="0" marR="0" algn="ctr">
                        <a:spcBef>
                          <a:spcPts val="0"/>
                        </a:spcBef>
                        <a:spcAft>
                          <a:spcPts val="0"/>
                        </a:spcAft>
                        <a:tabLst>
                          <a:tab pos="228600" algn="l"/>
                          <a:tab pos="457200" algn="l"/>
                          <a:tab pos="68580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PAVAN</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4">
                  <a:txBody>
                    <a:bodyPr/>
                    <a:lstStyle/>
                    <a:p>
                      <a:pPr marL="0" marR="0" algn="ctr">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RG 1.145</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SRP2.3.4</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marL="0" marR="0">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Offsite consequence at EAB and LPZ for plant design</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w="12700" cap="flat" cmpd="sng" algn="ctr">
                      <a:solidFill>
                        <a:schemeClr val="tx2"/>
                      </a:solidFill>
                      <a:prstDash val="solid"/>
                      <a:round/>
                      <a:headEnd type="none" w="med" len="med"/>
                      <a:tailEnd type="none" w="med" len="med"/>
                    </a:lnT>
                    <a:lnB>
                      <a:noFill/>
                    </a:lnB>
                    <a:noFill/>
                  </a:tcPr>
                </a:tc>
                <a:extLst>
                  <a:ext uri="{0D108BD9-81ED-4DB2-BD59-A6C34878D82A}">
                    <a16:rowId xmlns:a16="http://schemas.microsoft.com/office/drawing/2014/main" val="2046568548"/>
                  </a:ext>
                </a:extLst>
              </a:tr>
              <a:tr h="668907">
                <a:tc vMerge="1">
                  <a:txBody>
                    <a:bodyPr/>
                    <a:lstStyle/>
                    <a:p>
                      <a:endParaRPr lang="en-US"/>
                    </a:p>
                  </a:txBody>
                  <a:tcPr>
                    <a:lnT w="12700" cmpd="sng">
                      <a:noFill/>
                      <a:prstDash val="solid"/>
                    </a:lnT>
                  </a:tcPr>
                </a:tc>
                <a:tc vMerge="1">
                  <a:txBody>
                    <a:bodyPr/>
                    <a:lstStyle/>
                    <a:p>
                      <a:endParaRPr lang="en-US"/>
                    </a:p>
                  </a:txBody>
                  <a:tcPr>
                    <a:lnT w="12700" cmpd="sng">
                      <a:noFill/>
                      <a:prstDash val="solid"/>
                    </a:lnT>
                  </a:tcPr>
                </a:tc>
                <a:tc vMerge="1">
                  <a:txBody>
                    <a:bodyPr/>
                    <a:lstStyle/>
                    <a:p>
                      <a:endParaRPr lang="en-US"/>
                    </a:p>
                  </a:txBody>
                  <a:tcPr>
                    <a:lnT w="12700" cmpd="sng">
                      <a:noFill/>
                      <a:prstDash val="solid"/>
                    </a:lnT>
                  </a:tcPr>
                </a:tc>
                <a:tc>
                  <a:txBody>
                    <a:bodyPr/>
                    <a:lstStyle/>
                    <a:p>
                      <a:pPr marL="0" marR="0">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Offsite consequence at EAB and LPZ for safety assessment</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w="12700" cmpd="sng">
                      <a:noFill/>
                      <a:prstDash val="soli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9696671"/>
                  </a:ext>
                </a:extLst>
              </a:tr>
              <a:tr h="325216">
                <a:tc vMerge="1">
                  <a:txBody>
                    <a:bodyPr/>
                    <a:lstStyle/>
                    <a:p>
                      <a:endParaRPr lang="en-US"/>
                    </a:p>
                  </a:txBody>
                  <a:tcPr>
                    <a:lnT w="12700" cmpd="sng">
                      <a:noFill/>
                      <a:prstDash val="solid"/>
                    </a:lnT>
                  </a:tcPr>
                </a:tc>
                <a:tc vMerge="1">
                  <a:txBody>
                    <a:bodyPr/>
                    <a:lstStyle/>
                    <a:p>
                      <a:endParaRPr lang="en-US"/>
                    </a:p>
                  </a:txBody>
                  <a:tcPr>
                    <a:lnT w="12700" cmpd="sng">
                      <a:noFill/>
                      <a:prstDash val="solid"/>
                    </a:lnT>
                  </a:tcPr>
                </a:tc>
                <a:tc vMerge="1">
                  <a:txBody>
                    <a:bodyPr/>
                    <a:lstStyle/>
                    <a:p>
                      <a:endParaRPr lang="en-US"/>
                    </a:p>
                  </a:txBody>
                  <a:tcPr>
                    <a:lnT w="12700" cmpd="sng">
                      <a:noFill/>
                      <a:prstDash val="solid"/>
                    </a:lnT>
                  </a:tcPr>
                </a:tc>
                <a:tc>
                  <a:txBody>
                    <a:bodyPr/>
                    <a:lstStyle/>
                    <a:p>
                      <a:pPr marL="0" marR="0">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Determine acceptable EAB and LPZ for siting</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w="12700" cmpd="sng">
                      <a:noFill/>
                      <a:prstDash val="soli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186607738"/>
                  </a:ext>
                </a:extLst>
              </a:tr>
              <a:tr h="42169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Offsite consequence at EAB and LPZ for postulated accidents</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a:noFill/>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838219142"/>
                  </a:ext>
                </a:extLst>
              </a:tr>
              <a:tr h="551784">
                <a:tc rowSpan="2">
                  <a:txBody>
                    <a:bodyPr/>
                    <a:lstStyle/>
                    <a:p>
                      <a:pPr marL="0" marR="0">
                        <a:spcBef>
                          <a:spcPts val="0"/>
                        </a:spcBef>
                        <a:spcAft>
                          <a:spcPts val="0"/>
                        </a:spcAft>
                        <a:tabLst>
                          <a:tab pos="228600" algn="l"/>
                          <a:tab pos="457200" algn="l"/>
                          <a:tab pos="685800" algn="l"/>
                        </a:tabLst>
                      </a:pPr>
                      <a:r>
                        <a:rPr lang="en-US" sz="2000">
                          <a:effectLst/>
                          <a:latin typeface="Arial" panose="020B0604020202020204" pitchFamily="34" charset="0"/>
                          <a:ea typeface="Times New Roman" panose="02020603050405020304" pitchFamily="18" charset="0"/>
                          <a:cs typeface="Arial" panose="020B0604020202020204" pitchFamily="34" charset="0"/>
                        </a:rPr>
                        <a:t>Routine release analysis</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w="12700" cap="flat" cmpd="sng" algn="ctr">
                      <a:solidFill>
                        <a:schemeClr val="tx2"/>
                      </a:solidFill>
                      <a:prstDash val="solid"/>
                      <a:round/>
                      <a:headEnd type="none" w="med" len="med"/>
                      <a:tailEnd type="none" w="med" len="med"/>
                    </a:lnT>
                    <a:lnB w="12700" cap="flat" cmpd="sng" algn="ctr">
                      <a:solidFill>
                        <a:srgbClr val="D57500"/>
                      </a:solidFill>
                      <a:prstDash val="solid"/>
                      <a:round/>
                      <a:headEnd type="none" w="med" len="med"/>
                      <a:tailEnd type="none" w="med" len="med"/>
                    </a:lnB>
                  </a:tcPr>
                </a:tc>
                <a:tc rowSpan="2">
                  <a:txBody>
                    <a:bodyPr/>
                    <a:lstStyle/>
                    <a:p>
                      <a:pPr marL="0" marR="0" algn="ctr">
                        <a:spcBef>
                          <a:spcPts val="0"/>
                        </a:spcBef>
                        <a:spcAft>
                          <a:spcPts val="0"/>
                        </a:spcAft>
                        <a:tabLst>
                          <a:tab pos="228600" algn="l"/>
                          <a:tab pos="457200" algn="l"/>
                          <a:tab pos="685800" algn="l"/>
                        </a:tabLst>
                      </a:pPr>
                      <a:r>
                        <a:rPr lang="en-US" sz="2000" err="1">
                          <a:effectLst/>
                          <a:latin typeface="Arial" panose="020B0604020202020204" pitchFamily="34" charset="0"/>
                          <a:ea typeface="Times New Roman" panose="02020603050405020304" pitchFamily="18" charset="0"/>
                          <a:cs typeface="Arial" panose="020B0604020202020204" pitchFamily="34" charset="0"/>
                        </a:rPr>
                        <a:t>NRCDose</a:t>
                      </a:r>
                      <a:r>
                        <a:rPr lang="en-US" sz="2000">
                          <a:effectLst/>
                          <a:latin typeface="Arial" panose="020B0604020202020204" pitchFamily="34" charset="0"/>
                          <a:ea typeface="Times New Roman" panose="02020603050405020304" pitchFamily="18" charset="0"/>
                          <a:cs typeface="Arial" panose="020B0604020202020204" pitchFamily="34" charset="0"/>
                        </a:rPr>
                        <a:t> / XOQDOQ</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w="12700" cap="flat" cmpd="sng" algn="ctr">
                      <a:solidFill>
                        <a:schemeClr val="tx2"/>
                      </a:solidFill>
                      <a:prstDash val="solid"/>
                      <a:round/>
                      <a:headEnd type="none" w="med" len="med"/>
                      <a:tailEnd type="none" w="med" len="med"/>
                    </a:lnT>
                    <a:lnB w="12700" cap="flat" cmpd="sng" algn="ctr">
                      <a:solidFill>
                        <a:srgbClr val="D57500"/>
                      </a:solidFill>
                      <a:prstDash val="solid"/>
                      <a:round/>
                      <a:headEnd type="none" w="med" len="med"/>
                      <a:tailEnd type="none" w="med" len="med"/>
                    </a:lnB>
                  </a:tcPr>
                </a:tc>
                <a:tc rowSpan="2">
                  <a:txBody>
                    <a:bodyPr/>
                    <a:lstStyle/>
                    <a:p>
                      <a:pPr marL="0" marR="0" algn="ctr">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RG 1.111</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SRP 2.3.5</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w="12700" cap="flat" cmpd="sng" algn="ctr">
                      <a:solidFill>
                        <a:schemeClr val="tx2"/>
                      </a:solidFill>
                      <a:prstDash val="solid"/>
                      <a:round/>
                      <a:headEnd type="none" w="med" len="med"/>
                      <a:tailEnd type="none" w="med" len="med"/>
                    </a:lnT>
                    <a:lnB w="12700" cap="flat" cmpd="sng" algn="ctr">
                      <a:solidFill>
                        <a:srgbClr val="D57500"/>
                      </a:solidFill>
                      <a:prstDash val="solid"/>
                      <a:round/>
                      <a:headEnd type="none" w="med" len="med"/>
                      <a:tailEnd type="none" w="med" len="med"/>
                    </a:lnB>
                    <a:noFill/>
                  </a:tcPr>
                </a:tc>
                <a:tc>
                  <a:txBody>
                    <a:bodyPr/>
                    <a:lstStyle/>
                    <a:p>
                      <a:pPr marL="0" marR="0">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Annual dose assessment to ensure below threshold limit during operations</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w="12700" cap="flat" cmpd="sng" algn="ctr">
                      <a:solidFill>
                        <a:schemeClr val="tx2"/>
                      </a:solidFill>
                      <a:prstDash val="solid"/>
                      <a:round/>
                      <a:headEnd type="none" w="med" len="med"/>
                      <a:tailEnd type="none" w="med" len="med"/>
                    </a:lnT>
                    <a:lnB>
                      <a:noFill/>
                    </a:lnB>
                    <a:noFill/>
                  </a:tcPr>
                </a:tc>
                <a:extLst>
                  <a:ext uri="{0D108BD9-81ED-4DB2-BD59-A6C34878D82A}">
                    <a16:rowId xmlns:a16="http://schemas.microsoft.com/office/drawing/2014/main" val="4259965547"/>
                  </a:ext>
                </a:extLst>
              </a:tr>
              <a:tr h="942043">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spcBef>
                          <a:spcPts val="0"/>
                        </a:spcBef>
                        <a:spcAft>
                          <a:spcPts val="0"/>
                        </a:spcAft>
                        <a:tabLst>
                          <a:tab pos="228600" algn="l"/>
                          <a:tab pos="457200" algn="l"/>
                          <a:tab pos="685800" algn="l"/>
                        </a:tabLst>
                      </a:pPr>
                      <a:r>
                        <a:rPr lang="en-US"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Annual dose assessment to meet as low as is reasonably achievable (ALARA) criterion during preliminary plant design</a:t>
                      </a:r>
                      <a:endParaRPr lang="en-US"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1438" marR="31438" marT="15719" marB="15719">
                    <a:lnL>
                      <a:noFill/>
                    </a:lnL>
                    <a:lnR>
                      <a:noFill/>
                    </a:lnR>
                    <a:lnT>
                      <a:noFill/>
                    </a:lnT>
                    <a:lnB w="12700" cap="flat" cmpd="sng" algn="ctr">
                      <a:solidFill>
                        <a:srgbClr val="D57500"/>
                      </a:solidFill>
                      <a:prstDash val="solid"/>
                      <a:round/>
                      <a:headEnd type="none" w="med" len="med"/>
                      <a:tailEnd type="none" w="med" len="med"/>
                    </a:lnB>
                    <a:noFill/>
                  </a:tcPr>
                </a:tc>
                <a:extLst>
                  <a:ext uri="{0D108BD9-81ED-4DB2-BD59-A6C34878D82A}">
                    <a16:rowId xmlns:a16="http://schemas.microsoft.com/office/drawing/2014/main" val="939321045"/>
                  </a:ext>
                </a:extLst>
              </a:tr>
            </a:tbl>
          </a:graphicData>
        </a:graphic>
      </p:graphicFrame>
      <p:sp>
        <p:nvSpPr>
          <p:cNvPr id="4" name="Footer Placeholder 3">
            <a:extLst>
              <a:ext uri="{FF2B5EF4-FFF2-40B4-BE49-F238E27FC236}">
                <a16:creationId xmlns:a16="http://schemas.microsoft.com/office/drawing/2014/main" id="{CD918012-60DD-298C-24C9-DD8873D971AD}"/>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99899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499245-D566-AD25-2852-0632FAC70509}"/>
              </a:ext>
            </a:extLst>
          </p:cNvPr>
          <p:cNvSpPr>
            <a:spLocks noGrp="1"/>
          </p:cNvSpPr>
          <p:nvPr>
            <p:ph type="sldNum" sz="quarter" idx="12"/>
          </p:nvPr>
        </p:nvSpPr>
        <p:spPr/>
        <p:txBody>
          <a:bodyPr/>
          <a:lstStyle/>
          <a:p>
            <a:fld id="{FE7A4BB3-E848-5A44-82DF-322201952CD8}" type="slidenum">
              <a:rPr lang="en-US" smtClean="0"/>
              <a:pPr/>
              <a:t>81</a:t>
            </a:fld>
            <a:endParaRPr lang="en-US"/>
          </a:p>
        </p:txBody>
      </p:sp>
      <p:sp>
        <p:nvSpPr>
          <p:cNvPr id="3" name="Title 2">
            <a:extLst>
              <a:ext uri="{FF2B5EF4-FFF2-40B4-BE49-F238E27FC236}">
                <a16:creationId xmlns:a16="http://schemas.microsoft.com/office/drawing/2014/main" id="{6CED0793-A534-E9A2-8AFA-B9684E5B865F}"/>
              </a:ext>
            </a:extLst>
          </p:cNvPr>
          <p:cNvSpPr>
            <a:spLocks noGrp="1"/>
          </p:cNvSpPr>
          <p:nvPr>
            <p:ph type="title"/>
          </p:nvPr>
        </p:nvSpPr>
        <p:spPr/>
        <p:txBody>
          <a:bodyPr/>
          <a:lstStyle/>
          <a:p>
            <a:r>
              <a:rPr lang="en-US"/>
              <a:t>Gaussian Plume Model</a:t>
            </a:r>
          </a:p>
        </p:txBody>
      </p:sp>
      <p:pic>
        <p:nvPicPr>
          <p:cNvPr id="6" name="Picture 5">
            <a:extLst>
              <a:ext uri="{FF2B5EF4-FFF2-40B4-BE49-F238E27FC236}">
                <a16:creationId xmlns:a16="http://schemas.microsoft.com/office/drawing/2014/main" id="{4078C52F-68DA-7F7B-C881-655ADC883390}"/>
              </a:ext>
            </a:extLst>
          </p:cNvPr>
          <p:cNvPicPr>
            <a:picLocks noChangeAspect="1"/>
          </p:cNvPicPr>
          <p:nvPr/>
        </p:nvPicPr>
        <p:blipFill>
          <a:blip r:embed="rId2"/>
          <a:stretch>
            <a:fillRect/>
          </a:stretch>
        </p:blipFill>
        <p:spPr>
          <a:xfrm>
            <a:off x="1409702" y="1723413"/>
            <a:ext cx="7915275" cy="5543550"/>
          </a:xfrm>
          <a:prstGeom prst="rect">
            <a:avLst/>
          </a:prstGeom>
        </p:spPr>
      </p:pic>
      <p:pic>
        <p:nvPicPr>
          <p:cNvPr id="8" name="Picture 7">
            <a:extLst>
              <a:ext uri="{FF2B5EF4-FFF2-40B4-BE49-F238E27FC236}">
                <a16:creationId xmlns:a16="http://schemas.microsoft.com/office/drawing/2014/main" id="{07662E53-A352-6817-D4C8-8B5C5748F02B}"/>
              </a:ext>
            </a:extLst>
          </p:cNvPr>
          <p:cNvPicPr>
            <a:picLocks noChangeAspect="1"/>
          </p:cNvPicPr>
          <p:nvPr/>
        </p:nvPicPr>
        <p:blipFill>
          <a:blip r:embed="rId3"/>
          <a:stretch>
            <a:fillRect/>
          </a:stretch>
        </p:blipFill>
        <p:spPr>
          <a:xfrm>
            <a:off x="8563080" y="3544000"/>
            <a:ext cx="5619750" cy="1924050"/>
          </a:xfrm>
          <a:prstGeom prst="rect">
            <a:avLst/>
          </a:prstGeom>
        </p:spPr>
      </p:pic>
      <p:sp>
        <p:nvSpPr>
          <p:cNvPr id="9" name="Rectangle 4">
            <a:extLst>
              <a:ext uri="{FF2B5EF4-FFF2-40B4-BE49-F238E27FC236}">
                <a16:creationId xmlns:a16="http://schemas.microsoft.com/office/drawing/2014/main" id="{2B1C093A-D214-BE28-6D73-2BB7D8F38897}"/>
              </a:ext>
            </a:extLst>
          </p:cNvPr>
          <p:cNvSpPr>
            <a:spLocks noChangeArrowheads="1"/>
          </p:cNvSpPr>
          <p:nvPr/>
        </p:nvSpPr>
        <p:spPr bwMode="auto">
          <a:xfrm>
            <a:off x="8850737" y="5479418"/>
            <a:ext cx="5332094"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effectLst/>
                <a:latin typeface="+mn-lt"/>
                <a:cs typeface="Courier New" panose="02070309020205020404" pitchFamily="49" charset="0"/>
              </a:rPr>
              <a:t>Randerson, D.  1984. </a:t>
            </a:r>
            <a:r>
              <a:rPr kumimoji="0" lang="en-US" altLang="en-US" sz="1400" b="0" i="1" u="none" strike="noStrike" cap="none" normalizeH="0" baseline="0">
                <a:ln>
                  <a:noFill/>
                </a:ln>
                <a:effectLst/>
                <a:latin typeface="+mn-lt"/>
                <a:cs typeface="Courier New" panose="02070309020205020404" pitchFamily="49" charset="0"/>
              </a:rPr>
              <a:t>Atmospheric science and power production</a:t>
            </a:r>
            <a:r>
              <a:rPr kumimoji="0" lang="en-US" altLang="en-US" sz="1400" b="0" i="0" u="none" strike="noStrike" cap="none" normalizeH="0" baseline="0">
                <a:ln>
                  <a:noFill/>
                </a:ln>
                <a:effectLst/>
                <a:latin typeface="+mn-lt"/>
                <a:cs typeface="Courier New" panose="02070309020205020404" pitchFamily="49" charset="0"/>
              </a:rPr>
              <a:t>. United States. Web. doi:10.2172/6503687.</a:t>
            </a:r>
            <a:endParaRPr kumimoji="0" lang="en-US" altLang="en-US" sz="1400" b="0" i="0" u="none" strike="noStrike" cap="none" normalizeH="0" baseline="0">
              <a:ln>
                <a:noFill/>
              </a:ln>
              <a:effectLst/>
              <a:latin typeface="+mn-lt"/>
            </a:endParaRPr>
          </a:p>
        </p:txBody>
      </p:sp>
      <p:sp>
        <p:nvSpPr>
          <p:cNvPr id="10" name="Rectangle 4">
            <a:extLst>
              <a:ext uri="{FF2B5EF4-FFF2-40B4-BE49-F238E27FC236}">
                <a16:creationId xmlns:a16="http://schemas.microsoft.com/office/drawing/2014/main" id="{A6D0E929-8E78-C390-C6B5-5A7A32F66FA3}"/>
              </a:ext>
            </a:extLst>
          </p:cNvPr>
          <p:cNvSpPr>
            <a:spLocks noChangeArrowheads="1"/>
          </p:cNvSpPr>
          <p:nvPr/>
        </p:nvSpPr>
        <p:spPr bwMode="auto">
          <a:xfrm>
            <a:off x="2045892" y="7269584"/>
            <a:ext cx="5332094"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effectLst/>
                <a:latin typeface="+mn-lt"/>
                <a:cs typeface="Courier New" panose="02070309020205020404" pitchFamily="49" charset="0"/>
              </a:rPr>
              <a:t>Turner, B. 1970. </a:t>
            </a:r>
            <a:r>
              <a:rPr kumimoji="0" lang="en-US" altLang="en-US" sz="1400" b="0" i="1" u="none" strike="noStrike" cap="none" normalizeH="0" baseline="0">
                <a:ln>
                  <a:noFill/>
                </a:ln>
                <a:effectLst/>
                <a:latin typeface="+mn-lt"/>
                <a:cs typeface="Courier New" panose="02070309020205020404" pitchFamily="49" charset="0"/>
              </a:rPr>
              <a:t>Workbook of Atmospheric Dispersion Estimates</a:t>
            </a:r>
            <a:r>
              <a:rPr kumimoji="0" lang="en-US" altLang="en-US" sz="1400" b="0" i="0" u="none" strike="noStrike" cap="none" normalizeH="0" baseline="0">
                <a:ln>
                  <a:noFill/>
                </a:ln>
                <a:effectLst/>
                <a:latin typeface="+mn-lt"/>
                <a:cs typeface="Courier New" panose="02070309020205020404" pitchFamily="49" charset="0"/>
              </a:rPr>
              <a:t>. Research Triangle Park, NC. </a:t>
            </a:r>
            <a:endParaRPr kumimoji="0" lang="en-US" altLang="en-US" sz="1400" b="0" i="0" u="none" strike="noStrike" cap="none" normalizeH="0" baseline="0">
              <a:ln>
                <a:noFill/>
              </a:ln>
              <a:effectLst/>
              <a:latin typeface="+mn-lt"/>
            </a:endParaRPr>
          </a:p>
        </p:txBody>
      </p:sp>
      <p:sp>
        <p:nvSpPr>
          <p:cNvPr id="4" name="Footer Placeholder 3">
            <a:extLst>
              <a:ext uri="{FF2B5EF4-FFF2-40B4-BE49-F238E27FC236}">
                <a16:creationId xmlns:a16="http://schemas.microsoft.com/office/drawing/2014/main" id="{7D2E9F59-361B-2AC9-2CDB-3A699C1EAE5E}"/>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958080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499245-D566-AD25-2852-0632FAC70509}"/>
              </a:ext>
            </a:extLst>
          </p:cNvPr>
          <p:cNvSpPr>
            <a:spLocks noGrp="1"/>
          </p:cNvSpPr>
          <p:nvPr>
            <p:ph type="sldNum" sz="quarter" idx="12"/>
          </p:nvPr>
        </p:nvSpPr>
        <p:spPr/>
        <p:txBody>
          <a:bodyPr/>
          <a:lstStyle/>
          <a:p>
            <a:fld id="{FE7A4BB3-E848-5A44-82DF-322201952CD8}" type="slidenum">
              <a:rPr lang="en-US" smtClean="0"/>
              <a:pPr/>
              <a:t>82</a:t>
            </a:fld>
            <a:endParaRPr lang="en-US"/>
          </a:p>
        </p:txBody>
      </p:sp>
      <p:sp>
        <p:nvSpPr>
          <p:cNvPr id="3" name="Title 2">
            <a:extLst>
              <a:ext uri="{FF2B5EF4-FFF2-40B4-BE49-F238E27FC236}">
                <a16:creationId xmlns:a16="http://schemas.microsoft.com/office/drawing/2014/main" id="{6CED0793-A534-E9A2-8AFA-B9684E5B865F}"/>
              </a:ext>
            </a:extLst>
          </p:cNvPr>
          <p:cNvSpPr>
            <a:spLocks noGrp="1"/>
          </p:cNvSpPr>
          <p:nvPr>
            <p:ph type="title"/>
          </p:nvPr>
        </p:nvSpPr>
        <p:spPr/>
        <p:txBody>
          <a:bodyPr/>
          <a:lstStyle/>
          <a:p>
            <a:r>
              <a:rPr lang="en-US"/>
              <a:t>Gaussian Plume Model</a:t>
            </a:r>
          </a:p>
        </p:txBody>
      </p:sp>
      <p:sp>
        <p:nvSpPr>
          <p:cNvPr id="4" name="Content Placeholder 3">
            <a:extLst>
              <a:ext uri="{FF2B5EF4-FFF2-40B4-BE49-F238E27FC236}">
                <a16:creationId xmlns:a16="http://schemas.microsoft.com/office/drawing/2014/main" id="{CF14AF12-C943-85FB-871B-F5D8511228E4}"/>
              </a:ext>
            </a:extLst>
          </p:cNvPr>
          <p:cNvSpPr>
            <a:spLocks noGrp="1"/>
          </p:cNvSpPr>
          <p:nvPr>
            <p:ph sz="quarter" idx="20"/>
          </p:nvPr>
        </p:nvSpPr>
        <p:spPr>
          <a:xfrm>
            <a:off x="1371600" y="2057399"/>
            <a:ext cx="5332094" cy="3783331"/>
          </a:xfrm>
        </p:spPr>
        <p:txBody>
          <a:bodyPr/>
          <a:lstStyle/>
          <a:p>
            <a:endParaRPr lang="en-US"/>
          </a:p>
        </p:txBody>
      </p:sp>
      <p:sp>
        <p:nvSpPr>
          <p:cNvPr id="9" name="Rectangle 4">
            <a:extLst>
              <a:ext uri="{FF2B5EF4-FFF2-40B4-BE49-F238E27FC236}">
                <a16:creationId xmlns:a16="http://schemas.microsoft.com/office/drawing/2014/main" id="{2B1C093A-D214-BE28-6D73-2BB7D8F38897}"/>
              </a:ext>
            </a:extLst>
          </p:cNvPr>
          <p:cNvSpPr>
            <a:spLocks noChangeArrowheads="1"/>
          </p:cNvSpPr>
          <p:nvPr/>
        </p:nvSpPr>
        <p:spPr bwMode="auto">
          <a:xfrm>
            <a:off x="1199518" y="6495201"/>
            <a:ext cx="9295761"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effectLst/>
                <a:latin typeface="+mn-lt"/>
                <a:cs typeface="Courier New" panose="02070309020205020404" pitchFamily="49" charset="0"/>
              </a:rPr>
              <a:t>Randerson, D.  1984. </a:t>
            </a:r>
            <a:r>
              <a:rPr kumimoji="0" lang="en-US" altLang="en-US" sz="1400" b="0" i="1" u="none" strike="noStrike" cap="none" normalizeH="0" baseline="0">
                <a:ln>
                  <a:noFill/>
                </a:ln>
                <a:effectLst/>
                <a:latin typeface="+mn-lt"/>
                <a:cs typeface="Courier New" panose="02070309020205020404" pitchFamily="49" charset="0"/>
              </a:rPr>
              <a:t>Atmospheric science and power production</a:t>
            </a:r>
            <a:r>
              <a:rPr kumimoji="0" lang="en-US" altLang="en-US" sz="1400" b="0" i="0" u="none" strike="noStrike" cap="none" normalizeH="0" baseline="0">
                <a:ln>
                  <a:noFill/>
                </a:ln>
                <a:effectLst/>
                <a:latin typeface="+mn-lt"/>
                <a:cs typeface="Courier New" panose="02070309020205020404" pitchFamily="49" charset="0"/>
              </a:rPr>
              <a:t>. United States. Web. doi:10.2172/6503687.</a:t>
            </a:r>
            <a:endParaRPr kumimoji="0" lang="en-US" altLang="en-US" sz="1400" b="0" i="0" u="none" strike="noStrike" cap="none" normalizeH="0" baseline="0">
              <a:ln>
                <a:noFill/>
              </a:ln>
              <a:effectLst/>
              <a:latin typeface="+mn-lt"/>
            </a:endParaRPr>
          </a:p>
        </p:txBody>
      </p:sp>
      <p:pic>
        <p:nvPicPr>
          <p:cNvPr id="7" name="Picture 6">
            <a:extLst>
              <a:ext uri="{FF2B5EF4-FFF2-40B4-BE49-F238E27FC236}">
                <a16:creationId xmlns:a16="http://schemas.microsoft.com/office/drawing/2014/main" id="{2A16A03C-CDCD-46BC-8122-47A04A4B73E6}"/>
              </a:ext>
            </a:extLst>
          </p:cNvPr>
          <p:cNvPicPr>
            <a:picLocks noChangeAspect="1"/>
          </p:cNvPicPr>
          <p:nvPr/>
        </p:nvPicPr>
        <p:blipFill>
          <a:blip r:embed="rId2"/>
          <a:stretch>
            <a:fillRect/>
          </a:stretch>
        </p:blipFill>
        <p:spPr>
          <a:xfrm>
            <a:off x="1199519" y="1669409"/>
            <a:ext cx="10212225" cy="4591691"/>
          </a:xfrm>
          <a:prstGeom prst="rect">
            <a:avLst/>
          </a:prstGeom>
        </p:spPr>
      </p:pic>
      <p:sp>
        <p:nvSpPr>
          <p:cNvPr id="5" name="Footer Placeholder 4">
            <a:extLst>
              <a:ext uri="{FF2B5EF4-FFF2-40B4-BE49-F238E27FC236}">
                <a16:creationId xmlns:a16="http://schemas.microsoft.com/office/drawing/2014/main" id="{FA00C563-50A4-9893-7872-6EED51BB2F39}"/>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49357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AF6961-205E-63FC-3673-5D46F3AB9846}"/>
              </a:ext>
            </a:extLst>
          </p:cNvPr>
          <p:cNvSpPr>
            <a:spLocks noGrp="1"/>
          </p:cNvSpPr>
          <p:nvPr>
            <p:ph type="sldNum" sz="quarter" idx="12"/>
          </p:nvPr>
        </p:nvSpPr>
        <p:spPr/>
        <p:txBody>
          <a:bodyPr/>
          <a:lstStyle/>
          <a:p>
            <a:fld id="{FE7A4BB3-E848-5A44-82DF-322201952CD8}" type="slidenum">
              <a:rPr lang="en-US" smtClean="0"/>
              <a:pPr/>
              <a:t>83</a:t>
            </a:fld>
            <a:endParaRPr lang="en-US"/>
          </a:p>
        </p:txBody>
      </p:sp>
      <p:sp>
        <p:nvSpPr>
          <p:cNvPr id="3" name="Title 2">
            <a:extLst>
              <a:ext uri="{FF2B5EF4-FFF2-40B4-BE49-F238E27FC236}">
                <a16:creationId xmlns:a16="http://schemas.microsoft.com/office/drawing/2014/main" id="{4FE27988-C3B3-1021-4385-DCE1E65CC60F}"/>
              </a:ext>
            </a:extLst>
          </p:cNvPr>
          <p:cNvSpPr>
            <a:spLocks noGrp="1"/>
          </p:cNvSpPr>
          <p:nvPr>
            <p:ph type="title"/>
          </p:nvPr>
        </p:nvSpPr>
        <p:spPr/>
        <p:txBody>
          <a:bodyPr/>
          <a:lstStyle/>
          <a:p>
            <a:r>
              <a:rPr lang="en-US"/>
              <a:t>Plume Rise</a:t>
            </a:r>
          </a:p>
        </p:txBody>
      </p:sp>
      <p:pic>
        <p:nvPicPr>
          <p:cNvPr id="6" name="Picture 5">
            <a:extLst>
              <a:ext uri="{FF2B5EF4-FFF2-40B4-BE49-F238E27FC236}">
                <a16:creationId xmlns:a16="http://schemas.microsoft.com/office/drawing/2014/main" id="{21BAC36E-6907-4ECC-CE29-F72A0B4CE8DE}"/>
              </a:ext>
            </a:extLst>
          </p:cNvPr>
          <p:cNvPicPr>
            <a:picLocks noChangeAspect="1"/>
          </p:cNvPicPr>
          <p:nvPr/>
        </p:nvPicPr>
        <p:blipFill>
          <a:blip r:embed="rId2"/>
          <a:stretch>
            <a:fillRect/>
          </a:stretch>
        </p:blipFill>
        <p:spPr>
          <a:xfrm>
            <a:off x="1371600" y="1828799"/>
            <a:ext cx="7122160" cy="5438885"/>
          </a:xfrm>
          <a:prstGeom prst="rect">
            <a:avLst/>
          </a:prstGeom>
        </p:spPr>
      </p:pic>
      <p:sp>
        <p:nvSpPr>
          <p:cNvPr id="7" name="Rectangle 4">
            <a:extLst>
              <a:ext uri="{FF2B5EF4-FFF2-40B4-BE49-F238E27FC236}">
                <a16:creationId xmlns:a16="http://schemas.microsoft.com/office/drawing/2014/main" id="{A765B371-2CF5-4D62-3C1B-57F651478797}"/>
              </a:ext>
            </a:extLst>
          </p:cNvPr>
          <p:cNvSpPr>
            <a:spLocks noChangeArrowheads="1"/>
          </p:cNvSpPr>
          <p:nvPr/>
        </p:nvSpPr>
        <p:spPr bwMode="auto">
          <a:xfrm>
            <a:off x="1128398" y="7389911"/>
            <a:ext cx="9295761"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effectLst/>
                <a:latin typeface="+mn-lt"/>
                <a:cs typeface="Courier New" panose="02070309020205020404" pitchFamily="49" charset="0"/>
              </a:rPr>
              <a:t>Randerson, D.  1984. </a:t>
            </a:r>
            <a:r>
              <a:rPr kumimoji="0" lang="en-US" altLang="en-US" sz="1400" b="0" i="1" u="none" strike="noStrike" cap="none" normalizeH="0" baseline="0">
                <a:ln>
                  <a:noFill/>
                </a:ln>
                <a:effectLst/>
                <a:latin typeface="+mn-lt"/>
                <a:cs typeface="Courier New" panose="02070309020205020404" pitchFamily="49" charset="0"/>
              </a:rPr>
              <a:t>Atmospheric science and power production</a:t>
            </a:r>
            <a:r>
              <a:rPr kumimoji="0" lang="en-US" altLang="en-US" sz="1400" b="0" i="0" u="none" strike="noStrike" cap="none" normalizeH="0" baseline="0">
                <a:ln>
                  <a:noFill/>
                </a:ln>
                <a:effectLst/>
                <a:latin typeface="+mn-lt"/>
                <a:cs typeface="Courier New" panose="02070309020205020404" pitchFamily="49" charset="0"/>
              </a:rPr>
              <a:t>. United States. Web. doi:10.2172/6503687.</a:t>
            </a:r>
            <a:endParaRPr kumimoji="0" lang="en-US" altLang="en-US" sz="1400" b="0" i="0" u="none" strike="noStrike" cap="none" normalizeH="0" baseline="0">
              <a:ln>
                <a:noFill/>
              </a:ln>
              <a:effectLst/>
              <a:latin typeface="+mn-lt"/>
            </a:endParaRPr>
          </a:p>
        </p:txBody>
      </p:sp>
      <p:sp>
        <p:nvSpPr>
          <p:cNvPr id="4" name="Footer Placeholder 3">
            <a:extLst>
              <a:ext uri="{FF2B5EF4-FFF2-40B4-BE49-F238E27FC236}">
                <a16:creationId xmlns:a16="http://schemas.microsoft.com/office/drawing/2014/main" id="{3B148AB4-A065-AA64-8DA0-A12128D0D0EC}"/>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377917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1FCB35-DE5F-9D2B-E130-55909C11A80D}"/>
              </a:ext>
            </a:extLst>
          </p:cNvPr>
          <p:cNvSpPr>
            <a:spLocks noGrp="1"/>
          </p:cNvSpPr>
          <p:nvPr>
            <p:ph type="sldNum" sz="quarter" idx="12"/>
          </p:nvPr>
        </p:nvSpPr>
        <p:spPr/>
        <p:txBody>
          <a:bodyPr/>
          <a:lstStyle/>
          <a:p>
            <a:fld id="{FE7A4BB3-E848-5A44-82DF-322201952CD8}" type="slidenum">
              <a:rPr lang="en-US" smtClean="0"/>
              <a:pPr/>
              <a:t>84</a:t>
            </a:fld>
            <a:endParaRPr lang="en-US"/>
          </a:p>
        </p:txBody>
      </p:sp>
      <p:sp>
        <p:nvSpPr>
          <p:cNvPr id="3" name="Title 2">
            <a:extLst>
              <a:ext uri="{FF2B5EF4-FFF2-40B4-BE49-F238E27FC236}">
                <a16:creationId xmlns:a16="http://schemas.microsoft.com/office/drawing/2014/main" id="{5ECAEA39-32B3-816A-D9B2-3B2909B7801A}"/>
              </a:ext>
            </a:extLst>
          </p:cNvPr>
          <p:cNvSpPr>
            <a:spLocks noGrp="1"/>
          </p:cNvSpPr>
          <p:nvPr>
            <p:ph type="title"/>
          </p:nvPr>
        </p:nvSpPr>
        <p:spPr/>
        <p:txBody>
          <a:bodyPr/>
          <a:lstStyle/>
          <a:p>
            <a:r>
              <a:rPr lang="en-US"/>
              <a:t>Documentation</a:t>
            </a:r>
          </a:p>
        </p:txBody>
      </p:sp>
      <p:sp>
        <p:nvSpPr>
          <p:cNvPr id="4" name="Content Placeholder 3">
            <a:extLst>
              <a:ext uri="{FF2B5EF4-FFF2-40B4-BE49-F238E27FC236}">
                <a16:creationId xmlns:a16="http://schemas.microsoft.com/office/drawing/2014/main" id="{64385D3F-6842-E5DD-B904-38DED6B1325E}"/>
              </a:ext>
            </a:extLst>
          </p:cNvPr>
          <p:cNvSpPr>
            <a:spLocks noGrp="1"/>
          </p:cNvSpPr>
          <p:nvPr>
            <p:ph sz="quarter" idx="20"/>
          </p:nvPr>
        </p:nvSpPr>
        <p:spPr>
          <a:xfrm>
            <a:off x="1371600" y="2057399"/>
            <a:ext cx="4920143" cy="5486401"/>
          </a:xfrm>
        </p:spPr>
        <p:txBody>
          <a:bodyPr/>
          <a:lstStyle/>
          <a:p>
            <a:r>
              <a:rPr lang="en-US"/>
              <a:t>Documentation</a:t>
            </a:r>
          </a:p>
          <a:p>
            <a:pPr lvl="1"/>
            <a:r>
              <a:rPr lang="en-US"/>
              <a:t>SIERRA ATD v1.0.1.0 User’s Guide (PNNL-36688)</a:t>
            </a:r>
          </a:p>
          <a:p>
            <a:pPr lvl="1"/>
            <a:r>
              <a:rPr lang="en-US"/>
              <a:t>SIERRA ATD Technical Basis and Comparison with Legacy Code (PNNL-36658)</a:t>
            </a:r>
          </a:p>
        </p:txBody>
      </p:sp>
      <p:pic>
        <p:nvPicPr>
          <p:cNvPr id="6" name="Picture 5">
            <a:extLst>
              <a:ext uri="{FF2B5EF4-FFF2-40B4-BE49-F238E27FC236}">
                <a16:creationId xmlns:a16="http://schemas.microsoft.com/office/drawing/2014/main" id="{4B7584E5-171C-F586-B52D-041889DFD100}"/>
              </a:ext>
            </a:extLst>
          </p:cNvPr>
          <p:cNvPicPr>
            <a:picLocks noChangeAspect="1"/>
          </p:cNvPicPr>
          <p:nvPr/>
        </p:nvPicPr>
        <p:blipFill>
          <a:blip r:embed="rId2"/>
          <a:stretch>
            <a:fillRect/>
          </a:stretch>
        </p:blipFill>
        <p:spPr>
          <a:xfrm>
            <a:off x="6414446" y="2149677"/>
            <a:ext cx="3848426" cy="4937760"/>
          </a:xfrm>
          <a:prstGeom prst="rect">
            <a:avLst/>
          </a:prstGeom>
          <a:ln>
            <a:solidFill>
              <a:srgbClr val="18345B"/>
            </a:solidFill>
          </a:ln>
        </p:spPr>
      </p:pic>
      <p:pic>
        <p:nvPicPr>
          <p:cNvPr id="8" name="Picture 7">
            <a:extLst>
              <a:ext uri="{FF2B5EF4-FFF2-40B4-BE49-F238E27FC236}">
                <a16:creationId xmlns:a16="http://schemas.microsoft.com/office/drawing/2014/main" id="{539860AC-FF2B-763B-6ADB-2CF26318C52B}"/>
              </a:ext>
            </a:extLst>
          </p:cNvPr>
          <p:cNvPicPr>
            <a:picLocks noChangeAspect="1"/>
          </p:cNvPicPr>
          <p:nvPr/>
        </p:nvPicPr>
        <p:blipFill>
          <a:blip r:embed="rId3"/>
          <a:stretch>
            <a:fillRect/>
          </a:stretch>
        </p:blipFill>
        <p:spPr>
          <a:xfrm>
            <a:off x="10617075" y="2149677"/>
            <a:ext cx="3811700" cy="4937760"/>
          </a:xfrm>
          <a:prstGeom prst="rect">
            <a:avLst/>
          </a:prstGeom>
          <a:ln>
            <a:solidFill>
              <a:srgbClr val="18345B"/>
            </a:solidFill>
          </a:ln>
        </p:spPr>
      </p:pic>
      <p:sp>
        <p:nvSpPr>
          <p:cNvPr id="5" name="Footer Placeholder 4">
            <a:extLst>
              <a:ext uri="{FF2B5EF4-FFF2-40B4-BE49-F238E27FC236}">
                <a16:creationId xmlns:a16="http://schemas.microsoft.com/office/drawing/2014/main" id="{2779DB0A-8FC4-6F55-0404-2B63D286F1FC}"/>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50130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B6E37E-D79F-A87C-B2FD-E455D522EB6F}"/>
              </a:ext>
            </a:extLst>
          </p:cNvPr>
          <p:cNvSpPr>
            <a:spLocks noGrp="1"/>
          </p:cNvSpPr>
          <p:nvPr>
            <p:ph type="sldNum" sz="quarter" idx="12"/>
          </p:nvPr>
        </p:nvSpPr>
        <p:spPr/>
        <p:txBody>
          <a:bodyPr/>
          <a:lstStyle/>
          <a:p>
            <a:fld id="{FE7A4BB3-E848-5A44-82DF-322201952CD8}" type="slidenum">
              <a:rPr lang="en-US" smtClean="0"/>
              <a:pPr/>
              <a:t>85</a:t>
            </a:fld>
            <a:endParaRPr lang="en-US"/>
          </a:p>
        </p:txBody>
      </p:sp>
      <p:sp>
        <p:nvSpPr>
          <p:cNvPr id="3" name="Title 2">
            <a:extLst>
              <a:ext uri="{FF2B5EF4-FFF2-40B4-BE49-F238E27FC236}">
                <a16:creationId xmlns:a16="http://schemas.microsoft.com/office/drawing/2014/main" id="{7D3D9284-3F16-6D26-FD46-E3A0EEE67FD1}"/>
              </a:ext>
            </a:extLst>
          </p:cNvPr>
          <p:cNvSpPr>
            <a:spLocks noGrp="1"/>
          </p:cNvSpPr>
          <p:nvPr>
            <p:ph type="title"/>
          </p:nvPr>
        </p:nvSpPr>
        <p:spPr/>
        <p:txBody>
          <a:bodyPr/>
          <a:lstStyle/>
          <a:p>
            <a:r>
              <a:rPr lang="en-US"/>
              <a:t>Installation Walkthrough – Step 1</a:t>
            </a:r>
          </a:p>
        </p:txBody>
      </p:sp>
      <p:sp>
        <p:nvSpPr>
          <p:cNvPr id="4" name="Content Placeholder 3">
            <a:extLst>
              <a:ext uri="{FF2B5EF4-FFF2-40B4-BE49-F238E27FC236}">
                <a16:creationId xmlns:a16="http://schemas.microsoft.com/office/drawing/2014/main" id="{C7B7D4DF-D7D0-085C-A779-76EB617D4ABF}"/>
              </a:ext>
            </a:extLst>
          </p:cNvPr>
          <p:cNvSpPr>
            <a:spLocks noGrp="1"/>
          </p:cNvSpPr>
          <p:nvPr>
            <p:ph sz="quarter" idx="20"/>
          </p:nvPr>
        </p:nvSpPr>
        <p:spPr>
          <a:xfrm>
            <a:off x="1351479" y="2092032"/>
            <a:ext cx="4297680" cy="5486401"/>
          </a:xfrm>
        </p:spPr>
        <p:txBody>
          <a:bodyPr/>
          <a:lstStyle/>
          <a:p>
            <a:pPr>
              <a:spcBef>
                <a:spcPts val="600"/>
              </a:spcBef>
            </a:pPr>
            <a:r>
              <a:rPr lang="en-US" sz="2400">
                <a:effectLst/>
                <a:latin typeface="+mn-lt"/>
                <a:ea typeface="Times New Roman" panose="02020603050405020304" pitchFamily="18" charset="0"/>
                <a:cs typeface="Times New Roman" panose="02020603050405020304" pitchFamily="18" charset="0"/>
              </a:rPr>
              <a:t>Navigate to and open the “</a:t>
            </a:r>
            <a:r>
              <a:rPr lang="en-US" sz="2400" err="1">
                <a:effectLst/>
                <a:latin typeface="+mn-lt"/>
                <a:ea typeface="Times New Roman" panose="02020603050405020304" pitchFamily="18" charset="0"/>
                <a:cs typeface="Times New Roman" panose="02020603050405020304" pitchFamily="18" charset="0"/>
              </a:rPr>
              <a:t>SIERRA_Install</a:t>
            </a:r>
            <a:r>
              <a:rPr lang="en-US" sz="2400">
                <a:effectLst/>
                <a:latin typeface="+mn-lt"/>
                <a:ea typeface="Times New Roman" panose="02020603050405020304" pitchFamily="18" charset="0"/>
                <a:cs typeface="Times New Roman" panose="02020603050405020304" pitchFamily="18" charset="0"/>
              </a:rPr>
              <a:t>” folder</a:t>
            </a:r>
          </a:p>
          <a:p>
            <a:pPr>
              <a:spcBef>
                <a:spcPts val="600"/>
              </a:spcBef>
            </a:pPr>
            <a:r>
              <a:rPr lang="en-US" sz="2400">
                <a:effectLst/>
                <a:latin typeface="+mn-lt"/>
                <a:ea typeface="Times New Roman" panose="02020603050405020304" pitchFamily="18" charset="0"/>
                <a:cs typeface="Times New Roman" panose="02020603050405020304" pitchFamily="18" charset="0"/>
              </a:rPr>
              <a:t>Double click on the SIERRA install executable (e.g., SIERRA_Install_V_1.exe) file in the folder</a:t>
            </a:r>
          </a:p>
          <a:p>
            <a:pPr lvl="1"/>
            <a:r>
              <a:rPr lang="en-US" sz="1800">
                <a:latin typeface="+mn-lt"/>
                <a:cs typeface="Calibri" panose="020F0502020204030204" pitchFamily="34" charset="0"/>
              </a:rPr>
              <a:t>Upon start up the installation software will display a license agreement display for installation of the .NET framework. Click on the “Accept” button.</a:t>
            </a:r>
          </a:p>
          <a:p>
            <a:r>
              <a:rPr lang="en-US" sz="2400">
                <a:effectLst/>
                <a:latin typeface="+mn-lt"/>
                <a:ea typeface="Times New Roman" panose="02020603050405020304" pitchFamily="18" charset="0"/>
                <a:cs typeface="Times New Roman" panose="02020603050405020304" pitchFamily="18" charset="0"/>
              </a:rPr>
              <a:t>A window to proceed with the .NET installation will appear.  Click on the “Run” button. </a:t>
            </a:r>
            <a:endParaRPr lang="en-US" sz="2400">
              <a:latin typeface="+mn-lt"/>
              <a:cs typeface="Calibri" panose="020F0502020204030204" pitchFamily="34" charset="0"/>
            </a:endParaRPr>
          </a:p>
        </p:txBody>
      </p:sp>
      <p:pic>
        <p:nvPicPr>
          <p:cNvPr id="6" name="Picture 5">
            <a:extLst>
              <a:ext uri="{FF2B5EF4-FFF2-40B4-BE49-F238E27FC236}">
                <a16:creationId xmlns:a16="http://schemas.microsoft.com/office/drawing/2014/main" id="{574FAAE2-53E4-D47E-DE3C-0B0B020852AF}"/>
              </a:ext>
            </a:extLst>
          </p:cNvPr>
          <p:cNvPicPr>
            <a:picLocks noChangeAspect="1"/>
          </p:cNvPicPr>
          <p:nvPr/>
        </p:nvPicPr>
        <p:blipFill>
          <a:blip r:embed="rId3"/>
          <a:stretch>
            <a:fillRect/>
          </a:stretch>
        </p:blipFill>
        <p:spPr>
          <a:xfrm>
            <a:off x="7049914" y="1754502"/>
            <a:ext cx="2286000" cy="1172922"/>
          </a:xfrm>
          <a:prstGeom prst="rect">
            <a:avLst/>
          </a:prstGeom>
        </p:spPr>
      </p:pic>
      <p:pic>
        <p:nvPicPr>
          <p:cNvPr id="7" name="Picture 6">
            <a:extLst>
              <a:ext uri="{FF2B5EF4-FFF2-40B4-BE49-F238E27FC236}">
                <a16:creationId xmlns:a16="http://schemas.microsoft.com/office/drawing/2014/main" id="{36E3066F-CD85-334D-EA06-E2C46DB2701C}"/>
              </a:ext>
            </a:extLst>
          </p:cNvPr>
          <p:cNvPicPr>
            <a:picLocks noChangeAspect="1"/>
          </p:cNvPicPr>
          <p:nvPr/>
        </p:nvPicPr>
        <p:blipFill>
          <a:blip r:embed="rId4"/>
          <a:stretch>
            <a:fillRect/>
          </a:stretch>
        </p:blipFill>
        <p:spPr>
          <a:xfrm>
            <a:off x="6318394" y="3470593"/>
            <a:ext cx="3749040" cy="4191786"/>
          </a:xfrm>
          <a:prstGeom prst="rect">
            <a:avLst/>
          </a:prstGeom>
        </p:spPr>
      </p:pic>
      <p:pic>
        <p:nvPicPr>
          <p:cNvPr id="12" name="Picture 11">
            <a:extLst>
              <a:ext uri="{FF2B5EF4-FFF2-40B4-BE49-F238E27FC236}">
                <a16:creationId xmlns:a16="http://schemas.microsoft.com/office/drawing/2014/main" id="{6D05F173-7C12-9861-CECB-062477C4D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3307" y="4290842"/>
            <a:ext cx="3657600" cy="2551288"/>
          </a:xfrm>
          <a:prstGeom prst="rect">
            <a:avLst/>
          </a:prstGeom>
        </p:spPr>
      </p:pic>
      <p:cxnSp>
        <p:nvCxnSpPr>
          <p:cNvPr id="14" name="Straight Arrow Connector 13">
            <a:extLst>
              <a:ext uri="{FF2B5EF4-FFF2-40B4-BE49-F238E27FC236}">
                <a16:creationId xmlns:a16="http://schemas.microsoft.com/office/drawing/2014/main" id="{E3E60C65-9C90-A1F3-90E8-6E6F7283990F}"/>
              </a:ext>
            </a:extLst>
          </p:cNvPr>
          <p:cNvCxnSpPr>
            <a:cxnSpLocks/>
            <a:stCxn id="6" idx="2"/>
            <a:endCxn id="7" idx="0"/>
          </p:cNvCxnSpPr>
          <p:nvPr/>
        </p:nvCxnSpPr>
        <p:spPr>
          <a:xfrm>
            <a:off x="8192914" y="2927424"/>
            <a:ext cx="0" cy="543169"/>
          </a:xfrm>
          <a:prstGeom prst="straightConnector1">
            <a:avLst/>
          </a:prstGeom>
          <a:ln w="28575">
            <a:solidFill>
              <a:srgbClr val="18345B"/>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E8070EA-B3C5-C737-0385-2F16B564B0EB}"/>
              </a:ext>
            </a:extLst>
          </p:cNvPr>
          <p:cNvCxnSpPr>
            <a:stCxn id="7" idx="3"/>
            <a:endCxn id="12" idx="1"/>
          </p:cNvCxnSpPr>
          <p:nvPr/>
        </p:nvCxnSpPr>
        <p:spPr>
          <a:xfrm>
            <a:off x="10067434" y="5566486"/>
            <a:ext cx="495873" cy="0"/>
          </a:xfrm>
          <a:prstGeom prst="straightConnector1">
            <a:avLst/>
          </a:prstGeom>
          <a:ln w="28575">
            <a:solidFill>
              <a:srgbClr val="18345B"/>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EFB57A0-EEFC-E15E-DC98-0F38B5DE66F0}"/>
              </a:ext>
            </a:extLst>
          </p:cNvPr>
          <p:cNvCxnSpPr>
            <a:cxnSpLocks/>
          </p:cNvCxnSpPr>
          <p:nvPr/>
        </p:nvCxnSpPr>
        <p:spPr>
          <a:xfrm>
            <a:off x="5943600" y="1554480"/>
            <a:ext cx="0" cy="6126480"/>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D45D339C-7A85-CEDD-2BD6-EF6A689BE45C}"/>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97925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B6E37E-D79F-A87C-B2FD-E455D522EB6F}"/>
              </a:ext>
            </a:extLst>
          </p:cNvPr>
          <p:cNvSpPr>
            <a:spLocks noGrp="1"/>
          </p:cNvSpPr>
          <p:nvPr>
            <p:ph type="sldNum" sz="quarter" idx="12"/>
          </p:nvPr>
        </p:nvSpPr>
        <p:spPr/>
        <p:txBody>
          <a:bodyPr/>
          <a:lstStyle/>
          <a:p>
            <a:fld id="{FE7A4BB3-E848-5A44-82DF-322201952CD8}" type="slidenum">
              <a:rPr lang="en-US" smtClean="0"/>
              <a:pPr/>
              <a:t>86</a:t>
            </a:fld>
            <a:endParaRPr lang="en-US"/>
          </a:p>
        </p:txBody>
      </p:sp>
      <p:sp>
        <p:nvSpPr>
          <p:cNvPr id="3" name="Title 2">
            <a:extLst>
              <a:ext uri="{FF2B5EF4-FFF2-40B4-BE49-F238E27FC236}">
                <a16:creationId xmlns:a16="http://schemas.microsoft.com/office/drawing/2014/main" id="{7D3D9284-3F16-6D26-FD46-E3A0EEE67FD1}"/>
              </a:ext>
            </a:extLst>
          </p:cNvPr>
          <p:cNvSpPr>
            <a:spLocks noGrp="1"/>
          </p:cNvSpPr>
          <p:nvPr>
            <p:ph type="title"/>
          </p:nvPr>
        </p:nvSpPr>
        <p:spPr/>
        <p:txBody>
          <a:bodyPr/>
          <a:lstStyle/>
          <a:p>
            <a:r>
              <a:rPr lang="en-US"/>
              <a:t>Installation Walkthrough – Step 2</a:t>
            </a:r>
          </a:p>
        </p:txBody>
      </p:sp>
      <p:sp>
        <p:nvSpPr>
          <p:cNvPr id="4" name="Content Placeholder 3">
            <a:extLst>
              <a:ext uri="{FF2B5EF4-FFF2-40B4-BE49-F238E27FC236}">
                <a16:creationId xmlns:a16="http://schemas.microsoft.com/office/drawing/2014/main" id="{C7B7D4DF-D7D0-085C-A779-76EB617D4ABF}"/>
              </a:ext>
            </a:extLst>
          </p:cNvPr>
          <p:cNvSpPr>
            <a:spLocks noGrp="1"/>
          </p:cNvSpPr>
          <p:nvPr>
            <p:ph sz="quarter" idx="20"/>
          </p:nvPr>
        </p:nvSpPr>
        <p:spPr>
          <a:xfrm>
            <a:off x="1371600" y="2103120"/>
            <a:ext cx="3657600" cy="5486401"/>
          </a:xfrm>
        </p:spPr>
        <p:txBody>
          <a:bodyPr/>
          <a:lstStyle/>
          <a:p>
            <a:pPr>
              <a:spcBef>
                <a:spcPts val="600"/>
              </a:spcBef>
            </a:pPr>
            <a:r>
              <a:rPr lang="en-US" sz="2400">
                <a:effectLst/>
                <a:latin typeface="Calibri" panose="020F0502020204030204" pitchFamily="34" charset="0"/>
                <a:ea typeface="Times New Roman" panose="02020603050405020304" pitchFamily="18" charset="0"/>
                <a:cs typeface="Times New Roman" panose="02020603050405020304" pitchFamily="18" charset="0"/>
              </a:rPr>
              <a:t>Click on the “Install” or “Repair” button to start the installation of the .NET framework.</a:t>
            </a:r>
          </a:p>
          <a:p>
            <a:pPr>
              <a:spcBef>
                <a:spcPts val="600"/>
              </a:spcBef>
            </a:pPr>
            <a:r>
              <a:rPr lang="en-US" sz="2400">
                <a:effectLst/>
                <a:latin typeface="Calibri" panose="020F0502020204030204" pitchFamily="34" charset="0"/>
                <a:ea typeface="Times New Roman" panose="02020603050405020304" pitchFamily="18" charset="0"/>
                <a:cs typeface="Times New Roman" panose="02020603050405020304" pitchFamily="18" charset="0"/>
              </a:rPr>
              <a:t>Click on the “Yes” button when the  “User Account Control” dialog window is displayed. The framework installation will begin, and a progress dialog will be displayed.</a:t>
            </a:r>
          </a:p>
          <a:p>
            <a:pPr lvl="1"/>
            <a:r>
              <a:rPr lang="en-US" sz="1800">
                <a:effectLst/>
                <a:latin typeface="Calibri" panose="020F0502020204030204" pitchFamily="34" charset="0"/>
                <a:ea typeface="Times New Roman" panose="02020603050405020304" pitchFamily="18" charset="0"/>
                <a:cs typeface="Times New Roman" panose="02020603050405020304" pitchFamily="18" charset="0"/>
              </a:rPr>
              <a:t>An “Installation was successful” or “Repair Successfully Completed” dialog will be displayed. </a:t>
            </a:r>
          </a:p>
          <a:p>
            <a:pPr lvl="1"/>
            <a:r>
              <a:rPr lang="en-US" sz="1800">
                <a:effectLst/>
                <a:latin typeface="Calibri" panose="020F0502020204030204" pitchFamily="34" charset="0"/>
                <a:ea typeface="Times New Roman" panose="02020603050405020304" pitchFamily="18" charset="0"/>
                <a:cs typeface="Times New Roman" panose="02020603050405020304" pitchFamily="18" charset="0"/>
              </a:rPr>
              <a:t>Click on the “Close” button to continue to the SIERRA installation.</a:t>
            </a:r>
          </a:p>
        </p:txBody>
      </p:sp>
      <p:pic>
        <p:nvPicPr>
          <p:cNvPr id="8" name="Picture 7">
            <a:extLst>
              <a:ext uri="{FF2B5EF4-FFF2-40B4-BE49-F238E27FC236}">
                <a16:creationId xmlns:a16="http://schemas.microsoft.com/office/drawing/2014/main" id="{D1BBE5D4-204D-8A6F-C29A-E08468450299}"/>
              </a:ext>
            </a:extLst>
          </p:cNvPr>
          <p:cNvPicPr>
            <a:picLocks noChangeAspect="1"/>
          </p:cNvPicPr>
          <p:nvPr/>
        </p:nvPicPr>
        <p:blipFill rotWithShape="1">
          <a:blip r:embed="rId2">
            <a:extLst>
              <a:ext uri="{28A0092B-C50C-407E-A947-70E740481C1C}">
                <a14:useLocalDpi xmlns:a14="http://schemas.microsoft.com/office/drawing/2010/main" val="0"/>
              </a:ext>
            </a:extLst>
          </a:blip>
          <a:srcRect l="387" t="676" r="771" b="1294"/>
          <a:stretch/>
        </p:blipFill>
        <p:spPr bwMode="auto">
          <a:xfrm>
            <a:off x="5695397" y="1621258"/>
            <a:ext cx="3200400" cy="2274610"/>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A1AE8F0F-4057-E402-CA2A-217EBF8E072F}"/>
              </a:ext>
            </a:extLst>
          </p:cNvPr>
          <p:cNvPicPr>
            <a:picLocks noChangeAspect="1"/>
          </p:cNvPicPr>
          <p:nvPr/>
        </p:nvPicPr>
        <p:blipFill>
          <a:blip r:embed="rId3" cstate="print">
            <a:extLst>
              <a:ext uri="{28A0092B-C50C-407E-A947-70E740481C1C}">
                <a14:useLocalDpi xmlns:a14="http://schemas.microsoft.com/office/drawing/2010/main" val="0"/>
              </a:ext>
            </a:extLst>
          </a:blip>
          <a:srcRect l="138" r="138"/>
          <a:stretch>
            <a:fillRect/>
          </a:stretch>
        </p:blipFill>
        <p:spPr bwMode="auto">
          <a:xfrm>
            <a:off x="9113759" y="1621258"/>
            <a:ext cx="3200400" cy="2291415"/>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0B438C41-92CB-822D-8DDA-87A850D1B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1857" y="2994645"/>
            <a:ext cx="2834640" cy="2127385"/>
          </a:xfrm>
          <a:prstGeom prst="rect">
            <a:avLst/>
          </a:prstGeom>
        </p:spPr>
      </p:pic>
      <p:pic>
        <p:nvPicPr>
          <p:cNvPr id="15" name="Picture 14">
            <a:extLst>
              <a:ext uri="{FF2B5EF4-FFF2-40B4-BE49-F238E27FC236}">
                <a16:creationId xmlns:a16="http://schemas.microsoft.com/office/drawing/2014/main" id="{5BAF3A91-D058-AB84-9F34-283995E849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5054" y="5305232"/>
            <a:ext cx="3200400" cy="2284289"/>
          </a:xfrm>
          <a:prstGeom prst="rect">
            <a:avLst/>
          </a:prstGeom>
        </p:spPr>
      </p:pic>
      <p:pic>
        <p:nvPicPr>
          <p:cNvPr id="17" name="Picture 16">
            <a:extLst>
              <a:ext uri="{FF2B5EF4-FFF2-40B4-BE49-F238E27FC236}">
                <a16:creationId xmlns:a16="http://schemas.microsoft.com/office/drawing/2014/main" id="{76BB27B1-77D2-1376-26D6-9062FB8878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6097" y="5304909"/>
            <a:ext cx="3200400" cy="2284612"/>
          </a:xfrm>
          <a:prstGeom prst="rect">
            <a:avLst/>
          </a:prstGeom>
        </p:spPr>
      </p:pic>
      <p:cxnSp>
        <p:nvCxnSpPr>
          <p:cNvPr id="19" name="Straight Arrow Connector 18">
            <a:extLst>
              <a:ext uri="{FF2B5EF4-FFF2-40B4-BE49-F238E27FC236}">
                <a16:creationId xmlns:a16="http://schemas.microsoft.com/office/drawing/2014/main" id="{A48DBDAE-3A11-B6B0-CB2C-7D580078969B}"/>
              </a:ext>
            </a:extLst>
          </p:cNvPr>
          <p:cNvCxnSpPr>
            <a:stCxn id="8" idx="3"/>
            <a:endCxn id="9" idx="1"/>
          </p:cNvCxnSpPr>
          <p:nvPr/>
        </p:nvCxnSpPr>
        <p:spPr>
          <a:xfrm>
            <a:off x="8895797" y="2758563"/>
            <a:ext cx="217962" cy="8403"/>
          </a:xfrm>
          <a:prstGeom prst="straightConnector1">
            <a:avLst/>
          </a:prstGeom>
          <a:ln w="28575">
            <a:solidFill>
              <a:srgbClr val="18345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8D45A5E-3537-6B9E-E6C9-6E4A0CC3D413}"/>
              </a:ext>
            </a:extLst>
          </p:cNvPr>
          <p:cNvCxnSpPr>
            <a:cxnSpLocks/>
            <a:stCxn id="9" idx="3"/>
            <a:endCxn id="13" idx="0"/>
          </p:cNvCxnSpPr>
          <p:nvPr/>
        </p:nvCxnSpPr>
        <p:spPr>
          <a:xfrm>
            <a:off x="12314159" y="2766966"/>
            <a:ext cx="765018" cy="227679"/>
          </a:xfrm>
          <a:prstGeom prst="straightConnector1">
            <a:avLst/>
          </a:prstGeom>
          <a:ln w="28575">
            <a:solidFill>
              <a:srgbClr val="18345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23C9709-ADAC-4BE1-34DD-27EF35B8FD89}"/>
              </a:ext>
            </a:extLst>
          </p:cNvPr>
          <p:cNvCxnSpPr>
            <a:cxnSpLocks/>
            <a:stCxn id="13" idx="1"/>
            <a:endCxn id="15" idx="0"/>
          </p:cNvCxnSpPr>
          <p:nvPr/>
        </p:nvCxnSpPr>
        <p:spPr>
          <a:xfrm flipH="1">
            <a:off x="9345254" y="4058338"/>
            <a:ext cx="2316603" cy="1246894"/>
          </a:xfrm>
          <a:prstGeom prst="straightConnector1">
            <a:avLst/>
          </a:prstGeom>
          <a:ln w="28575">
            <a:solidFill>
              <a:srgbClr val="18345B"/>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5C2CA98-040F-CE7B-69B8-BED8E3814E2E}"/>
              </a:ext>
            </a:extLst>
          </p:cNvPr>
          <p:cNvCxnSpPr>
            <a:stCxn id="15" idx="3"/>
            <a:endCxn id="17" idx="1"/>
          </p:cNvCxnSpPr>
          <p:nvPr/>
        </p:nvCxnSpPr>
        <p:spPr>
          <a:xfrm flipV="1">
            <a:off x="10945454" y="6447215"/>
            <a:ext cx="350643" cy="162"/>
          </a:xfrm>
          <a:prstGeom prst="straightConnector1">
            <a:avLst/>
          </a:prstGeom>
          <a:ln w="28575">
            <a:solidFill>
              <a:srgbClr val="18345B"/>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450A2C8-0CDB-873B-6E74-07D4EF4C1D6E}"/>
              </a:ext>
            </a:extLst>
          </p:cNvPr>
          <p:cNvCxnSpPr>
            <a:cxnSpLocks/>
          </p:cNvCxnSpPr>
          <p:nvPr/>
        </p:nvCxnSpPr>
        <p:spPr>
          <a:xfrm>
            <a:off x="5477434" y="1554480"/>
            <a:ext cx="0" cy="6126480"/>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81D2A0C7-6F6A-ADA0-73B3-954A60066DAB}"/>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008177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B6E37E-D79F-A87C-B2FD-E455D522EB6F}"/>
              </a:ext>
            </a:extLst>
          </p:cNvPr>
          <p:cNvSpPr>
            <a:spLocks noGrp="1"/>
          </p:cNvSpPr>
          <p:nvPr>
            <p:ph type="sldNum" sz="quarter" idx="12"/>
          </p:nvPr>
        </p:nvSpPr>
        <p:spPr/>
        <p:txBody>
          <a:bodyPr/>
          <a:lstStyle/>
          <a:p>
            <a:fld id="{FE7A4BB3-E848-5A44-82DF-322201952CD8}" type="slidenum">
              <a:rPr lang="en-US" smtClean="0"/>
              <a:pPr/>
              <a:t>87</a:t>
            </a:fld>
            <a:endParaRPr lang="en-US"/>
          </a:p>
        </p:txBody>
      </p:sp>
      <p:sp>
        <p:nvSpPr>
          <p:cNvPr id="3" name="Title 2">
            <a:extLst>
              <a:ext uri="{FF2B5EF4-FFF2-40B4-BE49-F238E27FC236}">
                <a16:creationId xmlns:a16="http://schemas.microsoft.com/office/drawing/2014/main" id="{7D3D9284-3F16-6D26-FD46-E3A0EEE67FD1}"/>
              </a:ext>
            </a:extLst>
          </p:cNvPr>
          <p:cNvSpPr>
            <a:spLocks noGrp="1"/>
          </p:cNvSpPr>
          <p:nvPr>
            <p:ph type="title"/>
          </p:nvPr>
        </p:nvSpPr>
        <p:spPr/>
        <p:txBody>
          <a:bodyPr/>
          <a:lstStyle/>
          <a:p>
            <a:r>
              <a:rPr lang="en-US"/>
              <a:t>Installation Walkthrough – Step 3</a:t>
            </a:r>
          </a:p>
        </p:txBody>
      </p:sp>
      <p:sp>
        <p:nvSpPr>
          <p:cNvPr id="4" name="Content Placeholder 3">
            <a:extLst>
              <a:ext uri="{FF2B5EF4-FFF2-40B4-BE49-F238E27FC236}">
                <a16:creationId xmlns:a16="http://schemas.microsoft.com/office/drawing/2014/main" id="{C7B7D4DF-D7D0-085C-A779-76EB617D4ABF}"/>
              </a:ext>
            </a:extLst>
          </p:cNvPr>
          <p:cNvSpPr>
            <a:spLocks noGrp="1"/>
          </p:cNvSpPr>
          <p:nvPr>
            <p:ph sz="quarter" idx="20"/>
          </p:nvPr>
        </p:nvSpPr>
        <p:spPr>
          <a:xfrm>
            <a:off x="1371598" y="1547036"/>
            <a:ext cx="4937760" cy="5486401"/>
          </a:xfrm>
        </p:spPr>
        <p:txBody>
          <a:bodyPr/>
          <a:lstStyle/>
          <a:p>
            <a:pPr>
              <a:spcBef>
                <a:spcPts val="600"/>
              </a:spcBef>
            </a:pPr>
            <a:r>
              <a:rPr lang="en-US" sz="2000">
                <a:effectLst/>
                <a:latin typeface="Calibri" panose="020F0502020204030204" pitchFamily="34" charset="0"/>
                <a:ea typeface="Times New Roman" panose="02020603050405020304" pitchFamily="18" charset="0"/>
                <a:cs typeface="Times New Roman" panose="02020603050405020304" pitchFamily="18" charset="0"/>
              </a:rPr>
              <a:t>Click on the “Next” button </a:t>
            </a:r>
            <a:r>
              <a:rPr lang="en-US" sz="2000">
                <a:latin typeface="Calibri" panose="020F0502020204030204" pitchFamily="34" charset="0"/>
                <a:ea typeface="Times New Roman" panose="02020603050405020304" pitchFamily="18" charset="0"/>
                <a:cs typeface="Times New Roman" panose="02020603050405020304" pitchFamily="18" charset="0"/>
              </a:rPr>
              <a:t>on t</a:t>
            </a:r>
            <a:r>
              <a:rPr lang="en-US" sz="2000">
                <a:effectLst/>
                <a:latin typeface="Calibri" panose="020F0502020204030204" pitchFamily="34" charset="0"/>
                <a:ea typeface="Times New Roman" panose="02020603050405020304" pitchFamily="18" charset="0"/>
                <a:cs typeface="Times New Roman" panose="02020603050405020304" pitchFamily="18" charset="0"/>
              </a:rPr>
              <a:t>he SIERRA installation “Welcome” screen. </a:t>
            </a:r>
          </a:p>
          <a:p>
            <a:pPr>
              <a:spcBef>
                <a:spcPts val="600"/>
              </a:spcBef>
            </a:pPr>
            <a:r>
              <a:rPr lang="en-US" sz="2000">
                <a:effectLst/>
                <a:latin typeface="Calibri" panose="020F0502020204030204" pitchFamily="34" charset="0"/>
                <a:ea typeface="Times New Roman" panose="02020603050405020304" pitchFamily="18" charset="0"/>
                <a:cs typeface="Times New Roman" panose="02020603050405020304" pitchFamily="18" charset="0"/>
              </a:rPr>
              <a:t>The “Select Installation Folder” screen is displayed with the folder path defaulted to “C:\SIERRA\.”</a:t>
            </a:r>
          </a:p>
          <a:p>
            <a:pPr lvl="1"/>
            <a:r>
              <a:rPr lang="en-US" sz="2000">
                <a:effectLst/>
                <a:latin typeface="Calibri" panose="020F0502020204030204" pitchFamily="34" charset="0"/>
                <a:ea typeface="Times New Roman" panose="02020603050405020304" pitchFamily="18" charset="0"/>
                <a:cs typeface="Times New Roman" panose="02020603050405020304" pitchFamily="18" charset="0"/>
              </a:rPr>
              <a:t>To change the installation folder path, click on the “Browse” button and use the “Browse for Folder” dialog window to navigate to and select the desired installation folder.</a:t>
            </a:r>
          </a:p>
          <a:p>
            <a:pPr>
              <a:spcBef>
                <a:spcPts val="600"/>
              </a:spcBef>
            </a:pPr>
            <a:r>
              <a:rPr lang="en-US" sz="2000">
                <a:effectLst/>
                <a:latin typeface="Calibri" panose="020F0502020204030204" pitchFamily="34" charset="0"/>
                <a:ea typeface="Times New Roman" panose="02020603050405020304" pitchFamily="18" charset="0"/>
                <a:cs typeface="Times New Roman" panose="02020603050405020304" pitchFamily="18" charset="0"/>
              </a:rPr>
              <a:t>Click on the “Next” button to continue the installation process. </a:t>
            </a:r>
          </a:p>
          <a:p>
            <a:pPr>
              <a:spcBef>
                <a:spcPts val="600"/>
              </a:spcBef>
            </a:pPr>
            <a:r>
              <a:rPr lang="en-US" sz="2000">
                <a:latin typeface="Calibri" panose="020F0502020204030204" pitchFamily="34" charset="0"/>
                <a:ea typeface="Times New Roman" panose="02020603050405020304" pitchFamily="18" charset="0"/>
                <a:cs typeface="Times New Roman" panose="02020603050405020304" pitchFamily="18" charset="0"/>
              </a:rPr>
              <a:t>When the</a:t>
            </a:r>
            <a:r>
              <a:rPr lang="en-US" sz="2000">
                <a:effectLst/>
                <a:latin typeface="Calibri" panose="020F0502020204030204" pitchFamily="34" charset="0"/>
                <a:ea typeface="Times New Roman" panose="02020603050405020304" pitchFamily="18" charset="0"/>
                <a:cs typeface="Times New Roman" panose="02020603050405020304" pitchFamily="18" charset="0"/>
              </a:rPr>
              <a:t> “Confirm Installation” dialog window is displayed, click on the “Next” button to start the installation of the software.</a:t>
            </a:r>
          </a:p>
          <a:p>
            <a:pPr>
              <a:spcBef>
                <a:spcPts val="600"/>
              </a:spcBef>
            </a:pPr>
            <a:r>
              <a:rPr lang="en-US" sz="2000">
                <a:effectLst/>
                <a:latin typeface="Calibri" panose="020F0502020204030204" pitchFamily="34" charset="0"/>
                <a:ea typeface="Times New Roman" panose="02020603050405020304" pitchFamily="18" charset="0"/>
                <a:cs typeface="Times New Roman" panose="02020603050405020304" pitchFamily="18" charset="0"/>
              </a:rPr>
              <a:t>Once the software is successfully installed, an “Installation Complete” screen will be displayed. Click the “Close” button to close the installation program.</a:t>
            </a:r>
          </a:p>
        </p:txBody>
      </p:sp>
      <p:pic>
        <p:nvPicPr>
          <p:cNvPr id="5" name="Picture 4" descr="Graphical user interface, text, application, email&#10;&#10;Description automatically generated">
            <a:extLst>
              <a:ext uri="{FF2B5EF4-FFF2-40B4-BE49-F238E27FC236}">
                <a16:creationId xmlns:a16="http://schemas.microsoft.com/office/drawing/2014/main" id="{2953E8FF-874C-E8D9-2916-FA8AC3E3B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1173" y="1547036"/>
            <a:ext cx="5029200" cy="4125509"/>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ECEB55AB-4740-0297-9087-AE792BF34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1418" y="1802992"/>
            <a:ext cx="5029200" cy="4125509"/>
          </a:xfrm>
          <a:prstGeom prst="rect">
            <a:avLst/>
          </a:prstGeom>
        </p:spPr>
      </p:pic>
      <p:pic>
        <p:nvPicPr>
          <p:cNvPr id="18" name="Picture 17" descr="Graphical user interface, text, application&#10;&#10;Description automatically generated">
            <a:extLst>
              <a:ext uri="{FF2B5EF4-FFF2-40B4-BE49-F238E27FC236}">
                <a16:creationId xmlns:a16="http://schemas.microsoft.com/office/drawing/2014/main" id="{D7667E99-EEFA-C757-CE0A-72D9BCDDFC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3307" y="2093726"/>
            <a:ext cx="5029200" cy="4125968"/>
          </a:xfrm>
          <a:prstGeom prst="rect">
            <a:avLst/>
          </a:prstGeom>
        </p:spPr>
      </p:pic>
      <p:pic>
        <p:nvPicPr>
          <p:cNvPr id="20" name="Picture 19">
            <a:extLst>
              <a:ext uri="{FF2B5EF4-FFF2-40B4-BE49-F238E27FC236}">
                <a16:creationId xmlns:a16="http://schemas.microsoft.com/office/drawing/2014/main" id="{AC46CD1D-EC9C-35A6-C325-FE2E60DDD30C}"/>
              </a:ext>
            </a:extLst>
          </p:cNvPr>
          <p:cNvPicPr>
            <a:picLocks noChangeAspect="1"/>
          </p:cNvPicPr>
          <p:nvPr/>
        </p:nvPicPr>
        <p:blipFill>
          <a:blip r:embed="rId5"/>
          <a:stretch>
            <a:fillRect/>
          </a:stretch>
        </p:blipFill>
        <p:spPr>
          <a:xfrm>
            <a:off x="8229414" y="2358548"/>
            <a:ext cx="5029200" cy="4093451"/>
          </a:xfrm>
          <a:prstGeom prst="rect">
            <a:avLst/>
          </a:prstGeom>
        </p:spPr>
      </p:pic>
      <p:pic>
        <p:nvPicPr>
          <p:cNvPr id="22" name="Picture 21" descr="Graphical user interface, text, application, email&#10;&#10;Description automatically generated">
            <a:extLst>
              <a:ext uri="{FF2B5EF4-FFF2-40B4-BE49-F238E27FC236}">
                <a16:creationId xmlns:a16="http://schemas.microsoft.com/office/drawing/2014/main" id="{7E758658-810E-329C-3FE0-F4375571CE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2451" y="2725471"/>
            <a:ext cx="5029200" cy="4125516"/>
          </a:xfrm>
          <a:prstGeom prst="rect">
            <a:avLst/>
          </a:prstGeom>
        </p:spPr>
      </p:pic>
      <p:sp>
        <p:nvSpPr>
          <p:cNvPr id="34" name="TextBox 33">
            <a:extLst>
              <a:ext uri="{FF2B5EF4-FFF2-40B4-BE49-F238E27FC236}">
                <a16:creationId xmlns:a16="http://schemas.microsoft.com/office/drawing/2014/main" id="{84FE18B4-58D4-44F8-534D-F9AB5B8DECF6}"/>
              </a:ext>
            </a:extLst>
          </p:cNvPr>
          <p:cNvSpPr txBox="1"/>
          <p:nvPr/>
        </p:nvSpPr>
        <p:spPr>
          <a:xfrm>
            <a:off x="6951018" y="6985337"/>
            <a:ext cx="7315200" cy="1015663"/>
          </a:xfrm>
          <a:prstGeom prst="rect">
            <a:avLst/>
          </a:prstGeom>
          <a:noFill/>
        </p:spPr>
        <p:txBody>
          <a:bodyPr wrap="square">
            <a:spAutoFit/>
          </a:bodyPr>
          <a:lstStyle/>
          <a:p>
            <a:r>
              <a:rPr lang="en-US" sz="2000">
                <a:effectLst/>
                <a:latin typeface="Calibri" panose="020F0502020204030204" pitchFamily="34" charset="0"/>
                <a:ea typeface="Times New Roman" panose="02020603050405020304" pitchFamily="18" charset="0"/>
                <a:cs typeface="Times New Roman" panose="02020603050405020304" pitchFamily="18" charset="0"/>
              </a:rPr>
              <a:t>The SIERRA software can then be started by double clicking the “SIERRA” shortcut that has been created on the computer’s desktop or by clicking on the “SIERRA” item in the Windows Start Menu.</a:t>
            </a:r>
            <a:endParaRPr lang="en-US" sz="2000"/>
          </a:p>
        </p:txBody>
      </p:sp>
      <p:cxnSp>
        <p:nvCxnSpPr>
          <p:cNvPr id="35" name="Straight Connector 34">
            <a:extLst>
              <a:ext uri="{FF2B5EF4-FFF2-40B4-BE49-F238E27FC236}">
                <a16:creationId xmlns:a16="http://schemas.microsoft.com/office/drawing/2014/main" id="{E40E87AC-534A-FA5E-CEAF-5C31A030F628}"/>
              </a:ext>
            </a:extLst>
          </p:cNvPr>
          <p:cNvCxnSpPr>
            <a:cxnSpLocks/>
          </p:cNvCxnSpPr>
          <p:nvPr/>
        </p:nvCxnSpPr>
        <p:spPr>
          <a:xfrm>
            <a:off x="6580901" y="1554480"/>
            <a:ext cx="0" cy="6126480"/>
          </a:xfrm>
          <a:prstGeom prst="line">
            <a:avLst/>
          </a:prstGeom>
          <a:ln w="28575">
            <a:solidFill>
              <a:srgbClr val="F7862A"/>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E380976A-2F57-28B1-6009-414BF75F741D}"/>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119309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982F93-924C-61E3-B2BA-ABB54D0BDF05}"/>
              </a:ext>
            </a:extLst>
          </p:cNvPr>
          <p:cNvSpPr>
            <a:spLocks noGrp="1"/>
          </p:cNvSpPr>
          <p:nvPr>
            <p:ph type="sldNum" sz="quarter" idx="12"/>
          </p:nvPr>
        </p:nvSpPr>
        <p:spPr/>
        <p:txBody>
          <a:bodyPr/>
          <a:lstStyle/>
          <a:p>
            <a:fld id="{FE7A4BB3-E848-5A44-82DF-322201952CD8}" type="slidenum">
              <a:rPr lang="en-US" smtClean="0"/>
              <a:pPr/>
              <a:t>9</a:t>
            </a:fld>
            <a:endParaRPr lang="en-US"/>
          </a:p>
        </p:txBody>
      </p:sp>
      <p:sp>
        <p:nvSpPr>
          <p:cNvPr id="3" name="Title 2">
            <a:extLst>
              <a:ext uri="{FF2B5EF4-FFF2-40B4-BE49-F238E27FC236}">
                <a16:creationId xmlns:a16="http://schemas.microsoft.com/office/drawing/2014/main" id="{8E512F6A-D99C-4CDC-C907-C1961698E938}"/>
              </a:ext>
            </a:extLst>
          </p:cNvPr>
          <p:cNvSpPr>
            <a:spLocks noGrp="1"/>
          </p:cNvSpPr>
          <p:nvPr>
            <p:ph type="title"/>
          </p:nvPr>
        </p:nvSpPr>
        <p:spPr/>
        <p:txBody>
          <a:bodyPr/>
          <a:lstStyle/>
          <a:p>
            <a:r>
              <a:rPr lang="en-US"/>
              <a:t>ARCON – Guidance Documents</a:t>
            </a:r>
          </a:p>
        </p:txBody>
      </p:sp>
      <p:sp>
        <p:nvSpPr>
          <p:cNvPr id="4" name="Content Placeholder 3">
            <a:extLst>
              <a:ext uri="{FF2B5EF4-FFF2-40B4-BE49-F238E27FC236}">
                <a16:creationId xmlns:a16="http://schemas.microsoft.com/office/drawing/2014/main" id="{7B5D25F5-AC2E-B56E-FA9E-03C69990FB47}"/>
              </a:ext>
            </a:extLst>
          </p:cNvPr>
          <p:cNvSpPr>
            <a:spLocks noGrp="1"/>
          </p:cNvSpPr>
          <p:nvPr>
            <p:ph sz="quarter" idx="20"/>
          </p:nvPr>
        </p:nvSpPr>
        <p:spPr>
          <a:xfrm>
            <a:off x="1371600" y="2057399"/>
            <a:ext cx="8321040" cy="5486401"/>
          </a:xfrm>
        </p:spPr>
        <p:txBody>
          <a:bodyPr/>
          <a:lstStyle/>
          <a:p>
            <a:r>
              <a:rPr lang="en-US"/>
              <a:t>RG 1.206, C.I.2.3.4: </a:t>
            </a:r>
            <a:r>
              <a:rPr lang="en-US" i="1"/>
              <a:t>Short-Term Atmospheric Dispersion Estimates for Accident Releases</a:t>
            </a:r>
          </a:p>
          <a:p>
            <a:r>
              <a:rPr lang="en-US"/>
              <a:t>SRP 2.3.4: </a:t>
            </a:r>
            <a:r>
              <a:rPr lang="en-US" i="1"/>
              <a:t>Short-Term Atmospheric Dispersion Estimates for Accident Releases</a:t>
            </a:r>
          </a:p>
          <a:p>
            <a:r>
              <a:rPr lang="en-US"/>
              <a:t>RG 1.194: </a:t>
            </a:r>
            <a:r>
              <a:rPr lang="en-US" i="1"/>
              <a:t>Atmospheric Relative Concentrations for Control Room Radiological Habitability Assessments at Nuclear Power Plants</a:t>
            </a:r>
            <a:r>
              <a:rPr lang="en-US"/>
              <a:t> (2003)</a:t>
            </a:r>
          </a:p>
          <a:p>
            <a:r>
              <a:rPr lang="en-US"/>
              <a:t>NUREG/CR-6331: </a:t>
            </a:r>
            <a:r>
              <a:rPr lang="en-US" i="1"/>
              <a:t>Atmospheric Relative Concentrations in Building Wakes </a:t>
            </a:r>
            <a:r>
              <a:rPr lang="en-US"/>
              <a:t>(1997)</a:t>
            </a:r>
          </a:p>
        </p:txBody>
      </p:sp>
      <p:pic>
        <p:nvPicPr>
          <p:cNvPr id="5" name="Picture 2">
            <a:extLst>
              <a:ext uri="{FF2B5EF4-FFF2-40B4-BE49-F238E27FC236}">
                <a16:creationId xmlns:a16="http://schemas.microsoft.com/office/drawing/2014/main" id="{1FEFA238-94BE-2930-6EB0-58809B684C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62" t="14476" r="31076" b="5802"/>
          <a:stretch/>
        </p:blipFill>
        <p:spPr bwMode="auto">
          <a:xfrm>
            <a:off x="10058400" y="1920240"/>
            <a:ext cx="4114800" cy="5354371"/>
          </a:xfrm>
          <a:prstGeom prst="rect">
            <a:avLst/>
          </a:prstGeom>
          <a:noFill/>
          <a:ln w="9525">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
        <p:nvSpPr>
          <p:cNvPr id="6" name="Footer Placeholder 5">
            <a:extLst>
              <a:ext uri="{FF2B5EF4-FFF2-40B4-BE49-F238E27FC236}">
                <a16:creationId xmlns:a16="http://schemas.microsoft.com/office/drawing/2014/main" id="{911B044C-86D0-7BF9-E04A-460B15E593AD}"/>
              </a:ext>
            </a:extLst>
          </p:cNvPr>
          <p:cNvSpPr>
            <a:spLocks noGrp="1"/>
          </p:cNvSpPr>
          <p:nvPr>
            <p:ph type="ftr" sz="quarter" idx="3"/>
          </p:nvPr>
        </p:nvSpPr>
        <p:spPr/>
        <p:txBody>
          <a:bodyPr/>
          <a:lstStyle/>
          <a:p>
            <a:r>
              <a:rPr lang="en-US"/>
              <a:t>PNNL-SA-204862</a:t>
            </a:r>
          </a:p>
        </p:txBody>
      </p:sp>
    </p:spTree>
    <p:extLst>
      <p:ext uri="{BB962C8B-B14F-4D97-AF65-F5344CB8AC3E}">
        <p14:creationId xmlns:p14="http://schemas.microsoft.com/office/powerpoint/2010/main" val="2988511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4.potx" id="{1538B601-9716-44A1-9751-1BA9F45B1FDB}" vid="{39343C02-F9B3-4ED0-A0C4-BFCDE092C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f9503f-814b-432a-91f5-9c13c51348b4">
      <Terms xmlns="http://schemas.microsoft.com/office/infopath/2007/PartnerControls"/>
    </lcf76f155ced4ddcb4097134ff3c332f>
    <TaxCatchAll xmlns="dfe7fab5-ca36-4373-9e84-14533c573aad" xsi:nil="true"/>
    <_dlc_DocId xmlns="dfe7fab5-ca36-4373-9e84-14533c573aad">EARRTHREF-1375243986-33406</_dlc_DocId>
    <_dlc_DocIdUrl xmlns="dfe7fab5-ca36-4373-9e84-14533c573aad">
      <Url>https://pnnl.sharepoint.com/teams/EARRTH/_layouts/15/DocIdRedir.aspx?ID=EARRTHREF-1375243986-33406</Url>
      <Description>EARRTHREF-1375243986-33406</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6F577D85CA72664694D7796B41A5113E" ma:contentTypeVersion="13" ma:contentTypeDescription="Create a new document." ma:contentTypeScope="" ma:versionID="5fbab4d8e5ec03c7e77cc218b69c0fb3">
  <xsd:schema xmlns:xsd="http://www.w3.org/2001/XMLSchema" xmlns:xs="http://www.w3.org/2001/XMLSchema" xmlns:p="http://schemas.microsoft.com/office/2006/metadata/properties" xmlns:ns2="dfe7fab5-ca36-4373-9e84-14533c573aad" xmlns:ns3="f7f9503f-814b-432a-91f5-9c13c51348b4" targetNamespace="http://schemas.microsoft.com/office/2006/metadata/properties" ma:root="true" ma:fieldsID="7029b676fb4bc4740fa12ead05608141" ns2:_="" ns3:_="">
    <xsd:import namespace="dfe7fab5-ca36-4373-9e84-14533c573aad"/>
    <xsd:import namespace="f7f9503f-814b-432a-91f5-9c13c51348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7fab5-ca36-4373-9e84-14533c573a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5df239-3944-4746-8bca-185657cf9cd2}" ma:internalName="TaxCatchAll" ma:showField="CatchAllData" ma:web="dfe7fab5-ca36-4373-9e84-14533c573a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f9503f-814b-432a-91f5-9c13c51348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71E72E-02F5-4E65-B74B-EFA82016BEA2}">
  <ds:schemaRefs>
    <ds:schemaRef ds:uri="http://schemas.microsoft.com/sharepoint/v3/contenttype/forms"/>
  </ds:schemaRefs>
</ds:datastoreItem>
</file>

<file path=customXml/itemProps2.xml><?xml version="1.0" encoding="utf-8"?>
<ds:datastoreItem xmlns:ds="http://schemas.openxmlformats.org/officeDocument/2006/customXml" ds:itemID="{4A17772E-944E-44A7-AF4B-D7017A704226}">
  <ds:schemaRefs>
    <ds:schemaRef ds:uri="dfe7fab5-ca36-4373-9e84-14533c573aad"/>
    <ds:schemaRef ds:uri="http://schemas.microsoft.com/office/infopath/2007/PartnerControls"/>
    <ds:schemaRef ds:uri="http://schemas.microsoft.com/office/2006/documentManagement/types"/>
    <ds:schemaRef ds:uri="f7f9503f-814b-432a-91f5-9c13c51348b4"/>
    <ds:schemaRef ds:uri="http://schemas.microsoft.com/office/2006/metadata/properties"/>
    <ds:schemaRef ds:uri="http://purl.org/dc/terms/"/>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8B9B6D4D-C4A5-49F4-ADC8-C5D9E1D097C1}">
  <ds:schemaRefs>
    <ds:schemaRef ds:uri="http://schemas.microsoft.com/sharepoint/events"/>
  </ds:schemaRefs>
</ds:datastoreItem>
</file>

<file path=customXml/itemProps4.xml><?xml version="1.0" encoding="utf-8"?>
<ds:datastoreItem xmlns:ds="http://schemas.openxmlformats.org/officeDocument/2006/customXml" ds:itemID="{33AED018-ED2A-4988-A522-21DEDBB8850A}">
  <ds:schemaRefs>
    <ds:schemaRef ds:uri="dfe7fab5-ca36-4373-9e84-14533c573aad"/>
    <ds:schemaRef ds:uri="f7f9503f-814b-432a-91f5-9c13c51348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PNNL_Option_4</Template>
  <TotalTime>0</TotalTime>
  <Words>5450</Words>
  <Application>Microsoft Office PowerPoint</Application>
  <PresentationFormat>Custom</PresentationFormat>
  <Paragraphs>806</Paragraphs>
  <Slides>87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87</vt:i4>
      </vt:variant>
    </vt:vector>
  </HeadingPairs>
  <TitlesOfParts>
    <vt:vector size="93" baseType="lpstr">
      <vt:lpstr>Arial</vt:lpstr>
      <vt:lpstr>Calibri</vt:lpstr>
      <vt:lpstr>Cambria Math</vt:lpstr>
      <vt:lpstr>Courier New</vt:lpstr>
      <vt:lpstr>Wingdings</vt:lpstr>
      <vt:lpstr>PNNL_Option_4</vt:lpstr>
      <vt:lpstr>SIERRA ATD</vt:lpstr>
      <vt:lpstr>Outline</vt:lpstr>
      <vt:lpstr>Getting to know our audience</vt:lpstr>
      <vt:lpstr>New RAMP Code</vt:lpstr>
      <vt:lpstr>Motivation for Code Consolidation – Non-LWRs</vt:lpstr>
      <vt:lpstr>Code Consolidation – ATD Module </vt:lpstr>
      <vt:lpstr>SIERRA ATD Software Development</vt:lpstr>
      <vt:lpstr>ARCON - Regulatory Need</vt:lpstr>
      <vt:lpstr>ARCON – Guidance Documents</vt:lpstr>
      <vt:lpstr>ARCON – Technical Basis</vt:lpstr>
      <vt:lpstr>ARCON – Model Inputs</vt:lpstr>
      <vt:lpstr>PAVAN - Regulatory Need </vt:lpstr>
      <vt:lpstr>PAVAN – Guidance Documents</vt:lpstr>
      <vt:lpstr>PAVAN – Technical Basis</vt:lpstr>
      <vt:lpstr>PAVAN – Model Inputs</vt:lpstr>
      <vt:lpstr>PAVAN – Model Input File and cmd Line Execution</vt:lpstr>
      <vt:lpstr>XOQDOQ - Regulatory Need</vt:lpstr>
      <vt:lpstr>XOQDOQ – Guidance Documents</vt:lpstr>
      <vt:lpstr>XOQDOQ – Technical Basis (1/2)</vt:lpstr>
      <vt:lpstr>XOQDOQ – Technical Basis (2/2)</vt:lpstr>
      <vt:lpstr>XOQDOQ – Model Inputs</vt:lpstr>
      <vt:lpstr>Atmospheric Processes Impacting Dispersion</vt:lpstr>
      <vt:lpstr>Gaussian Plume Model</vt:lpstr>
      <vt:lpstr>Technical Basis  - Meteorology</vt:lpstr>
      <vt:lpstr>Example RG 1.23 Meteorological  Data Format</vt:lpstr>
      <vt:lpstr>Treatment of Calm Winds in ATD and Legacy codes</vt:lpstr>
      <vt:lpstr>Technical Basis – Gaussian Plume. Statistical Calculations</vt:lpstr>
      <vt:lpstr>SIERRA ATD Software Beta Testing</vt:lpstr>
      <vt:lpstr>SIERRA ATD Technical Documentation</vt:lpstr>
      <vt:lpstr>Comparisons with Legacy Codes – ARCON &amp; ATD Control Room Analysis</vt:lpstr>
      <vt:lpstr>Comparisons with Legacy Codes – PAVAN &amp; ATD Design Basis Accidents</vt:lpstr>
      <vt:lpstr>Comparisons with Legacy Codes – XOQDOQ &amp; ATD Routine Analysis</vt:lpstr>
      <vt:lpstr>SIERRA GUI Screens (1)</vt:lpstr>
      <vt:lpstr>SIERRA GUI Screens (2)</vt:lpstr>
      <vt:lpstr>Atmospheric Dispersion Module Interface Walkthrough</vt:lpstr>
      <vt:lpstr>Control Room Type - Source</vt:lpstr>
      <vt:lpstr>Control Room Type  Example / Source</vt:lpstr>
      <vt:lpstr>Control Room Type - Receptors</vt:lpstr>
      <vt:lpstr>Control Room Type Example / Receptor</vt:lpstr>
      <vt:lpstr>Control Room Type - Meteorology</vt:lpstr>
      <vt:lpstr>Control Room Type Example / Meteorology</vt:lpstr>
      <vt:lpstr>Control Room Type - Defaults</vt:lpstr>
      <vt:lpstr>Control Room Type  Example / Module Defaults</vt:lpstr>
      <vt:lpstr>Control Room Type - Outputs</vt:lpstr>
      <vt:lpstr>Control Room Type  Example / Outputs</vt:lpstr>
      <vt:lpstr>Control Room Type   Example / Outputs .OUT</vt:lpstr>
      <vt:lpstr>Control Room Type  Example / Outputs .CFD</vt:lpstr>
      <vt:lpstr>Control Room Type  Example / Outputs .PLT</vt:lpstr>
      <vt:lpstr>Control Room Type   Example / Output Files</vt:lpstr>
      <vt:lpstr>SIERRA Folder Structure</vt:lpstr>
      <vt:lpstr>SIERRA ATD Test Cases Folders</vt:lpstr>
      <vt:lpstr>SIERRA ATD Simulation Case Folders</vt:lpstr>
      <vt:lpstr>Example Input JSON</vt:lpstr>
      <vt:lpstr>Example Output JSON</vt:lpstr>
      <vt:lpstr>Design Basis Accident Type - Source</vt:lpstr>
      <vt:lpstr>Design Basis Accident Type Example / Source</vt:lpstr>
      <vt:lpstr>Design Basis Accident Type - Terrain</vt:lpstr>
      <vt:lpstr>Design Basis Accident Type Example / Terrain</vt:lpstr>
      <vt:lpstr>Design Basis Accident Type - Meteorology</vt:lpstr>
      <vt:lpstr>Design Basis Accident Type Example / Meteorology</vt:lpstr>
      <vt:lpstr>Design Basis Accident Type - Defaults</vt:lpstr>
      <vt:lpstr>Design Basis Accident Type Example Module Defaults</vt:lpstr>
      <vt:lpstr>Design Basis Accident Type - Outputs</vt:lpstr>
      <vt:lpstr>Design Basis Accident Type Example / Outputs</vt:lpstr>
      <vt:lpstr>Routine Analysis Type - Source</vt:lpstr>
      <vt:lpstr>Routine Analysis Type  Example / Source</vt:lpstr>
      <vt:lpstr>Routine Analysis Type - Receptors</vt:lpstr>
      <vt:lpstr>Routine Analysis Type  - Example / Receptors</vt:lpstr>
      <vt:lpstr>Routine Analysis Type - Terrain</vt:lpstr>
      <vt:lpstr>Routine Analysis Type  Example / Terrain</vt:lpstr>
      <vt:lpstr>Routine Analysis Type - Meteorology</vt:lpstr>
      <vt:lpstr>Routine Analysis Type  Example / Meteorology</vt:lpstr>
      <vt:lpstr>Routine Analysis Type - Defaults</vt:lpstr>
      <vt:lpstr>Routine Analysis Type Example / Module Defaults</vt:lpstr>
      <vt:lpstr>Routine Analysis Type  - Outputs</vt:lpstr>
      <vt:lpstr>Routine Analysis Type  Example / Output</vt:lpstr>
      <vt:lpstr>Future Development</vt:lpstr>
      <vt:lpstr>PowerPoint Presentation</vt:lpstr>
      <vt:lpstr>PowerPoint Presentation</vt:lpstr>
      <vt:lpstr>Assessment Types / Applicability</vt:lpstr>
      <vt:lpstr>Gaussian Plume Model</vt:lpstr>
      <vt:lpstr>Gaussian Plume Model</vt:lpstr>
      <vt:lpstr>Plume Rise</vt:lpstr>
      <vt:lpstr>Documentation</vt:lpstr>
      <vt:lpstr>Installation Walkthrough – Step 1</vt:lpstr>
      <vt:lpstr>Installation Walkthrough – Step 2</vt:lpstr>
      <vt:lpstr>Installation Walkthrough – Step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London, Jeffrey</dc:creator>
  <cp:lastModifiedBy>Flaherty, Julia E</cp:lastModifiedBy>
  <cp:revision>1</cp:revision>
  <dcterms:created xsi:type="dcterms:W3CDTF">2022-09-08T04:47:07Z</dcterms:created>
  <dcterms:modified xsi:type="dcterms:W3CDTF">2024-10-22T21:19:06Z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0x0101006F577D85CA72664694D7796B41A5113E</vt:lpwstr>
  </property>
  <property fmtid="{D5CDD505-2E9C-101B-9397-08002B2CF9AE}" pid="3" name="_dlc_DocIdItemGuid">
    <vt:lpwstr>106bb152-ce35-412c-a152-b637e5cafad4</vt:lpwstr>
  </property>
  <property fmtid="{D5CDD505-2E9C-101B-9397-08002B2CF9AE}" pid="4" name="MediaServiceImageTags">
    <vt:lpwstr/>
  </property>
</Properties>
</file>