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slides/slide200.xml" ContentType="application/vnd.openxmlformats-officedocument.presentationml.slide+xml"/>
  <Override PartName="/ppt/slides/slide290.xml" ContentType="application/vnd.openxmlformats-officedocument.presentationml.slide+xml"/>
  <Override PartName="/ppt/slides/slide340.xml" ContentType="application/vnd.openxmlformats-officedocument.presentationml.slide+xml"/>
  <Override PartName="/ppt/slides/slide400.xml" ContentType="application/vnd.openxmlformats-officedocument.presentationml.slide+xml"/>
  <Override PartName="/ppt/slideLayouts/slideLayout4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90.xml" ContentType="application/vnd.openxmlformats-officedocument.presentationml.slideLayout+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3"/>
  </p:notesMasterIdLst>
  <p:handoutMasterIdLst>
    <p:handoutMasterId r:id="rId94"/>
  </p:handoutMasterIdLst>
  <p:sldIdLst>
    <p:sldId id="687" r:id="rId2"/>
    <p:sldId id="636" r:id="rId3"/>
    <p:sldId id="316" r:id="rId4"/>
    <p:sldId id="658" r:id="rId5"/>
    <p:sldId id="686" r:id="rId6"/>
    <p:sldId id="659" r:id="rId7"/>
    <p:sldId id="580" r:id="rId8"/>
    <p:sldId id="538" r:id="rId9"/>
    <p:sldId id="574" r:id="rId10"/>
    <p:sldId id="606" r:id="rId11"/>
    <p:sldId id="603" r:id="rId12"/>
    <p:sldId id="551" r:id="rId13"/>
    <p:sldId id="672" r:id="rId14"/>
    <p:sldId id="681" r:id="rId15"/>
    <p:sldId id="629" r:id="rId16"/>
    <p:sldId id="566" r:id="rId17"/>
    <p:sldId id="604" r:id="rId18"/>
    <p:sldId id="652" r:id="rId19"/>
    <p:sldId id="605" r:id="rId20"/>
    <p:sldId id="673" r:id="rId21"/>
    <p:sldId id="674" r:id="rId22"/>
    <p:sldId id="682" r:id="rId23"/>
    <p:sldId id="568" r:id="rId24"/>
    <p:sldId id="607" r:id="rId25"/>
    <p:sldId id="608" r:id="rId26"/>
    <p:sldId id="683" r:id="rId27"/>
    <p:sldId id="676" r:id="rId28"/>
    <p:sldId id="663" r:id="rId29"/>
    <p:sldId id="569" r:id="rId30"/>
    <p:sldId id="446" r:id="rId31"/>
    <p:sldId id="396" r:id="rId32"/>
    <p:sldId id="570" r:id="rId33"/>
    <p:sldId id="623" r:id="rId34"/>
    <p:sldId id="571" r:id="rId35"/>
    <p:sldId id="619" r:id="rId36"/>
    <p:sldId id="620" r:id="rId37"/>
    <p:sldId id="684" r:id="rId38"/>
    <p:sldId id="678" r:id="rId39"/>
    <p:sldId id="665" r:id="rId40"/>
    <p:sldId id="572" r:id="rId41"/>
    <p:sldId id="624" r:id="rId42"/>
    <p:sldId id="594" r:id="rId43"/>
    <p:sldId id="573" r:id="rId44"/>
    <p:sldId id="582" r:id="rId45"/>
    <p:sldId id="626" r:id="rId46"/>
    <p:sldId id="666" r:id="rId47"/>
    <p:sldId id="583" r:id="rId48"/>
    <p:sldId id="627" r:id="rId49"/>
    <p:sldId id="584" r:id="rId50"/>
    <p:sldId id="628" r:id="rId51"/>
    <p:sldId id="595" r:id="rId52"/>
    <p:sldId id="581" r:id="rId53"/>
    <p:sldId id="586" r:id="rId54"/>
    <p:sldId id="585" r:id="rId55"/>
    <p:sldId id="587" r:id="rId56"/>
    <p:sldId id="588" r:id="rId57"/>
    <p:sldId id="596" r:id="rId58"/>
    <p:sldId id="575" r:id="rId59"/>
    <p:sldId id="589" r:id="rId60"/>
    <p:sldId id="685" r:id="rId61"/>
    <p:sldId id="680" r:id="rId62"/>
    <p:sldId id="590" r:id="rId63"/>
    <p:sldId id="597" r:id="rId64"/>
    <p:sldId id="648" r:id="rId65"/>
    <p:sldId id="650" r:id="rId66"/>
    <p:sldId id="655" r:id="rId67"/>
    <p:sldId id="647" r:id="rId68"/>
    <p:sldId id="654" r:id="rId69"/>
    <p:sldId id="375" r:id="rId70"/>
    <p:sldId id="690" r:id="rId71"/>
    <p:sldId id="637" r:id="rId72"/>
    <p:sldId id="692" r:id="rId73"/>
    <p:sldId id="668" r:id="rId74"/>
    <p:sldId id="661" r:id="rId75"/>
    <p:sldId id="272" r:id="rId76"/>
    <p:sldId id="325" r:id="rId77"/>
    <p:sldId id="667" r:id="rId78"/>
    <p:sldId id="326" r:id="rId79"/>
    <p:sldId id="327" r:id="rId80"/>
    <p:sldId id="328" r:id="rId81"/>
    <p:sldId id="694" r:id="rId82"/>
    <p:sldId id="434" r:id="rId83"/>
    <p:sldId id="662" r:id="rId84"/>
    <p:sldId id="670" r:id="rId85"/>
    <p:sldId id="671" r:id="rId86"/>
    <p:sldId id="435" r:id="rId87"/>
    <p:sldId id="390" r:id="rId88"/>
    <p:sldId id="406" r:id="rId89"/>
    <p:sldId id="422" r:id="rId90"/>
    <p:sldId id="669" r:id="rId91"/>
    <p:sldId id="689" r:id="rId92"/>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FC56EBB-6C1C-4E49-9B5D-5437A931FE15}">
          <p14:sldIdLst>
            <p14:sldId id="687"/>
            <p14:sldId id="636"/>
            <p14:sldId id="316"/>
            <p14:sldId id="658"/>
          </p14:sldIdLst>
        </p14:section>
        <p14:section name="Source Terms" id="{C1BEF828-1D0D-45C0-8B17-44ED05C5AA9D}">
          <p14:sldIdLst>
            <p14:sldId id="686"/>
            <p14:sldId id="659"/>
            <p14:sldId id="580"/>
            <p14:sldId id="538"/>
            <p14:sldId id="574"/>
            <p14:sldId id="606"/>
            <p14:sldId id="603"/>
            <p14:sldId id="551"/>
            <p14:sldId id="672"/>
            <p14:sldId id="681"/>
            <p14:sldId id="629"/>
            <p14:sldId id="566"/>
            <p14:sldId id="604"/>
            <p14:sldId id="652"/>
            <p14:sldId id="605"/>
            <p14:sldId id="673"/>
            <p14:sldId id="674"/>
            <p14:sldId id="682"/>
            <p14:sldId id="568"/>
            <p14:sldId id="607"/>
            <p14:sldId id="608"/>
            <p14:sldId id="683"/>
            <p14:sldId id="676"/>
            <p14:sldId id="663"/>
            <p14:sldId id="569"/>
            <p14:sldId id="446"/>
            <p14:sldId id="396"/>
            <p14:sldId id="570"/>
            <p14:sldId id="623"/>
            <p14:sldId id="571"/>
            <p14:sldId id="619"/>
            <p14:sldId id="620"/>
            <p14:sldId id="684"/>
            <p14:sldId id="678"/>
            <p14:sldId id="665"/>
            <p14:sldId id="572"/>
            <p14:sldId id="624"/>
            <p14:sldId id="594"/>
            <p14:sldId id="573"/>
            <p14:sldId id="582"/>
            <p14:sldId id="626"/>
            <p14:sldId id="666"/>
            <p14:sldId id="583"/>
            <p14:sldId id="627"/>
            <p14:sldId id="584"/>
            <p14:sldId id="628"/>
            <p14:sldId id="595"/>
            <p14:sldId id="581"/>
            <p14:sldId id="586"/>
            <p14:sldId id="585"/>
            <p14:sldId id="587"/>
            <p14:sldId id="588"/>
            <p14:sldId id="596"/>
            <p14:sldId id="575"/>
            <p14:sldId id="589"/>
            <p14:sldId id="685"/>
            <p14:sldId id="680"/>
            <p14:sldId id="590"/>
            <p14:sldId id="597"/>
          </p14:sldIdLst>
        </p14:section>
        <p14:section name="Release Path" id="{7D2BD6D1-5CA3-4DD1-AAB8-851C17118082}">
          <p14:sldIdLst>
            <p14:sldId id="648"/>
            <p14:sldId id="650"/>
            <p14:sldId id="655"/>
            <p14:sldId id="647"/>
            <p14:sldId id="654"/>
            <p14:sldId id="375"/>
            <p14:sldId id="690"/>
            <p14:sldId id="637"/>
            <p14:sldId id="692"/>
            <p14:sldId id="668"/>
          </p14:sldIdLst>
        </p14:section>
        <p14:section name="ATD" id="{2BDE1926-C842-46FA-890A-289738837068}">
          <p14:sldIdLst>
            <p14:sldId id="661"/>
            <p14:sldId id="272"/>
            <p14:sldId id="325"/>
            <p14:sldId id="667"/>
            <p14:sldId id="326"/>
            <p14:sldId id="327"/>
            <p14:sldId id="328"/>
            <p14:sldId id="694"/>
            <p14:sldId id="434"/>
          </p14:sldIdLst>
        </p14:section>
        <p14:section name="Dose Models" id="{363A501A-A40D-4B1A-AFF7-B003A5B4C19C}">
          <p14:sldIdLst>
            <p14:sldId id="662"/>
            <p14:sldId id="670"/>
            <p14:sldId id="671"/>
            <p14:sldId id="435"/>
            <p14:sldId id="390"/>
            <p14:sldId id="406"/>
            <p14:sldId id="422"/>
            <p14:sldId id="669"/>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1F497D"/>
    <a:srgbClr val="000099"/>
    <a:srgbClr val="000000"/>
    <a:srgbClr val="385D8A"/>
    <a:srgbClr val="3C619E"/>
    <a:srgbClr val="849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5036" autoAdjust="0"/>
  </p:normalViewPr>
  <p:slideViewPr>
    <p:cSldViewPr>
      <p:cViewPr varScale="1">
        <p:scale>
          <a:sx n="80" d="100"/>
          <a:sy n="80" d="100"/>
        </p:scale>
        <p:origin x="1668" y="90"/>
      </p:cViewPr>
      <p:guideLst>
        <p:guide orient="horz" pos="2160"/>
        <p:guide pos="3840"/>
      </p:guideLst>
    </p:cSldViewPr>
  </p:slideViewPr>
  <p:outlineViewPr>
    <p:cViewPr>
      <p:scale>
        <a:sx n="33" d="100"/>
        <a:sy n="33" d="100"/>
      </p:scale>
      <p:origin x="0" y="464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6/11/relationships/changesInfo" Target="changesInfos/changesInfo1.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walczik, Jeff" userId="9ebcb985-b04c-4260-b7cc-1706899660a6" providerId="ADAL" clId="{AB0DDCDB-C71B-49F9-90EC-686D95DE14AF}"/>
    <pc:docChg chg="undo redo custSel addSld delSld modSld sldOrd addSection delSection modSection">
      <pc:chgData name="Kowalczik, Jeff" userId="9ebcb985-b04c-4260-b7cc-1706899660a6" providerId="ADAL" clId="{AB0DDCDB-C71B-49F9-90EC-686D95DE14AF}" dt="2021-10-29T14:27:49.512" v="19790" actId="27636"/>
      <pc:docMkLst>
        <pc:docMk/>
      </pc:docMkLst>
      <pc:sldChg chg="del">
        <pc:chgData name="Kowalczik, Jeff" userId="9ebcb985-b04c-4260-b7cc-1706899660a6" providerId="ADAL" clId="{AB0DDCDB-C71B-49F9-90EC-686D95DE14AF}" dt="2021-10-20T12:22:12.048" v="6" actId="47"/>
        <pc:sldMkLst>
          <pc:docMk/>
          <pc:sldMk cId="811995481" sldId="258"/>
        </pc:sldMkLst>
      </pc:sldChg>
      <pc:sldChg chg="del">
        <pc:chgData name="Kowalczik, Jeff" userId="9ebcb985-b04c-4260-b7cc-1706899660a6" providerId="ADAL" clId="{AB0DDCDB-C71B-49F9-90EC-686D95DE14AF}" dt="2021-10-20T12:24:09.728" v="31" actId="47"/>
        <pc:sldMkLst>
          <pc:docMk/>
          <pc:sldMk cId="3442136825" sldId="269"/>
        </pc:sldMkLst>
      </pc:sldChg>
      <pc:sldChg chg="add">
        <pc:chgData name="Kowalczik, Jeff" userId="9ebcb985-b04c-4260-b7cc-1706899660a6" providerId="ADAL" clId="{AB0DDCDB-C71B-49F9-90EC-686D95DE14AF}" dt="2021-10-28T14:30:28.880" v="15331"/>
        <pc:sldMkLst>
          <pc:docMk/>
          <pc:sldMk cId="0" sldId="272"/>
        </pc:sldMkLst>
      </pc:sldChg>
      <pc:sldChg chg="del">
        <pc:chgData name="Kowalczik, Jeff" userId="9ebcb985-b04c-4260-b7cc-1706899660a6" providerId="ADAL" clId="{AB0DDCDB-C71B-49F9-90EC-686D95DE14AF}" dt="2021-10-20T12:24:11.505" v="37" actId="47"/>
        <pc:sldMkLst>
          <pc:docMk/>
          <pc:sldMk cId="998059410" sldId="278"/>
        </pc:sldMkLst>
      </pc:sldChg>
      <pc:sldChg chg="del">
        <pc:chgData name="Kowalczik, Jeff" userId="9ebcb985-b04c-4260-b7cc-1706899660a6" providerId="ADAL" clId="{AB0DDCDB-C71B-49F9-90EC-686D95DE14AF}" dt="2021-10-20T12:22:12.278" v="7" actId="47"/>
        <pc:sldMkLst>
          <pc:docMk/>
          <pc:sldMk cId="3395505704" sldId="308"/>
        </pc:sldMkLst>
      </pc:sldChg>
      <pc:sldChg chg="add del">
        <pc:chgData name="Kowalczik, Jeff" userId="9ebcb985-b04c-4260-b7cc-1706899660a6" providerId="ADAL" clId="{AB0DDCDB-C71B-49F9-90EC-686D95DE14AF}" dt="2021-10-27T17:08:30.739" v="6121" actId="47"/>
        <pc:sldMkLst>
          <pc:docMk/>
          <pc:sldMk cId="3034427973" sldId="315"/>
        </pc:sldMkLst>
      </pc:sldChg>
      <pc:sldChg chg="addSp delSp modSp add del mod ord">
        <pc:chgData name="Kowalczik, Jeff" userId="9ebcb985-b04c-4260-b7cc-1706899660a6" providerId="ADAL" clId="{AB0DDCDB-C71B-49F9-90EC-686D95DE14AF}" dt="2021-10-28T12:56:13.351" v="12163" actId="20577"/>
        <pc:sldMkLst>
          <pc:docMk/>
          <pc:sldMk cId="1127704846" sldId="316"/>
        </pc:sldMkLst>
        <pc:spChg chg="mod">
          <ac:chgData name="Kowalczik, Jeff" userId="9ebcb985-b04c-4260-b7cc-1706899660a6" providerId="ADAL" clId="{AB0DDCDB-C71B-49F9-90EC-686D95DE14AF}" dt="2021-10-26T16:57:41.253" v="4794" actId="20577"/>
          <ac:spMkLst>
            <pc:docMk/>
            <pc:sldMk cId="1127704846" sldId="316"/>
            <ac:spMk id="2" creationId="{00000000-0000-0000-0000-000000000000}"/>
          </ac:spMkLst>
        </pc:spChg>
        <pc:spChg chg="mod">
          <ac:chgData name="Kowalczik, Jeff" userId="9ebcb985-b04c-4260-b7cc-1706899660a6" providerId="ADAL" clId="{AB0DDCDB-C71B-49F9-90EC-686D95DE14AF}" dt="2021-10-28T12:56:13.351" v="12163" actId="20577"/>
          <ac:spMkLst>
            <pc:docMk/>
            <pc:sldMk cId="1127704846" sldId="316"/>
            <ac:spMk id="6"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7"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8"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9"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15" creationId="{00000000-0000-0000-0000-000000000000}"/>
          </ac:spMkLst>
        </pc:spChg>
        <pc:spChg chg="del mod">
          <ac:chgData name="Kowalczik, Jeff" userId="9ebcb985-b04c-4260-b7cc-1706899660a6" providerId="ADAL" clId="{AB0DDCDB-C71B-49F9-90EC-686D95DE14AF}" dt="2021-10-26T17:01:55.047" v="5157" actId="478"/>
          <ac:spMkLst>
            <pc:docMk/>
            <pc:sldMk cId="1127704846" sldId="316"/>
            <ac:spMk id="16" creationId="{00000000-0000-0000-0000-000000000000}"/>
          </ac:spMkLst>
        </pc:spChg>
        <pc:spChg chg="del">
          <ac:chgData name="Kowalczik, Jeff" userId="9ebcb985-b04c-4260-b7cc-1706899660a6" providerId="ADAL" clId="{AB0DDCDB-C71B-49F9-90EC-686D95DE14AF}" dt="2021-10-26T16:58:49.692" v="5003" actId="478"/>
          <ac:spMkLst>
            <pc:docMk/>
            <pc:sldMk cId="1127704846" sldId="316"/>
            <ac:spMk id="17" creationId="{00000000-0000-0000-0000-000000000000}"/>
          </ac:spMkLst>
        </pc:spChg>
        <pc:spChg chg="del">
          <ac:chgData name="Kowalczik, Jeff" userId="9ebcb985-b04c-4260-b7cc-1706899660a6" providerId="ADAL" clId="{AB0DDCDB-C71B-49F9-90EC-686D95DE14AF}" dt="2021-10-26T16:58:49.692" v="5003" actId="478"/>
          <ac:spMkLst>
            <pc:docMk/>
            <pc:sldMk cId="1127704846" sldId="316"/>
            <ac:spMk id="22" creationId="{00000000-0000-0000-0000-000000000000}"/>
          </ac:spMkLst>
        </pc:spChg>
        <pc:spChg chg="del">
          <ac:chgData name="Kowalczik, Jeff" userId="9ebcb985-b04c-4260-b7cc-1706899660a6" providerId="ADAL" clId="{AB0DDCDB-C71B-49F9-90EC-686D95DE14AF}" dt="2021-10-26T16:58:44.749" v="5002" actId="478"/>
          <ac:spMkLst>
            <pc:docMk/>
            <pc:sldMk cId="1127704846" sldId="316"/>
            <ac:spMk id="24"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26"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27"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28"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29"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0"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1"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2"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3"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4" creationId="{00000000-0000-0000-0000-000000000000}"/>
          </ac:spMkLst>
        </pc:spChg>
        <pc:spChg chg="add del mod">
          <ac:chgData name="Kowalczik, Jeff" userId="9ebcb985-b04c-4260-b7cc-1706899660a6" providerId="ADAL" clId="{AB0DDCDB-C71B-49F9-90EC-686D95DE14AF}" dt="2021-10-26T17:06:51.638" v="5254" actId="478"/>
          <ac:spMkLst>
            <pc:docMk/>
            <pc:sldMk cId="1127704846" sldId="316"/>
            <ac:spMk id="35"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36" creationId="{00000000-0000-0000-0000-000000000000}"/>
          </ac:spMkLst>
        </pc:spChg>
        <pc:spChg chg="add mod">
          <ac:chgData name="Kowalczik, Jeff" userId="9ebcb985-b04c-4260-b7cc-1706899660a6" providerId="ADAL" clId="{AB0DDCDB-C71B-49F9-90EC-686D95DE14AF}" dt="2021-10-26T17:07:59.750" v="5334" actId="1038"/>
          <ac:spMkLst>
            <pc:docMk/>
            <pc:sldMk cId="1127704846" sldId="316"/>
            <ac:spMk id="37" creationId="{45B1787B-AFC2-42BC-BFD0-7853D9D731B3}"/>
          </ac:spMkLst>
        </pc:spChg>
        <pc:spChg chg="add del mod">
          <ac:chgData name="Kowalczik, Jeff" userId="9ebcb985-b04c-4260-b7cc-1706899660a6" providerId="ADAL" clId="{AB0DDCDB-C71B-49F9-90EC-686D95DE14AF}" dt="2021-10-26T17:07:33.296" v="5308" actId="478"/>
          <ac:spMkLst>
            <pc:docMk/>
            <pc:sldMk cId="1127704846" sldId="316"/>
            <ac:spMk id="38" creationId="{DAF1C51C-FBE5-4482-9EB9-05CFC1A7BE1E}"/>
          </ac:spMkLst>
        </pc:spChg>
        <pc:spChg chg="mod">
          <ac:chgData name="Kowalczik, Jeff" userId="9ebcb985-b04c-4260-b7cc-1706899660a6" providerId="ADAL" clId="{AB0DDCDB-C71B-49F9-90EC-686D95DE14AF}" dt="2021-10-26T17:07:59.750" v="5334" actId="1038"/>
          <ac:spMkLst>
            <pc:docMk/>
            <pc:sldMk cId="1127704846" sldId="316"/>
            <ac:spMk id="39"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40" creationId="{00000000-0000-0000-0000-000000000000}"/>
          </ac:spMkLst>
        </pc:spChg>
        <pc:spChg chg="mod">
          <ac:chgData name="Kowalczik, Jeff" userId="9ebcb985-b04c-4260-b7cc-1706899660a6" providerId="ADAL" clId="{AB0DDCDB-C71B-49F9-90EC-686D95DE14AF}" dt="2021-10-26T17:07:59.750" v="5334" actId="1038"/>
          <ac:spMkLst>
            <pc:docMk/>
            <pc:sldMk cId="1127704846" sldId="316"/>
            <ac:spMk id="41" creationId="{00000000-0000-0000-0000-000000000000}"/>
          </ac:spMkLst>
        </pc:spChg>
        <pc:spChg chg="add mod">
          <ac:chgData name="Kowalczik, Jeff" userId="9ebcb985-b04c-4260-b7cc-1706899660a6" providerId="ADAL" clId="{AB0DDCDB-C71B-49F9-90EC-686D95DE14AF}" dt="2021-10-26T17:07:59.750" v="5334" actId="1038"/>
          <ac:spMkLst>
            <pc:docMk/>
            <pc:sldMk cId="1127704846" sldId="316"/>
            <ac:spMk id="42" creationId="{A3CE7410-7551-4227-BD55-7B2ACF5E5704}"/>
          </ac:spMkLst>
        </pc:spChg>
      </pc:sldChg>
      <pc:sldChg chg="modSp add mod">
        <pc:chgData name="Kowalczik, Jeff" userId="9ebcb985-b04c-4260-b7cc-1706899660a6" providerId="ADAL" clId="{AB0DDCDB-C71B-49F9-90EC-686D95DE14AF}" dt="2021-10-28T14:31:04.372" v="15336" actId="1076"/>
        <pc:sldMkLst>
          <pc:docMk/>
          <pc:sldMk cId="4110097201" sldId="325"/>
        </pc:sldMkLst>
        <pc:spChg chg="mod">
          <ac:chgData name="Kowalczik, Jeff" userId="9ebcb985-b04c-4260-b7cc-1706899660a6" providerId="ADAL" clId="{AB0DDCDB-C71B-49F9-90EC-686D95DE14AF}" dt="2021-10-28T14:31:04.372" v="15336" actId="1076"/>
          <ac:spMkLst>
            <pc:docMk/>
            <pc:sldMk cId="4110097201" sldId="325"/>
            <ac:spMk id="5" creationId="{00000000-0000-0000-0000-000000000000}"/>
          </ac:spMkLst>
        </pc:spChg>
        <pc:spChg chg="mod">
          <ac:chgData name="Kowalczik, Jeff" userId="9ebcb985-b04c-4260-b7cc-1706899660a6" providerId="ADAL" clId="{AB0DDCDB-C71B-49F9-90EC-686D95DE14AF}" dt="2021-10-28T14:31:01.862" v="15335" actId="1076"/>
          <ac:spMkLst>
            <pc:docMk/>
            <pc:sldMk cId="4110097201" sldId="325"/>
            <ac:spMk id="6" creationId="{00000000-0000-0000-0000-000000000000}"/>
          </ac:spMkLst>
        </pc:spChg>
        <pc:picChg chg="mod">
          <ac:chgData name="Kowalczik, Jeff" userId="9ebcb985-b04c-4260-b7cc-1706899660a6" providerId="ADAL" clId="{AB0DDCDB-C71B-49F9-90EC-686D95DE14AF}" dt="2021-10-28T14:30:58.110" v="15334" actId="14100"/>
          <ac:picMkLst>
            <pc:docMk/>
            <pc:sldMk cId="4110097201" sldId="325"/>
            <ac:picMk id="3" creationId="{00000000-0000-0000-0000-000000000000}"/>
          </ac:picMkLst>
        </pc:picChg>
        <pc:picChg chg="mod">
          <ac:chgData name="Kowalczik, Jeff" userId="9ebcb985-b04c-4260-b7cc-1706899660a6" providerId="ADAL" clId="{AB0DDCDB-C71B-49F9-90EC-686D95DE14AF}" dt="2021-10-28T14:30:56.092" v="15333" actId="14100"/>
          <ac:picMkLst>
            <pc:docMk/>
            <pc:sldMk cId="4110097201" sldId="325"/>
            <ac:picMk id="4" creationId="{00000000-0000-0000-0000-000000000000}"/>
          </ac:picMkLst>
        </pc:picChg>
      </pc:sldChg>
      <pc:sldChg chg="add">
        <pc:chgData name="Kowalczik, Jeff" userId="9ebcb985-b04c-4260-b7cc-1706899660a6" providerId="ADAL" clId="{AB0DDCDB-C71B-49F9-90EC-686D95DE14AF}" dt="2021-10-27T18:51:22.659" v="8669"/>
        <pc:sldMkLst>
          <pc:docMk/>
          <pc:sldMk cId="1860133022" sldId="326"/>
        </pc:sldMkLst>
      </pc:sldChg>
      <pc:sldChg chg="add">
        <pc:chgData name="Kowalczik, Jeff" userId="9ebcb985-b04c-4260-b7cc-1706899660a6" providerId="ADAL" clId="{AB0DDCDB-C71B-49F9-90EC-686D95DE14AF}" dt="2021-10-27T18:51:22.659" v="8669"/>
        <pc:sldMkLst>
          <pc:docMk/>
          <pc:sldMk cId="3179093597" sldId="327"/>
        </pc:sldMkLst>
      </pc:sldChg>
      <pc:sldChg chg="modSp add mod">
        <pc:chgData name="Kowalczik, Jeff" userId="9ebcb985-b04c-4260-b7cc-1706899660a6" providerId="ADAL" clId="{AB0DDCDB-C71B-49F9-90EC-686D95DE14AF}" dt="2021-10-27T18:58:49.181" v="9187" actId="14100"/>
        <pc:sldMkLst>
          <pc:docMk/>
          <pc:sldMk cId="2830094153" sldId="328"/>
        </pc:sldMkLst>
        <pc:spChg chg="mod">
          <ac:chgData name="Kowalczik, Jeff" userId="9ebcb985-b04c-4260-b7cc-1706899660a6" providerId="ADAL" clId="{AB0DDCDB-C71B-49F9-90EC-686D95DE14AF}" dt="2021-10-27T18:58:49.181" v="9187" actId="14100"/>
          <ac:spMkLst>
            <pc:docMk/>
            <pc:sldMk cId="2830094153" sldId="328"/>
            <ac:spMk id="4" creationId="{00000000-0000-0000-0000-000000000000}"/>
          </ac:spMkLst>
        </pc:spChg>
      </pc:sldChg>
      <pc:sldChg chg="del">
        <pc:chgData name="Kowalczik, Jeff" userId="9ebcb985-b04c-4260-b7cc-1706899660a6" providerId="ADAL" clId="{AB0DDCDB-C71B-49F9-90EC-686D95DE14AF}" dt="2021-10-20T12:22:12.768" v="9" actId="47"/>
        <pc:sldMkLst>
          <pc:docMk/>
          <pc:sldMk cId="3584000330" sldId="328"/>
        </pc:sldMkLst>
      </pc:sldChg>
      <pc:sldChg chg="del">
        <pc:chgData name="Kowalczik, Jeff" userId="9ebcb985-b04c-4260-b7cc-1706899660a6" providerId="ADAL" clId="{AB0DDCDB-C71B-49F9-90EC-686D95DE14AF}" dt="2021-10-20T12:22:13.795" v="12" actId="47"/>
        <pc:sldMkLst>
          <pc:docMk/>
          <pc:sldMk cId="2466828346" sldId="329"/>
        </pc:sldMkLst>
      </pc:sldChg>
      <pc:sldChg chg="del">
        <pc:chgData name="Kowalczik, Jeff" userId="9ebcb985-b04c-4260-b7cc-1706899660a6" providerId="ADAL" clId="{AB0DDCDB-C71B-49F9-90EC-686D95DE14AF}" dt="2021-10-20T12:22:13.347" v="11" actId="47"/>
        <pc:sldMkLst>
          <pc:docMk/>
          <pc:sldMk cId="4087123638" sldId="330"/>
        </pc:sldMkLst>
      </pc:sldChg>
      <pc:sldChg chg="del">
        <pc:chgData name="Kowalczik, Jeff" userId="9ebcb985-b04c-4260-b7cc-1706899660a6" providerId="ADAL" clId="{AB0DDCDB-C71B-49F9-90EC-686D95DE14AF}" dt="2021-10-20T12:22:12.980" v="10" actId="47"/>
        <pc:sldMkLst>
          <pc:docMk/>
          <pc:sldMk cId="2127835020" sldId="350"/>
        </pc:sldMkLst>
      </pc:sldChg>
      <pc:sldChg chg="del">
        <pc:chgData name="Kowalczik, Jeff" userId="9ebcb985-b04c-4260-b7cc-1706899660a6" providerId="ADAL" clId="{AB0DDCDB-C71B-49F9-90EC-686D95DE14AF}" dt="2021-10-20T12:21:54.724" v="1" actId="47"/>
        <pc:sldMkLst>
          <pc:docMk/>
          <pc:sldMk cId="2546863196" sldId="355"/>
        </pc:sldMkLst>
      </pc:sldChg>
      <pc:sldChg chg="del">
        <pc:chgData name="Kowalczik, Jeff" userId="9ebcb985-b04c-4260-b7cc-1706899660a6" providerId="ADAL" clId="{AB0DDCDB-C71B-49F9-90EC-686D95DE14AF}" dt="2021-10-20T12:21:55.328" v="2" actId="47"/>
        <pc:sldMkLst>
          <pc:docMk/>
          <pc:sldMk cId="2800194110" sldId="356"/>
        </pc:sldMkLst>
      </pc:sldChg>
      <pc:sldChg chg="del">
        <pc:chgData name="Kowalczik, Jeff" userId="9ebcb985-b04c-4260-b7cc-1706899660a6" providerId="ADAL" clId="{AB0DDCDB-C71B-49F9-90EC-686D95DE14AF}" dt="2021-10-20T12:21:55.955" v="3" actId="47"/>
        <pc:sldMkLst>
          <pc:docMk/>
          <pc:sldMk cId="2819396992" sldId="357"/>
        </pc:sldMkLst>
      </pc:sldChg>
      <pc:sldChg chg="del">
        <pc:chgData name="Kowalczik, Jeff" userId="9ebcb985-b04c-4260-b7cc-1706899660a6" providerId="ADAL" clId="{AB0DDCDB-C71B-49F9-90EC-686D95DE14AF}" dt="2021-10-20T12:21:58.690" v="4" actId="47"/>
        <pc:sldMkLst>
          <pc:docMk/>
          <pc:sldMk cId="859482715" sldId="358"/>
        </pc:sldMkLst>
      </pc:sldChg>
      <pc:sldChg chg="addSp delSp modSp add del mod">
        <pc:chgData name="Kowalczik, Jeff" userId="9ebcb985-b04c-4260-b7cc-1706899660a6" providerId="ADAL" clId="{AB0DDCDB-C71B-49F9-90EC-686D95DE14AF}" dt="2021-10-25T00:56:08.212" v="1695" actId="47"/>
        <pc:sldMkLst>
          <pc:docMk/>
          <pc:sldMk cId="3856515404" sldId="359"/>
        </pc:sldMkLst>
        <pc:spChg chg="mod">
          <ac:chgData name="Kowalczik, Jeff" userId="9ebcb985-b04c-4260-b7cc-1706899660a6" providerId="ADAL" clId="{AB0DDCDB-C71B-49F9-90EC-686D95DE14AF}" dt="2021-10-21T13:12:38.410" v="201" actId="27636"/>
          <ac:spMkLst>
            <pc:docMk/>
            <pc:sldMk cId="3856515404" sldId="359"/>
            <ac:spMk id="3" creationId="{00000000-0000-0000-0000-000000000000}"/>
          </ac:spMkLst>
        </pc:spChg>
        <pc:spChg chg="add mod">
          <ac:chgData name="Kowalczik, Jeff" userId="9ebcb985-b04c-4260-b7cc-1706899660a6" providerId="ADAL" clId="{AB0DDCDB-C71B-49F9-90EC-686D95DE14AF}" dt="2021-10-25T00:26:25.755" v="604" actId="1038"/>
          <ac:spMkLst>
            <pc:docMk/>
            <pc:sldMk cId="3856515404" sldId="359"/>
            <ac:spMk id="8" creationId="{6E04A329-0A8C-4BCA-AEEA-16660B4F6406}"/>
          </ac:spMkLst>
        </pc:spChg>
        <pc:picChg chg="add del mod">
          <ac:chgData name="Kowalczik, Jeff" userId="9ebcb985-b04c-4260-b7cc-1706899660a6" providerId="ADAL" clId="{AB0DDCDB-C71B-49F9-90EC-686D95DE14AF}" dt="2021-10-21T12:57:03.699" v="139" actId="478"/>
          <ac:picMkLst>
            <pc:docMk/>
            <pc:sldMk cId="3856515404" sldId="359"/>
            <ac:picMk id="4" creationId="{C17603FE-FED3-47FB-87F5-7F0D97A4C309}"/>
          </ac:picMkLst>
        </pc:picChg>
        <pc:picChg chg="add mod">
          <ac:chgData name="Kowalczik, Jeff" userId="9ebcb985-b04c-4260-b7cc-1706899660a6" providerId="ADAL" clId="{AB0DDCDB-C71B-49F9-90EC-686D95DE14AF}" dt="2021-10-25T00:26:25.755" v="604" actId="1038"/>
          <ac:picMkLst>
            <pc:docMk/>
            <pc:sldMk cId="3856515404" sldId="359"/>
            <ac:picMk id="5" creationId="{B8827481-C607-40B1-8FF9-3258ADA0B9AC}"/>
          </ac:picMkLst>
        </pc:picChg>
        <pc:picChg chg="add mod">
          <ac:chgData name="Kowalczik, Jeff" userId="9ebcb985-b04c-4260-b7cc-1706899660a6" providerId="ADAL" clId="{AB0DDCDB-C71B-49F9-90EC-686D95DE14AF}" dt="2021-10-25T00:26:25.755" v="604" actId="1038"/>
          <ac:picMkLst>
            <pc:docMk/>
            <pc:sldMk cId="3856515404" sldId="359"/>
            <ac:picMk id="6" creationId="{38B9E0C2-11D1-481B-875B-6970DAF58CF5}"/>
          </ac:picMkLst>
        </pc:picChg>
        <pc:picChg chg="add mod">
          <ac:chgData name="Kowalczik, Jeff" userId="9ebcb985-b04c-4260-b7cc-1706899660a6" providerId="ADAL" clId="{AB0DDCDB-C71B-49F9-90EC-686D95DE14AF}" dt="2021-10-25T00:26:25.755" v="604" actId="1038"/>
          <ac:picMkLst>
            <pc:docMk/>
            <pc:sldMk cId="3856515404" sldId="359"/>
            <ac:picMk id="7" creationId="{D14FD6ED-A3C8-4AA7-B3DB-21D8060026D7}"/>
          </ac:picMkLst>
        </pc:picChg>
      </pc:sldChg>
      <pc:sldChg chg="del">
        <pc:chgData name="Kowalczik, Jeff" userId="9ebcb985-b04c-4260-b7cc-1706899660a6" providerId="ADAL" clId="{AB0DDCDB-C71B-49F9-90EC-686D95DE14AF}" dt="2021-10-20T12:24:12.268" v="39" actId="47"/>
        <pc:sldMkLst>
          <pc:docMk/>
          <pc:sldMk cId="569868418" sldId="360"/>
        </pc:sldMkLst>
      </pc:sldChg>
      <pc:sldChg chg="del">
        <pc:chgData name="Kowalczik, Jeff" userId="9ebcb985-b04c-4260-b7cc-1706899660a6" providerId="ADAL" clId="{AB0DDCDB-C71B-49F9-90EC-686D95DE14AF}" dt="2021-10-20T12:24:10.529" v="34" actId="47"/>
        <pc:sldMkLst>
          <pc:docMk/>
          <pc:sldMk cId="844490595" sldId="361"/>
        </pc:sldMkLst>
      </pc:sldChg>
      <pc:sldChg chg="del">
        <pc:chgData name="Kowalczik, Jeff" userId="9ebcb985-b04c-4260-b7cc-1706899660a6" providerId="ADAL" clId="{AB0DDCDB-C71B-49F9-90EC-686D95DE14AF}" dt="2021-10-20T12:22:14.758" v="14" actId="47"/>
        <pc:sldMkLst>
          <pc:docMk/>
          <pc:sldMk cId="1207975387" sldId="367"/>
        </pc:sldMkLst>
      </pc:sldChg>
      <pc:sldChg chg="del">
        <pc:chgData name="Kowalczik, Jeff" userId="9ebcb985-b04c-4260-b7cc-1706899660a6" providerId="ADAL" clId="{AB0DDCDB-C71B-49F9-90EC-686D95DE14AF}" dt="2021-10-20T12:22:15.016" v="15" actId="47"/>
        <pc:sldMkLst>
          <pc:docMk/>
          <pc:sldMk cId="3872028258" sldId="368"/>
        </pc:sldMkLst>
      </pc:sldChg>
      <pc:sldChg chg="del">
        <pc:chgData name="Kowalczik, Jeff" userId="9ebcb985-b04c-4260-b7cc-1706899660a6" providerId="ADAL" clId="{AB0DDCDB-C71B-49F9-90EC-686D95DE14AF}" dt="2021-10-20T12:24:08.781" v="27" actId="47"/>
        <pc:sldMkLst>
          <pc:docMk/>
          <pc:sldMk cId="3520340786" sldId="371"/>
        </pc:sldMkLst>
      </pc:sldChg>
      <pc:sldChg chg="del">
        <pc:chgData name="Kowalczik, Jeff" userId="9ebcb985-b04c-4260-b7cc-1706899660a6" providerId="ADAL" clId="{AB0DDCDB-C71B-49F9-90EC-686D95DE14AF}" dt="2021-10-20T12:24:09.052" v="28" actId="47"/>
        <pc:sldMkLst>
          <pc:docMk/>
          <pc:sldMk cId="4292723925" sldId="374"/>
        </pc:sldMkLst>
      </pc:sldChg>
      <pc:sldChg chg="del">
        <pc:chgData name="Kowalczik, Jeff" userId="9ebcb985-b04c-4260-b7cc-1706899660a6" providerId="ADAL" clId="{AB0DDCDB-C71B-49F9-90EC-686D95DE14AF}" dt="2021-10-20T12:24:09.319" v="29" actId="47"/>
        <pc:sldMkLst>
          <pc:docMk/>
          <pc:sldMk cId="1071906552" sldId="375"/>
        </pc:sldMkLst>
      </pc:sldChg>
      <pc:sldChg chg="del">
        <pc:chgData name="Kowalczik, Jeff" userId="9ebcb985-b04c-4260-b7cc-1706899660a6" providerId="ADAL" clId="{AB0DDCDB-C71B-49F9-90EC-686D95DE14AF}" dt="2021-10-20T12:24:10.234" v="33" actId="47"/>
        <pc:sldMkLst>
          <pc:docMk/>
          <pc:sldMk cId="498700698" sldId="377"/>
        </pc:sldMkLst>
      </pc:sldChg>
      <pc:sldChg chg="add del">
        <pc:chgData name="Kowalczik, Jeff" userId="9ebcb985-b04c-4260-b7cc-1706899660a6" providerId="ADAL" clId="{AB0DDCDB-C71B-49F9-90EC-686D95DE14AF}" dt="2021-10-27T18:56:11.653" v="9045" actId="47"/>
        <pc:sldMkLst>
          <pc:docMk/>
          <pc:sldMk cId="3020220499" sldId="378"/>
        </pc:sldMkLst>
      </pc:sldChg>
      <pc:sldChg chg="add del">
        <pc:chgData name="Kowalczik, Jeff" userId="9ebcb985-b04c-4260-b7cc-1706899660a6" providerId="ADAL" clId="{AB0DDCDB-C71B-49F9-90EC-686D95DE14AF}" dt="2021-10-27T18:56:14.549" v="9046" actId="47"/>
        <pc:sldMkLst>
          <pc:docMk/>
          <pc:sldMk cId="2749370857" sldId="379"/>
        </pc:sldMkLst>
      </pc:sldChg>
      <pc:sldChg chg="del">
        <pc:chgData name="Kowalczik, Jeff" userId="9ebcb985-b04c-4260-b7cc-1706899660a6" providerId="ADAL" clId="{AB0DDCDB-C71B-49F9-90EC-686D95DE14AF}" dt="2021-10-27T18:56:15.256" v="9047" actId="47"/>
        <pc:sldMkLst>
          <pc:docMk/>
          <pc:sldMk cId="2848660129" sldId="380"/>
        </pc:sldMkLst>
      </pc:sldChg>
      <pc:sldChg chg="modSp add del mod">
        <pc:chgData name="Kowalczik, Jeff" userId="9ebcb985-b04c-4260-b7cc-1706899660a6" providerId="ADAL" clId="{AB0DDCDB-C71B-49F9-90EC-686D95DE14AF}" dt="2021-10-27T19:00:42.167" v="9293" actId="14100"/>
        <pc:sldMkLst>
          <pc:docMk/>
          <pc:sldMk cId="559159851" sldId="381"/>
        </pc:sldMkLst>
        <pc:spChg chg="mod">
          <ac:chgData name="Kowalczik, Jeff" userId="9ebcb985-b04c-4260-b7cc-1706899660a6" providerId="ADAL" clId="{AB0DDCDB-C71B-49F9-90EC-686D95DE14AF}" dt="2021-10-27T18:58:07.513" v="9184" actId="20577"/>
          <ac:spMkLst>
            <pc:docMk/>
            <pc:sldMk cId="559159851" sldId="381"/>
            <ac:spMk id="2" creationId="{00000000-0000-0000-0000-000000000000}"/>
          </ac:spMkLst>
        </pc:spChg>
        <pc:spChg chg="mod">
          <ac:chgData name="Kowalczik, Jeff" userId="9ebcb985-b04c-4260-b7cc-1706899660a6" providerId="ADAL" clId="{AB0DDCDB-C71B-49F9-90EC-686D95DE14AF}" dt="2021-10-27T19:00:42.167" v="9293" actId="14100"/>
          <ac:spMkLst>
            <pc:docMk/>
            <pc:sldMk cId="559159851" sldId="381"/>
            <ac:spMk id="4" creationId="{00000000-0000-0000-0000-000000000000}"/>
          </ac:spMkLst>
        </pc:spChg>
      </pc:sldChg>
      <pc:sldChg chg="del">
        <pc:chgData name="Kowalczik, Jeff" userId="9ebcb985-b04c-4260-b7cc-1706899660a6" providerId="ADAL" clId="{AB0DDCDB-C71B-49F9-90EC-686D95DE14AF}" dt="2021-10-20T12:24:40.562" v="57" actId="47"/>
        <pc:sldMkLst>
          <pc:docMk/>
          <pc:sldMk cId="277868999" sldId="382"/>
        </pc:sldMkLst>
      </pc:sldChg>
      <pc:sldChg chg="del">
        <pc:chgData name="Kowalczik, Jeff" userId="9ebcb985-b04c-4260-b7cc-1706899660a6" providerId="ADAL" clId="{AB0DDCDB-C71B-49F9-90EC-686D95DE14AF}" dt="2021-10-25T00:09:01.025" v="273" actId="47"/>
        <pc:sldMkLst>
          <pc:docMk/>
          <pc:sldMk cId="2132938001" sldId="383"/>
        </pc:sldMkLst>
      </pc:sldChg>
      <pc:sldChg chg="del">
        <pc:chgData name="Kowalczik, Jeff" userId="9ebcb985-b04c-4260-b7cc-1706899660a6" providerId="ADAL" clId="{AB0DDCDB-C71B-49F9-90EC-686D95DE14AF}" dt="2021-10-20T12:24:13.422" v="42" actId="47"/>
        <pc:sldMkLst>
          <pc:docMk/>
          <pc:sldMk cId="2570674307" sldId="388"/>
        </pc:sldMkLst>
      </pc:sldChg>
      <pc:sldChg chg="del">
        <pc:chgData name="Kowalczik, Jeff" userId="9ebcb985-b04c-4260-b7cc-1706899660a6" providerId="ADAL" clId="{AB0DDCDB-C71B-49F9-90EC-686D95DE14AF}" dt="2021-10-20T12:21:53.959" v="0" actId="47"/>
        <pc:sldMkLst>
          <pc:docMk/>
          <pc:sldMk cId="1919805423" sldId="389"/>
        </pc:sldMkLst>
      </pc:sldChg>
      <pc:sldChg chg="add del modNotesTx">
        <pc:chgData name="Kowalczik, Jeff" userId="9ebcb985-b04c-4260-b7cc-1706899660a6" providerId="ADAL" clId="{AB0DDCDB-C71B-49F9-90EC-686D95DE14AF}" dt="2021-10-28T17:35:03.897" v="19569" actId="20577"/>
        <pc:sldMkLst>
          <pc:docMk/>
          <pc:sldMk cId="4001575463" sldId="390"/>
        </pc:sldMkLst>
      </pc:sldChg>
      <pc:sldChg chg="add del">
        <pc:chgData name="Kowalczik, Jeff" userId="9ebcb985-b04c-4260-b7cc-1706899660a6" providerId="ADAL" clId="{AB0DDCDB-C71B-49F9-90EC-686D95DE14AF}" dt="2021-10-25T01:02:35.881" v="1975" actId="47"/>
        <pc:sldMkLst>
          <pc:docMk/>
          <pc:sldMk cId="1051400539" sldId="394"/>
        </pc:sldMkLst>
      </pc:sldChg>
      <pc:sldChg chg="delSp modSp add mod ord">
        <pc:chgData name="Kowalczik, Jeff" userId="9ebcb985-b04c-4260-b7cc-1706899660a6" providerId="ADAL" clId="{AB0DDCDB-C71B-49F9-90EC-686D95DE14AF}" dt="2021-10-27T18:26:40.718" v="7913"/>
        <pc:sldMkLst>
          <pc:docMk/>
          <pc:sldMk cId="3398375573" sldId="396"/>
        </pc:sldMkLst>
        <pc:spChg chg="mod">
          <ac:chgData name="Kowalczik, Jeff" userId="9ebcb985-b04c-4260-b7cc-1706899660a6" providerId="ADAL" clId="{AB0DDCDB-C71B-49F9-90EC-686D95DE14AF}" dt="2021-10-27T18:04:41.515" v="6972"/>
          <ac:spMkLst>
            <pc:docMk/>
            <pc:sldMk cId="3398375573" sldId="396"/>
            <ac:spMk id="2" creationId="{00000000-0000-0000-0000-000000000000}"/>
          </ac:spMkLst>
        </pc:spChg>
        <pc:picChg chg="del">
          <ac:chgData name="Kowalczik, Jeff" userId="9ebcb985-b04c-4260-b7cc-1706899660a6" providerId="ADAL" clId="{AB0DDCDB-C71B-49F9-90EC-686D95DE14AF}" dt="2021-10-25T01:00:02.399" v="1852" actId="478"/>
          <ac:picMkLst>
            <pc:docMk/>
            <pc:sldMk cId="3398375573" sldId="396"/>
            <ac:picMk id="3" creationId="{00000000-0000-0000-0000-000000000000}"/>
          </ac:picMkLst>
        </pc:picChg>
        <pc:picChg chg="mod">
          <ac:chgData name="Kowalczik, Jeff" userId="9ebcb985-b04c-4260-b7cc-1706899660a6" providerId="ADAL" clId="{AB0DDCDB-C71B-49F9-90EC-686D95DE14AF}" dt="2021-10-25T01:00:08.726" v="1855" actId="1076"/>
          <ac:picMkLst>
            <pc:docMk/>
            <pc:sldMk cId="3398375573" sldId="396"/>
            <ac:picMk id="4" creationId="{00000000-0000-0000-0000-000000000000}"/>
          </ac:picMkLst>
        </pc:picChg>
        <pc:cxnChg chg="del">
          <ac:chgData name="Kowalczik, Jeff" userId="9ebcb985-b04c-4260-b7cc-1706899660a6" providerId="ADAL" clId="{AB0DDCDB-C71B-49F9-90EC-686D95DE14AF}" dt="2021-10-25T01:00:03.419" v="1853" actId="478"/>
          <ac:cxnSpMkLst>
            <pc:docMk/>
            <pc:sldMk cId="3398375573" sldId="396"/>
            <ac:cxnSpMk id="12" creationId="{00000000-0000-0000-0000-000000000000}"/>
          </ac:cxnSpMkLst>
        </pc:cxnChg>
      </pc:sldChg>
      <pc:sldChg chg="del">
        <pc:chgData name="Kowalczik, Jeff" userId="9ebcb985-b04c-4260-b7cc-1706899660a6" providerId="ADAL" clId="{AB0DDCDB-C71B-49F9-90EC-686D95DE14AF}" dt="2021-10-20T12:24:11.170" v="36" actId="47"/>
        <pc:sldMkLst>
          <pc:docMk/>
          <pc:sldMk cId="1040586297" sldId="397"/>
        </pc:sldMkLst>
      </pc:sldChg>
      <pc:sldChg chg="del">
        <pc:chgData name="Kowalczik, Jeff" userId="9ebcb985-b04c-4260-b7cc-1706899660a6" providerId="ADAL" clId="{AB0DDCDB-C71B-49F9-90EC-686D95DE14AF}" dt="2021-10-20T12:24:10.844" v="35" actId="47"/>
        <pc:sldMkLst>
          <pc:docMk/>
          <pc:sldMk cId="4011122284" sldId="398"/>
        </pc:sldMkLst>
      </pc:sldChg>
      <pc:sldChg chg="del">
        <pc:chgData name="Kowalczik, Jeff" userId="9ebcb985-b04c-4260-b7cc-1706899660a6" providerId="ADAL" clId="{AB0DDCDB-C71B-49F9-90EC-686D95DE14AF}" dt="2021-10-20T12:24:45.665" v="62" actId="47"/>
        <pc:sldMkLst>
          <pc:docMk/>
          <pc:sldMk cId="3101002110" sldId="400"/>
        </pc:sldMkLst>
      </pc:sldChg>
      <pc:sldChg chg="add del modNotesTx">
        <pc:chgData name="Kowalczik, Jeff" userId="9ebcb985-b04c-4260-b7cc-1706899660a6" providerId="ADAL" clId="{AB0DDCDB-C71B-49F9-90EC-686D95DE14AF}" dt="2021-10-28T17:34:55.798" v="19553" actId="20577"/>
        <pc:sldMkLst>
          <pc:docMk/>
          <pc:sldMk cId="4271664712" sldId="406"/>
        </pc:sldMkLst>
      </pc:sldChg>
      <pc:sldChg chg="del">
        <pc:chgData name="Kowalczik, Jeff" userId="9ebcb985-b04c-4260-b7cc-1706899660a6" providerId="ADAL" clId="{AB0DDCDB-C71B-49F9-90EC-686D95DE14AF}" dt="2021-10-20T12:22:14.063" v="13" actId="47"/>
        <pc:sldMkLst>
          <pc:docMk/>
          <pc:sldMk cId="1724771731" sldId="430"/>
        </pc:sldMkLst>
      </pc:sldChg>
      <pc:sldChg chg="del">
        <pc:chgData name="Kowalczik, Jeff" userId="9ebcb985-b04c-4260-b7cc-1706899660a6" providerId="ADAL" clId="{AB0DDCDB-C71B-49F9-90EC-686D95DE14AF}" dt="2021-10-20T12:24:09.952" v="32" actId="47"/>
        <pc:sldMkLst>
          <pc:docMk/>
          <pc:sldMk cId="67509806" sldId="433"/>
        </pc:sldMkLst>
      </pc:sldChg>
      <pc:sldChg chg="addSp delSp modSp add del mod chgLayout">
        <pc:chgData name="Kowalczik, Jeff" userId="9ebcb985-b04c-4260-b7cc-1706899660a6" providerId="ADAL" clId="{AB0DDCDB-C71B-49F9-90EC-686D95DE14AF}" dt="2021-10-27T19:01:27.446" v="9313" actId="20577"/>
        <pc:sldMkLst>
          <pc:docMk/>
          <pc:sldMk cId="1177430483" sldId="434"/>
        </pc:sldMkLst>
        <pc:spChg chg="mod ord">
          <ac:chgData name="Kowalczik, Jeff" userId="9ebcb985-b04c-4260-b7cc-1706899660a6" providerId="ADAL" clId="{AB0DDCDB-C71B-49F9-90EC-686D95DE14AF}" dt="2021-10-27T18:54:01.890" v="8811" actId="20577"/>
          <ac:spMkLst>
            <pc:docMk/>
            <pc:sldMk cId="1177430483" sldId="434"/>
            <ac:spMk id="2" creationId="{00000000-0000-0000-0000-000000000000}"/>
          </ac:spMkLst>
        </pc:spChg>
        <pc:spChg chg="add del">
          <ac:chgData name="Kowalczik, Jeff" userId="9ebcb985-b04c-4260-b7cc-1706899660a6" providerId="ADAL" clId="{AB0DDCDB-C71B-49F9-90EC-686D95DE14AF}" dt="2021-10-27T18:53:39.241" v="8749" actId="478"/>
          <ac:spMkLst>
            <pc:docMk/>
            <pc:sldMk cId="1177430483" sldId="434"/>
            <ac:spMk id="3" creationId="{00000000-0000-0000-0000-000000000000}"/>
          </ac:spMkLst>
        </pc:spChg>
        <pc:spChg chg="mod ord">
          <ac:chgData name="Kowalczik, Jeff" userId="9ebcb985-b04c-4260-b7cc-1706899660a6" providerId="ADAL" clId="{AB0DDCDB-C71B-49F9-90EC-686D95DE14AF}" dt="2021-10-27T19:01:27.446" v="9313" actId="20577"/>
          <ac:spMkLst>
            <pc:docMk/>
            <pc:sldMk cId="1177430483" sldId="434"/>
            <ac:spMk id="4" creationId="{00000000-0000-0000-0000-000000000000}"/>
          </ac:spMkLst>
        </pc:spChg>
        <pc:spChg chg="add del mod">
          <ac:chgData name="Kowalczik, Jeff" userId="9ebcb985-b04c-4260-b7cc-1706899660a6" providerId="ADAL" clId="{AB0DDCDB-C71B-49F9-90EC-686D95DE14AF}" dt="2021-10-27T18:53:34.600" v="8746" actId="6264"/>
          <ac:spMkLst>
            <pc:docMk/>
            <pc:sldMk cId="1177430483" sldId="434"/>
            <ac:spMk id="5" creationId="{C8916725-37DE-4DAB-88E6-397C56322885}"/>
          </ac:spMkLst>
        </pc:spChg>
        <pc:spChg chg="add del mod">
          <ac:chgData name="Kowalczik, Jeff" userId="9ebcb985-b04c-4260-b7cc-1706899660a6" providerId="ADAL" clId="{AB0DDCDB-C71B-49F9-90EC-686D95DE14AF}" dt="2021-10-27T18:53:34.600" v="8746" actId="6264"/>
          <ac:spMkLst>
            <pc:docMk/>
            <pc:sldMk cId="1177430483" sldId="434"/>
            <ac:spMk id="6" creationId="{43D8CD38-F1DE-4D76-AA5E-4D81F03DEDEA}"/>
          </ac:spMkLst>
        </pc:spChg>
        <pc:spChg chg="add del">
          <ac:chgData name="Kowalczik, Jeff" userId="9ebcb985-b04c-4260-b7cc-1706899660a6" providerId="ADAL" clId="{AB0DDCDB-C71B-49F9-90EC-686D95DE14AF}" dt="2021-10-27T18:53:36.991" v="8748" actId="478"/>
          <ac:spMkLst>
            <pc:docMk/>
            <pc:sldMk cId="1177430483" sldId="434"/>
            <ac:spMk id="9" creationId="{00000000-0000-0000-0000-000000000000}"/>
          </ac:spMkLst>
        </pc:spChg>
        <pc:picChg chg="add del mod modCrop">
          <ac:chgData name="Kowalczik, Jeff" userId="9ebcb985-b04c-4260-b7cc-1706899660a6" providerId="ADAL" clId="{AB0DDCDB-C71B-49F9-90EC-686D95DE14AF}" dt="2021-10-27T18:55:54.892" v="9014" actId="1076"/>
          <ac:picMkLst>
            <pc:docMk/>
            <pc:sldMk cId="1177430483" sldId="434"/>
            <ac:picMk id="10" creationId="{4CC5E12C-4B1D-4FCE-A18D-65CCFDBB99B7}"/>
          </ac:picMkLst>
        </pc:picChg>
      </pc:sldChg>
      <pc:sldChg chg="add del modNotesTx">
        <pc:chgData name="Kowalczik, Jeff" userId="9ebcb985-b04c-4260-b7cc-1706899660a6" providerId="ADAL" clId="{AB0DDCDB-C71B-49F9-90EC-686D95DE14AF}" dt="2021-10-28T17:35:00.996" v="19563" actId="20577"/>
        <pc:sldMkLst>
          <pc:docMk/>
          <pc:sldMk cId="504618774" sldId="435"/>
        </pc:sldMkLst>
      </pc:sldChg>
      <pc:sldChg chg="del">
        <pc:chgData name="Kowalczik, Jeff" userId="9ebcb985-b04c-4260-b7cc-1706899660a6" providerId="ADAL" clId="{AB0DDCDB-C71B-49F9-90EC-686D95DE14AF}" dt="2021-10-20T12:24:41.909" v="59" actId="47"/>
        <pc:sldMkLst>
          <pc:docMk/>
          <pc:sldMk cId="465532771" sldId="437"/>
        </pc:sldMkLst>
      </pc:sldChg>
      <pc:sldChg chg="del">
        <pc:chgData name="Kowalczik, Jeff" userId="9ebcb985-b04c-4260-b7cc-1706899660a6" providerId="ADAL" clId="{AB0DDCDB-C71B-49F9-90EC-686D95DE14AF}" dt="2021-10-20T12:24:42.527" v="60" actId="47"/>
        <pc:sldMkLst>
          <pc:docMk/>
          <pc:sldMk cId="2200958063" sldId="438"/>
        </pc:sldMkLst>
      </pc:sldChg>
      <pc:sldChg chg="del">
        <pc:chgData name="Kowalczik, Jeff" userId="9ebcb985-b04c-4260-b7cc-1706899660a6" providerId="ADAL" clId="{AB0DDCDB-C71B-49F9-90EC-686D95DE14AF}" dt="2021-10-20T12:22:17.532" v="20" actId="47"/>
        <pc:sldMkLst>
          <pc:docMk/>
          <pc:sldMk cId="1198574038" sldId="441"/>
        </pc:sldMkLst>
      </pc:sldChg>
      <pc:sldChg chg="del">
        <pc:chgData name="Kowalczik, Jeff" userId="9ebcb985-b04c-4260-b7cc-1706899660a6" providerId="ADAL" clId="{AB0DDCDB-C71B-49F9-90EC-686D95DE14AF}" dt="2021-10-20T12:22:15.810" v="17" actId="47"/>
        <pc:sldMkLst>
          <pc:docMk/>
          <pc:sldMk cId="50232953" sldId="446"/>
        </pc:sldMkLst>
      </pc:sldChg>
      <pc:sldChg chg="addSp delSp modSp add mod ord chgLayout">
        <pc:chgData name="Kowalczik, Jeff" userId="9ebcb985-b04c-4260-b7cc-1706899660a6" providerId="ADAL" clId="{AB0DDCDB-C71B-49F9-90EC-686D95DE14AF}" dt="2021-10-27T18:26:40.718" v="7913"/>
        <pc:sldMkLst>
          <pc:docMk/>
          <pc:sldMk cId="2131205619" sldId="446"/>
        </pc:sldMkLst>
        <pc:spChg chg="mod ord">
          <ac:chgData name="Kowalczik, Jeff" userId="9ebcb985-b04c-4260-b7cc-1706899660a6" providerId="ADAL" clId="{AB0DDCDB-C71B-49F9-90EC-686D95DE14AF}" dt="2021-10-27T18:04:40.245" v="6971"/>
          <ac:spMkLst>
            <pc:docMk/>
            <pc:sldMk cId="2131205619" sldId="446"/>
            <ac:spMk id="2" creationId="{00000000-0000-0000-0000-000000000000}"/>
          </ac:spMkLst>
        </pc:spChg>
        <pc:spChg chg="del mod">
          <ac:chgData name="Kowalczik, Jeff" userId="9ebcb985-b04c-4260-b7cc-1706899660a6" providerId="ADAL" clId="{AB0DDCDB-C71B-49F9-90EC-686D95DE14AF}" dt="2021-10-25T01:01:02.978" v="1868" actId="478"/>
          <ac:spMkLst>
            <pc:docMk/>
            <pc:sldMk cId="2131205619" sldId="446"/>
            <ac:spMk id="4" creationId="{00000000-0000-0000-0000-000000000000}"/>
          </ac:spMkLst>
        </pc:spChg>
        <pc:spChg chg="add del mod">
          <ac:chgData name="Kowalczik, Jeff" userId="9ebcb985-b04c-4260-b7cc-1706899660a6" providerId="ADAL" clId="{AB0DDCDB-C71B-49F9-90EC-686D95DE14AF}" dt="2021-10-25T01:00:24.329" v="1858" actId="6264"/>
          <ac:spMkLst>
            <pc:docMk/>
            <pc:sldMk cId="2131205619" sldId="446"/>
            <ac:spMk id="5" creationId="{86C7E511-9EA0-413B-AE30-8FB66A442F5E}"/>
          </ac:spMkLst>
        </pc:spChg>
        <pc:spChg chg="add del mod">
          <ac:chgData name="Kowalczik, Jeff" userId="9ebcb985-b04c-4260-b7cc-1706899660a6" providerId="ADAL" clId="{AB0DDCDB-C71B-49F9-90EC-686D95DE14AF}" dt="2021-10-25T01:00:27.685" v="1859" actId="6264"/>
          <ac:spMkLst>
            <pc:docMk/>
            <pc:sldMk cId="2131205619" sldId="446"/>
            <ac:spMk id="6" creationId="{4F4E8E94-12DF-4396-A104-D3B9B8A097F7}"/>
          </ac:spMkLst>
        </pc:spChg>
        <pc:spChg chg="add del mod">
          <ac:chgData name="Kowalczik, Jeff" userId="9ebcb985-b04c-4260-b7cc-1706899660a6" providerId="ADAL" clId="{AB0DDCDB-C71B-49F9-90EC-686D95DE14AF}" dt="2021-10-25T01:00:28.868" v="1860" actId="6264"/>
          <ac:spMkLst>
            <pc:docMk/>
            <pc:sldMk cId="2131205619" sldId="446"/>
            <ac:spMk id="7" creationId="{745AAD92-2C3D-46CA-81F8-44064C146521}"/>
          </ac:spMkLst>
        </pc:spChg>
        <pc:spChg chg="add mod">
          <ac:chgData name="Kowalczik, Jeff" userId="9ebcb985-b04c-4260-b7cc-1706899660a6" providerId="ADAL" clId="{AB0DDCDB-C71B-49F9-90EC-686D95DE14AF}" dt="2021-10-25T01:02:23.704" v="1974" actId="20577"/>
          <ac:spMkLst>
            <pc:docMk/>
            <pc:sldMk cId="2131205619" sldId="446"/>
            <ac:spMk id="8" creationId="{FF50F025-2B2F-4D1E-9510-5DFCE90BBDD6}"/>
          </ac:spMkLst>
        </pc:spChg>
        <pc:picChg chg="mod">
          <ac:chgData name="Kowalczik, Jeff" userId="9ebcb985-b04c-4260-b7cc-1706899660a6" providerId="ADAL" clId="{AB0DDCDB-C71B-49F9-90EC-686D95DE14AF}" dt="2021-10-25T01:00:44.575" v="1862" actId="1076"/>
          <ac:picMkLst>
            <pc:docMk/>
            <pc:sldMk cId="2131205619" sldId="446"/>
            <ac:picMk id="3" creationId="{00000000-0000-0000-0000-000000000000}"/>
          </ac:picMkLst>
        </pc:picChg>
      </pc:sldChg>
      <pc:sldChg chg="del">
        <pc:chgData name="Kowalczik, Jeff" userId="9ebcb985-b04c-4260-b7cc-1706899660a6" providerId="ADAL" clId="{AB0DDCDB-C71B-49F9-90EC-686D95DE14AF}" dt="2021-10-20T12:24:08.290" v="26" actId="47"/>
        <pc:sldMkLst>
          <pc:docMk/>
          <pc:sldMk cId="3201231009" sldId="448"/>
        </pc:sldMkLst>
      </pc:sldChg>
      <pc:sldChg chg="modSp add del mod setBg">
        <pc:chgData name="Kowalczik, Jeff" userId="9ebcb985-b04c-4260-b7cc-1706899660a6" providerId="ADAL" clId="{AB0DDCDB-C71B-49F9-90EC-686D95DE14AF}" dt="2021-10-28T12:55:57.301" v="12159" actId="404"/>
        <pc:sldMkLst>
          <pc:docMk/>
          <pc:sldMk cId="3480156938" sldId="450"/>
        </pc:sldMkLst>
        <pc:spChg chg="mod">
          <ac:chgData name="Kowalczik, Jeff" userId="9ebcb985-b04c-4260-b7cc-1706899660a6" providerId="ADAL" clId="{AB0DDCDB-C71B-49F9-90EC-686D95DE14AF}" dt="2021-10-28T12:27:49.650" v="11529" actId="20577"/>
          <ac:spMkLst>
            <pc:docMk/>
            <pc:sldMk cId="3480156938" sldId="450"/>
            <ac:spMk id="2" creationId="{0045FA41-7CA0-4D51-AF95-FE939F021A4E}"/>
          </ac:spMkLst>
        </pc:spChg>
        <pc:spChg chg="mod">
          <ac:chgData name="Kowalczik, Jeff" userId="9ebcb985-b04c-4260-b7cc-1706899660a6" providerId="ADAL" clId="{AB0DDCDB-C71B-49F9-90EC-686D95DE14AF}" dt="2021-10-28T12:55:57.301" v="12159" actId="404"/>
          <ac:spMkLst>
            <pc:docMk/>
            <pc:sldMk cId="3480156938" sldId="450"/>
            <ac:spMk id="5" creationId="{0EB3A190-1E96-4C55-8797-B72D2DCC3CED}"/>
          </ac:spMkLst>
        </pc:spChg>
      </pc:sldChg>
      <pc:sldChg chg="del">
        <pc:chgData name="Kowalczik, Jeff" userId="9ebcb985-b04c-4260-b7cc-1706899660a6" providerId="ADAL" clId="{AB0DDCDB-C71B-49F9-90EC-686D95DE14AF}" dt="2021-10-20T12:24:09.483" v="30" actId="47"/>
        <pc:sldMkLst>
          <pc:docMk/>
          <pc:sldMk cId="1105413410" sldId="452"/>
        </pc:sldMkLst>
      </pc:sldChg>
      <pc:sldChg chg="del">
        <pc:chgData name="Kowalczik, Jeff" userId="9ebcb985-b04c-4260-b7cc-1706899660a6" providerId="ADAL" clId="{AB0DDCDB-C71B-49F9-90EC-686D95DE14AF}" dt="2021-10-20T12:24:12.884" v="41" actId="47"/>
        <pc:sldMkLst>
          <pc:docMk/>
          <pc:sldMk cId="3103701800" sldId="454"/>
        </pc:sldMkLst>
      </pc:sldChg>
      <pc:sldChg chg="del">
        <pc:chgData name="Kowalczik, Jeff" userId="9ebcb985-b04c-4260-b7cc-1706899660a6" providerId="ADAL" clId="{AB0DDCDB-C71B-49F9-90EC-686D95DE14AF}" dt="2021-10-20T12:24:38.734" v="55" actId="47"/>
        <pc:sldMkLst>
          <pc:docMk/>
          <pc:sldMk cId="417948753" sldId="455"/>
        </pc:sldMkLst>
      </pc:sldChg>
      <pc:sldChg chg="del">
        <pc:chgData name="Kowalczik, Jeff" userId="9ebcb985-b04c-4260-b7cc-1706899660a6" providerId="ADAL" clId="{AB0DDCDB-C71B-49F9-90EC-686D95DE14AF}" dt="2021-10-20T12:24:46.461" v="63" actId="47"/>
        <pc:sldMkLst>
          <pc:docMk/>
          <pc:sldMk cId="1423143388" sldId="456"/>
        </pc:sldMkLst>
      </pc:sldChg>
      <pc:sldChg chg="del">
        <pc:chgData name="Kowalczik, Jeff" userId="9ebcb985-b04c-4260-b7cc-1706899660a6" providerId="ADAL" clId="{AB0DDCDB-C71B-49F9-90EC-686D95DE14AF}" dt="2021-10-20T12:22:15.280" v="16" actId="47"/>
        <pc:sldMkLst>
          <pc:docMk/>
          <pc:sldMk cId="489300508" sldId="457"/>
        </pc:sldMkLst>
      </pc:sldChg>
      <pc:sldChg chg="del">
        <pc:chgData name="Kowalczik, Jeff" userId="9ebcb985-b04c-4260-b7cc-1706899660a6" providerId="ADAL" clId="{AB0DDCDB-C71B-49F9-90EC-686D95DE14AF}" dt="2021-10-20T12:22:16.207" v="18" actId="47"/>
        <pc:sldMkLst>
          <pc:docMk/>
          <pc:sldMk cId="976376348" sldId="458"/>
        </pc:sldMkLst>
      </pc:sldChg>
      <pc:sldChg chg="del">
        <pc:chgData name="Kowalczik, Jeff" userId="9ebcb985-b04c-4260-b7cc-1706899660a6" providerId="ADAL" clId="{AB0DDCDB-C71B-49F9-90EC-686D95DE14AF}" dt="2021-10-20T12:22:16.673" v="19" actId="47"/>
        <pc:sldMkLst>
          <pc:docMk/>
          <pc:sldMk cId="1223053289" sldId="459"/>
        </pc:sldMkLst>
      </pc:sldChg>
      <pc:sldChg chg="del">
        <pc:chgData name="Kowalczik, Jeff" userId="9ebcb985-b04c-4260-b7cc-1706899660a6" providerId="ADAL" clId="{AB0DDCDB-C71B-49F9-90EC-686D95DE14AF}" dt="2021-10-20T12:24:12.616" v="40" actId="47"/>
        <pc:sldMkLst>
          <pc:docMk/>
          <pc:sldMk cId="3651861017" sldId="462"/>
        </pc:sldMkLst>
      </pc:sldChg>
      <pc:sldChg chg="del">
        <pc:chgData name="Kowalczik, Jeff" userId="9ebcb985-b04c-4260-b7cc-1706899660a6" providerId="ADAL" clId="{AB0DDCDB-C71B-49F9-90EC-686D95DE14AF}" dt="2021-10-20T12:24:11.905" v="38" actId="47"/>
        <pc:sldMkLst>
          <pc:docMk/>
          <pc:sldMk cId="3291876535" sldId="463"/>
        </pc:sldMkLst>
      </pc:sldChg>
      <pc:sldChg chg="del">
        <pc:chgData name="Kowalczik, Jeff" userId="9ebcb985-b04c-4260-b7cc-1706899660a6" providerId="ADAL" clId="{AB0DDCDB-C71B-49F9-90EC-686D95DE14AF}" dt="2021-10-20T12:24:41.334" v="58" actId="47"/>
        <pc:sldMkLst>
          <pc:docMk/>
          <pc:sldMk cId="143464518" sldId="464"/>
        </pc:sldMkLst>
      </pc:sldChg>
      <pc:sldChg chg="del">
        <pc:chgData name="Kowalczik, Jeff" userId="9ebcb985-b04c-4260-b7cc-1706899660a6" providerId="ADAL" clId="{AB0DDCDB-C71B-49F9-90EC-686D95DE14AF}" dt="2021-10-20T12:24:39.510" v="56" actId="47"/>
        <pc:sldMkLst>
          <pc:docMk/>
          <pc:sldMk cId="3978766676" sldId="466"/>
        </pc:sldMkLst>
      </pc:sldChg>
      <pc:sldChg chg="del">
        <pc:chgData name="Kowalczik, Jeff" userId="9ebcb985-b04c-4260-b7cc-1706899660a6" providerId="ADAL" clId="{AB0DDCDB-C71B-49F9-90EC-686D95DE14AF}" dt="2021-10-20T12:24:44.511" v="61" actId="47"/>
        <pc:sldMkLst>
          <pc:docMk/>
          <pc:sldMk cId="1556027473" sldId="467"/>
        </pc:sldMkLst>
      </pc:sldChg>
      <pc:sldChg chg="del">
        <pc:chgData name="Kowalczik, Jeff" userId="9ebcb985-b04c-4260-b7cc-1706899660a6" providerId="ADAL" clId="{AB0DDCDB-C71B-49F9-90EC-686D95DE14AF}" dt="2021-10-26T13:36:48.045" v="4732" actId="47"/>
        <pc:sldMkLst>
          <pc:docMk/>
          <pc:sldMk cId="1682180740" sldId="468"/>
        </pc:sldMkLst>
      </pc:sldChg>
      <pc:sldChg chg="del modNotesTx">
        <pc:chgData name="Kowalczik, Jeff" userId="9ebcb985-b04c-4260-b7cc-1706899660a6" providerId="ADAL" clId="{AB0DDCDB-C71B-49F9-90EC-686D95DE14AF}" dt="2021-10-27T17:08:30.063" v="6120" actId="47"/>
        <pc:sldMkLst>
          <pc:docMk/>
          <pc:sldMk cId="3458923219" sldId="470"/>
        </pc:sldMkLst>
      </pc:sldChg>
      <pc:sldChg chg="modSp mod">
        <pc:chgData name="Kowalczik, Jeff" userId="9ebcb985-b04c-4260-b7cc-1706899660a6" providerId="ADAL" clId="{AB0DDCDB-C71B-49F9-90EC-686D95DE14AF}" dt="2021-10-27T17:10:09.780" v="6224"/>
        <pc:sldMkLst>
          <pc:docMk/>
          <pc:sldMk cId="2039733901" sldId="471"/>
        </pc:sldMkLst>
        <pc:spChg chg="mod">
          <ac:chgData name="Kowalczik, Jeff" userId="9ebcb985-b04c-4260-b7cc-1706899660a6" providerId="ADAL" clId="{AB0DDCDB-C71B-49F9-90EC-686D95DE14AF}" dt="2021-10-27T17:08:40.490" v="6124" actId="20577"/>
          <ac:spMkLst>
            <pc:docMk/>
            <pc:sldMk cId="2039733901" sldId="471"/>
            <ac:spMk id="3" creationId="{9BBFB43D-5D2E-40A1-A077-EB3A115D9810}"/>
          </ac:spMkLst>
        </pc:spChg>
        <pc:spChg chg="mod">
          <ac:chgData name="Kowalczik, Jeff" userId="9ebcb985-b04c-4260-b7cc-1706899660a6" providerId="ADAL" clId="{AB0DDCDB-C71B-49F9-90EC-686D95DE14AF}" dt="2021-10-27T17:10:09.780" v="6224"/>
          <ac:spMkLst>
            <pc:docMk/>
            <pc:sldMk cId="2039733901" sldId="471"/>
            <ac:spMk id="5" creationId="{1BE660E6-F4DB-416D-8362-A88F69B22863}"/>
          </ac:spMkLst>
        </pc:spChg>
        <pc:spChg chg="mod">
          <ac:chgData name="Kowalczik, Jeff" userId="9ebcb985-b04c-4260-b7cc-1706899660a6" providerId="ADAL" clId="{AB0DDCDB-C71B-49F9-90EC-686D95DE14AF}" dt="2021-10-27T17:08:55.742" v="6125"/>
          <ac:spMkLst>
            <pc:docMk/>
            <pc:sldMk cId="2039733901" sldId="471"/>
            <ac:spMk id="6" creationId="{14352949-CCA2-4BD2-8B92-EA30E6775662}"/>
          </ac:spMkLst>
        </pc:spChg>
        <pc:spChg chg="mod">
          <ac:chgData name="Kowalczik, Jeff" userId="9ebcb985-b04c-4260-b7cc-1706899660a6" providerId="ADAL" clId="{AB0DDCDB-C71B-49F9-90EC-686D95DE14AF}" dt="2021-10-27T17:08:59.674" v="6126"/>
          <ac:spMkLst>
            <pc:docMk/>
            <pc:sldMk cId="2039733901" sldId="471"/>
            <ac:spMk id="8" creationId="{5F672408-6245-4EEC-A5AD-5CD318D37252}"/>
          </ac:spMkLst>
        </pc:spChg>
      </pc:sldChg>
      <pc:sldChg chg="modSp mod">
        <pc:chgData name="Kowalczik, Jeff" userId="9ebcb985-b04c-4260-b7cc-1706899660a6" providerId="ADAL" clId="{AB0DDCDB-C71B-49F9-90EC-686D95DE14AF}" dt="2021-10-27T17:10:36.550" v="6255" actId="20577"/>
        <pc:sldMkLst>
          <pc:docMk/>
          <pc:sldMk cId="239585821" sldId="492"/>
        </pc:sldMkLst>
        <pc:spChg chg="mod">
          <ac:chgData name="Kowalczik, Jeff" userId="9ebcb985-b04c-4260-b7cc-1706899660a6" providerId="ADAL" clId="{AB0DDCDB-C71B-49F9-90EC-686D95DE14AF}" dt="2021-10-27T17:10:36.550" v="6255" actId="20577"/>
          <ac:spMkLst>
            <pc:docMk/>
            <pc:sldMk cId="239585821" sldId="492"/>
            <ac:spMk id="6" creationId="{E0DF229F-6A18-4992-AB77-8980333D8D92}"/>
          </ac:spMkLst>
        </pc:spChg>
      </pc:sldChg>
      <pc:sldChg chg="del">
        <pc:chgData name="Kowalczik, Jeff" userId="9ebcb985-b04c-4260-b7cc-1706899660a6" providerId="ADAL" clId="{AB0DDCDB-C71B-49F9-90EC-686D95DE14AF}" dt="2021-10-20T12:24:07.475" v="24" actId="47"/>
        <pc:sldMkLst>
          <pc:docMk/>
          <pc:sldMk cId="1338864033" sldId="509"/>
        </pc:sldMkLst>
      </pc:sldChg>
      <pc:sldChg chg="del">
        <pc:chgData name="Kowalczik, Jeff" userId="9ebcb985-b04c-4260-b7cc-1706899660a6" providerId="ADAL" clId="{AB0DDCDB-C71B-49F9-90EC-686D95DE14AF}" dt="2021-10-20T12:24:07.772" v="25" actId="47"/>
        <pc:sldMkLst>
          <pc:docMk/>
          <pc:sldMk cId="2581220124" sldId="510"/>
        </pc:sldMkLst>
      </pc:sldChg>
      <pc:sldChg chg="add del">
        <pc:chgData name="Kowalczik, Jeff" userId="9ebcb985-b04c-4260-b7cc-1706899660a6" providerId="ADAL" clId="{AB0DDCDB-C71B-49F9-90EC-686D95DE14AF}" dt="2021-10-25T00:40:36.904" v="990" actId="47"/>
        <pc:sldMkLst>
          <pc:docMk/>
          <pc:sldMk cId="1534324484" sldId="534"/>
        </pc:sldMkLst>
      </pc:sldChg>
      <pc:sldChg chg="addSp delSp modSp mod ord modTransition chgLayout modNotesTx">
        <pc:chgData name="Kowalczik, Jeff" userId="9ebcb985-b04c-4260-b7cc-1706899660a6" providerId="ADAL" clId="{AB0DDCDB-C71B-49F9-90EC-686D95DE14AF}" dt="2021-10-28T13:15:50.063" v="12685" actId="6549"/>
        <pc:sldMkLst>
          <pc:docMk/>
          <pc:sldMk cId="839455506" sldId="538"/>
        </pc:sldMkLst>
        <pc:spChg chg="mod ord">
          <ac:chgData name="Kowalczik, Jeff" userId="9ebcb985-b04c-4260-b7cc-1706899660a6" providerId="ADAL" clId="{AB0DDCDB-C71B-49F9-90EC-686D95DE14AF}" dt="2021-10-28T13:12:35.821" v="12595" actId="404"/>
          <ac:spMkLst>
            <pc:docMk/>
            <pc:sldMk cId="839455506" sldId="538"/>
            <ac:spMk id="2" creationId="{91E4967F-0E50-4613-834C-139860A48531}"/>
          </ac:spMkLst>
        </pc:spChg>
        <pc:spChg chg="add del mod">
          <ac:chgData name="Kowalczik, Jeff" userId="9ebcb985-b04c-4260-b7cc-1706899660a6" providerId="ADAL" clId="{AB0DDCDB-C71B-49F9-90EC-686D95DE14AF}" dt="2021-10-27T17:20:07.969" v="6838" actId="6264"/>
          <ac:spMkLst>
            <pc:docMk/>
            <pc:sldMk cId="839455506" sldId="538"/>
            <ac:spMk id="3" creationId="{0BB2363F-4FE6-4602-89CC-F9A03CBBBFAE}"/>
          </ac:spMkLst>
        </pc:spChg>
        <pc:spChg chg="add mod ord">
          <ac:chgData name="Kowalczik, Jeff" userId="9ebcb985-b04c-4260-b7cc-1706899660a6" providerId="ADAL" clId="{AB0DDCDB-C71B-49F9-90EC-686D95DE14AF}" dt="2021-10-28T13:15:50.063" v="12685" actId="6549"/>
          <ac:spMkLst>
            <pc:docMk/>
            <pc:sldMk cId="839455506" sldId="538"/>
            <ac:spMk id="3" creationId="{EB9BC201-4733-4EE5-9D77-DDF2A12C5DA0}"/>
          </ac:spMkLst>
        </pc:spChg>
        <pc:spChg chg="add del mod">
          <ac:chgData name="Kowalczik, Jeff" userId="9ebcb985-b04c-4260-b7cc-1706899660a6" providerId="ADAL" clId="{AB0DDCDB-C71B-49F9-90EC-686D95DE14AF}" dt="2021-10-27T17:20:07.969" v="6838" actId="6264"/>
          <ac:spMkLst>
            <pc:docMk/>
            <pc:sldMk cId="839455506" sldId="538"/>
            <ac:spMk id="4" creationId="{6777E299-8E61-4D92-AEFB-342164622406}"/>
          </ac:spMkLst>
        </pc:spChg>
        <pc:spChg chg="mod ord">
          <ac:chgData name="Kowalczik, Jeff" userId="9ebcb985-b04c-4260-b7cc-1706899660a6" providerId="ADAL" clId="{AB0DDCDB-C71B-49F9-90EC-686D95DE14AF}" dt="2021-10-28T13:12:52.350" v="12604" actId="20577"/>
          <ac:spMkLst>
            <pc:docMk/>
            <pc:sldMk cId="839455506" sldId="538"/>
            <ac:spMk id="5" creationId="{428A3AB5-A34D-411B-9CCB-F7F342F2BBA7}"/>
          </ac:spMkLst>
        </pc:spChg>
        <pc:spChg chg="add del mod ord">
          <ac:chgData name="Kowalczik, Jeff" userId="9ebcb985-b04c-4260-b7cc-1706899660a6" providerId="ADAL" clId="{AB0DDCDB-C71B-49F9-90EC-686D95DE14AF}" dt="2021-10-27T17:20:07.969" v="6838" actId="6264"/>
          <ac:spMkLst>
            <pc:docMk/>
            <pc:sldMk cId="839455506" sldId="538"/>
            <ac:spMk id="6" creationId="{77B43702-F19E-412D-8B2A-E273ED0AACA0}"/>
          </ac:spMkLst>
        </pc:spChg>
        <pc:spChg chg="add del mod">
          <ac:chgData name="Kowalczik, Jeff" userId="9ebcb985-b04c-4260-b7cc-1706899660a6" providerId="ADAL" clId="{AB0DDCDB-C71B-49F9-90EC-686D95DE14AF}" dt="2021-10-28T13:14:07.104" v="12622" actId="478"/>
          <ac:spMkLst>
            <pc:docMk/>
            <pc:sldMk cId="839455506" sldId="538"/>
            <ac:spMk id="9" creationId="{D62CA1C8-D7E7-49D0-A437-6197B01A256A}"/>
          </ac:spMkLst>
        </pc:spChg>
        <pc:picChg chg="mod">
          <ac:chgData name="Kowalczik, Jeff" userId="9ebcb985-b04c-4260-b7cc-1706899660a6" providerId="ADAL" clId="{AB0DDCDB-C71B-49F9-90EC-686D95DE14AF}" dt="2021-10-25T00:19:20.426" v="448" actId="1037"/>
          <ac:picMkLst>
            <pc:docMk/>
            <pc:sldMk cId="839455506" sldId="538"/>
            <ac:picMk id="8" creationId="{84D152A3-D7D0-45A6-BBBA-EAB5998B04DE}"/>
          </ac:picMkLst>
        </pc:picChg>
        <pc:picChg chg="del">
          <ac:chgData name="Kowalczik, Jeff" userId="9ebcb985-b04c-4260-b7cc-1706899660a6" providerId="ADAL" clId="{AB0DDCDB-C71B-49F9-90EC-686D95DE14AF}" dt="2021-10-25T00:19:09.416" v="415" actId="478"/>
          <ac:picMkLst>
            <pc:docMk/>
            <pc:sldMk cId="839455506" sldId="538"/>
            <ac:picMk id="9" creationId="{EFCEB597-62AA-4DD5-BE10-EF038AC68DC9}"/>
          </ac:picMkLst>
        </pc:picChg>
        <pc:picChg chg="del">
          <ac:chgData name="Kowalczik, Jeff" userId="9ebcb985-b04c-4260-b7cc-1706899660a6" providerId="ADAL" clId="{AB0DDCDB-C71B-49F9-90EC-686D95DE14AF}" dt="2021-10-25T00:19:10.350" v="416" actId="478"/>
          <ac:picMkLst>
            <pc:docMk/>
            <pc:sldMk cId="839455506" sldId="538"/>
            <ac:picMk id="11" creationId="{331A8D8B-6104-469D-9AA7-20D73078EBFE}"/>
          </ac:picMkLst>
        </pc:picChg>
        <pc:picChg chg="mod">
          <ac:chgData name="Kowalczik, Jeff" userId="9ebcb985-b04c-4260-b7cc-1706899660a6" providerId="ADAL" clId="{AB0DDCDB-C71B-49F9-90EC-686D95DE14AF}" dt="2021-10-25T00:19:20.426" v="448" actId="1037"/>
          <ac:picMkLst>
            <pc:docMk/>
            <pc:sldMk cId="839455506" sldId="538"/>
            <ac:picMk id="21" creationId="{4662CAAA-5413-4D2B-AAAC-52A95799EC0A}"/>
          </ac:picMkLst>
        </pc:picChg>
      </pc:sldChg>
      <pc:sldChg chg="delSp modSp mod ord">
        <pc:chgData name="Kowalczik, Jeff" userId="9ebcb985-b04c-4260-b7cc-1706899660a6" providerId="ADAL" clId="{AB0DDCDB-C71B-49F9-90EC-686D95DE14AF}" dt="2021-10-28T13:27:21.658" v="12797" actId="20577"/>
        <pc:sldMkLst>
          <pc:docMk/>
          <pc:sldMk cId="1717091533" sldId="566"/>
        </pc:sldMkLst>
        <pc:spChg chg="mod">
          <ac:chgData name="Kowalczik, Jeff" userId="9ebcb985-b04c-4260-b7cc-1706899660a6" providerId="ADAL" clId="{AB0DDCDB-C71B-49F9-90EC-686D95DE14AF}" dt="2021-10-27T17:21:49.919" v="6892" actId="20577"/>
          <ac:spMkLst>
            <pc:docMk/>
            <pc:sldMk cId="1717091533" sldId="566"/>
            <ac:spMk id="2" creationId="{91E4967F-0E50-4613-834C-139860A48531}"/>
          </ac:spMkLst>
        </pc:spChg>
        <pc:spChg chg="mod">
          <ac:chgData name="Kowalczik, Jeff" userId="9ebcb985-b04c-4260-b7cc-1706899660a6" providerId="ADAL" clId="{AB0DDCDB-C71B-49F9-90EC-686D95DE14AF}" dt="2021-10-25T00:22:17.475" v="533" actId="1037"/>
          <ac:spMkLst>
            <pc:docMk/>
            <pc:sldMk cId="1717091533" sldId="566"/>
            <ac:spMk id="3" creationId="{2BB02A7C-71F1-4E71-9B4A-F0D51F4A610E}"/>
          </ac:spMkLst>
        </pc:spChg>
        <pc:spChg chg="mod">
          <ac:chgData name="Kowalczik, Jeff" userId="9ebcb985-b04c-4260-b7cc-1706899660a6" providerId="ADAL" clId="{AB0DDCDB-C71B-49F9-90EC-686D95DE14AF}" dt="2021-10-28T13:27:21.658" v="12797" actId="20577"/>
          <ac:spMkLst>
            <pc:docMk/>
            <pc:sldMk cId="1717091533" sldId="566"/>
            <ac:spMk id="5" creationId="{428A3AB5-A34D-411B-9CCB-F7F342F2BBA7}"/>
          </ac:spMkLst>
        </pc:spChg>
        <pc:picChg chg="mod">
          <ac:chgData name="Kowalczik, Jeff" userId="9ebcb985-b04c-4260-b7cc-1706899660a6" providerId="ADAL" clId="{AB0DDCDB-C71B-49F9-90EC-686D95DE14AF}" dt="2021-10-25T00:22:17.475" v="533" actId="1037"/>
          <ac:picMkLst>
            <pc:docMk/>
            <pc:sldMk cId="1717091533" sldId="566"/>
            <ac:picMk id="8" creationId="{84D152A3-D7D0-45A6-BBBA-EAB5998B04DE}"/>
          </ac:picMkLst>
        </pc:picChg>
        <pc:picChg chg="del">
          <ac:chgData name="Kowalczik, Jeff" userId="9ebcb985-b04c-4260-b7cc-1706899660a6" providerId="ADAL" clId="{AB0DDCDB-C71B-49F9-90EC-686D95DE14AF}" dt="2021-10-25T00:22:03.950" v="504" actId="478"/>
          <ac:picMkLst>
            <pc:docMk/>
            <pc:sldMk cId="1717091533" sldId="566"/>
            <ac:picMk id="9" creationId="{EFCEB597-62AA-4DD5-BE10-EF038AC68DC9}"/>
          </ac:picMkLst>
        </pc:picChg>
        <pc:picChg chg="mod">
          <ac:chgData name="Kowalczik, Jeff" userId="9ebcb985-b04c-4260-b7cc-1706899660a6" providerId="ADAL" clId="{AB0DDCDB-C71B-49F9-90EC-686D95DE14AF}" dt="2021-10-25T00:22:17.475" v="533" actId="1037"/>
          <ac:picMkLst>
            <pc:docMk/>
            <pc:sldMk cId="1717091533" sldId="566"/>
            <ac:picMk id="10" creationId="{0DB3C750-F689-4666-B189-13C6FB9471BC}"/>
          </ac:picMkLst>
        </pc:picChg>
        <pc:picChg chg="del">
          <ac:chgData name="Kowalczik, Jeff" userId="9ebcb985-b04c-4260-b7cc-1706899660a6" providerId="ADAL" clId="{AB0DDCDB-C71B-49F9-90EC-686D95DE14AF}" dt="2021-10-25T00:22:03.228" v="503" actId="478"/>
          <ac:picMkLst>
            <pc:docMk/>
            <pc:sldMk cId="1717091533" sldId="566"/>
            <ac:picMk id="11" creationId="{331A8D8B-6104-469D-9AA7-20D73078EBFE}"/>
          </ac:picMkLst>
        </pc:picChg>
        <pc:picChg chg="mod">
          <ac:chgData name="Kowalczik, Jeff" userId="9ebcb985-b04c-4260-b7cc-1706899660a6" providerId="ADAL" clId="{AB0DDCDB-C71B-49F9-90EC-686D95DE14AF}" dt="2021-10-25T00:22:17.475" v="533" actId="1037"/>
          <ac:picMkLst>
            <pc:docMk/>
            <pc:sldMk cId="1717091533" sldId="566"/>
            <ac:picMk id="19" creationId="{573755C3-A9C5-44F3-9777-F48DCE2C555D}"/>
          </ac:picMkLst>
        </pc:picChg>
      </pc:sldChg>
      <pc:sldChg chg="addSp delSp modSp mod ord chgLayout">
        <pc:chgData name="Kowalczik, Jeff" userId="9ebcb985-b04c-4260-b7cc-1706899660a6" providerId="ADAL" clId="{AB0DDCDB-C71B-49F9-90EC-686D95DE14AF}" dt="2021-10-27T18:26:40.718" v="7913"/>
        <pc:sldMkLst>
          <pc:docMk/>
          <pc:sldMk cId="2869822799" sldId="568"/>
        </pc:sldMkLst>
        <pc:spChg chg="mod ord">
          <ac:chgData name="Kowalczik, Jeff" userId="9ebcb985-b04c-4260-b7cc-1706899660a6" providerId="ADAL" clId="{AB0DDCDB-C71B-49F9-90EC-686D95DE14AF}" dt="2021-10-27T18:04:16.588" v="6918" actId="20577"/>
          <ac:spMkLst>
            <pc:docMk/>
            <pc:sldMk cId="2869822799" sldId="568"/>
            <ac:spMk id="2" creationId="{91E4967F-0E50-4613-834C-139860A48531}"/>
          </ac:spMkLst>
        </pc:spChg>
        <pc:spChg chg="mod">
          <ac:chgData name="Kowalczik, Jeff" userId="9ebcb985-b04c-4260-b7cc-1706899660a6" providerId="ADAL" clId="{AB0DDCDB-C71B-49F9-90EC-686D95DE14AF}" dt="2021-10-25T00:26:17.901" v="603" actId="1037"/>
          <ac:spMkLst>
            <pc:docMk/>
            <pc:sldMk cId="2869822799" sldId="568"/>
            <ac:spMk id="3" creationId="{D6DAF29F-BDFC-4818-9C18-34907A1CB114}"/>
          </ac:spMkLst>
        </pc:spChg>
        <pc:spChg chg="add del mod">
          <ac:chgData name="Kowalczik, Jeff" userId="9ebcb985-b04c-4260-b7cc-1706899660a6" providerId="ADAL" clId="{AB0DDCDB-C71B-49F9-90EC-686D95DE14AF}" dt="2021-10-25T00:26:04.743" v="574" actId="6264"/>
          <ac:spMkLst>
            <pc:docMk/>
            <pc:sldMk cId="2869822799" sldId="568"/>
            <ac:spMk id="4" creationId="{575F6DB2-68CF-45EA-99A2-1EA5B46B03C7}"/>
          </ac:spMkLst>
        </pc:spChg>
        <pc:spChg chg="mod ord">
          <ac:chgData name="Kowalczik, Jeff" userId="9ebcb985-b04c-4260-b7cc-1706899660a6" providerId="ADAL" clId="{AB0DDCDB-C71B-49F9-90EC-686D95DE14AF}" dt="2021-10-27T18:04:13.734" v="6917" actId="6549"/>
          <ac:spMkLst>
            <pc:docMk/>
            <pc:sldMk cId="2869822799" sldId="568"/>
            <ac:spMk id="5" creationId="{428A3AB5-A34D-411B-9CCB-F7F342F2BBA7}"/>
          </ac:spMkLst>
        </pc:spChg>
        <pc:spChg chg="add del mod">
          <ac:chgData name="Kowalczik, Jeff" userId="9ebcb985-b04c-4260-b7cc-1706899660a6" providerId="ADAL" clId="{AB0DDCDB-C71B-49F9-90EC-686D95DE14AF}" dt="2021-10-25T00:26:04.743" v="574" actId="6264"/>
          <ac:spMkLst>
            <pc:docMk/>
            <pc:sldMk cId="2869822799" sldId="568"/>
            <ac:spMk id="6" creationId="{BDADED23-037F-4A31-9051-1F46EF2DC853}"/>
          </ac:spMkLst>
        </pc:spChg>
        <pc:spChg chg="add del mod ord">
          <ac:chgData name="Kowalczik, Jeff" userId="9ebcb985-b04c-4260-b7cc-1706899660a6" providerId="ADAL" clId="{AB0DDCDB-C71B-49F9-90EC-686D95DE14AF}" dt="2021-10-25T00:26:07.658" v="575" actId="478"/>
          <ac:spMkLst>
            <pc:docMk/>
            <pc:sldMk cId="2869822799" sldId="568"/>
            <ac:spMk id="7" creationId="{D809F22A-E7A1-4FAE-8E2D-49C9AF47ABA3}"/>
          </ac:spMkLst>
        </pc:spChg>
        <pc:picChg chg="mod">
          <ac:chgData name="Kowalczik, Jeff" userId="9ebcb985-b04c-4260-b7cc-1706899660a6" providerId="ADAL" clId="{AB0DDCDB-C71B-49F9-90EC-686D95DE14AF}" dt="2021-10-25T00:28:51.824" v="764" actId="14100"/>
          <ac:picMkLst>
            <pc:docMk/>
            <pc:sldMk cId="2869822799" sldId="568"/>
            <ac:picMk id="8" creationId="{84D152A3-D7D0-45A6-BBBA-EAB5998B04DE}"/>
          </ac:picMkLst>
        </pc:picChg>
        <pc:picChg chg="del">
          <ac:chgData name="Kowalczik, Jeff" userId="9ebcb985-b04c-4260-b7cc-1706899660a6" providerId="ADAL" clId="{AB0DDCDB-C71B-49F9-90EC-686D95DE14AF}" dt="2021-10-25T00:25:48.589" v="573" actId="478"/>
          <ac:picMkLst>
            <pc:docMk/>
            <pc:sldMk cId="2869822799" sldId="568"/>
            <ac:picMk id="9" creationId="{EFCEB597-62AA-4DD5-BE10-EF038AC68DC9}"/>
          </ac:picMkLst>
        </pc:picChg>
        <pc:picChg chg="mod">
          <ac:chgData name="Kowalczik, Jeff" userId="9ebcb985-b04c-4260-b7cc-1706899660a6" providerId="ADAL" clId="{AB0DDCDB-C71B-49F9-90EC-686D95DE14AF}" dt="2021-10-25T00:26:17.901" v="603" actId="1037"/>
          <ac:picMkLst>
            <pc:docMk/>
            <pc:sldMk cId="2869822799" sldId="568"/>
            <ac:picMk id="10" creationId="{0DB3C750-F689-4666-B189-13C6FB9471BC}"/>
          </ac:picMkLst>
        </pc:picChg>
        <pc:picChg chg="del">
          <ac:chgData name="Kowalczik, Jeff" userId="9ebcb985-b04c-4260-b7cc-1706899660a6" providerId="ADAL" clId="{AB0DDCDB-C71B-49F9-90EC-686D95DE14AF}" dt="2021-10-25T00:25:47.723" v="572" actId="478"/>
          <ac:picMkLst>
            <pc:docMk/>
            <pc:sldMk cId="2869822799" sldId="568"/>
            <ac:picMk id="11" creationId="{331A8D8B-6104-469D-9AA7-20D73078EBFE}"/>
          </ac:picMkLst>
        </pc:picChg>
        <pc:picChg chg="mod">
          <ac:chgData name="Kowalczik, Jeff" userId="9ebcb985-b04c-4260-b7cc-1706899660a6" providerId="ADAL" clId="{AB0DDCDB-C71B-49F9-90EC-686D95DE14AF}" dt="2021-10-25T00:26:17.901" v="603" actId="1037"/>
          <ac:picMkLst>
            <pc:docMk/>
            <pc:sldMk cId="2869822799" sldId="568"/>
            <ac:picMk id="19" creationId="{573755C3-A9C5-44F3-9777-F48DCE2C555D}"/>
          </ac:picMkLst>
        </pc:picChg>
      </pc:sldChg>
      <pc:sldChg chg="addSp delSp modSp mod ord chgLayout">
        <pc:chgData name="Kowalczik, Jeff" userId="9ebcb985-b04c-4260-b7cc-1706899660a6" providerId="ADAL" clId="{AB0DDCDB-C71B-49F9-90EC-686D95DE14AF}" dt="2021-10-27T18:26:40.718" v="7913"/>
        <pc:sldMkLst>
          <pc:docMk/>
          <pc:sldMk cId="1202664766" sldId="569"/>
        </pc:sldMkLst>
        <pc:spChg chg="mod ord">
          <ac:chgData name="Kowalczik, Jeff" userId="9ebcb985-b04c-4260-b7cc-1706899660a6" providerId="ADAL" clId="{AB0DDCDB-C71B-49F9-90EC-686D95DE14AF}" dt="2021-10-27T18:04:33.349" v="6969" actId="6549"/>
          <ac:spMkLst>
            <pc:docMk/>
            <pc:sldMk cId="1202664766" sldId="569"/>
            <ac:spMk id="2" creationId="{91E4967F-0E50-4613-834C-139860A48531}"/>
          </ac:spMkLst>
        </pc:spChg>
        <pc:spChg chg="mod">
          <ac:chgData name="Kowalczik, Jeff" userId="9ebcb985-b04c-4260-b7cc-1706899660a6" providerId="ADAL" clId="{AB0DDCDB-C71B-49F9-90EC-686D95DE14AF}" dt="2021-10-25T00:26:50.360" v="636" actId="1037"/>
          <ac:spMkLst>
            <pc:docMk/>
            <pc:sldMk cId="1202664766" sldId="569"/>
            <ac:spMk id="3" creationId="{7E7B81CB-7D54-4447-9FCE-B1C4CD8C20FC}"/>
          </ac:spMkLst>
        </pc:spChg>
        <pc:spChg chg="add del mod">
          <ac:chgData name="Kowalczik, Jeff" userId="9ebcb985-b04c-4260-b7cc-1706899660a6" providerId="ADAL" clId="{AB0DDCDB-C71B-49F9-90EC-686D95DE14AF}" dt="2021-10-25T00:57:21.121" v="1705" actId="6264"/>
          <ac:spMkLst>
            <pc:docMk/>
            <pc:sldMk cId="1202664766" sldId="569"/>
            <ac:spMk id="4" creationId="{0A21B833-F864-439D-A204-4674E9139A62}"/>
          </ac:spMkLst>
        </pc:spChg>
        <pc:spChg chg="mod ord">
          <ac:chgData name="Kowalczik, Jeff" userId="9ebcb985-b04c-4260-b7cc-1706899660a6" providerId="ADAL" clId="{AB0DDCDB-C71B-49F9-90EC-686D95DE14AF}" dt="2021-10-27T18:04:36.331" v="6970" actId="20577"/>
          <ac:spMkLst>
            <pc:docMk/>
            <pc:sldMk cId="1202664766" sldId="569"/>
            <ac:spMk id="5" creationId="{428A3AB5-A34D-411B-9CCB-F7F342F2BBA7}"/>
          </ac:spMkLst>
        </pc:spChg>
        <pc:spChg chg="add del mod">
          <ac:chgData name="Kowalczik, Jeff" userId="9ebcb985-b04c-4260-b7cc-1706899660a6" providerId="ADAL" clId="{AB0DDCDB-C71B-49F9-90EC-686D95DE14AF}" dt="2021-10-25T00:57:21.121" v="1705" actId="6264"/>
          <ac:spMkLst>
            <pc:docMk/>
            <pc:sldMk cId="1202664766" sldId="569"/>
            <ac:spMk id="6" creationId="{F4FB339A-A887-4FBF-B615-48B2C7BD6545}"/>
          </ac:spMkLst>
        </pc:spChg>
        <pc:spChg chg="add del mod ord">
          <ac:chgData name="Kowalczik, Jeff" userId="9ebcb985-b04c-4260-b7cc-1706899660a6" providerId="ADAL" clId="{AB0DDCDB-C71B-49F9-90EC-686D95DE14AF}" dt="2021-10-25T00:57:23.444" v="1706" actId="478"/>
          <ac:spMkLst>
            <pc:docMk/>
            <pc:sldMk cId="1202664766" sldId="569"/>
            <ac:spMk id="7" creationId="{818DA3B0-F25B-47AC-9A7C-03CF09176DF0}"/>
          </ac:spMkLst>
        </pc:spChg>
        <pc:picChg chg="mod">
          <ac:chgData name="Kowalczik, Jeff" userId="9ebcb985-b04c-4260-b7cc-1706899660a6" providerId="ADAL" clId="{AB0DDCDB-C71B-49F9-90EC-686D95DE14AF}" dt="2021-10-25T00:26:50.360" v="636" actId="1037"/>
          <ac:picMkLst>
            <pc:docMk/>
            <pc:sldMk cId="1202664766" sldId="569"/>
            <ac:picMk id="8" creationId="{84D152A3-D7D0-45A6-BBBA-EAB5998B04DE}"/>
          </ac:picMkLst>
        </pc:picChg>
        <pc:picChg chg="del">
          <ac:chgData name="Kowalczik, Jeff" userId="9ebcb985-b04c-4260-b7cc-1706899660a6" providerId="ADAL" clId="{AB0DDCDB-C71B-49F9-90EC-686D95DE14AF}" dt="2021-10-25T00:26:40.845" v="607" actId="478"/>
          <ac:picMkLst>
            <pc:docMk/>
            <pc:sldMk cId="1202664766" sldId="569"/>
            <ac:picMk id="9" creationId="{EFCEB597-62AA-4DD5-BE10-EF038AC68DC9}"/>
          </ac:picMkLst>
        </pc:picChg>
        <pc:picChg chg="mod">
          <ac:chgData name="Kowalczik, Jeff" userId="9ebcb985-b04c-4260-b7cc-1706899660a6" providerId="ADAL" clId="{AB0DDCDB-C71B-49F9-90EC-686D95DE14AF}" dt="2021-10-25T00:26:50.360" v="636" actId="1037"/>
          <ac:picMkLst>
            <pc:docMk/>
            <pc:sldMk cId="1202664766" sldId="569"/>
            <ac:picMk id="10" creationId="{0DB3C750-F689-4666-B189-13C6FB9471BC}"/>
          </ac:picMkLst>
        </pc:picChg>
        <pc:picChg chg="del">
          <ac:chgData name="Kowalczik, Jeff" userId="9ebcb985-b04c-4260-b7cc-1706899660a6" providerId="ADAL" clId="{AB0DDCDB-C71B-49F9-90EC-686D95DE14AF}" dt="2021-10-25T00:26:41.598" v="608" actId="478"/>
          <ac:picMkLst>
            <pc:docMk/>
            <pc:sldMk cId="1202664766" sldId="569"/>
            <ac:picMk id="11" creationId="{331A8D8B-6104-469D-9AA7-20D73078EBFE}"/>
          </ac:picMkLst>
        </pc:picChg>
        <pc:picChg chg="mod">
          <ac:chgData name="Kowalczik, Jeff" userId="9ebcb985-b04c-4260-b7cc-1706899660a6" providerId="ADAL" clId="{AB0DDCDB-C71B-49F9-90EC-686D95DE14AF}" dt="2021-10-25T00:26:50.360" v="636" actId="1037"/>
          <ac:picMkLst>
            <pc:docMk/>
            <pc:sldMk cId="1202664766" sldId="569"/>
            <ac:picMk id="19" creationId="{573755C3-A9C5-44F3-9777-F48DCE2C555D}"/>
          </ac:picMkLst>
        </pc:picChg>
      </pc:sldChg>
      <pc:sldChg chg="addSp delSp modSp mod ord chgLayout">
        <pc:chgData name="Kowalczik, Jeff" userId="9ebcb985-b04c-4260-b7cc-1706899660a6" providerId="ADAL" clId="{AB0DDCDB-C71B-49F9-90EC-686D95DE14AF}" dt="2021-10-27T18:26:40.718" v="7913"/>
        <pc:sldMkLst>
          <pc:docMk/>
          <pc:sldMk cId="1766071896" sldId="570"/>
        </pc:sldMkLst>
        <pc:spChg chg="mod ord">
          <ac:chgData name="Kowalczik, Jeff" userId="9ebcb985-b04c-4260-b7cc-1706899660a6" providerId="ADAL" clId="{AB0DDCDB-C71B-49F9-90EC-686D95DE14AF}" dt="2021-10-27T18:04:52.017" v="6977" actId="20577"/>
          <ac:spMkLst>
            <pc:docMk/>
            <pc:sldMk cId="1766071896" sldId="570"/>
            <ac:spMk id="2" creationId="{91E4967F-0E50-4613-834C-139860A48531}"/>
          </ac:spMkLst>
        </pc:spChg>
        <pc:spChg chg="mod">
          <ac:chgData name="Kowalczik, Jeff" userId="9ebcb985-b04c-4260-b7cc-1706899660a6" providerId="ADAL" clId="{AB0DDCDB-C71B-49F9-90EC-686D95DE14AF}" dt="2021-10-25T00:27:00.987" v="668" actId="1037"/>
          <ac:spMkLst>
            <pc:docMk/>
            <pc:sldMk cId="1766071896" sldId="570"/>
            <ac:spMk id="3" creationId="{496168D6-AEDB-49E9-A26F-A5F82650465F}"/>
          </ac:spMkLst>
        </pc:spChg>
        <pc:spChg chg="add del mod">
          <ac:chgData name="Kowalczik, Jeff" userId="9ebcb985-b04c-4260-b7cc-1706899660a6" providerId="ADAL" clId="{AB0DDCDB-C71B-49F9-90EC-686D95DE14AF}" dt="2021-10-25T00:27:03.114" v="669" actId="6264"/>
          <ac:spMkLst>
            <pc:docMk/>
            <pc:sldMk cId="1766071896" sldId="570"/>
            <ac:spMk id="4" creationId="{57B9FC88-E369-45CD-9901-ABD216A5BB3C}"/>
          </ac:spMkLst>
        </pc:spChg>
        <pc:spChg chg="mod ord">
          <ac:chgData name="Kowalczik, Jeff" userId="9ebcb985-b04c-4260-b7cc-1706899660a6" providerId="ADAL" clId="{AB0DDCDB-C71B-49F9-90EC-686D95DE14AF}" dt="2021-10-27T18:04:47.790" v="6975" actId="21"/>
          <ac:spMkLst>
            <pc:docMk/>
            <pc:sldMk cId="1766071896" sldId="570"/>
            <ac:spMk id="5" creationId="{428A3AB5-A34D-411B-9CCB-F7F342F2BBA7}"/>
          </ac:spMkLst>
        </pc:spChg>
        <pc:spChg chg="add del mod">
          <ac:chgData name="Kowalczik, Jeff" userId="9ebcb985-b04c-4260-b7cc-1706899660a6" providerId="ADAL" clId="{AB0DDCDB-C71B-49F9-90EC-686D95DE14AF}" dt="2021-10-25T00:27:03.114" v="669" actId="6264"/>
          <ac:spMkLst>
            <pc:docMk/>
            <pc:sldMk cId="1766071896" sldId="570"/>
            <ac:spMk id="6" creationId="{65FBA16D-60B0-4ACB-94F2-09BC80F87912}"/>
          </ac:spMkLst>
        </pc:spChg>
        <pc:spChg chg="add del mod ord">
          <ac:chgData name="Kowalczik, Jeff" userId="9ebcb985-b04c-4260-b7cc-1706899660a6" providerId="ADAL" clId="{AB0DDCDB-C71B-49F9-90EC-686D95DE14AF}" dt="2021-10-25T00:27:04.940" v="670" actId="478"/>
          <ac:spMkLst>
            <pc:docMk/>
            <pc:sldMk cId="1766071896" sldId="570"/>
            <ac:spMk id="7" creationId="{D92E898C-F286-4530-A921-9FEF86698674}"/>
          </ac:spMkLst>
        </pc:spChg>
        <pc:picChg chg="mod">
          <ac:chgData name="Kowalczik, Jeff" userId="9ebcb985-b04c-4260-b7cc-1706899660a6" providerId="ADAL" clId="{AB0DDCDB-C71B-49F9-90EC-686D95DE14AF}" dt="2021-10-25T00:27:00.987" v="668" actId="1037"/>
          <ac:picMkLst>
            <pc:docMk/>
            <pc:sldMk cId="1766071896" sldId="570"/>
            <ac:picMk id="8" creationId="{84D152A3-D7D0-45A6-BBBA-EAB5998B04DE}"/>
          </ac:picMkLst>
        </pc:picChg>
        <pc:picChg chg="del">
          <ac:chgData name="Kowalczik, Jeff" userId="9ebcb985-b04c-4260-b7cc-1706899660a6" providerId="ADAL" clId="{AB0DDCDB-C71B-49F9-90EC-686D95DE14AF}" dt="2021-10-25T00:26:55.599" v="637" actId="478"/>
          <ac:picMkLst>
            <pc:docMk/>
            <pc:sldMk cId="1766071896" sldId="570"/>
            <ac:picMk id="9" creationId="{EFCEB597-62AA-4DD5-BE10-EF038AC68DC9}"/>
          </ac:picMkLst>
        </pc:picChg>
        <pc:picChg chg="mod">
          <ac:chgData name="Kowalczik, Jeff" userId="9ebcb985-b04c-4260-b7cc-1706899660a6" providerId="ADAL" clId="{AB0DDCDB-C71B-49F9-90EC-686D95DE14AF}" dt="2021-10-25T00:27:00.987" v="668" actId="1037"/>
          <ac:picMkLst>
            <pc:docMk/>
            <pc:sldMk cId="1766071896" sldId="570"/>
            <ac:picMk id="10" creationId="{0DB3C750-F689-4666-B189-13C6FB9471BC}"/>
          </ac:picMkLst>
        </pc:picChg>
        <pc:picChg chg="del">
          <ac:chgData name="Kowalczik, Jeff" userId="9ebcb985-b04c-4260-b7cc-1706899660a6" providerId="ADAL" clId="{AB0DDCDB-C71B-49F9-90EC-686D95DE14AF}" dt="2021-10-25T00:26:56.476" v="638" actId="478"/>
          <ac:picMkLst>
            <pc:docMk/>
            <pc:sldMk cId="1766071896" sldId="570"/>
            <ac:picMk id="11" creationId="{331A8D8B-6104-469D-9AA7-20D73078EBFE}"/>
          </ac:picMkLst>
        </pc:picChg>
        <pc:picChg chg="mod">
          <ac:chgData name="Kowalczik, Jeff" userId="9ebcb985-b04c-4260-b7cc-1706899660a6" providerId="ADAL" clId="{AB0DDCDB-C71B-49F9-90EC-686D95DE14AF}" dt="2021-10-25T00:27:00.987" v="668" actId="1037"/>
          <ac:picMkLst>
            <pc:docMk/>
            <pc:sldMk cId="1766071896" sldId="570"/>
            <ac:picMk id="19" creationId="{573755C3-A9C5-44F3-9777-F48DCE2C555D}"/>
          </ac:picMkLst>
        </pc:picChg>
      </pc:sldChg>
      <pc:sldChg chg="addSp delSp modSp mod ord chgLayout">
        <pc:chgData name="Kowalczik, Jeff" userId="9ebcb985-b04c-4260-b7cc-1706899660a6" providerId="ADAL" clId="{AB0DDCDB-C71B-49F9-90EC-686D95DE14AF}" dt="2021-10-28T13:58:58.562" v="13904" actId="404"/>
        <pc:sldMkLst>
          <pc:docMk/>
          <pc:sldMk cId="4176972032" sldId="571"/>
        </pc:sldMkLst>
        <pc:spChg chg="mod ord">
          <ac:chgData name="Kowalczik, Jeff" userId="9ebcb985-b04c-4260-b7cc-1706899660a6" providerId="ADAL" clId="{AB0DDCDB-C71B-49F9-90EC-686D95DE14AF}" dt="2021-10-27T18:05:10.921" v="6982" actId="20577"/>
          <ac:spMkLst>
            <pc:docMk/>
            <pc:sldMk cId="4176972032" sldId="571"/>
            <ac:spMk id="2" creationId="{91E4967F-0E50-4613-834C-139860A48531}"/>
          </ac:spMkLst>
        </pc:spChg>
        <pc:spChg chg="mod">
          <ac:chgData name="Kowalczik, Jeff" userId="9ebcb985-b04c-4260-b7cc-1706899660a6" providerId="ADAL" clId="{AB0DDCDB-C71B-49F9-90EC-686D95DE14AF}" dt="2021-10-25T00:27:21.982" v="702" actId="1037"/>
          <ac:spMkLst>
            <pc:docMk/>
            <pc:sldMk cId="4176972032" sldId="571"/>
            <ac:spMk id="3" creationId="{BDD2D3D5-E774-4104-9F30-3A4A314A6140}"/>
          </ac:spMkLst>
        </pc:spChg>
        <pc:spChg chg="add del mod">
          <ac:chgData name="Kowalczik, Jeff" userId="9ebcb985-b04c-4260-b7cc-1706899660a6" providerId="ADAL" clId="{AB0DDCDB-C71B-49F9-90EC-686D95DE14AF}" dt="2021-10-25T00:27:12.434" v="673" actId="6264"/>
          <ac:spMkLst>
            <pc:docMk/>
            <pc:sldMk cId="4176972032" sldId="571"/>
            <ac:spMk id="4" creationId="{C2DB499E-1E5C-4FBB-9D67-804928875549}"/>
          </ac:spMkLst>
        </pc:spChg>
        <pc:spChg chg="mod ord">
          <ac:chgData name="Kowalczik, Jeff" userId="9ebcb985-b04c-4260-b7cc-1706899660a6" providerId="ADAL" clId="{AB0DDCDB-C71B-49F9-90EC-686D95DE14AF}" dt="2021-10-27T19:21:52.259" v="10254" actId="21"/>
          <ac:spMkLst>
            <pc:docMk/>
            <pc:sldMk cId="4176972032" sldId="571"/>
            <ac:spMk id="5" creationId="{428A3AB5-A34D-411B-9CCB-F7F342F2BBA7}"/>
          </ac:spMkLst>
        </pc:spChg>
        <pc:spChg chg="add del mod">
          <ac:chgData name="Kowalczik, Jeff" userId="9ebcb985-b04c-4260-b7cc-1706899660a6" providerId="ADAL" clId="{AB0DDCDB-C71B-49F9-90EC-686D95DE14AF}" dt="2021-10-25T00:27:12.434" v="673" actId="6264"/>
          <ac:spMkLst>
            <pc:docMk/>
            <pc:sldMk cId="4176972032" sldId="571"/>
            <ac:spMk id="6" creationId="{06652A0F-E9AA-4A30-B106-CE67A1E21801}"/>
          </ac:spMkLst>
        </pc:spChg>
        <pc:spChg chg="add del mod ord">
          <ac:chgData name="Kowalczik, Jeff" userId="9ebcb985-b04c-4260-b7cc-1706899660a6" providerId="ADAL" clId="{AB0DDCDB-C71B-49F9-90EC-686D95DE14AF}" dt="2021-10-25T00:27:16" v="674" actId="478"/>
          <ac:spMkLst>
            <pc:docMk/>
            <pc:sldMk cId="4176972032" sldId="571"/>
            <ac:spMk id="7" creationId="{B3E9E522-7EE5-4AF5-A7B0-75CD9DF0D00D}"/>
          </ac:spMkLst>
        </pc:spChg>
        <pc:spChg chg="add mod">
          <ac:chgData name="Kowalczik, Jeff" userId="9ebcb985-b04c-4260-b7cc-1706899660a6" providerId="ADAL" clId="{AB0DDCDB-C71B-49F9-90EC-686D95DE14AF}" dt="2021-10-28T13:58:58.562" v="13904" actId="404"/>
          <ac:spMkLst>
            <pc:docMk/>
            <pc:sldMk cId="4176972032" sldId="571"/>
            <ac:spMk id="9" creationId="{935C79AE-6ABE-431D-A59D-9E96EB99F1C5}"/>
          </ac:spMkLst>
        </pc:spChg>
        <pc:picChg chg="mod">
          <ac:chgData name="Kowalczik, Jeff" userId="9ebcb985-b04c-4260-b7cc-1706899660a6" providerId="ADAL" clId="{AB0DDCDB-C71B-49F9-90EC-686D95DE14AF}" dt="2021-10-25T00:27:21.982" v="702" actId="1037"/>
          <ac:picMkLst>
            <pc:docMk/>
            <pc:sldMk cId="4176972032" sldId="571"/>
            <ac:picMk id="8" creationId="{84D152A3-D7D0-45A6-BBBA-EAB5998B04DE}"/>
          </ac:picMkLst>
        </pc:picChg>
        <pc:picChg chg="del">
          <ac:chgData name="Kowalczik, Jeff" userId="9ebcb985-b04c-4260-b7cc-1706899660a6" providerId="ADAL" clId="{AB0DDCDB-C71B-49F9-90EC-686D95DE14AF}" dt="2021-10-25T00:27:11.382" v="672" actId="478"/>
          <ac:picMkLst>
            <pc:docMk/>
            <pc:sldMk cId="4176972032" sldId="571"/>
            <ac:picMk id="9" creationId="{EFCEB597-62AA-4DD5-BE10-EF038AC68DC9}"/>
          </ac:picMkLst>
        </pc:picChg>
        <pc:picChg chg="mod">
          <ac:chgData name="Kowalczik, Jeff" userId="9ebcb985-b04c-4260-b7cc-1706899660a6" providerId="ADAL" clId="{AB0DDCDB-C71B-49F9-90EC-686D95DE14AF}" dt="2021-10-25T00:27:21.982" v="702" actId="1037"/>
          <ac:picMkLst>
            <pc:docMk/>
            <pc:sldMk cId="4176972032" sldId="571"/>
            <ac:picMk id="10" creationId="{0DB3C750-F689-4666-B189-13C6FB9471BC}"/>
          </ac:picMkLst>
        </pc:picChg>
        <pc:picChg chg="del">
          <ac:chgData name="Kowalczik, Jeff" userId="9ebcb985-b04c-4260-b7cc-1706899660a6" providerId="ADAL" clId="{AB0DDCDB-C71B-49F9-90EC-686D95DE14AF}" dt="2021-10-25T00:27:10.751" v="671" actId="478"/>
          <ac:picMkLst>
            <pc:docMk/>
            <pc:sldMk cId="4176972032" sldId="571"/>
            <ac:picMk id="11" creationId="{331A8D8B-6104-469D-9AA7-20D73078EBFE}"/>
          </ac:picMkLst>
        </pc:picChg>
        <pc:picChg chg="mod">
          <ac:chgData name="Kowalczik, Jeff" userId="9ebcb985-b04c-4260-b7cc-1706899660a6" providerId="ADAL" clId="{AB0DDCDB-C71B-49F9-90EC-686D95DE14AF}" dt="2021-10-25T00:27:21.982" v="702" actId="1037"/>
          <ac:picMkLst>
            <pc:docMk/>
            <pc:sldMk cId="4176972032" sldId="571"/>
            <ac:picMk id="19" creationId="{573755C3-A9C5-44F3-9777-F48DCE2C555D}"/>
          </ac:picMkLst>
        </pc:picChg>
      </pc:sldChg>
      <pc:sldChg chg="addSp delSp modSp mod ord chgLayout">
        <pc:chgData name="Kowalczik, Jeff" userId="9ebcb985-b04c-4260-b7cc-1706899660a6" providerId="ADAL" clId="{AB0DDCDB-C71B-49F9-90EC-686D95DE14AF}" dt="2021-10-27T18:26:40.718" v="7913"/>
        <pc:sldMkLst>
          <pc:docMk/>
          <pc:sldMk cId="3033324765" sldId="572"/>
        </pc:sldMkLst>
        <pc:spChg chg="mod ord">
          <ac:chgData name="Kowalczik, Jeff" userId="9ebcb985-b04c-4260-b7cc-1706899660a6" providerId="ADAL" clId="{AB0DDCDB-C71B-49F9-90EC-686D95DE14AF}" dt="2021-10-27T18:05:29.499" v="6989" actId="20577"/>
          <ac:spMkLst>
            <pc:docMk/>
            <pc:sldMk cId="3033324765" sldId="572"/>
            <ac:spMk id="2" creationId="{91E4967F-0E50-4613-834C-139860A48531}"/>
          </ac:spMkLst>
        </pc:spChg>
        <pc:spChg chg="mod">
          <ac:chgData name="Kowalczik, Jeff" userId="9ebcb985-b04c-4260-b7cc-1706899660a6" providerId="ADAL" clId="{AB0DDCDB-C71B-49F9-90EC-686D95DE14AF}" dt="2021-10-25T00:27:29.591" v="732" actId="1037"/>
          <ac:spMkLst>
            <pc:docMk/>
            <pc:sldMk cId="3033324765" sldId="572"/>
            <ac:spMk id="3" creationId="{F27C7C5D-7DC8-4883-935C-3425761A7BBD}"/>
          </ac:spMkLst>
        </pc:spChg>
        <pc:spChg chg="add del mod">
          <ac:chgData name="Kowalczik, Jeff" userId="9ebcb985-b04c-4260-b7cc-1706899660a6" providerId="ADAL" clId="{AB0DDCDB-C71B-49F9-90EC-686D95DE14AF}" dt="2021-10-25T00:27:33.063" v="733" actId="6264"/>
          <ac:spMkLst>
            <pc:docMk/>
            <pc:sldMk cId="3033324765" sldId="572"/>
            <ac:spMk id="4" creationId="{3550F137-4F22-46F7-9D01-513D546C05AC}"/>
          </ac:spMkLst>
        </pc:spChg>
        <pc:spChg chg="mod ord">
          <ac:chgData name="Kowalczik, Jeff" userId="9ebcb985-b04c-4260-b7cc-1706899660a6" providerId="ADAL" clId="{AB0DDCDB-C71B-49F9-90EC-686D95DE14AF}" dt="2021-10-27T18:05:25.747" v="6987" actId="21"/>
          <ac:spMkLst>
            <pc:docMk/>
            <pc:sldMk cId="3033324765" sldId="572"/>
            <ac:spMk id="5" creationId="{428A3AB5-A34D-411B-9CCB-F7F342F2BBA7}"/>
          </ac:spMkLst>
        </pc:spChg>
        <pc:spChg chg="add del mod">
          <ac:chgData name="Kowalczik, Jeff" userId="9ebcb985-b04c-4260-b7cc-1706899660a6" providerId="ADAL" clId="{AB0DDCDB-C71B-49F9-90EC-686D95DE14AF}" dt="2021-10-25T00:27:33.063" v="733" actId="6264"/>
          <ac:spMkLst>
            <pc:docMk/>
            <pc:sldMk cId="3033324765" sldId="572"/>
            <ac:spMk id="6" creationId="{39FA21CD-4DA1-450B-B698-5C96A07A9E3F}"/>
          </ac:spMkLst>
        </pc:spChg>
        <pc:spChg chg="add del mod ord">
          <ac:chgData name="Kowalczik, Jeff" userId="9ebcb985-b04c-4260-b7cc-1706899660a6" providerId="ADAL" clId="{AB0DDCDB-C71B-49F9-90EC-686D95DE14AF}" dt="2021-10-25T00:27:35.466" v="736" actId="478"/>
          <ac:spMkLst>
            <pc:docMk/>
            <pc:sldMk cId="3033324765" sldId="572"/>
            <ac:spMk id="7" creationId="{A4282A55-AA1C-4EE1-9562-3EF8F8E59FFE}"/>
          </ac:spMkLst>
        </pc:spChg>
        <pc:picChg chg="mod">
          <ac:chgData name="Kowalczik, Jeff" userId="9ebcb985-b04c-4260-b7cc-1706899660a6" providerId="ADAL" clId="{AB0DDCDB-C71B-49F9-90EC-686D95DE14AF}" dt="2021-10-25T00:27:29.591" v="732" actId="1037"/>
          <ac:picMkLst>
            <pc:docMk/>
            <pc:sldMk cId="3033324765" sldId="572"/>
            <ac:picMk id="8" creationId="{84D152A3-D7D0-45A6-BBBA-EAB5998B04DE}"/>
          </ac:picMkLst>
        </pc:picChg>
        <pc:picChg chg="del">
          <ac:chgData name="Kowalczik, Jeff" userId="9ebcb985-b04c-4260-b7cc-1706899660a6" providerId="ADAL" clId="{AB0DDCDB-C71B-49F9-90EC-686D95DE14AF}" dt="2021-10-25T00:27:26.741" v="704" actId="478"/>
          <ac:picMkLst>
            <pc:docMk/>
            <pc:sldMk cId="3033324765" sldId="572"/>
            <ac:picMk id="9" creationId="{EFCEB597-62AA-4DD5-BE10-EF038AC68DC9}"/>
          </ac:picMkLst>
        </pc:picChg>
        <pc:picChg chg="mod">
          <ac:chgData name="Kowalczik, Jeff" userId="9ebcb985-b04c-4260-b7cc-1706899660a6" providerId="ADAL" clId="{AB0DDCDB-C71B-49F9-90EC-686D95DE14AF}" dt="2021-10-25T00:27:29.591" v="732" actId="1037"/>
          <ac:picMkLst>
            <pc:docMk/>
            <pc:sldMk cId="3033324765" sldId="572"/>
            <ac:picMk id="10" creationId="{0DB3C750-F689-4666-B189-13C6FB9471BC}"/>
          </ac:picMkLst>
        </pc:picChg>
        <pc:picChg chg="del">
          <ac:chgData name="Kowalczik, Jeff" userId="9ebcb985-b04c-4260-b7cc-1706899660a6" providerId="ADAL" clId="{AB0DDCDB-C71B-49F9-90EC-686D95DE14AF}" dt="2021-10-25T00:27:26.036" v="703" actId="478"/>
          <ac:picMkLst>
            <pc:docMk/>
            <pc:sldMk cId="3033324765" sldId="572"/>
            <ac:picMk id="11" creationId="{331A8D8B-6104-469D-9AA7-20D73078EBFE}"/>
          </ac:picMkLst>
        </pc:picChg>
        <pc:picChg chg="mod">
          <ac:chgData name="Kowalczik, Jeff" userId="9ebcb985-b04c-4260-b7cc-1706899660a6" providerId="ADAL" clId="{AB0DDCDB-C71B-49F9-90EC-686D95DE14AF}" dt="2021-10-25T00:27:29.591" v="732" actId="1037"/>
          <ac:picMkLst>
            <pc:docMk/>
            <pc:sldMk cId="3033324765" sldId="572"/>
            <ac:picMk id="19" creationId="{573755C3-A9C5-44F3-9777-F48DCE2C555D}"/>
          </ac:picMkLst>
        </pc:picChg>
      </pc:sldChg>
      <pc:sldChg chg="addSp delSp modSp mod ord chgLayout">
        <pc:chgData name="Kowalczik, Jeff" userId="9ebcb985-b04c-4260-b7cc-1706899660a6" providerId="ADAL" clId="{AB0DDCDB-C71B-49F9-90EC-686D95DE14AF}" dt="2021-10-28T13:17:02.394" v="12703" actId="6549"/>
        <pc:sldMkLst>
          <pc:docMk/>
          <pc:sldMk cId="2017069764" sldId="573"/>
        </pc:sldMkLst>
        <pc:spChg chg="mod ord">
          <ac:chgData name="Kowalczik, Jeff" userId="9ebcb985-b04c-4260-b7cc-1706899660a6" providerId="ADAL" clId="{AB0DDCDB-C71B-49F9-90EC-686D95DE14AF}" dt="2021-10-27T18:05:47.074" v="7009" actId="20577"/>
          <ac:spMkLst>
            <pc:docMk/>
            <pc:sldMk cId="2017069764" sldId="573"/>
            <ac:spMk id="2" creationId="{91E4967F-0E50-4613-834C-139860A48531}"/>
          </ac:spMkLst>
        </pc:spChg>
        <pc:spChg chg="mod ord">
          <ac:chgData name="Kowalczik, Jeff" userId="9ebcb985-b04c-4260-b7cc-1706899660a6" providerId="ADAL" clId="{AB0DDCDB-C71B-49F9-90EC-686D95DE14AF}" dt="2021-10-28T13:16:50.446" v="12691" actId="14100"/>
          <ac:spMkLst>
            <pc:docMk/>
            <pc:sldMk cId="2017069764" sldId="573"/>
            <ac:spMk id="5" creationId="{428A3AB5-A34D-411B-9CCB-F7F342F2BBA7}"/>
          </ac:spMkLst>
        </pc:spChg>
        <pc:spChg chg="add mod">
          <ac:chgData name="Kowalczik, Jeff" userId="9ebcb985-b04c-4260-b7cc-1706899660a6" providerId="ADAL" clId="{AB0DDCDB-C71B-49F9-90EC-686D95DE14AF}" dt="2021-10-28T13:17:02.394" v="12703" actId="6549"/>
          <ac:spMkLst>
            <pc:docMk/>
            <pc:sldMk cId="2017069764" sldId="573"/>
            <ac:spMk id="6" creationId="{BF3D52FC-67D0-4B81-9BBA-1AD2856C93EF}"/>
          </ac:spMkLst>
        </pc:spChg>
        <pc:spChg chg="add del mod">
          <ac:chgData name="Kowalczik, Jeff" userId="9ebcb985-b04c-4260-b7cc-1706899660a6" providerId="ADAL" clId="{AB0DDCDB-C71B-49F9-90EC-686D95DE14AF}" dt="2021-10-25T13:44:01.051" v="2660" actId="6264"/>
          <ac:spMkLst>
            <pc:docMk/>
            <pc:sldMk cId="2017069764" sldId="573"/>
            <ac:spMk id="6" creationId="{FC7F664F-45EA-41EE-8C18-364E947BA5DE}"/>
          </ac:spMkLst>
        </pc:spChg>
        <pc:spChg chg="add del mod">
          <ac:chgData name="Kowalczik, Jeff" userId="9ebcb985-b04c-4260-b7cc-1706899660a6" providerId="ADAL" clId="{AB0DDCDB-C71B-49F9-90EC-686D95DE14AF}" dt="2021-10-25T13:44:01.051" v="2660" actId="6264"/>
          <ac:spMkLst>
            <pc:docMk/>
            <pc:sldMk cId="2017069764" sldId="573"/>
            <ac:spMk id="7" creationId="{2F1BD164-175B-4AA0-8ED0-2BA0953417CD}"/>
          </ac:spMkLst>
        </pc:spChg>
        <pc:spChg chg="add del mod ord">
          <ac:chgData name="Kowalczik, Jeff" userId="9ebcb985-b04c-4260-b7cc-1706899660a6" providerId="ADAL" clId="{AB0DDCDB-C71B-49F9-90EC-686D95DE14AF}" dt="2021-10-25T13:44:03.510" v="2661" actId="478"/>
          <ac:spMkLst>
            <pc:docMk/>
            <pc:sldMk cId="2017069764" sldId="573"/>
            <ac:spMk id="8" creationId="{512E5557-B22E-4A83-8E72-6BC77AE1B49B}"/>
          </ac:spMkLst>
        </pc:spChg>
        <pc:picChg chg="mod">
          <ac:chgData name="Kowalczik, Jeff" userId="9ebcb985-b04c-4260-b7cc-1706899660a6" providerId="ADAL" clId="{AB0DDCDB-C71B-49F9-90EC-686D95DE14AF}" dt="2021-10-25T13:43:52.347" v="2659" actId="1076"/>
          <ac:picMkLst>
            <pc:docMk/>
            <pc:sldMk cId="2017069764" sldId="573"/>
            <ac:picMk id="3" creationId="{7939F4C7-0113-4FF8-B216-70DC83592A48}"/>
          </ac:picMkLst>
        </pc:picChg>
        <pc:picChg chg="mod">
          <ac:chgData name="Kowalczik, Jeff" userId="9ebcb985-b04c-4260-b7cc-1706899660a6" providerId="ADAL" clId="{AB0DDCDB-C71B-49F9-90EC-686D95DE14AF}" dt="2021-10-25T13:43:52.347" v="2659" actId="1076"/>
          <ac:picMkLst>
            <pc:docMk/>
            <pc:sldMk cId="2017069764" sldId="573"/>
            <ac:picMk id="4" creationId="{AF0B39E0-1B96-47CC-85F3-49C96DE850EA}"/>
          </ac:picMkLst>
        </pc:picChg>
        <pc:picChg chg="del">
          <ac:chgData name="Kowalczik, Jeff" userId="9ebcb985-b04c-4260-b7cc-1706899660a6" providerId="ADAL" clId="{AB0DDCDB-C71B-49F9-90EC-686D95DE14AF}" dt="2021-10-25T00:27:44.065" v="737" actId="478"/>
          <ac:picMkLst>
            <pc:docMk/>
            <pc:sldMk cId="2017069764" sldId="573"/>
            <ac:picMk id="9" creationId="{EFCEB597-62AA-4DD5-BE10-EF038AC68DC9}"/>
          </ac:picMkLst>
        </pc:picChg>
        <pc:picChg chg="del">
          <ac:chgData name="Kowalczik, Jeff" userId="9ebcb985-b04c-4260-b7cc-1706899660a6" providerId="ADAL" clId="{AB0DDCDB-C71B-49F9-90EC-686D95DE14AF}" dt="2021-10-25T00:27:44.545" v="738" actId="478"/>
          <ac:picMkLst>
            <pc:docMk/>
            <pc:sldMk cId="2017069764" sldId="573"/>
            <ac:picMk id="11" creationId="{331A8D8B-6104-469D-9AA7-20D73078EBFE}"/>
          </ac:picMkLst>
        </pc:picChg>
      </pc:sldChg>
      <pc:sldChg chg="delSp modSp mod ord">
        <pc:chgData name="Kowalczik, Jeff" userId="9ebcb985-b04c-4260-b7cc-1706899660a6" providerId="ADAL" clId="{AB0DDCDB-C71B-49F9-90EC-686D95DE14AF}" dt="2021-10-27T19:10:57.148" v="9690" actId="20577"/>
        <pc:sldMkLst>
          <pc:docMk/>
          <pc:sldMk cId="1347178811" sldId="574"/>
        </pc:sldMkLst>
        <pc:spChg chg="mod">
          <ac:chgData name="Kowalczik, Jeff" userId="9ebcb985-b04c-4260-b7cc-1706899660a6" providerId="ADAL" clId="{AB0DDCDB-C71B-49F9-90EC-686D95DE14AF}" dt="2021-10-27T19:10:14.944" v="9625" actId="20577"/>
          <ac:spMkLst>
            <pc:docMk/>
            <pc:sldMk cId="1347178811" sldId="574"/>
            <ac:spMk id="2" creationId="{91E4967F-0E50-4613-834C-139860A48531}"/>
          </ac:spMkLst>
        </pc:spChg>
        <pc:spChg chg="mod">
          <ac:chgData name="Kowalczik, Jeff" userId="9ebcb985-b04c-4260-b7cc-1706899660a6" providerId="ADAL" clId="{AB0DDCDB-C71B-49F9-90EC-686D95DE14AF}" dt="2021-10-25T00:21:50.476" v="501" actId="1038"/>
          <ac:spMkLst>
            <pc:docMk/>
            <pc:sldMk cId="1347178811" sldId="574"/>
            <ac:spMk id="3" creationId="{2F0437E0-E76A-4993-9B2B-590F07C51809}"/>
          </ac:spMkLst>
        </pc:spChg>
        <pc:spChg chg="mod">
          <ac:chgData name="Kowalczik, Jeff" userId="9ebcb985-b04c-4260-b7cc-1706899660a6" providerId="ADAL" clId="{AB0DDCDB-C71B-49F9-90EC-686D95DE14AF}" dt="2021-10-27T19:10:57.148" v="9690" actId="20577"/>
          <ac:spMkLst>
            <pc:docMk/>
            <pc:sldMk cId="1347178811" sldId="574"/>
            <ac:spMk id="5" creationId="{428A3AB5-A34D-411B-9CCB-F7F342F2BBA7}"/>
          </ac:spMkLst>
        </pc:spChg>
        <pc:picChg chg="mod">
          <ac:chgData name="Kowalczik, Jeff" userId="9ebcb985-b04c-4260-b7cc-1706899660a6" providerId="ADAL" clId="{AB0DDCDB-C71B-49F9-90EC-686D95DE14AF}" dt="2021-10-25T00:21:50.476" v="501" actId="1038"/>
          <ac:picMkLst>
            <pc:docMk/>
            <pc:sldMk cId="1347178811" sldId="574"/>
            <ac:picMk id="8" creationId="{84D152A3-D7D0-45A6-BBBA-EAB5998B04DE}"/>
          </ac:picMkLst>
        </pc:picChg>
        <pc:picChg chg="del">
          <ac:chgData name="Kowalczik, Jeff" userId="9ebcb985-b04c-4260-b7cc-1706899660a6" providerId="ADAL" clId="{AB0DDCDB-C71B-49F9-90EC-686D95DE14AF}" dt="2021-10-25T00:21:32.941" v="468" actId="478"/>
          <ac:picMkLst>
            <pc:docMk/>
            <pc:sldMk cId="1347178811" sldId="574"/>
            <ac:picMk id="9" creationId="{EFCEB597-62AA-4DD5-BE10-EF038AC68DC9}"/>
          </ac:picMkLst>
        </pc:picChg>
        <pc:picChg chg="del">
          <ac:chgData name="Kowalczik, Jeff" userId="9ebcb985-b04c-4260-b7cc-1706899660a6" providerId="ADAL" clId="{AB0DDCDB-C71B-49F9-90EC-686D95DE14AF}" dt="2021-10-25T00:21:33.828" v="469" actId="478"/>
          <ac:picMkLst>
            <pc:docMk/>
            <pc:sldMk cId="1347178811" sldId="574"/>
            <ac:picMk id="11" creationId="{331A8D8B-6104-469D-9AA7-20D73078EBFE}"/>
          </ac:picMkLst>
        </pc:picChg>
      </pc:sldChg>
      <pc:sldChg chg="addSp delSp modSp mod ord">
        <pc:chgData name="Kowalczik, Jeff" userId="9ebcb985-b04c-4260-b7cc-1706899660a6" providerId="ADAL" clId="{AB0DDCDB-C71B-49F9-90EC-686D95DE14AF}" dt="2021-10-28T13:19:10.332" v="12787" actId="255"/>
        <pc:sldMkLst>
          <pc:docMk/>
          <pc:sldMk cId="4210505439" sldId="575"/>
        </pc:sldMkLst>
        <pc:spChg chg="mod">
          <ac:chgData name="Kowalczik, Jeff" userId="9ebcb985-b04c-4260-b7cc-1706899660a6" providerId="ADAL" clId="{AB0DDCDB-C71B-49F9-90EC-686D95DE14AF}" dt="2021-10-27T18:08:52.051" v="7143" actId="20577"/>
          <ac:spMkLst>
            <pc:docMk/>
            <pc:sldMk cId="4210505439" sldId="575"/>
            <ac:spMk id="2" creationId="{91E4967F-0E50-4613-834C-139860A48531}"/>
          </ac:spMkLst>
        </pc:spChg>
        <pc:spChg chg="mod">
          <ac:chgData name="Kowalczik, Jeff" userId="9ebcb985-b04c-4260-b7cc-1706899660a6" providerId="ADAL" clId="{AB0DDCDB-C71B-49F9-90EC-686D95DE14AF}" dt="2021-10-28T13:19:10.332" v="12787" actId="255"/>
          <ac:spMkLst>
            <pc:docMk/>
            <pc:sldMk cId="4210505439" sldId="575"/>
            <ac:spMk id="5" creationId="{428A3AB5-A34D-411B-9CCB-F7F342F2BBA7}"/>
          </ac:spMkLst>
        </pc:spChg>
        <pc:spChg chg="add mod">
          <ac:chgData name="Kowalczik, Jeff" userId="9ebcb985-b04c-4260-b7cc-1706899660a6" providerId="ADAL" clId="{AB0DDCDB-C71B-49F9-90EC-686D95DE14AF}" dt="2021-10-28T13:18:13.512" v="12783" actId="20577"/>
          <ac:spMkLst>
            <pc:docMk/>
            <pc:sldMk cId="4210505439" sldId="575"/>
            <ac:spMk id="6" creationId="{CF326E57-CDD7-42E0-851D-FFD1A261B110}"/>
          </ac:spMkLst>
        </pc:spChg>
        <pc:picChg chg="mod">
          <ac:chgData name="Kowalczik, Jeff" userId="9ebcb985-b04c-4260-b7cc-1706899660a6" providerId="ADAL" clId="{AB0DDCDB-C71B-49F9-90EC-686D95DE14AF}" dt="2021-10-25T13:54:58.598" v="3154" actId="1038"/>
          <ac:picMkLst>
            <pc:docMk/>
            <pc:sldMk cId="4210505439" sldId="575"/>
            <ac:picMk id="3" creationId="{BD2F89F1-0F97-4CC2-B54C-84ABBF34BE76}"/>
          </ac:picMkLst>
        </pc:picChg>
        <pc:picChg chg="mod">
          <ac:chgData name="Kowalczik, Jeff" userId="9ebcb985-b04c-4260-b7cc-1706899660a6" providerId="ADAL" clId="{AB0DDCDB-C71B-49F9-90EC-686D95DE14AF}" dt="2021-10-25T13:54:58.598" v="3154" actId="1038"/>
          <ac:picMkLst>
            <pc:docMk/>
            <pc:sldMk cId="4210505439" sldId="575"/>
            <ac:picMk id="4" creationId="{787E6361-4164-4689-B238-B352552E2242}"/>
          </ac:picMkLst>
        </pc:picChg>
        <pc:picChg chg="del">
          <ac:chgData name="Kowalczik, Jeff" userId="9ebcb985-b04c-4260-b7cc-1706899660a6" providerId="ADAL" clId="{AB0DDCDB-C71B-49F9-90EC-686D95DE14AF}" dt="2021-10-25T00:28:13.062" v="756" actId="478"/>
          <ac:picMkLst>
            <pc:docMk/>
            <pc:sldMk cId="4210505439" sldId="575"/>
            <ac:picMk id="9" creationId="{EFCEB597-62AA-4DD5-BE10-EF038AC68DC9}"/>
          </ac:picMkLst>
        </pc:picChg>
        <pc:picChg chg="del">
          <ac:chgData name="Kowalczik, Jeff" userId="9ebcb985-b04c-4260-b7cc-1706899660a6" providerId="ADAL" clId="{AB0DDCDB-C71B-49F9-90EC-686D95DE14AF}" dt="2021-10-25T00:28:12.228" v="755" actId="478"/>
          <ac:picMkLst>
            <pc:docMk/>
            <pc:sldMk cId="4210505439" sldId="575"/>
            <ac:picMk id="11" creationId="{331A8D8B-6104-469D-9AA7-20D73078EBFE}"/>
          </ac:picMkLst>
        </pc:picChg>
      </pc:sldChg>
      <pc:sldChg chg="addSp delSp modSp mod ord">
        <pc:chgData name="Kowalczik, Jeff" userId="9ebcb985-b04c-4260-b7cc-1706899660a6" providerId="ADAL" clId="{AB0DDCDB-C71B-49F9-90EC-686D95DE14AF}" dt="2021-10-27T18:26:40.718" v="7913"/>
        <pc:sldMkLst>
          <pc:docMk/>
          <pc:sldMk cId="535460479" sldId="580"/>
        </pc:sldMkLst>
        <pc:spChg chg="mod">
          <ac:chgData name="Kowalczik, Jeff" userId="9ebcb985-b04c-4260-b7cc-1706899660a6" providerId="ADAL" clId="{AB0DDCDB-C71B-49F9-90EC-686D95DE14AF}" dt="2021-10-27T17:20:49.496" v="6844" actId="20577"/>
          <ac:spMkLst>
            <pc:docMk/>
            <pc:sldMk cId="535460479" sldId="580"/>
            <ac:spMk id="5" creationId="{EEA3C3A9-93B1-462E-9FFB-85F752648752}"/>
          </ac:spMkLst>
        </pc:spChg>
        <pc:picChg chg="add del mod">
          <ac:chgData name="Kowalczik, Jeff" userId="9ebcb985-b04c-4260-b7cc-1706899660a6" providerId="ADAL" clId="{AB0DDCDB-C71B-49F9-90EC-686D95DE14AF}" dt="2021-10-25T00:10:43.001" v="278" actId="478"/>
          <ac:picMkLst>
            <pc:docMk/>
            <pc:sldMk cId="535460479" sldId="580"/>
            <ac:picMk id="13" creationId="{3BBD9D6C-08EB-4316-B909-4678EC67E3F1}"/>
          </ac:picMkLst>
        </pc:picChg>
      </pc:sldChg>
      <pc:sldChg chg="addSp delSp modSp mod ord">
        <pc:chgData name="Kowalczik, Jeff" userId="9ebcb985-b04c-4260-b7cc-1706899660a6" providerId="ADAL" clId="{AB0DDCDB-C71B-49F9-90EC-686D95DE14AF}" dt="2021-10-28T13:17:34.491" v="12734" actId="20577"/>
        <pc:sldMkLst>
          <pc:docMk/>
          <pc:sldMk cId="4088491418" sldId="581"/>
        </pc:sldMkLst>
        <pc:spChg chg="mod">
          <ac:chgData name="Kowalczik, Jeff" userId="9ebcb985-b04c-4260-b7cc-1706899660a6" providerId="ADAL" clId="{AB0DDCDB-C71B-49F9-90EC-686D95DE14AF}" dt="2021-10-27T18:07:27.950" v="7094" actId="6549"/>
          <ac:spMkLst>
            <pc:docMk/>
            <pc:sldMk cId="4088491418" sldId="581"/>
            <ac:spMk id="2" creationId="{91E4967F-0E50-4613-834C-139860A48531}"/>
          </ac:spMkLst>
        </pc:spChg>
        <pc:spChg chg="mod">
          <ac:chgData name="Kowalczik, Jeff" userId="9ebcb985-b04c-4260-b7cc-1706899660a6" providerId="ADAL" clId="{AB0DDCDB-C71B-49F9-90EC-686D95DE14AF}" dt="2021-10-28T13:17:25.752" v="12712" actId="14100"/>
          <ac:spMkLst>
            <pc:docMk/>
            <pc:sldMk cId="4088491418" sldId="581"/>
            <ac:spMk id="5" creationId="{428A3AB5-A34D-411B-9CCB-F7F342F2BBA7}"/>
          </ac:spMkLst>
        </pc:spChg>
        <pc:spChg chg="add mod">
          <ac:chgData name="Kowalczik, Jeff" userId="9ebcb985-b04c-4260-b7cc-1706899660a6" providerId="ADAL" clId="{AB0DDCDB-C71B-49F9-90EC-686D95DE14AF}" dt="2021-10-28T13:17:34.491" v="12734" actId="20577"/>
          <ac:spMkLst>
            <pc:docMk/>
            <pc:sldMk cId="4088491418" sldId="581"/>
            <ac:spMk id="8" creationId="{BC71B999-2943-414B-9C73-DA5993D923A2}"/>
          </ac:spMkLst>
        </pc:spChg>
        <pc:picChg chg="mod">
          <ac:chgData name="Kowalczik, Jeff" userId="9ebcb985-b04c-4260-b7cc-1706899660a6" providerId="ADAL" clId="{AB0DDCDB-C71B-49F9-90EC-686D95DE14AF}" dt="2021-10-25T13:49:53.971" v="2920" actId="1037"/>
          <ac:picMkLst>
            <pc:docMk/>
            <pc:sldMk cId="4088491418" sldId="581"/>
            <ac:picMk id="6" creationId="{2CDAC1AF-D6C4-4151-8340-8941E1120AA7}"/>
          </ac:picMkLst>
        </pc:picChg>
        <pc:picChg chg="mod">
          <ac:chgData name="Kowalczik, Jeff" userId="9ebcb985-b04c-4260-b7cc-1706899660a6" providerId="ADAL" clId="{AB0DDCDB-C71B-49F9-90EC-686D95DE14AF}" dt="2021-10-25T13:49:53.971" v="2920" actId="1037"/>
          <ac:picMkLst>
            <pc:docMk/>
            <pc:sldMk cId="4088491418" sldId="581"/>
            <ac:picMk id="7" creationId="{6F467B10-E5E0-4A30-A52A-8857674B3624}"/>
          </ac:picMkLst>
        </pc:picChg>
        <pc:picChg chg="del">
          <ac:chgData name="Kowalczik, Jeff" userId="9ebcb985-b04c-4260-b7cc-1706899660a6" providerId="ADAL" clId="{AB0DDCDB-C71B-49F9-90EC-686D95DE14AF}" dt="2021-10-25T00:27:58.165" v="746" actId="478"/>
          <ac:picMkLst>
            <pc:docMk/>
            <pc:sldMk cId="4088491418" sldId="581"/>
            <ac:picMk id="9" creationId="{EFCEB597-62AA-4DD5-BE10-EF038AC68DC9}"/>
          </ac:picMkLst>
        </pc:picChg>
        <pc:picChg chg="del">
          <ac:chgData name="Kowalczik, Jeff" userId="9ebcb985-b04c-4260-b7cc-1706899660a6" providerId="ADAL" clId="{AB0DDCDB-C71B-49F9-90EC-686D95DE14AF}" dt="2021-10-25T00:27:57.513" v="745" actId="478"/>
          <ac:picMkLst>
            <pc:docMk/>
            <pc:sldMk cId="4088491418" sldId="581"/>
            <ac:picMk id="11" creationId="{331A8D8B-6104-469D-9AA7-20D73078EBFE}"/>
          </ac:picMkLst>
        </pc:picChg>
      </pc:sldChg>
      <pc:sldChg chg="addSp delSp modSp mod ord chgLayout">
        <pc:chgData name="Kowalczik, Jeff" userId="9ebcb985-b04c-4260-b7cc-1706899660a6" providerId="ADAL" clId="{AB0DDCDB-C71B-49F9-90EC-686D95DE14AF}" dt="2021-10-28T14:03:59.831" v="14106" actId="20577"/>
        <pc:sldMkLst>
          <pc:docMk/>
          <pc:sldMk cId="3434538985" sldId="582"/>
        </pc:sldMkLst>
        <pc:spChg chg="mod ord">
          <ac:chgData name="Kowalczik, Jeff" userId="9ebcb985-b04c-4260-b7cc-1706899660a6" providerId="ADAL" clId="{AB0DDCDB-C71B-49F9-90EC-686D95DE14AF}" dt="2021-10-27T18:06:09.268" v="7023" actId="20577"/>
          <ac:spMkLst>
            <pc:docMk/>
            <pc:sldMk cId="3434538985" sldId="582"/>
            <ac:spMk id="2" creationId="{91E4967F-0E50-4613-834C-139860A48531}"/>
          </ac:spMkLst>
        </pc:spChg>
        <pc:spChg chg="add del mod">
          <ac:chgData name="Kowalczik, Jeff" userId="9ebcb985-b04c-4260-b7cc-1706899660a6" providerId="ADAL" clId="{AB0DDCDB-C71B-49F9-90EC-686D95DE14AF}" dt="2021-10-25T13:44:34.023" v="2681" actId="6264"/>
          <ac:spMkLst>
            <pc:docMk/>
            <pc:sldMk cId="3434538985" sldId="582"/>
            <ac:spMk id="3" creationId="{49B5FBD6-E4F5-4B56-9921-6B93FEC7516E}"/>
          </ac:spMkLst>
        </pc:spChg>
        <pc:spChg chg="add del mod">
          <ac:chgData name="Kowalczik, Jeff" userId="9ebcb985-b04c-4260-b7cc-1706899660a6" providerId="ADAL" clId="{AB0DDCDB-C71B-49F9-90EC-686D95DE14AF}" dt="2021-10-25T13:44:34.023" v="2681" actId="6264"/>
          <ac:spMkLst>
            <pc:docMk/>
            <pc:sldMk cId="3434538985" sldId="582"/>
            <ac:spMk id="4" creationId="{52F009F4-A4B7-42D3-92B1-12E29570A82B}"/>
          </ac:spMkLst>
        </pc:spChg>
        <pc:spChg chg="mod ord">
          <ac:chgData name="Kowalczik, Jeff" userId="9ebcb985-b04c-4260-b7cc-1706899660a6" providerId="ADAL" clId="{AB0DDCDB-C71B-49F9-90EC-686D95DE14AF}" dt="2021-10-28T14:03:59.831" v="14106" actId="20577"/>
          <ac:spMkLst>
            <pc:docMk/>
            <pc:sldMk cId="3434538985" sldId="582"/>
            <ac:spMk id="5" creationId="{428A3AB5-A34D-411B-9CCB-F7F342F2BBA7}"/>
          </ac:spMkLst>
        </pc:spChg>
        <pc:spChg chg="add del mod ord">
          <ac:chgData name="Kowalczik, Jeff" userId="9ebcb985-b04c-4260-b7cc-1706899660a6" providerId="ADAL" clId="{AB0DDCDB-C71B-49F9-90EC-686D95DE14AF}" dt="2021-10-25T13:44:36.513" v="2682" actId="478"/>
          <ac:spMkLst>
            <pc:docMk/>
            <pc:sldMk cId="3434538985" sldId="582"/>
            <ac:spMk id="8" creationId="{40A71FBE-FCD5-42E6-BD40-470E0C5FC4F6}"/>
          </ac:spMkLst>
        </pc:spChg>
        <pc:spChg chg="mod">
          <ac:chgData name="Kowalczik, Jeff" userId="9ebcb985-b04c-4260-b7cc-1706899660a6" providerId="ADAL" clId="{AB0DDCDB-C71B-49F9-90EC-686D95DE14AF}" dt="2021-10-25T13:44:44.683" v="2706" actId="1037"/>
          <ac:spMkLst>
            <pc:docMk/>
            <pc:sldMk cId="3434538985" sldId="582"/>
            <ac:spMk id="12" creationId="{11B2C533-13D1-4B86-90ED-C4AEA987E940}"/>
          </ac:spMkLst>
        </pc:spChg>
        <pc:picChg chg="mod">
          <ac:chgData name="Kowalczik, Jeff" userId="9ebcb985-b04c-4260-b7cc-1706899660a6" providerId="ADAL" clId="{AB0DDCDB-C71B-49F9-90EC-686D95DE14AF}" dt="2021-10-25T13:44:44.683" v="2706" actId="1037"/>
          <ac:picMkLst>
            <pc:docMk/>
            <pc:sldMk cId="3434538985" sldId="582"/>
            <ac:picMk id="6" creationId="{E1E6D503-99D5-40C6-A504-FE37BEC6050B}"/>
          </ac:picMkLst>
        </pc:picChg>
        <pc:picChg chg="mod">
          <ac:chgData name="Kowalczik, Jeff" userId="9ebcb985-b04c-4260-b7cc-1706899660a6" providerId="ADAL" clId="{AB0DDCDB-C71B-49F9-90EC-686D95DE14AF}" dt="2021-10-25T13:44:44.683" v="2706" actId="1037"/>
          <ac:picMkLst>
            <pc:docMk/>
            <pc:sldMk cId="3434538985" sldId="582"/>
            <ac:picMk id="7" creationId="{39123B17-0DD3-4E1C-B9A2-1B0AC9D48A3C}"/>
          </ac:picMkLst>
        </pc:picChg>
        <pc:picChg chg="del">
          <ac:chgData name="Kowalczik, Jeff" userId="9ebcb985-b04c-4260-b7cc-1706899660a6" providerId="ADAL" clId="{AB0DDCDB-C71B-49F9-90EC-686D95DE14AF}" dt="2021-10-25T00:27:49.795" v="740" actId="478"/>
          <ac:picMkLst>
            <pc:docMk/>
            <pc:sldMk cId="3434538985" sldId="582"/>
            <ac:picMk id="9" creationId="{EFCEB597-62AA-4DD5-BE10-EF038AC68DC9}"/>
          </ac:picMkLst>
        </pc:picChg>
        <pc:picChg chg="mod">
          <ac:chgData name="Kowalczik, Jeff" userId="9ebcb985-b04c-4260-b7cc-1706899660a6" providerId="ADAL" clId="{AB0DDCDB-C71B-49F9-90EC-686D95DE14AF}" dt="2021-10-25T13:44:44.683" v="2706" actId="1037"/>
          <ac:picMkLst>
            <pc:docMk/>
            <pc:sldMk cId="3434538985" sldId="582"/>
            <ac:picMk id="10" creationId="{11FB5519-2406-4FAD-B134-B69964C769CA}"/>
          </ac:picMkLst>
        </pc:picChg>
        <pc:picChg chg="del">
          <ac:chgData name="Kowalczik, Jeff" userId="9ebcb985-b04c-4260-b7cc-1706899660a6" providerId="ADAL" clId="{AB0DDCDB-C71B-49F9-90EC-686D95DE14AF}" dt="2021-10-25T00:27:49.347" v="739" actId="478"/>
          <ac:picMkLst>
            <pc:docMk/>
            <pc:sldMk cId="3434538985" sldId="582"/>
            <ac:picMk id="11" creationId="{331A8D8B-6104-469D-9AA7-20D73078EBFE}"/>
          </ac:picMkLst>
        </pc:picChg>
      </pc:sldChg>
      <pc:sldChg chg="addSp delSp modSp mod ord chgLayout">
        <pc:chgData name="Kowalczik, Jeff" userId="9ebcb985-b04c-4260-b7cc-1706899660a6" providerId="ADAL" clId="{AB0DDCDB-C71B-49F9-90EC-686D95DE14AF}" dt="2021-10-28T14:10:20.917" v="14592" actId="20577"/>
        <pc:sldMkLst>
          <pc:docMk/>
          <pc:sldMk cId="689239543" sldId="583"/>
        </pc:sldMkLst>
        <pc:spChg chg="mod ord">
          <ac:chgData name="Kowalczik, Jeff" userId="9ebcb985-b04c-4260-b7cc-1706899660a6" providerId="ADAL" clId="{AB0DDCDB-C71B-49F9-90EC-686D95DE14AF}" dt="2021-10-27T18:06:31.004" v="7038" actId="20577"/>
          <ac:spMkLst>
            <pc:docMk/>
            <pc:sldMk cId="689239543" sldId="583"/>
            <ac:spMk id="2" creationId="{91E4967F-0E50-4613-834C-139860A48531}"/>
          </ac:spMkLst>
        </pc:spChg>
        <pc:spChg chg="add del mod">
          <ac:chgData name="Kowalczik, Jeff" userId="9ebcb985-b04c-4260-b7cc-1706899660a6" providerId="ADAL" clId="{AB0DDCDB-C71B-49F9-90EC-686D95DE14AF}" dt="2021-10-25T13:44:32.473" v="2680" actId="6264"/>
          <ac:spMkLst>
            <pc:docMk/>
            <pc:sldMk cId="689239543" sldId="583"/>
            <ac:spMk id="3" creationId="{2F7AEED9-9321-4CC0-B3DF-847844C115E4}"/>
          </ac:spMkLst>
        </pc:spChg>
        <pc:spChg chg="add del mod">
          <ac:chgData name="Kowalczik, Jeff" userId="9ebcb985-b04c-4260-b7cc-1706899660a6" providerId="ADAL" clId="{AB0DDCDB-C71B-49F9-90EC-686D95DE14AF}" dt="2021-10-25T13:44:32.473" v="2680" actId="6264"/>
          <ac:spMkLst>
            <pc:docMk/>
            <pc:sldMk cId="689239543" sldId="583"/>
            <ac:spMk id="4" creationId="{D9F657E2-268F-4AF2-B711-E1C97226E55A}"/>
          </ac:spMkLst>
        </pc:spChg>
        <pc:spChg chg="mod ord">
          <ac:chgData name="Kowalczik, Jeff" userId="9ebcb985-b04c-4260-b7cc-1706899660a6" providerId="ADAL" clId="{AB0DDCDB-C71B-49F9-90EC-686D95DE14AF}" dt="2021-10-28T14:10:20.917" v="14592" actId="20577"/>
          <ac:spMkLst>
            <pc:docMk/>
            <pc:sldMk cId="689239543" sldId="583"/>
            <ac:spMk id="5" creationId="{428A3AB5-A34D-411B-9CCB-F7F342F2BBA7}"/>
          </ac:spMkLst>
        </pc:spChg>
        <pc:spChg chg="add del mod ord">
          <ac:chgData name="Kowalczik, Jeff" userId="9ebcb985-b04c-4260-b7cc-1706899660a6" providerId="ADAL" clId="{AB0DDCDB-C71B-49F9-90EC-686D95DE14AF}" dt="2021-10-25T13:44:52.299" v="2707" actId="478"/>
          <ac:spMkLst>
            <pc:docMk/>
            <pc:sldMk cId="689239543" sldId="583"/>
            <ac:spMk id="9" creationId="{98AB3711-E4AE-4454-BA42-09F307CD8725}"/>
          </ac:spMkLst>
        </pc:spChg>
        <pc:spChg chg="mod">
          <ac:chgData name="Kowalczik, Jeff" userId="9ebcb985-b04c-4260-b7cc-1706899660a6" providerId="ADAL" clId="{AB0DDCDB-C71B-49F9-90EC-686D95DE14AF}" dt="2021-10-25T13:45:08.065" v="2734" actId="1037"/>
          <ac:spMkLst>
            <pc:docMk/>
            <pc:sldMk cId="689239543" sldId="583"/>
            <ac:spMk id="13" creationId="{0A04749A-D87E-429E-B03F-7401A125A9B7}"/>
          </ac:spMkLst>
        </pc:spChg>
        <pc:picChg chg="mod">
          <ac:chgData name="Kowalczik, Jeff" userId="9ebcb985-b04c-4260-b7cc-1706899660a6" providerId="ADAL" clId="{AB0DDCDB-C71B-49F9-90EC-686D95DE14AF}" dt="2021-10-25T13:45:08.065" v="2734" actId="1037"/>
          <ac:picMkLst>
            <pc:docMk/>
            <pc:sldMk cId="689239543" sldId="583"/>
            <ac:picMk id="6" creationId="{24C46F43-3CB5-4E2E-B4AF-2B413E2BCB1A}"/>
          </ac:picMkLst>
        </pc:picChg>
        <pc:picChg chg="mod">
          <ac:chgData name="Kowalczik, Jeff" userId="9ebcb985-b04c-4260-b7cc-1706899660a6" providerId="ADAL" clId="{AB0DDCDB-C71B-49F9-90EC-686D95DE14AF}" dt="2021-10-25T13:45:08.065" v="2734" actId="1037"/>
          <ac:picMkLst>
            <pc:docMk/>
            <pc:sldMk cId="689239543" sldId="583"/>
            <ac:picMk id="7" creationId="{E53CBFDB-43E2-443D-ABE5-515BE6371A37}"/>
          </ac:picMkLst>
        </pc:picChg>
        <pc:picChg chg="mod">
          <ac:chgData name="Kowalczik, Jeff" userId="9ebcb985-b04c-4260-b7cc-1706899660a6" providerId="ADAL" clId="{AB0DDCDB-C71B-49F9-90EC-686D95DE14AF}" dt="2021-10-25T13:45:08.065" v="2734" actId="1037"/>
          <ac:picMkLst>
            <pc:docMk/>
            <pc:sldMk cId="689239543" sldId="583"/>
            <ac:picMk id="8" creationId="{9BE3F677-3B1E-4408-AC8C-2DD4C80BD777}"/>
          </ac:picMkLst>
        </pc:picChg>
        <pc:picChg chg="del">
          <ac:chgData name="Kowalczik, Jeff" userId="9ebcb985-b04c-4260-b7cc-1706899660a6" providerId="ADAL" clId="{AB0DDCDB-C71B-49F9-90EC-686D95DE14AF}" dt="2021-10-25T00:27:52.196" v="742" actId="478"/>
          <ac:picMkLst>
            <pc:docMk/>
            <pc:sldMk cId="689239543" sldId="583"/>
            <ac:picMk id="9" creationId="{EFCEB597-62AA-4DD5-BE10-EF038AC68DC9}"/>
          </ac:picMkLst>
        </pc:picChg>
        <pc:picChg chg="del">
          <ac:chgData name="Kowalczik, Jeff" userId="9ebcb985-b04c-4260-b7cc-1706899660a6" providerId="ADAL" clId="{AB0DDCDB-C71B-49F9-90EC-686D95DE14AF}" dt="2021-10-25T00:27:51.708" v="741" actId="478"/>
          <ac:picMkLst>
            <pc:docMk/>
            <pc:sldMk cId="689239543" sldId="583"/>
            <ac:picMk id="11" creationId="{331A8D8B-6104-469D-9AA7-20D73078EBFE}"/>
          </ac:picMkLst>
        </pc:picChg>
      </pc:sldChg>
      <pc:sldChg chg="addSp delSp modSp mod ord chgLayout">
        <pc:chgData name="Kowalczik, Jeff" userId="9ebcb985-b04c-4260-b7cc-1706899660a6" providerId="ADAL" clId="{AB0DDCDB-C71B-49F9-90EC-686D95DE14AF}" dt="2021-10-28T14:13:35.317" v="14954" actId="404"/>
        <pc:sldMkLst>
          <pc:docMk/>
          <pc:sldMk cId="3421617375" sldId="584"/>
        </pc:sldMkLst>
        <pc:spChg chg="mod ord">
          <ac:chgData name="Kowalczik, Jeff" userId="9ebcb985-b04c-4260-b7cc-1706899660a6" providerId="ADAL" clId="{AB0DDCDB-C71B-49F9-90EC-686D95DE14AF}" dt="2021-10-27T18:06:58.926" v="7053" actId="20577"/>
          <ac:spMkLst>
            <pc:docMk/>
            <pc:sldMk cId="3421617375" sldId="584"/>
            <ac:spMk id="2" creationId="{91E4967F-0E50-4613-834C-139860A48531}"/>
          </ac:spMkLst>
        </pc:spChg>
        <pc:spChg chg="add del mod">
          <ac:chgData name="Kowalczik, Jeff" userId="9ebcb985-b04c-4260-b7cc-1706899660a6" providerId="ADAL" clId="{AB0DDCDB-C71B-49F9-90EC-686D95DE14AF}" dt="2021-10-25T13:44:29.899" v="2679" actId="6264"/>
          <ac:spMkLst>
            <pc:docMk/>
            <pc:sldMk cId="3421617375" sldId="584"/>
            <ac:spMk id="3" creationId="{AEFD6301-A694-4CCF-8CF3-8803091083D9}"/>
          </ac:spMkLst>
        </pc:spChg>
        <pc:spChg chg="add del mod">
          <ac:chgData name="Kowalczik, Jeff" userId="9ebcb985-b04c-4260-b7cc-1706899660a6" providerId="ADAL" clId="{AB0DDCDB-C71B-49F9-90EC-686D95DE14AF}" dt="2021-10-25T13:44:29.899" v="2679" actId="6264"/>
          <ac:spMkLst>
            <pc:docMk/>
            <pc:sldMk cId="3421617375" sldId="584"/>
            <ac:spMk id="4" creationId="{82D32312-4B23-4B32-918A-8D6F8B9D3EEA}"/>
          </ac:spMkLst>
        </pc:spChg>
        <pc:spChg chg="mod ord">
          <ac:chgData name="Kowalczik, Jeff" userId="9ebcb985-b04c-4260-b7cc-1706899660a6" providerId="ADAL" clId="{AB0DDCDB-C71B-49F9-90EC-686D95DE14AF}" dt="2021-10-28T14:13:35.317" v="14954" actId="404"/>
          <ac:spMkLst>
            <pc:docMk/>
            <pc:sldMk cId="3421617375" sldId="584"/>
            <ac:spMk id="5" creationId="{428A3AB5-A34D-411B-9CCB-F7F342F2BBA7}"/>
          </ac:spMkLst>
        </pc:spChg>
        <pc:spChg chg="add del mod ord">
          <ac:chgData name="Kowalczik, Jeff" userId="9ebcb985-b04c-4260-b7cc-1706899660a6" providerId="ADAL" clId="{AB0DDCDB-C71B-49F9-90EC-686D95DE14AF}" dt="2021-10-25T13:45:16.097" v="2735" actId="478"/>
          <ac:spMkLst>
            <pc:docMk/>
            <pc:sldMk cId="3421617375" sldId="584"/>
            <ac:spMk id="9" creationId="{C52CD9AE-893B-4B25-9F5E-5853824EE7E7}"/>
          </ac:spMkLst>
        </pc:spChg>
        <pc:spChg chg="mod">
          <ac:chgData name="Kowalczik, Jeff" userId="9ebcb985-b04c-4260-b7cc-1706899660a6" providerId="ADAL" clId="{AB0DDCDB-C71B-49F9-90EC-686D95DE14AF}" dt="2021-10-25T13:45:22.877" v="2757" actId="1037"/>
          <ac:spMkLst>
            <pc:docMk/>
            <pc:sldMk cId="3421617375" sldId="584"/>
            <ac:spMk id="10" creationId="{50D177C1-9B1F-4413-99E9-45013CCF5494}"/>
          </ac:spMkLst>
        </pc:spChg>
        <pc:picChg chg="mod">
          <ac:chgData name="Kowalczik, Jeff" userId="9ebcb985-b04c-4260-b7cc-1706899660a6" providerId="ADAL" clId="{AB0DDCDB-C71B-49F9-90EC-686D95DE14AF}" dt="2021-10-25T13:45:22.877" v="2757" actId="1037"/>
          <ac:picMkLst>
            <pc:docMk/>
            <pc:sldMk cId="3421617375" sldId="584"/>
            <ac:picMk id="6" creationId="{A9A295B0-FD0C-4C7D-84F2-22C122A9147C}"/>
          </ac:picMkLst>
        </pc:picChg>
        <pc:picChg chg="mod">
          <ac:chgData name="Kowalczik, Jeff" userId="9ebcb985-b04c-4260-b7cc-1706899660a6" providerId="ADAL" clId="{AB0DDCDB-C71B-49F9-90EC-686D95DE14AF}" dt="2021-10-25T13:45:22.877" v="2757" actId="1037"/>
          <ac:picMkLst>
            <pc:docMk/>
            <pc:sldMk cId="3421617375" sldId="584"/>
            <ac:picMk id="7" creationId="{EE7E3B27-57E5-4508-A941-80CA318922B5}"/>
          </ac:picMkLst>
        </pc:picChg>
        <pc:picChg chg="mod">
          <ac:chgData name="Kowalczik, Jeff" userId="9ebcb985-b04c-4260-b7cc-1706899660a6" providerId="ADAL" clId="{AB0DDCDB-C71B-49F9-90EC-686D95DE14AF}" dt="2021-10-25T13:45:22.877" v="2757" actId="1037"/>
          <ac:picMkLst>
            <pc:docMk/>
            <pc:sldMk cId="3421617375" sldId="584"/>
            <ac:picMk id="8" creationId="{1EAE3D55-0B7B-4A61-9E31-F94A04067335}"/>
          </ac:picMkLst>
        </pc:picChg>
        <pc:picChg chg="del">
          <ac:chgData name="Kowalczik, Jeff" userId="9ebcb985-b04c-4260-b7cc-1706899660a6" providerId="ADAL" clId="{AB0DDCDB-C71B-49F9-90EC-686D95DE14AF}" dt="2021-10-25T00:27:55.798" v="744" actId="478"/>
          <ac:picMkLst>
            <pc:docMk/>
            <pc:sldMk cId="3421617375" sldId="584"/>
            <ac:picMk id="9" creationId="{EFCEB597-62AA-4DD5-BE10-EF038AC68DC9}"/>
          </ac:picMkLst>
        </pc:picChg>
        <pc:picChg chg="del">
          <ac:chgData name="Kowalczik, Jeff" userId="9ebcb985-b04c-4260-b7cc-1706899660a6" providerId="ADAL" clId="{AB0DDCDB-C71B-49F9-90EC-686D95DE14AF}" dt="2021-10-25T00:27:55.334" v="743" actId="478"/>
          <ac:picMkLst>
            <pc:docMk/>
            <pc:sldMk cId="3421617375" sldId="584"/>
            <ac:picMk id="11" creationId="{331A8D8B-6104-469D-9AA7-20D73078EBFE}"/>
          </ac:picMkLst>
        </pc:picChg>
      </pc:sldChg>
      <pc:sldChg chg="delSp modSp mod ord">
        <pc:chgData name="Kowalczik, Jeff" userId="9ebcb985-b04c-4260-b7cc-1706899660a6" providerId="ADAL" clId="{AB0DDCDB-C71B-49F9-90EC-686D95DE14AF}" dt="2021-10-27T18:26:40.718" v="7913"/>
        <pc:sldMkLst>
          <pc:docMk/>
          <pc:sldMk cId="3295885428" sldId="585"/>
        </pc:sldMkLst>
        <pc:spChg chg="mod">
          <ac:chgData name="Kowalczik, Jeff" userId="9ebcb985-b04c-4260-b7cc-1706899660a6" providerId="ADAL" clId="{AB0DDCDB-C71B-49F9-90EC-686D95DE14AF}" dt="2021-10-27T18:08:08.094" v="7111" actId="20577"/>
          <ac:spMkLst>
            <pc:docMk/>
            <pc:sldMk cId="3295885428" sldId="585"/>
            <ac:spMk id="2" creationId="{91E4967F-0E50-4613-834C-139860A48531}"/>
          </ac:spMkLst>
        </pc:spChg>
        <pc:spChg chg="mod">
          <ac:chgData name="Kowalczik, Jeff" userId="9ebcb985-b04c-4260-b7cc-1706899660a6" providerId="ADAL" clId="{AB0DDCDB-C71B-49F9-90EC-686D95DE14AF}" dt="2021-10-27T18:08:03.998" v="7109" actId="21"/>
          <ac:spMkLst>
            <pc:docMk/>
            <pc:sldMk cId="3295885428" sldId="585"/>
            <ac:spMk id="5" creationId="{428A3AB5-A34D-411B-9CCB-F7F342F2BBA7}"/>
          </ac:spMkLst>
        </pc:spChg>
        <pc:spChg chg="mod">
          <ac:chgData name="Kowalczik, Jeff" userId="9ebcb985-b04c-4260-b7cc-1706899660a6" providerId="ADAL" clId="{AB0DDCDB-C71B-49F9-90EC-686D95DE14AF}" dt="2021-10-25T13:50:31.110" v="2983" actId="1038"/>
          <ac:spMkLst>
            <pc:docMk/>
            <pc:sldMk cId="3295885428" sldId="585"/>
            <ac:spMk id="14" creationId="{F32759CB-DD5D-49AD-A800-2873F2A9D25A}"/>
          </ac:spMkLst>
        </pc:spChg>
        <pc:spChg chg="mod">
          <ac:chgData name="Kowalczik, Jeff" userId="9ebcb985-b04c-4260-b7cc-1706899660a6" providerId="ADAL" clId="{AB0DDCDB-C71B-49F9-90EC-686D95DE14AF}" dt="2021-10-25T13:50:31.110" v="2983" actId="1038"/>
          <ac:spMkLst>
            <pc:docMk/>
            <pc:sldMk cId="3295885428" sldId="585"/>
            <ac:spMk id="16" creationId="{81DD762A-1383-4945-8D6D-5AB4EBAB6686}"/>
          </ac:spMkLst>
        </pc:spChg>
        <pc:picChg chg="mod">
          <ac:chgData name="Kowalczik, Jeff" userId="9ebcb985-b04c-4260-b7cc-1706899660a6" providerId="ADAL" clId="{AB0DDCDB-C71B-49F9-90EC-686D95DE14AF}" dt="2021-10-25T13:50:31.110" v="2983" actId="1038"/>
          <ac:picMkLst>
            <pc:docMk/>
            <pc:sldMk cId="3295885428" sldId="585"/>
            <ac:picMk id="6" creationId="{2CDAC1AF-D6C4-4151-8340-8941E1120AA7}"/>
          </ac:picMkLst>
        </pc:picChg>
        <pc:picChg chg="del">
          <ac:chgData name="Kowalczik, Jeff" userId="9ebcb985-b04c-4260-b7cc-1706899660a6" providerId="ADAL" clId="{AB0DDCDB-C71B-49F9-90EC-686D95DE14AF}" dt="2021-10-25T00:28:02.501" v="750" actId="478"/>
          <ac:picMkLst>
            <pc:docMk/>
            <pc:sldMk cId="3295885428" sldId="585"/>
            <ac:picMk id="9" creationId="{EFCEB597-62AA-4DD5-BE10-EF038AC68DC9}"/>
          </ac:picMkLst>
        </pc:picChg>
        <pc:picChg chg="mod">
          <ac:chgData name="Kowalczik, Jeff" userId="9ebcb985-b04c-4260-b7cc-1706899660a6" providerId="ADAL" clId="{AB0DDCDB-C71B-49F9-90EC-686D95DE14AF}" dt="2021-10-25T13:50:31.110" v="2983" actId="1038"/>
          <ac:picMkLst>
            <pc:docMk/>
            <pc:sldMk cId="3295885428" sldId="585"/>
            <ac:picMk id="10" creationId="{D16DC366-DD80-4B8E-9FE9-5D81A7AE02A4}"/>
          </ac:picMkLst>
        </pc:picChg>
        <pc:picChg chg="del">
          <ac:chgData name="Kowalczik, Jeff" userId="9ebcb985-b04c-4260-b7cc-1706899660a6" providerId="ADAL" clId="{AB0DDCDB-C71B-49F9-90EC-686D95DE14AF}" dt="2021-10-25T00:28:01.849" v="749" actId="478"/>
          <ac:picMkLst>
            <pc:docMk/>
            <pc:sldMk cId="3295885428" sldId="585"/>
            <ac:picMk id="11" creationId="{331A8D8B-6104-469D-9AA7-20D73078EBFE}"/>
          </ac:picMkLst>
        </pc:picChg>
        <pc:picChg chg="mod">
          <ac:chgData name="Kowalczik, Jeff" userId="9ebcb985-b04c-4260-b7cc-1706899660a6" providerId="ADAL" clId="{AB0DDCDB-C71B-49F9-90EC-686D95DE14AF}" dt="2021-10-25T13:50:31.110" v="2983" actId="1038"/>
          <ac:picMkLst>
            <pc:docMk/>
            <pc:sldMk cId="3295885428" sldId="585"/>
            <ac:picMk id="12" creationId="{78A3640B-7915-4183-A912-15D0A850161D}"/>
          </ac:picMkLst>
        </pc:picChg>
        <pc:picChg chg="mod">
          <ac:chgData name="Kowalczik, Jeff" userId="9ebcb985-b04c-4260-b7cc-1706899660a6" providerId="ADAL" clId="{AB0DDCDB-C71B-49F9-90EC-686D95DE14AF}" dt="2021-10-25T13:50:31.110" v="2983" actId="1038"/>
          <ac:picMkLst>
            <pc:docMk/>
            <pc:sldMk cId="3295885428" sldId="585"/>
            <ac:picMk id="13" creationId="{792A9DA5-63D5-40FA-BCE7-37B5D598982B}"/>
          </ac:picMkLst>
        </pc:picChg>
      </pc:sldChg>
      <pc:sldChg chg="addSp delSp modSp mod ord chgLayout">
        <pc:chgData name="Kowalczik, Jeff" userId="9ebcb985-b04c-4260-b7cc-1706899660a6" providerId="ADAL" clId="{AB0DDCDB-C71B-49F9-90EC-686D95DE14AF}" dt="2021-10-27T18:26:40.718" v="7913"/>
        <pc:sldMkLst>
          <pc:docMk/>
          <pc:sldMk cId="1511432493" sldId="586"/>
        </pc:sldMkLst>
        <pc:spChg chg="mod ord">
          <ac:chgData name="Kowalczik, Jeff" userId="9ebcb985-b04c-4260-b7cc-1706899660a6" providerId="ADAL" clId="{AB0DDCDB-C71B-49F9-90EC-686D95DE14AF}" dt="2021-10-27T18:07:50.126" v="7106" actId="20577"/>
          <ac:spMkLst>
            <pc:docMk/>
            <pc:sldMk cId="1511432493" sldId="586"/>
            <ac:spMk id="2" creationId="{91E4967F-0E50-4613-834C-139860A48531}"/>
          </ac:spMkLst>
        </pc:spChg>
        <pc:spChg chg="add del mod">
          <ac:chgData name="Kowalczik, Jeff" userId="9ebcb985-b04c-4260-b7cc-1706899660a6" providerId="ADAL" clId="{AB0DDCDB-C71B-49F9-90EC-686D95DE14AF}" dt="2021-10-25T13:50:11.073" v="2950" actId="6264"/>
          <ac:spMkLst>
            <pc:docMk/>
            <pc:sldMk cId="1511432493" sldId="586"/>
            <ac:spMk id="3" creationId="{FB5B0D33-2E95-43FF-882C-E23AB463224A}"/>
          </ac:spMkLst>
        </pc:spChg>
        <pc:spChg chg="add del mod">
          <ac:chgData name="Kowalczik, Jeff" userId="9ebcb985-b04c-4260-b7cc-1706899660a6" providerId="ADAL" clId="{AB0DDCDB-C71B-49F9-90EC-686D95DE14AF}" dt="2021-10-25T13:50:11.073" v="2950" actId="6264"/>
          <ac:spMkLst>
            <pc:docMk/>
            <pc:sldMk cId="1511432493" sldId="586"/>
            <ac:spMk id="4" creationId="{A569091F-2233-4CB7-BA42-974C47C5C144}"/>
          </ac:spMkLst>
        </pc:spChg>
        <pc:spChg chg="mod ord">
          <ac:chgData name="Kowalczik, Jeff" userId="9ebcb985-b04c-4260-b7cc-1706899660a6" providerId="ADAL" clId="{AB0DDCDB-C71B-49F9-90EC-686D95DE14AF}" dt="2021-10-27T18:07:44.763" v="7104" actId="21"/>
          <ac:spMkLst>
            <pc:docMk/>
            <pc:sldMk cId="1511432493" sldId="586"/>
            <ac:spMk id="5" creationId="{428A3AB5-A34D-411B-9CCB-F7F342F2BBA7}"/>
          </ac:spMkLst>
        </pc:spChg>
        <pc:spChg chg="mod">
          <ac:chgData name="Kowalczik, Jeff" userId="9ebcb985-b04c-4260-b7cc-1706899660a6" providerId="ADAL" clId="{AB0DDCDB-C71B-49F9-90EC-686D95DE14AF}" dt="2021-10-25T13:50:07.533" v="2948" actId="1037"/>
          <ac:spMkLst>
            <pc:docMk/>
            <pc:sldMk cId="1511432493" sldId="586"/>
            <ac:spMk id="7" creationId="{ACE458AB-43BA-4E0D-8430-9512AB05475A}"/>
          </ac:spMkLst>
        </pc:spChg>
        <pc:spChg chg="add del mod ord">
          <ac:chgData name="Kowalczik, Jeff" userId="9ebcb985-b04c-4260-b7cc-1706899660a6" providerId="ADAL" clId="{AB0DDCDB-C71B-49F9-90EC-686D95DE14AF}" dt="2021-10-25T13:50:11.073" v="2950" actId="6264"/>
          <ac:spMkLst>
            <pc:docMk/>
            <pc:sldMk cId="1511432493" sldId="586"/>
            <ac:spMk id="8" creationId="{5DD3CC9A-9097-4744-A851-D26611701A48}"/>
          </ac:spMkLst>
        </pc:spChg>
        <pc:picChg chg="mod">
          <ac:chgData name="Kowalczik, Jeff" userId="9ebcb985-b04c-4260-b7cc-1706899660a6" providerId="ADAL" clId="{AB0DDCDB-C71B-49F9-90EC-686D95DE14AF}" dt="2021-10-25T13:50:07.533" v="2948" actId="1037"/>
          <ac:picMkLst>
            <pc:docMk/>
            <pc:sldMk cId="1511432493" sldId="586"/>
            <ac:picMk id="6" creationId="{2CDAC1AF-D6C4-4151-8340-8941E1120AA7}"/>
          </ac:picMkLst>
        </pc:picChg>
        <pc:picChg chg="del">
          <ac:chgData name="Kowalczik, Jeff" userId="9ebcb985-b04c-4260-b7cc-1706899660a6" providerId="ADAL" clId="{AB0DDCDB-C71B-49F9-90EC-686D95DE14AF}" dt="2021-10-25T00:28:00.582" v="748" actId="478"/>
          <ac:picMkLst>
            <pc:docMk/>
            <pc:sldMk cId="1511432493" sldId="586"/>
            <ac:picMk id="9" creationId="{EFCEB597-62AA-4DD5-BE10-EF038AC68DC9}"/>
          </ac:picMkLst>
        </pc:picChg>
        <pc:picChg chg="del">
          <ac:chgData name="Kowalczik, Jeff" userId="9ebcb985-b04c-4260-b7cc-1706899660a6" providerId="ADAL" clId="{AB0DDCDB-C71B-49F9-90EC-686D95DE14AF}" dt="2021-10-25T00:27:59.771" v="747" actId="478"/>
          <ac:picMkLst>
            <pc:docMk/>
            <pc:sldMk cId="1511432493" sldId="586"/>
            <ac:picMk id="11" creationId="{331A8D8B-6104-469D-9AA7-20D73078EBFE}"/>
          </ac:picMkLst>
        </pc:picChg>
      </pc:sldChg>
      <pc:sldChg chg="delSp modSp mod ord">
        <pc:chgData name="Kowalczik, Jeff" userId="9ebcb985-b04c-4260-b7cc-1706899660a6" providerId="ADAL" clId="{AB0DDCDB-C71B-49F9-90EC-686D95DE14AF}" dt="2021-10-27T18:26:40.718" v="7913"/>
        <pc:sldMkLst>
          <pc:docMk/>
          <pc:sldMk cId="3505500609" sldId="587"/>
        </pc:sldMkLst>
        <pc:spChg chg="mod">
          <ac:chgData name="Kowalczik, Jeff" userId="9ebcb985-b04c-4260-b7cc-1706899660a6" providerId="ADAL" clId="{AB0DDCDB-C71B-49F9-90EC-686D95DE14AF}" dt="2021-10-27T18:08:22.199" v="7116" actId="20577"/>
          <ac:spMkLst>
            <pc:docMk/>
            <pc:sldMk cId="3505500609" sldId="587"/>
            <ac:spMk id="2" creationId="{91E4967F-0E50-4613-834C-139860A48531}"/>
          </ac:spMkLst>
        </pc:spChg>
        <pc:spChg chg="mod">
          <ac:chgData name="Kowalczik, Jeff" userId="9ebcb985-b04c-4260-b7cc-1706899660a6" providerId="ADAL" clId="{AB0DDCDB-C71B-49F9-90EC-686D95DE14AF}" dt="2021-10-27T18:08:18.404" v="7114" actId="21"/>
          <ac:spMkLst>
            <pc:docMk/>
            <pc:sldMk cId="3505500609" sldId="587"/>
            <ac:spMk id="5" creationId="{428A3AB5-A34D-411B-9CCB-F7F342F2BBA7}"/>
          </ac:spMkLst>
        </pc:spChg>
        <pc:spChg chg="mod">
          <ac:chgData name="Kowalczik, Jeff" userId="9ebcb985-b04c-4260-b7cc-1706899660a6" providerId="ADAL" clId="{AB0DDCDB-C71B-49F9-90EC-686D95DE14AF}" dt="2021-10-25T13:50:45.827" v="3011" actId="1037"/>
          <ac:spMkLst>
            <pc:docMk/>
            <pc:sldMk cId="3505500609" sldId="587"/>
            <ac:spMk id="15" creationId="{16F42EFE-80DB-4295-AA87-8B9CCF0F990B}"/>
          </ac:spMkLst>
        </pc:spChg>
        <pc:picChg chg="mod">
          <ac:chgData name="Kowalczik, Jeff" userId="9ebcb985-b04c-4260-b7cc-1706899660a6" providerId="ADAL" clId="{AB0DDCDB-C71B-49F9-90EC-686D95DE14AF}" dt="2021-10-25T13:50:45.827" v="3011" actId="1037"/>
          <ac:picMkLst>
            <pc:docMk/>
            <pc:sldMk cId="3505500609" sldId="587"/>
            <ac:picMk id="6" creationId="{2CDAC1AF-D6C4-4151-8340-8941E1120AA7}"/>
          </ac:picMkLst>
        </pc:picChg>
        <pc:picChg chg="del">
          <ac:chgData name="Kowalczik, Jeff" userId="9ebcb985-b04c-4260-b7cc-1706899660a6" providerId="ADAL" clId="{AB0DDCDB-C71B-49F9-90EC-686D95DE14AF}" dt="2021-10-25T00:28:07.671" v="752" actId="478"/>
          <ac:picMkLst>
            <pc:docMk/>
            <pc:sldMk cId="3505500609" sldId="587"/>
            <ac:picMk id="9" creationId="{EFCEB597-62AA-4DD5-BE10-EF038AC68DC9}"/>
          </ac:picMkLst>
        </pc:picChg>
        <pc:picChg chg="mod">
          <ac:chgData name="Kowalczik, Jeff" userId="9ebcb985-b04c-4260-b7cc-1706899660a6" providerId="ADAL" clId="{AB0DDCDB-C71B-49F9-90EC-686D95DE14AF}" dt="2021-10-25T13:50:45.827" v="3011" actId="1037"/>
          <ac:picMkLst>
            <pc:docMk/>
            <pc:sldMk cId="3505500609" sldId="587"/>
            <ac:picMk id="10" creationId="{D16DC366-DD80-4B8E-9FE9-5D81A7AE02A4}"/>
          </ac:picMkLst>
        </pc:picChg>
        <pc:picChg chg="del">
          <ac:chgData name="Kowalczik, Jeff" userId="9ebcb985-b04c-4260-b7cc-1706899660a6" providerId="ADAL" clId="{AB0DDCDB-C71B-49F9-90EC-686D95DE14AF}" dt="2021-10-25T00:28:06.968" v="751" actId="478"/>
          <ac:picMkLst>
            <pc:docMk/>
            <pc:sldMk cId="3505500609" sldId="587"/>
            <ac:picMk id="11" creationId="{331A8D8B-6104-469D-9AA7-20D73078EBFE}"/>
          </ac:picMkLst>
        </pc:picChg>
        <pc:picChg chg="mod">
          <ac:chgData name="Kowalczik, Jeff" userId="9ebcb985-b04c-4260-b7cc-1706899660a6" providerId="ADAL" clId="{AB0DDCDB-C71B-49F9-90EC-686D95DE14AF}" dt="2021-10-25T13:50:45.827" v="3011" actId="1037"/>
          <ac:picMkLst>
            <pc:docMk/>
            <pc:sldMk cId="3505500609" sldId="587"/>
            <ac:picMk id="12" creationId="{78A3640B-7915-4183-A912-15D0A850161D}"/>
          </ac:picMkLst>
        </pc:picChg>
      </pc:sldChg>
      <pc:sldChg chg="delSp modSp mod ord">
        <pc:chgData name="Kowalczik, Jeff" userId="9ebcb985-b04c-4260-b7cc-1706899660a6" providerId="ADAL" clId="{AB0DDCDB-C71B-49F9-90EC-686D95DE14AF}" dt="2021-10-27T18:26:40.718" v="7913"/>
        <pc:sldMkLst>
          <pc:docMk/>
          <pc:sldMk cId="2965281327" sldId="588"/>
        </pc:sldMkLst>
        <pc:spChg chg="mod">
          <ac:chgData name="Kowalczik, Jeff" userId="9ebcb985-b04c-4260-b7cc-1706899660a6" providerId="ADAL" clId="{AB0DDCDB-C71B-49F9-90EC-686D95DE14AF}" dt="2021-10-27T18:08:34.835" v="7121" actId="20577"/>
          <ac:spMkLst>
            <pc:docMk/>
            <pc:sldMk cId="2965281327" sldId="588"/>
            <ac:spMk id="2" creationId="{91E4967F-0E50-4613-834C-139860A48531}"/>
          </ac:spMkLst>
        </pc:spChg>
        <pc:spChg chg="mod">
          <ac:chgData name="Kowalczik, Jeff" userId="9ebcb985-b04c-4260-b7cc-1706899660a6" providerId="ADAL" clId="{AB0DDCDB-C71B-49F9-90EC-686D95DE14AF}" dt="2021-10-27T18:16:09.925" v="7335" actId="20577"/>
          <ac:spMkLst>
            <pc:docMk/>
            <pc:sldMk cId="2965281327" sldId="588"/>
            <ac:spMk id="5" creationId="{428A3AB5-A34D-411B-9CCB-F7F342F2BBA7}"/>
          </ac:spMkLst>
        </pc:spChg>
        <pc:spChg chg="mod">
          <ac:chgData name="Kowalczik, Jeff" userId="9ebcb985-b04c-4260-b7cc-1706899660a6" providerId="ADAL" clId="{AB0DDCDB-C71B-49F9-90EC-686D95DE14AF}" dt="2021-10-25T13:50:58.809" v="3040" actId="1037"/>
          <ac:spMkLst>
            <pc:docMk/>
            <pc:sldMk cId="2965281327" sldId="588"/>
            <ac:spMk id="15" creationId="{87E2046E-ADCB-4E19-94EC-8E821AB530B0}"/>
          </ac:spMkLst>
        </pc:spChg>
        <pc:picChg chg="mod">
          <ac:chgData name="Kowalczik, Jeff" userId="9ebcb985-b04c-4260-b7cc-1706899660a6" providerId="ADAL" clId="{AB0DDCDB-C71B-49F9-90EC-686D95DE14AF}" dt="2021-10-25T13:50:58.809" v="3040" actId="1037"/>
          <ac:picMkLst>
            <pc:docMk/>
            <pc:sldMk cId="2965281327" sldId="588"/>
            <ac:picMk id="6" creationId="{2CDAC1AF-D6C4-4151-8340-8941E1120AA7}"/>
          </ac:picMkLst>
        </pc:picChg>
        <pc:picChg chg="del">
          <ac:chgData name="Kowalczik, Jeff" userId="9ebcb985-b04c-4260-b7cc-1706899660a6" providerId="ADAL" clId="{AB0DDCDB-C71B-49F9-90EC-686D95DE14AF}" dt="2021-10-25T00:28:10.026" v="754" actId="478"/>
          <ac:picMkLst>
            <pc:docMk/>
            <pc:sldMk cId="2965281327" sldId="588"/>
            <ac:picMk id="9" creationId="{EFCEB597-62AA-4DD5-BE10-EF038AC68DC9}"/>
          </ac:picMkLst>
        </pc:picChg>
        <pc:picChg chg="mod">
          <ac:chgData name="Kowalczik, Jeff" userId="9ebcb985-b04c-4260-b7cc-1706899660a6" providerId="ADAL" clId="{AB0DDCDB-C71B-49F9-90EC-686D95DE14AF}" dt="2021-10-25T13:50:58.809" v="3040" actId="1037"/>
          <ac:picMkLst>
            <pc:docMk/>
            <pc:sldMk cId="2965281327" sldId="588"/>
            <ac:picMk id="10" creationId="{D16DC366-DD80-4B8E-9FE9-5D81A7AE02A4}"/>
          </ac:picMkLst>
        </pc:picChg>
        <pc:picChg chg="del">
          <ac:chgData name="Kowalczik, Jeff" userId="9ebcb985-b04c-4260-b7cc-1706899660a6" providerId="ADAL" clId="{AB0DDCDB-C71B-49F9-90EC-686D95DE14AF}" dt="2021-10-25T00:28:09.590" v="753" actId="478"/>
          <ac:picMkLst>
            <pc:docMk/>
            <pc:sldMk cId="2965281327" sldId="588"/>
            <ac:picMk id="11" creationId="{331A8D8B-6104-469D-9AA7-20D73078EBFE}"/>
          </ac:picMkLst>
        </pc:picChg>
        <pc:picChg chg="mod">
          <ac:chgData name="Kowalczik, Jeff" userId="9ebcb985-b04c-4260-b7cc-1706899660a6" providerId="ADAL" clId="{AB0DDCDB-C71B-49F9-90EC-686D95DE14AF}" dt="2021-10-25T13:50:58.809" v="3040" actId="1037"/>
          <ac:picMkLst>
            <pc:docMk/>
            <pc:sldMk cId="2965281327" sldId="588"/>
            <ac:picMk id="12" creationId="{78A3640B-7915-4183-A912-15D0A850161D}"/>
          </ac:picMkLst>
        </pc:picChg>
        <pc:picChg chg="mod">
          <ac:chgData name="Kowalczik, Jeff" userId="9ebcb985-b04c-4260-b7cc-1706899660a6" providerId="ADAL" clId="{AB0DDCDB-C71B-49F9-90EC-686D95DE14AF}" dt="2021-10-25T13:50:58.809" v="3040" actId="1037"/>
          <ac:picMkLst>
            <pc:docMk/>
            <pc:sldMk cId="2965281327" sldId="588"/>
            <ac:picMk id="13" creationId="{792A9DA5-63D5-40FA-BCE7-37B5D598982B}"/>
          </ac:picMkLst>
        </pc:picChg>
      </pc:sldChg>
      <pc:sldChg chg="delSp modSp mod ord">
        <pc:chgData name="Kowalczik, Jeff" userId="9ebcb985-b04c-4260-b7cc-1706899660a6" providerId="ADAL" clId="{AB0DDCDB-C71B-49F9-90EC-686D95DE14AF}" dt="2021-10-27T18:26:40.718" v="7913"/>
        <pc:sldMkLst>
          <pc:docMk/>
          <pc:sldMk cId="3340771807" sldId="589"/>
        </pc:sldMkLst>
        <pc:spChg chg="mod">
          <ac:chgData name="Kowalczik, Jeff" userId="9ebcb985-b04c-4260-b7cc-1706899660a6" providerId="ADAL" clId="{AB0DDCDB-C71B-49F9-90EC-686D95DE14AF}" dt="2021-10-27T18:09:11.421" v="7164" actId="20577"/>
          <ac:spMkLst>
            <pc:docMk/>
            <pc:sldMk cId="3340771807" sldId="589"/>
            <ac:spMk id="2" creationId="{91E4967F-0E50-4613-834C-139860A48531}"/>
          </ac:spMkLst>
        </pc:spChg>
        <pc:spChg chg="mod">
          <ac:chgData name="Kowalczik, Jeff" userId="9ebcb985-b04c-4260-b7cc-1706899660a6" providerId="ADAL" clId="{AB0DDCDB-C71B-49F9-90EC-686D95DE14AF}" dt="2021-10-27T18:16:19.030" v="7336"/>
          <ac:spMkLst>
            <pc:docMk/>
            <pc:sldMk cId="3340771807" sldId="589"/>
            <ac:spMk id="5" creationId="{428A3AB5-A34D-411B-9CCB-F7F342F2BBA7}"/>
          </ac:spMkLst>
        </pc:spChg>
        <pc:spChg chg="mod">
          <ac:chgData name="Kowalczik, Jeff" userId="9ebcb985-b04c-4260-b7cc-1706899660a6" providerId="ADAL" clId="{AB0DDCDB-C71B-49F9-90EC-686D95DE14AF}" dt="2021-10-25T13:55:06.613" v="3179" actId="1038"/>
          <ac:spMkLst>
            <pc:docMk/>
            <pc:sldMk cId="3340771807" sldId="589"/>
            <ac:spMk id="12" creationId="{931687E1-A3A6-41D2-AC02-F3DF6F43FFD1}"/>
          </ac:spMkLst>
        </pc:spChg>
        <pc:picChg chg="mod">
          <ac:chgData name="Kowalczik, Jeff" userId="9ebcb985-b04c-4260-b7cc-1706899660a6" providerId="ADAL" clId="{AB0DDCDB-C71B-49F9-90EC-686D95DE14AF}" dt="2021-10-25T13:55:06.613" v="3179" actId="1038"/>
          <ac:picMkLst>
            <pc:docMk/>
            <pc:sldMk cId="3340771807" sldId="589"/>
            <ac:picMk id="3" creationId="{BD2F89F1-0F97-4CC2-B54C-84ABBF34BE76}"/>
          </ac:picMkLst>
        </pc:picChg>
        <pc:picChg chg="mod">
          <ac:chgData name="Kowalczik, Jeff" userId="9ebcb985-b04c-4260-b7cc-1706899660a6" providerId="ADAL" clId="{AB0DDCDB-C71B-49F9-90EC-686D95DE14AF}" dt="2021-10-25T13:55:06.613" v="3179" actId="1038"/>
          <ac:picMkLst>
            <pc:docMk/>
            <pc:sldMk cId="3340771807" sldId="589"/>
            <ac:picMk id="4" creationId="{787E6361-4164-4689-B238-B352552E2242}"/>
          </ac:picMkLst>
        </pc:picChg>
        <pc:picChg chg="mod">
          <ac:chgData name="Kowalczik, Jeff" userId="9ebcb985-b04c-4260-b7cc-1706899660a6" providerId="ADAL" clId="{AB0DDCDB-C71B-49F9-90EC-686D95DE14AF}" dt="2021-10-25T13:55:06.613" v="3179" actId="1038"/>
          <ac:picMkLst>
            <pc:docMk/>
            <pc:sldMk cId="3340771807" sldId="589"/>
            <ac:picMk id="8" creationId="{B33A0261-46DE-4187-9000-BE5CDF1DA3AF}"/>
          </ac:picMkLst>
        </pc:picChg>
        <pc:picChg chg="del">
          <ac:chgData name="Kowalczik, Jeff" userId="9ebcb985-b04c-4260-b7cc-1706899660a6" providerId="ADAL" clId="{AB0DDCDB-C71B-49F9-90EC-686D95DE14AF}" dt="2021-10-25T00:28:15.010" v="758" actId="478"/>
          <ac:picMkLst>
            <pc:docMk/>
            <pc:sldMk cId="3340771807" sldId="589"/>
            <ac:picMk id="9" creationId="{EFCEB597-62AA-4DD5-BE10-EF038AC68DC9}"/>
          </ac:picMkLst>
        </pc:picChg>
        <pc:picChg chg="mod">
          <ac:chgData name="Kowalczik, Jeff" userId="9ebcb985-b04c-4260-b7cc-1706899660a6" providerId="ADAL" clId="{AB0DDCDB-C71B-49F9-90EC-686D95DE14AF}" dt="2021-10-25T13:55:06.613" v="3179" actId="1038"/>
          <ac:picMkLst>
            <pc:docMk/>
            <pc:sldMk cId="3340771807" sldId="589"/>
            <ac:picMk id="10" creationId="{5F6995AB-711F-4AE7-A64B-185D6FF1D65B}"/>
          </ac:picMkLst>
        </pc:picChg>
        <pc:picChg chg="del">
          <ac:chgData name="Kowalczik, Jeff" userId="9ebcb985-b04c-4260-b7cc-1706899660a6" providerId="ADAL" clId="{AB0DDCDB-C71B-49F9-90EC-686D95DE14AF}" dt="2021-10-25T00:28:14.434" v="757" actId="478"/>
          <ac:picMkLst>
            <pc:docMk/>
            <pc:sldMk cId="3340771807" sldId="589"/>
            <ac:picMk id="11" creationId="{331A8D8B-6104-469D-9AA7-20D73078EBFE}"/>
          </ac:picMkLst>
        </pc:picChg>
      </pc:sldChg>
      <pc:sldChg chg="delSp modSp mod ord">
        <pc:chgData name="Kowalczik, Jeff" userId="9ebcb985-b04c-4260-b7cc-1706899660a6" providerId="ADAL" clId="{AB0DDCDB-C71B-49F9-90EC-686D95DE14AF}" dt="2021-10-27T18:26:40.718" v="7913"/>
        <pc:sldMkLst>
          <pc:docMk/>
          <pc:sldMk cId="3055169744" sldId="590"/>
        </pc:sldMkLst>
        <pc:spChg chg="mod">
          <ac:chgData name="Kowalczik, Jeff" userId="9ebcb985-b04c-4260-b7cc-1706899660a6" providerId="ADAL" clId="{AB0DDCDB-C71B-49F9-90EC-686D95DE14AF}" dt="2021-10-27T18:09:28.151" v="7167" actId="20577"/>
          <ac:spMkLst>
            <pc:docMk/>
            <pc:sldMk cId="3055169744" sldId="590"/>
            <ac:spMk id="2" creationId="{91E4967F-0E50-4613-834C-139860A48531}"/>
          </ac:spMkLst>
        </pc:spChg>
        <pc:spChg chg="mod">
          <ac:chgData name="Kowalczik, Jeff" userId="9ebcb985-b04c-4260-b7cc-1706899660a6" providerId="ADAL" clId="{AB0DDCDB-C71B-49F9-90EC-686D95DE14AF}" dt="2021-10-27T18:18:09.620" v="7641" actId="20577"/>
          <ac:spMkLst>
            <pc:docMk/>
            <pc:sldMk cId="3055169744" sldId="590"/>
            <ac:spMk id="5" creationId="{428A3AB5-A34D-411B-9CCB-F7F342F2BBA7}"/>
          </ac:spMkLst>
        </pc:spChg>
        <pc:spChg chg="mod">
          <ac:chgData name="Kowalczik, Jeff" userId="9ebcb985-b04c-4260-b7cc-1706899660a6" providerId="ADAL" clId="{AB0DDCDB-C71B-49F9-90EC-686D95DE14AF}" dt="2021-10-25T13:55:26.097" v="3206" actId="1038"/>
          <ac:spMkLst>
            <pc:docMk/>
            <pc:sldMk cId="3055169744" sldId="590"/>
            <ac:spMk id="10" creationId="{C0933F00-E8D4-4E1D-9A42-BEB1C83A0E57}"/>
          </ac:spMkLst>
        </pc:spChg>
        <pc:picChg chg="mod">
          <ac:chgData name="Kowalczik, Jeff" userId="9ebcb985-b04c-4260-b7cc-1706899660a6" providerId="ADAL" clId="{AB0DDCDB-C71B-49F9-90EC-686D95DE14AF}" dt="2021-10-25T13:55:26.097" v="3206" actId="1038"/>
          <ac:picMkLst>
            <pc:docMk/>
            <pc:sldMk cId="3055169744" sldId="590"/>
            <ac:picMk id="3" creationId="{BD2F89F1-0F97-4CC2-B54C-84ABBF34BE76}"/>
          </ac:picMkLst>
        </pc:picChg>
        <pc:picChg chg="mod">
          <ac:chgData name="Kowalczik, Jeff" userId="9ebcb985-b04c-4260-b7cc-1706899660a6" providerId="ADAL" clId="{AB0DDCDB-C71B-49F9-90EC-686D95DE14AF}" dt="2021-10-25T13:55:26.097" v="3206" actId="1038"/>
          <ac:picMkLst>
            <pc:docMk/>
            <pc:sldMk cId="3055169744" sldId="590"/>
            <ac:picMk id="4" creationId="{787E6361-4164-4689-B238-B352552E2242}"/>
          </ac:picMkLst>
        </pc:picChg>
        <pc:picChg chg="mod">
          <ac:chgData name="Kowalczik, Jeff" userId="9ebcb985-b04c-4260-b7cc-1706899660a6" providerId="ADAL" clId="{AB0DDCDB-C71B-49F9-90EC-686D95DE14AF}" dt="2021-10-25T13:55:26.097" v="3206" actId="1038"/>
          <ac:picMkLst>
            <pc:docMk/>
            <pc:sldMk cId="3055169744" sldId="590"/>
            <ac:picMk id="8" creationId="{1E33BC0A-8477-4A0B-9D36-58E4D801AF60}"/>
          </ac:picMkLst>
        </pc:picChg>
        <pc:picChg chg="del">
          <ac:chgData name="Kowalczik, Jeff" userId="9ebcb985-b04c-4260-b7cc-1706899660a6" providerId="ADAL" clId="{AB0DDCDB-C71B-49F9-90EC-686D95DE14AF}" dt="2021-10-25T00:28:17.070" v="760" actId="478"/>
          <ac:picMkLst>
            <pc:docMk/>
            <pc:sldMk cId="3055169744" sldId="590"/>
            <ac:picMk id="9" creationId="{EFCEB597-62AA-4DD5-BE10-EF038AC68DC9}"/>
          </ac:picMkLst>
        </pc:picChg>
        <pc:picChg chg="del">
          <ac:chgData name="Kowalczik, Jeff" userId="9ebcb985-b04c-4260-b7cc-1706899660a6" providerId="ADAL" clId="{AB0DDCDB-C71B-49F9-90EC-686D95DE14AF}" dt="2021-10-25T00:28:16.585" v="759" actId="478"/>
          <ac:picMkLst>
            <pc:docMk/>
            <pc:sldMk cId="3055169744" sldId="590"/>
            <ac:picMk id="11" creationId="{331A8D8B-6104-469D-9AA7-20D73078EBFE}"/>
          </ac:picMkLst>
        </pc:picChg>
      </pc:sldChg>
      <pc:sldChg chg="modSp mod ord">
        <pc:chgData name="Kowalczik, Jeff" userId="9ebcb985-b04c-4260-b7cc-1706899660a6" providerId="ADAL" clId="{AB0DDCDB-C71B-49F9-90EC-686D95DE14AF}" dt="2021-10-27T18:26:40.718" v="7913"/>
        <pc:sldMkLst>
          <pc:docMk/>
          <pc:sldMk cId="3560938391" sldId="594"/>
        </pc:sldMkLst>
        <pc:spChg chg="mod">
          <ac:chgData name="Kowalczik, Jeff" userId="9ebcb985-b04c-4260-b7cc-1706899660a6" providerId="ADAL" clId="{AB0DDCDB-C71B-49F9-90EC-686D95DE14AF}" dt="2021-10-27T18:05:37.096" v="6991" actId="20577"/>
          <ac:spMkLst>
            <pc:docMk/>
            <pc:sldMk cId="3560938391" sldId="594"/>
            <ac:spMk id="5" creationId="{EEA3C3A9-93B1-462E-9FFB-85F752648752}"/>
          </ac:spMkLst>
        </pc:spChg>
      </pc:sldChg>
      <pc:sldChg chg="modSp mod ord">
        <pc:chgData name="Kowalczik, Jeff" userId="9ebcb985-b04c-4260-b7cc-1706899660a6" providerId="ADAL" clId="{AB0DDCDB-C71B-49F9-90EC-686D95DE14AF}" dt="2021-10-27T18:26:40.718" v="7913"/>
        <pc:sldMkLst>
          <pc:docMk/>
          <pc:sldMk cId="2058771398" sldId="595"/>
        </pc:sldMkLst>
        <pc:spChg chg="mod">
          <ac:chgData name="Kowalczik, Jeff" userId="9ebcb985-b04c-4260-b7cc-1706899660a6" providerId="ADAL" clId="{AB0DDCDB-C71B-49F9-90EC-686D95DE14AF}" dt="2021-10-27T18:07:08.193" v="7055" actId="20577"/>
          <ac:spMkLst>
            <pc:docMk/>
            <pc:sldMk cId="2058771398" sldId="595"/>
            <ac:spMk id="5" creationId="{EEA3C3A9-93B1-462E-9FFB-85F752648752}"/>
          </ac:spMkLst>
        </pc:spChg>
      </pc:sldChg>
      <pc:sldChg chg="modSp mod ord">
        <pc:chgData name="Kowalczik, Jeff" userId="9ebcb985-b04c-4260-b7cc-1706899660a6" providerId="ADAL" clId="{AB0DDCDB-C71B-49F9-90EC-686D95DE14AF}" dt="2021-10-27T18:26:40.718" v="7913"/>
        <pc:sldMkLst>
          <pc:docMk/>
          <pc:sldMk cId="1539784939" sldId="596"/>
        </pc:sldMkLst>
        <pc:spChg chg="mod">
          <ac:chgData name="Kowalczik, Jeff" userId="9ebcb985-b04c-4260-b7cc-1706899660a6" providerId="ADAL" clId="{AB0DDCDB-C71B-49F9-90EC-686D95DE14AF}" dt="2021-10-27T18:08:42.683" v="7122" actId="20577"/>
          <ac:spMkLst>
            <pc:docMk/>
            <pc:sldMk cId="1539784939" sldId="596"/>
            <ac:spMk id="5" creationId="{EEA3C3A9-93B1-462E-9FFB-85F752648752}"/>
          </ac:spMkLst>
        </pc:spChg>
      </pc:sldChg>
      <pc:sldChg chg="modSp mod ord">
        <pc:chgData name="Kowalczik, Jeff" userId="9ebcb985-b04c-4260-b7cc-1706899660a6" providerId="ADAL" clId="{AB0DDCDB-C71B-49F9-90EC-686D95DE14AF}" dt="2021-10-27T18:26:40.718" v="7913"/>
        <pc:sldMkLst>
          <pc:docMk/>
          <pc:sldMk cId="3107460624" sldId="597"/>
        </pc:sldMkLst>
        <pc:spChg chg="mod">
          <ac:chgData name="Kowalczik, Jeff" userId="9ebcb985-b04c-4260-b7cc-1706899660a6" providerId="ADAL" clId="{AB0DDCDB-C71B-49F9-90EC-686D95DE14AF}" dt="2021-10-27T18:09:37.107" v="7170" actId="20577"/>
          <ac:spMkLst>
            <pc:docMk/>
            <pc:sldMk cId="3107460624" sldId="597"/>
            <ac:spMk id="5" creationId="{EEA3C3A9-93B1-462E-9FFB-85F752648752}"/>
          </ac:spMkLst>
        </pc:spChg>
      </pc:sldChg>
      <pc:sldChg chg="modSp add del mod">
        <pc:chgData name="Kowalczik, Jeff" userId="9ebcb985-b04c-4260-b7cc-1706899660a6" providerId="ADAL" clId="{AB0DDCDB-C71B-49F9-90EC-686D95DE14AF}" dt="2021-10-25T00:21:18.104" v="467" actId="47"/>
        <pc:sldMkLst>
          <pc:docMk/>
          <pc:sldMk cId="1741072409" sldId="598"/>
        </pc:sldMkLst>
        <pc:spChg chg="mod">
          <ac:chgData name="Kowalczik, Jeff" userId="9ebcb985-b04c-4260-b7cc-1706899660a6" providerId="ADAL" clId="{AB0DDCDB-C71B-49F9-90EC-686D95DE14AF}" dt="2021-10-20T12:37:31.835" v="74" actId="20577"/>
          <ac:spMkLst>
            <pc:docMk/>
            <pc:sldMk cId="1741072409" sldId="598"/>
            <ac:spMk id="2" creationId="{650D3427-8B5A-4461-A702-F3AC2B22055E}"/>
          </ac:spMkLst>
        </pc:spChg>
        <pc:spChg chg="mod">
          <ac:chgData name="Kowalczik, Jeff" userId="9ebcb985-b04c-4260-b7cc-1706899660a6" providerId="ADAL" clId="{AB0DDCDB-C71B-49F9-90EC-686D95DE14AF}" dt="2021-10-20T12:38:04.569" v="132" actId="404"/>
          <ac:spMkLst>
            <pc:docMk/>
            <pc:sldMk cId="1741072409" sldId="598"/>
            <ac:spMk id="3" creationId="{4B54B980-B688-4404-B258-594751F3230D}"/>
          </ac:spMkLst>
        </pc:spChg>
      </pc:sldChg>
      <pc:sldChg chg="addSp delSp modSp add del mod">
        <pc:chgData name="Kowalczik, Jeff" userId="9ebcb985-b04c-4260-b7cc-1706899660a6" providerId="ADAL" clId="{AB0DDCDB-C71B-49F9-90EC-686D95DE14AF}" dt="2021-10-25T00:56:43.367" v="1701" actId="47"/>
        <pc:sldMkLst>
          <pc:docMk/>
          <pc:sldMk cId="961701169" sldId="599"/>
        </pc:sldMkLst>
        <pc:spChg chg="del">
          <ac:chgData name="Kowalczik, Jeff" userId="9ebcb985-b04c-4260-b7cc-1706899660a6" providerId="ADAL" clId="{AB0DDCDB-C71B-49F9-90EC-686D95DE14AF}" dt="2021-10-21T12:57:19.639" v="144" actId="478"/>
          <ac:spMkLst>
            <pc:docMk/>
            <pc:sldMk cId="961701169" sldId="599"/>
            <ac:spMk id="3" creationId="{00000000-0000-0000-0000-000000000000}"/>
          </ac:spMkLst>
        </pc:spChg>
        <pc:spChg chg="del">
          <ac:chgData name="Kowalczik, Jeff" userId="9ebcb985-b04c-4260-b7cc-1706899660a6" providerId="ADAL" clId="{AB0DDCDB-C71B-49F9-90EC-686D95DE14AF}" dt="2021-10-21T13:12:41.464" v="202" actId="478"/>
          <ac:spMkLst>
            <pc:docMk/>
            <pc:sldMk cId="961701169" sldId="599"/>
            <ac:spMk id="8" creationId="{6E04A329-0A8C-4BCA-AEEA-16660B4F6406}"/>
          </ac:spMkLst>
        </pc:spChg>
        <pc:spChg chg="add del mod">
          <ac:chgData name="Kowalczik, Jeff" userId="9ebcb985-b04c-4260-b7cc-1706899660a6" providerId="ADAL" clId="{AB0DDCDB-C71B-49F9-90EC-686D95DE14AF}" dt="2021-10-21T12:57:23.528" v="145" actId="478"/>
          <ac:spMkLst>
            <pc:docMk/>
            <pc:sldMk cId="961701169" sldId="599"/>
            <ac:spMk id="9" creationId="{FA78FDA6-16DA-4967-BD26-B4CEA6AFB8B2}"/>
          </ac:spMkLst>
        </pc:spChg>
        <pc:spChg chg="add mod">
          <ac:chgData name="Kowalczik, Jeff" userId="9ebcb985-b04c-4260-b7cc-1706899660a6" providerId="ADAL" clId="{AB0DDCDB-C71B-49F9-90EC-686D95DE14AF}" dt="2021-10-25T00:26:29.809" v="605" actId="1038"/>
          <ac:spMkLst>
            <pc:docMk/>
            <pc:sldMk cId="961701169" sldId="599"/>
            <ac:spMk id="14" creationId="{AF5A02B3-F2BE-4FC5-8DC8-7E32B5F0A78E}"/>
          </ac:spMkLst>
        </pc:spChg>
        <pc:picChg chg="del">
          <ac:chgData name="Kowalczik, Jeff" userId="9ebcb985-b04c-4260-b7cc-1706899660a6" providerId="ADAL" clId="{AB0DDCDB-C71B-49F9-90EC-686D95DE14AF}" dt="2021-10-21T13:12:25.398" v="197" actId="478"/>
          <ac:picMkLst>
            <pc:docMk/>
            <pc:sldMk cId="961701169" sldId="599"/>
            <ac:picMk id="5" creationId="{B8827481-C607-40B1-8FF9-3258ADA0B9AC}"/>
          </ac:picMkLst>
        </pc:picChg>
        <pc:picChg chg="mod">
          <ac:chgData name="Kowalczik, Jeff" userId="9ebcb985-b04c-4260-b7cc-1706899660a6" providerId="ADAL" clId="{AB0DDCDB-C71B-49F9-90EC-686D95DE14AF}" dt="2021-10-25T00:26:29.809" v="605" actId="1038"/>
          <ac:picMkLst>
            <pc:docMk/>
            <pc:sldMk cId="961701169" sldId="599"/>
            <ac:picMk id="6" creationId="{38B9E0C2-11D1-481B-875B-6970DAF58CF5}"/>
          </ac:picMkLst>
        </pc:picChg>
        <pc:picChg chg="mod">
          <ac:chgData name="Kowalczik, Jeff" userId="9ebcb985-b04c-4260-b7cc-1706899660a6" providerId="ADAL" clId="{AB0DDCDB-C71B-49F9-90EC-686D95DE14AF}" dt="2021-10-25T00:26:29.809" v="605" actId="1038"/>
          <ac:picMkLst>
            <pc:docMk/>
            <pc:sldMk cId="961701169" sldId="599"/>
            <ac:picMk id="7" creationId="{D14FD6ED-A3C8-4AA7-B3DB-21D8060026D7}"/>
          </ac:picMkLst>
        </pc:picChg>
        <pc:picChg chg="add mod">
          <ac:chgData name="Kowalczik, Jeff" userId="9ebcb985-b04c-4260-b7cc-1706899660a6" providerId="ADAL" clId="{AB0DDCDB-C71B-49F9-90EC-686D95DE14AF}" dt="2021-10-21T13:12:47.264" v="206" actId="1076"/>
          <ac:picMkLst>
            <pc:docMk/>
            <pc:sldMk cId="961701169" sldId="599"/>
            <ac:picMk id="10" creationId="{AE8B38C7-47AE-4757-9208-D831AF409416}"/>
          </ac:picMkLst>
        </pc:picChg>
        <pc:picChg chg="add mod">
          <ac:chgData name="Kowalczik, Jeff" userId="9ebcb985-b04c-4260-b7cc-1706899660a6" providerId="ADAL" clId="{AB0DDCDB-C71B-49F9-90EC-686D95DE14AF}" dt="2021-10-25T00:26:29.809" v="605" actId="1038"/>
          <ac:picMkLst>
            <pc:docMk/>
            <pc:sldMk cId="961701169" sldId="599"/>
            <ac:picMk id="11" creationId="{1E27B0BF-FD5D-4C5B-9B4F-5DF466154ECE}"/>
          </ac:picMkLst>
        </pc:picChg>
        <pc:picChg chg="add mod">
          <ac:chgData name="Kowalczik, Jeff" userId="9ebcb985-b04c-4260-b7cc-1706899660a6" providerId="ADAL" clId="{AB0DDCDB-C71B-49F9-90EC-686D95DE14AF}" dt="2021-10-25T00:26:29.809" v="605" actId="1038"/>
          <ac:picMkLst>
            <pc:docMk/>
            <pc:sldMk cId="961701169" sldId="599"/>
            <ac:picMk id="12" creationId="{25C17E13-174B-4751-A1CD-336CF1DD10B1}"/>
          </ac:picMkLst>
        </pc:picChg>
        <pc:picChg chg="add mod">
          <ac:chgData name="Kowalczik, Jeff" userId="9ebcb985-b04c-4260-b7cc-1706899660a6" providerId="ADAL" clId="{AB0DDCDB-C71B-49F9-90EC-686D95DE14AF}" dt="2021-10-25T00:26:29.809" v="605" actId="1038"/>
          <ac:picMkLst>
            <pc:docMk/>
            <pc:sldMk cId="961701169" sldId="599"/>
            <ac:picMk id="13" creationId="{6E4EEAC8-873D-47EF-8941-028190ADD13F}"/>
          </ac:picMkLst>
        </pc:picChg>
      </pc:sldChg>
      <pc:sldChg chg="addSp delSp modSp add del mod modAnim">
        <pc:chgData name="Kowalczik, Jeff" userId="9ebcb985-b04c-4260-b7cc-1706899660a6" providerId="ADAL" clId="{AB0DDCDB-C71B-49F9-90EC-686D95DE14AF}" dt="2021-10-25T00:51:40.216" v="1388" actId="47"/>
        <pc:sldMkLst>
          <pc:docMk/>
          <pc:sldMk cId="1485689361" sldId="600"/>
        </pc:sldMkLst>
        <pc:spChg chg="mod">
          <ac:chgData name="Kowalczik, Jeff" userId="9ebcb985-b04c-4260-b7cc-1706899660a6" providerId="ADAL" clId="{AB0DDCDB-C71B-49F9-90EC-686D95DE14AF}" dt="2021-10-21T13:13:01.886" v="216" actId="20577"/>
          <ac:spMkLst>
            <pc:docMk/>
            <pc:sldMk cId="1485689361" sldId="600"/>
            <ac:spMk id="2" creationId="{00000000-0000-0000-0000-000000000000}"/>
          </ac:spMkLst>
        </pc:spChg>
        <pc:spChg chg="del">
          <ac:chgData name="Kowalczik, Jeff" userId="9ebcb985-b04c-4260-b7cc-1706899660a6" providerId="ADAL" clId="{AB0DDCDB-C71B-49F9-90EC-686D95DE14AF}" dt="2021-10-21T13:12:30.757" v="198" actId="478"/>
          <ac:spMkLst>
            <pc:docMk/>
            <pc:sldMk cId="1485689361" sldId="600"/>
            <ac:spMk id="8" creationId="{6E04A329-0A8C-4BCA-AEEA-16660B4F6406}"/>
          </ac:spMkLst>
        </pc:spChg>
        <pc:spChg chg="add mod">
          <ac:chgData name="Kowalczik, Jeff" userId="9ebcb985-b04c-4260-b7cc-1706899660a6" providerId="ADAL" clId="{AB0DDCDB-C71B-49F9-90EC-686D95DE14AF}" dt="2021-10-25T00:26:32.774" v="606" actId="1038"/>
          <ac:spMkLst>
            <pc:docMk/>
            <pc:sldMk cId="1485689361" sldId="600"/>
            <ac:spMk id="13" creationId="{18438631-3C0F-4CC1-971E-86CFE0C58F52}"/>
          </ac:spMkLst>
        </pc:spChg>
        <pc:spChg chg="add mod">
          <ac:chgData name="Kowalczik, Jeff" userId="9ebcb985-b04c-4260-b7cc-1706899660a6" providerId="ADAL" clId="{AB0DDCDB-C71B-49F9-90EC-686D95DE14AF}" dt="2021-10-21T13:14:02.952" v="264" actId="20577"/>
          <ac:spMkLst>
            <pc:docMk/>
            <pc:sldMk cId="1485689361" sldId="600"/>
            <ac:spMk id="14" creationId="{7CD0C9FA-36EA-4A73-8FD7-9691AC2800F8}"/>
          </ac:spMkLst>
        </pc:spChg>
        <pc:spChg chg="add mod">
          <ac:chgData name="Kowalczik, Jeff" userId="9ebcb985-b04c-4260-b7cc-1706899660a6" providerId="ADAL" clId="{AB0DDCDB-C71B-49F9-90EC-686D95DE14AF}" dt="2021-10-21T13:15:33.394" v="271" actId="14100"/>
          <ac:spMkLst>
            <pc:docMk/>
            <pc:sldMk cId="1485689361" sldId="600"/>
            <ac:spMk id="16" creationId="{C5FC8103-5B31-4343-A07F-83B79FD25A6D}"/>
          </ac:spMkLst>
        </pc:spChg>
        <pc:picChg chg="del">
          <ac:chgData name="Kowalczik, Jeff" userId="9ebcb985-b04c-4260-b7cc-1706899660a6" providerId="ADAL" clId="{AB0DDCDB-C71B-49F9-90EC-686D95DE14AF}" dt="2021-10-21T13:12:30.757" v="198" actId="478"/>
          <ac:picMkLst>
            <pc:docMk/>
            <pc:sldMk cId="1485689361" sldId="600"/>
            <ac:picMk id="5" creationId="{B8827481-C607-40B1-8FF9-3258ADA0B9AC}"/>
          </ac:picMkLst>
        </pc:picChg>
        <pc:picChg chg="del">
          <ac:chgData name="Kowalczik, Jeff" userId="9ebcb985-b04c-4260-b7cc-1706899660a6" providerId="ADAL" clId="{AB0DDCDB-C71B-49F9-90EC-686D95DE14AF}" dt="2021-10-21T13:12:30.757" v="198" actId="478"/>
          <ac:picMkLst>
            <pc:docMk/>
            <pc:sldMk cId="1485689361" sldId="600"/>
            <ac:picMk id="6" creationId="{38B9E0C2-11D1-481B-875B-6970DAF58CF5}"/>
          </ac:picMkLst>
        </pc:picChg>
        <pc:picChg chg="del">
          <ac:chgData name="Kowalczik, Jeff" userId="9ebcb985-b04c-4260-b7cc-1706899660a6" providerId="ADAL" clId="{AB0DDCDB-C71B-49F9-90EC-686D95DE14AF}" dt="2021-10-21T13:12:30.757" v="198" actId="478"/>
          <ac:picMkLst>
            <pc:docMk/>
            <pc:sldMk cId="1485689361" sldId="600"/>
            <ac:picMk id="7" creationId="{D14FD6ED-A3C8-4AA7-B3DB-21D8060026D7}"/>
          </ac:picMkLst>
        </pc:picChg>
        <pc:picChg chg="add mod">
          <ac:chgData name="Kowalczik, Jeff" userId="9ebcb985-b04c-4260-b7cc-1706899660a6" providerId="ADAL" clId="{AB0DDCDB-C71B-49F9-90EC-686D95DE14AF}" dt="2021-10-25T00:26:32.774" v="606" actId="1038"/>
          <ac:picMkLst>
            <pc:docMk/>
            <pc:sldMk cId="1485689361" sldId="600"/>
            <ac:picMk id="9" creationId="{D72793B7-5A9D-4C8E-BA39-322408E8E2ED}"/>
          </ac:picMkLst>
        </pc:picChg>
        <pc:picChg chg="del mod">
          <ac:chgData name="Kowalczik, Jeff" userId="9ebcb985-b04c-4260-b7cc-1706899660a6" providerId="ADAL" clId="{AB0DDCDB-C71B-49F9-90EC-686D95DE14AF}" dt="2021-10-21T13:13:49.106" v="221" actId="478"/>
          <ac:picMkLst>
            <pc:docMk/>
            <pc:sldMk cId="1485689361" sldId="600"/>
            <ac:picMk id="10" creationId="{AE8B38C7-47AE-4757-9208-D831AF409416}"/>
          </ac:picMkLst>
        </pc:picChg>
        <pc:picChg chg="add mod">
          <ac:chgData name="Kowalczik, Jeff" userId="9ebcb985-b04c-4260-b7cc-1706899660a6" providerId="ADAL" clId="{AB0DDCDB-C71B-49F9-90EC-686D95DE14AF}" dt="2021-10-25T00:26:32.774" v="606" actId="1038"/>
          <ac:picMkLst>
            <pc:docMk/>
            <pc:sldMk cId="1485689361" sldId="600"/>
            <ac:picMk id="11" creationId="{A7C4D90F-460E-47F2-BF87-6344DCB57B4C}"/>
          </ac:picMkLst>
        </pc:picChg>
        <pc:picChg chg="add mod">
          <ac:chgData name="Kowalczik, Jeff" userId="9ebcb985-b04c-4260-b7cc-1706899660a6" providerId="ADAL" clId="{AB0DDCDB-C71B-49F9-90EC-686D95DE14AF}" dt="2021-10-25T00:26:32.774" v="606" actId="1038"/>
          <ac:picMkLst>
            <pc:docMk/>
            <pc:sldMk cId="1485689361" sldId="600"/>
            <ac:picMk id="12" creationId="{2032AF74-BC80-4A01-9055-2B9AA03274C2}"/>
          </ac:picMkLst>
        </pc:picChg>
        <pc:picChg chg="add del mod">
          <ac:chgData name="Kowalczik, Jeff" userId="9ebcb985-b04c-4260-b7cc-1706899660a6" providerId="ADAL" clId="{AB0DDCDB-C71B-49F9-90EC-686D95DE14AF}" dt="2021-10-21T13:15:28.433" v="269" actId="478"/>
          <ac:picMkLst>
            <pc:docMk/>
            <pc:sldMk cId="1485689361" sldId="600"/>
            <ac:picMk id="15" creationId="{56E4FB13-C515-47E3-9E28-FDEC7F2D99EB}"/>
          </ac:picMkLst>
        </pc:picChg>
      </pc:sldChg>
      <pc:sldChg chg="modSp new del mod">
        <pc:chgData name="Kowalczik, Jeff" userId="9ebcb985-b04c-4260-b7cc-1706899660a6" providerId="ADAL" clId="{AB0DDCDB-C71B-49F9-90EC-686D95DE14AF}" dt="2021-10-25T19:17:03.027" v="4688" actId="47"/>
        <pc:sldMkLst>
          <pc:docMk/>
          <pc:sldMk cId="2413680374" sldId="601"/>
        </pc:sldMkLst>
        <pc:spChg chg="mod">
          <ac:chgData name="Kowalczik, Jeff" userId="9ebcb985-b04c-4260-b7cc-1706899660a6" providerId="ADAL" clId="{AB0DDCDB-C71B-49F9-90EC-686D95DE14AF}" dt="2021-10-25T00:10:57.677" v="308" actId="20577"/>
          <ac:spMkLst>
            <pc:docMk/>
            <pc:sldMk cId="2413680374" sldId="601"/>
            <ac:spMk id="2" creationId="{190B8CE1-A3EA-4450-A0A9-3C572B666DCF}"/>
          </ac:spMkLst>
        </pc:spChg>
        <pc:spChg chg="mod">
          <ac:chgData name="Kowalczik, Jeff" userId="9ebcb985-b04c-4260-b7cc-1706899660a6" providerId="ADAL" clId="{AB0DDCDB-C71B-49F9-90EC-686D95DE14AF}" dt="2021-10-25T13:04:33.360" v="2530" actId="20577"/>
          <ac:spMkLst>
            <pc:docMk/>
            <pc:sldMk cId="2413680374" sldId="601"/>
            <ac:spMk id="3" creationId="{B2E05482-4C98-470D-BC39-2A03EC13C50A}"/>
          </ac:spMkLst>
        </pc:spChg>
      </pc:sldChg>
      <pc:sldChg chg="modSp add del mod ord">
        <pc:chgData name="Kowalczik, Jeff" userId="9ebcb985-b04c-4260-b7cc-1706899660a6" providerId="ADAL" clId="{AB0DDCDB-C71B-49F9-90EC-686D95DE14AF}" dt="2021-10-28T16:22:59.171" v="15374" actId="47"/>
        <pc:sldMkLst>
          <pc:docMk/>
          <pc:sldMk cId="1979712764" sldId="602"/>
        </pc:sldMkLst>
        <pc:spChg chg="mod">
          <ac:chgData name="Kowalczik, Jeff" userId="9ebcb985-b04c-4260-b7cc-1706899660a6" providerId="ADAL" clId="{AB0DDCDB-C71B-49F9-90EC-686D95DE14AF}" dt="2021-10-27T17:21:32.483" v="6854"/>
          <ac:spMkLst>
            <pc:docMk/>
            <pc:sldMk cId="1979712764" sldId="602"/>
            <ac:spMk id="2" creationId="{650D3427-8B5A-4461-A702-F3AC2B22055E}"/>
          </ac:spMkLst>
        </pc:spChg>
        <pc:spChg chg="mod">
          <ac:chgData name="Kowalczik, Jeff" userId="9ebcb985-b04c-4260-b7cc-1706899660a6" providerId="ADAL" clId="{AB0DDCDB-C71B-49F9-90EC-686D95DE14AF}" dt="2021-10-25T00:49:47.307" v="1380" actId="6549"/>
          <ac:spMkLst>
            <pc:docMk/>
            <pc:sldMk cId="1979712764" sldId="602"/>
            <ac:spMk id="3" creationId="{4B54B980-B688-4404-B258-594751F3230D}"/>
          </ac:spMkLst>
        </pc:spChg>
      </pc:sldChg>
      <pc:sldChg chg="addSp modSp add mod ord">
        <pc:chgData name="Kowalczik, Jeff" userId="9ebcb985-b04c-4260-b7cc-1706899660a6" providerId="ADAL" clId="{AB0DDCDB-C71B-49F9-90EC-686D95DE14AF}" dt="2021-10-28T13:26:59.470" v="12789" actId="20577"/>
        <pc:sldMkLst>
          <pc:docMk/>
          <pc:sldMk cId="1211408862" sldId="603"/>
        </pc:sldMkLst>
        <pc:spChg chg="mod">
          <ac:chgData name="Kowalczik, Jeff" userId="9ebcb985-b04c-4260-b7cc-1706899660a6" providerId="ADAL" clId="{AB0DDCDB-C71B-49F9-90EC-686D95DE14AF}" dt="2021-10-27T17:21:29.950" v="6853"/>
          <ac:spMkLst>
            <pc:docMk/>
            <pc:sldMk cId="1211408862" sldId="603"/>
            <ac:spMk id="2" creationId="{650D3427-8B5A-4461-A702-F3AC2B22055E}"/>
          </ac:spMkLst>
        </pc:spChg>
        <pc:spChg chg="mod">
          <ac:chgData name="Kowalczik, Jeff" userId="9ebcb985-b04c-4260-b7cc-1706899660a6" providerId="ADAL" clId="{AB0DDCDB-C71B-49F9-90EC-686D95DE14AF}" dt="2021-10-28T13:26:59.470" v="12789" actId="20577"/>
          <ac:spMkLst>
            <pc:docMk/>
            <pc:sldMk cId="1211408862" sldId="603"/>
            <ac:spMk id="3" creationId="{4B54B980-B688-4404-B258-594751F3230D}"/>
          </ac:spMkLst>
        </pc:spChg>
        <pc:picChg chg="add mod">
          <ac:chgData name="Kowalczik, Jeff" userId="9ebcb985-b04c-4260-b7cc-1706899660a6" providerId="ADAL" clId="{AB0DDCDB-C71B-49F9-90EC-686D95DE14AF}" dt="2021-10-25T00:37:59.984" v="934" actId="1076"/>
          <ac:picMkLst>
            <pc:docMk/>
            <pc:sldMk cId="1211408862" sldId="603"/>
            <ac:picMk id="5" creationId="{0FA91164-8993-4546-B845-B1753A4AC4B8}"/>
          </ac:picMkLst>
        </pc:picChg>
      </pc:sldChg>
      <pc:sldChg chg="modSp add mod ord">
        <pc:chgData name="Kowalczik, Jeff" userId="9ebcb985-b04c-4260-b7cc-1706899660a6" providerId="ADAL" clId="{AB0DDCDB-C71B-49F9-90EC-686D95DE14AF}" dt="2021-10-27T18:26:40.718" v="7913"/>
        <pc:sldMkLst>
          <pc:docMk/>
          <pc:sldMk cId="2346987063" sldId="604"/>
        </pc:sldMkLst>
        <pc:spChg chg="mod">
          <ac:chgData name="Kowalczik, Jeff" userId="9ebcb985-b04c-4260-b7cc-1706899660a6" providerId="ADAL" clId="{AB0DDCDB-C71B-49F9-90EC-686D95DE14AF}" dt="2021-10-27T18:03:53.393" v="6894"/>
          <ac:spMkLst>
            <pc:docMk/>
            <pc:sldMk cId="2346987063" sldId="604"/>
            <ac:spMk id="2" creationId="{650D3427-8B5A-4461-A702-F3AC2B22055E}"/>
          </ac:spMkLst>
        </pc:spChg>
      </pc:sldChg>
      <pc:sldChg chg="addSp delSp modSp add mod ord">
        <pc:chgData name="Kowalczik, Jeff" userId="9ebcb985-b04c-4260-b7cc-1706899660a6" providerId="ADAL" clId="{AB0DDCDB-C71B-49F9-90EC-686D95DE14AF}" dt="2021-10-28T13:40:15.936" v="13302" actId="20577"/>
        <pc:sldMkLst>
          <pc:docMk/>
          <pc:sldMk cId="2520116524" sldId="605"/>
        </pc:sldMkLst>
        <pc:spChg chg="mod">
          <ac:chgData name="Kowalczik, Jeff" userId="9ebcb985-b04c-4260-b7cc-1706899660a6" providerId="ADAL" clId="{AB0DDCDB-C71B-49F9-90EC-686D95DE14AF}" dt="2021-10-27T19:09:05.683" v="9484"/>
          <ac:spMkLst>
            <pc:docMk/>
            <pc:sldMk cId="2520116524" sldId="605"/>
            <ac:spMk id="2" creationId="{650D3427-8B5A-4461-A702-F3AC2B22055E}"/>
          </ac:spMkLst>
        </pc:spChg>
        <pc:spChg chg="mod">
          <ac:chgData name="Kowalczik, Jeff" userId="9ebcb985-b04c-4260-b7cc-1706899660a6" providerId="ADAL" clId="{AB0DDCDB-C71B-49F9-90EC-686D95DE14AF}" dt="2021-10-28T13:40:15.936" v="13302" actId="20577"/>
          <ac:spMkLst>
            <pc:docMk/>
            <pc:sldMk cId="2520116524" sldId="605"/>
            <ac:spMk id="3" creationId="{4B54B980-B688-4404-B258-594751F3230D}"/>
          </ac:spMkLst>
        </pc:spChg>
        <pc:picChg chg="del">
          <ac:chgData name="Kowalczik, Jeff" userId="9ebcb985-b04c-4260-b7cc-1706899660a6" providerId="ADAL" clId="{AB0DDCDB-C71B-49F9-90EC-686D95DE14AF}" dt="2021-10-25T00:52:20.712" v="1392" actId="478"/>
          <ac:picMkLst>
            <pc:docMk/>
            <pc:sldMk cId="2520116524" sldId="605"/>
            <ac:picMk id="5" creationId="{0FA91164-8993-4546-B845-B1753A4AC4B8}"/>
          </ac:picMkLst>
        </pc:picChg>
        <pc:picChg chg="add mod">
          <ac:chgData name="Kowalczik, Jeff" userId="9ebcb985-b04c-4260-b7cc-1706899660a6" providerId="ADAL" clId="{AB0DDCDB-C71B-49F9-90EC-686D95DE14AF}" dt="2021-10-25T00:52:25.756" v="1395" actId="1076"/>
          <ac:picMkLst>
            <pc:docMk/>
            <pc:sldMk cId="2520116524" sldId="605"/>
            <ac:picMk id="6" creationId="{FBDFE461-462B-4C01-AF7A-291FD1F5572E}"/>
          </ac:picMkLst>
        </pc:picChg>
      </pc:sldChg>
      <pc:sldChg chg="modSp add mod ord">
        <pc:chgData name="Kowalczik, Jeff" userId="9ebcb985-b04c-4260-b7cc-1706899660a6" providerId="ADAL" clId="{AB0DDCDB-C71B-49F9-90EC-686D95DE14AF}" dt="2021-10-27T19:17:05.172" v="9933" actId="27636"/>
        <pc:sldMkLst>
          <pc:docMk/>
          <pc:sldMk cId="2314371763" sldId="606"/>
        </pc:sldMkLst>
        <pc:spChg chg="mod">
          <ac:chgData name="Kowalczik, Jeff" userId="9ebcb985-b04c-4260-b7cc-1706899660a6" providerId="ADAL" clId="{AB0DDCDB-C71B-49F9-90EC-686D95DE14AF}" dt="2021-10-27T17:21:27.847" v="6852"/>
          <ac:spMkLst>
            <pc:docMk/>
            <pc:sldMk cId="2314371763" sldId="606"/>
            <ac:spMk id="2" creationId="{650D3427-8B5A-4461-A702-F3AC2B22055E}"/>
          </ac:spMkLst>
        </pc:spChg>
        <pc:spChg chg="mod">
          <ac:chgData name="Kowalczik, Jeff" userId="9ebcb985-b04c-4260-b7cc-1706899660a6" providerId="ADAL" clId="{AB0DDCDB-C71B-49F9-90EC-686D95DE14AF}" dt="2021-10-27T19:17:05.172" v="9933" actId="27636"/>
          <ac:spMkLst>
            <pc:docMk/>
            <pc:sldMk cId="2314371763" sldId="606"/>
            <ac:spMk id="3" creationId="{4B54B980-B688-4404-B258-594751F3230D}"/>
          </ac:spMkLst>
        </pc:spChg>
      </pc:sldChg>
      <pc:sldChg chg="modSp add mod ord">
        <pc:chgData name="Kowalczik, Jeff" userId="9ebcb985-b04c-4260-b7cc-1706899660a6" providerId="ADAL" clId="{AB0DDCDB-C71B-49F9-90EC-686D95DE14AF}" dt="2021-10-27T18:26:40.718" v="7913"/>
        <pc:sldMkLst>
          <pc:docMk/>
          <pc:sldMk cId="4090976072" sldId="607"/>
        </pc:sldMkLst>
        <pc:spChg chg="mod">
          <ac:chgData name="Kowalczik, Jeff" userId="9ebcb985-b04c-4260-b7cc-1706899660a6" providerId="ADAL" clId="{AB0DDCDB-C71B-49F9-90EC-686D95DE14AF}" dt="2021-10-27T18:04:21.391" v="6919"/>
          <ac:spMkLst>
            <pc:docMk/>
            <pc:sldMk cId="4090976072" sldId="607"/>
            <ac:spMk id="2" creationId="{650D3427-8B5A-4461-A702-F3AC2B22055E}"/>
          </ac:spMkLst>
        </pc:spChg>
        <pc:spChg chg="mod">
          <ac:chgData name="Kowalczik, Jeff" userId="9ebcb985-b04c-4260-b7cc-1706899660a6" providerId="ADAL" clId="{AB0DDCDB-C71B-49F9-90EC-686D95DE14AF}" dt="2021-10-25T00:55:55.793" v="1667" actId="27636"/>
          <ac:spMkLst>
            <pc:docMk/>
            <pc:sldMk cId="4090976072" sldId="607"/>
            <ac:spMk id="3" creationId="{4B54B980-B688-4404-B258-594751F3230D}"/>
          </ac:spMkLst>
        </pc:spChg>
      </pc:sldChg>
      <pc:sldChg chg="addSp delSp modSp add mod ord">
        <pc:chgData name="Kowalczik, Jeff" userId="9ebcb985-b04c-4260-b7cc-1706899660a6" providerId="ADAL" clId="{AB0DDCDB-C71B-49F9-90EC-686D95DE14AF}" dt="2021-10-28T13:56:37.899" v="13840" actId="20577"/>
        <pc:sldMkLst>
          <pc:docMk/>
          <pc:sldMk cId="549592989" sldId="608"/>
        </pc:sldMkLst>
        <pc:spChg chg="mod">
          <ac:chgData name="Kowalczik, Jeff" userId="9ebcb985-b04c-4260-b7cc-1706899660a6" providerId="ADAL" clId="{AB0DDCDB-C71B-49F9-90EC-686D95DE14AF}" dt="2021-10-27T18:04:22.873" v="6920"/>
          <ac:spMkLst>
            <pc:docMk/>
            <pc:sldMk cId="549592989" sldId="608"/>
            <ac:spMk id="2" creationId="{650D3427-8B5A-4461-A702-F3AC2B22055E}"/>
          </ac:spMkLst>
        </pc:spChg>
        <pc:spChg chg="mod">
          <ac:chgData name="Kowalczik, Jeff" userId="9ebcb985-b04c-4260-b7cc-1706899660a6" providerId="ADAL" clId="{AB0DDCDB-C71B-49F9-90EC-686D95DE14AF}" dt="2021-10-28T13:56:37.899" v="13840" actId="20577"/>
          <ac:spMkLst>
            <pc:docMk/>
            <pc:sldMk cId="549592989" sldId="608"/>
            <ac:spMk id="3" creationId="{4B54B980-B688-4404-B258-594751F3230D}"/>
          </ac:spMkLst>
        </pc:spChg>
        <pc:picChg chg="del mod">
          <ac:chgData name="Kowalczik, Jeff" userId="9ebcb985-b04c-4260-b7cc-1706899660a6" providerId="ADAL" clId="{AB0DDCDB-C71B-49F9-90EC-686D95DE14AF}" dt="2021-10-25T13:41:32.385" v="2544" actId="478"/>
          <ac:picMkLst>
            <pc:docMk/>
            <pc:sldMk cId="549592989" sldId="608"/>
            <ac:picMk id="5" creationId="{0FA91164-8993-4546-B845-B1753A4AC4B8}"/>
          </ac:picMkLst>
        </pc:picChg>
        <pc:picChg chg="add mod modCrop">
          <ac:chgData name="Kowalczik, Jeff" userId="9ebcb985-b04c-4260-b7cc-1706899660a6" providerId="ADAL" clId="{AB0DDCDB-C71B-49F9-90EC-686D95DE14AF}" dt="2021-10-25T13:41:43.140" v="2551" actId="1076"/>
          <ac:picMkLst>
            <pc:docMk/>
            <pc:sldMk cId="549592989" sldId="608"/>
            <ac:picMk id="6" creationId="{4A51049A-5C9D-42DD-B73C-D03CB220EC34}"/>
          </ac:picMkLst>
        </pc:picChg>
      </pc:sldChg>
      <pc:sldChg chg="modSp add del mod ord">
        <pc:chgData name="Kowalczik, Jeff" userId="9ebcb985-b04c-4260-b7cc-1706899660a6" providerId="ADAL" clId="{AB0DDCDB-C71B-49F9-90EC-686D95DE14AF}" dt="2021-10-28T16:31:14.285" v="15704" actId="47"/>
        <pc:sldMkLst>
          <pc:docMk/>
          <pc:sldMk cId="1079171195" sldId="609"/>
        </pc:sldMkLst>
        <pc:spChg chg="mod">
          <ac:chgData name="Kowalczik, Jeff" userId="9ebcb985-b04c-4260-b7cc-1706899660a6" providerId="ADAL" clId="{AB0DDCDB-C71B-49F9-90EC-686D95DE14AF}" dt="2021-10-27T18:04:24.385" v="6921"/>
          <ac:spMkLst>
            <pc:docMk/>
            <pc:sldMk cId="1079171195" sldId="609"/>
            <ac:spMk id="2" creationId="{650D3427-8B5A-4461-A702-F3AC2B22055E}"/>
          </ac:spMkLst>
        </pc:spChg>
      </pc:sldChg>
      <pc:sldChg chg="add del">
        <pc:chgData name="Kowalczik, Jeff" userId="9ebcb985-b04c-4260-b7cc-1706899660a6" providerId="ADAL" clId="{AB0DDCDB-C71B-49F9-90EC-686D95DE14AF}" dt="2021-10-25T00:56:32.604" v="1698" actId="47"/>
        <pc:sldMkLst>
          <pc:docMk/>
          <pc:sldMk cId="3668204790" sldId="610"/>
        </pc:sldMkLst>
      </pc:sldChg>
      <pc:sldChg chg="add del">
        <pc:chgData name="Kowalczik, Jeff" userId="9ebcb985-b04c-4260-b7cc-1706899660a6" providerId="ADAL" clId="{AB0DDCDB-C71B-49F9-90EC-686D95DE14AF}" dt="2021-10-25T00:56:34.351" v="1699" actId="47"/>
        <pc:sldMkLst>
          <pc:docMk/>
          <pc:sldMk cId="2470982252" sldId="611"/>
        </pc:sldMkLst>
      </pc:sldChg>
      <pc:sldChg chg="add del">
        <pc:chgData name="Kowalczik, Jeff" userId="9ebcb985-b04c-4260-b7cc-1706899660a6" providerId="ADAL" clId="{AB0DDCDB-C71B-49F9-90EC-686D95DE14AF}" dt="2021-10-25T00:56:36.215" v="1700" actId="47"/>
        <pc:sldMkLst>
          <pc:docMk/>
          <pc:sldMk cId="1794597731" sldId="612"/>
        </pc:sldMkLst>
      </pc:sldChg>
      <pc:sldChg chg="add del">
        <pc:chgData name="Kowalczik, Jeff" userId="9ebcb985-b04c-4260-b7cc-1706899660a6" providerId="ADAL" clId="{AB0DDCDB-C71B-49F9-90EC-686D95DE14AF}" dt="2021-10-25T00:56:59.462" v="1702" actId="47"/>
        <pc:sldMkLst>
          <pc:docMk/>
          <pc:sldMk cId="1807476057" sldId="613"/>
        </pc:sldMkLst>
      </pc:sldChg>
      <pc:sldChg chg="add del">
        <pc:chgData name="Kowalczik, Jeff" userId="9ebcb985-b04c-4260-b7cc-1706899660a6" providerId="ADAL" clId="{AB0DDCDB-C71B-49F9-90EC-686D95DE14AF}" dt="2021-10-25T00:57:00.327" v="1703" actId="47"/>
        <pc:sldMkLst>
          <pc:docMk/>
          <pc:sldMk cId="1079802019" sldId="614"/>
        </pc:sldMkLst>
      </pc:sldChg>
      <pc:sldChg chg="add del">
        <pc:chgData name="Kowalczik, Jeff" userId="9ebcb985-b04c-4260-b7cc-1706899660a6" providerId="ADAL" clId="{AB0DDCDB-C71B-49F9-90EC-686D95DE14AF}" dt="2021-10-25T00:57:01.085" v="1704" actId="47"/>
        <pc:sldMkLst>
          <pc:docMk/>
          <pc:sldMk cId="2200383003" sldId="615"/>
        </pc:sldMkLst>
      </pc:sldChg>
      <pc:sldChg chg="add del">
        <pc:chgData name="Kowalczik, Jeff" userId="9ebcb985-b04c-4260-b7cc-1706899660a6" providerId="ADAL" clId="{AB0DDCDB-C71B-49F9-90EC-686D95DE14AF}" dt="2021-10-25T00:59:29.571" v="1846" actId="47"/>
        <pc:sldMkLst>
          <pc:docMk/>
          <pc:sldMk cId="3209224985" sldId="616"/>
        </pc:sldMkLst>
      </pc:sldChg>
      <pc:sldChg chg="modSp add del mod">
        <pc:chgData name="Kowalczik, Jeff" userId="9ebcb985-b04c-4260-b7cc-1706899660a6" providerId="ADAL" clId="{AB0DDCDB-C71B-49F9-90EC-686D95DE14AF}" dt="2021-10-25T01:00:12.358" v="1856" actId="47"/>
        <pc:sldMkLst>
          <pc:docMk/>
          <pc:sldMk cId="1521719333" sldId="617"/>
        </pc:sldMkLst>
        <pc:spChg chg="mod">
          <ac:chgData name="Kowalczik, Jeff" userId="9ebcb985-b04c-4260-b7cc-1706899660a6" providerId="ADAL" clId="{AB0DDCDB-C71B-49F9-90EC-686D95DE14AF}" dt="2021-10-25T00:59:44.758" v="1850" actId="113"/>
          <ac:spMkLst>
            <pc:docMk/>
            <pc:sldMk cId="1521719333" sldId="617"/>
            <ac:spMk id="3" creationId="{4B54B980-B688-4404-B258-594751F3230D}"/>
          </ac:spMkLst>
        </pc:spChg>
        <pc:picChg chg="mod">
          <ac:chgData name="Kowalczik, Jeff" userId="9ebcb985-b04c-4260-b7cc-1706899660a6" providerId="ADAL" clId="{AB0DDCDB-C71B-49F9-90EC-686D95DE14AF}" dt="2021-10-25T00:59:58.230" v="1851" actId="1076"/>
          <ac:picMkLst>
            <pc:docMk/>
            <pc:sldMk cId="1521719333" sldId="617"/>
            <ac:picMk id="5" creationId="{0FA91164-8993-4546-B845-B1753A4AC4B8}"/>
          </ac:picMkLst>
        </pc:picChg>
      </pc:sldChg>
      <pc:sldChg chg="modSp add del mod ord">
        <pc:chgData name="Kowalczik, Jeff" userId="9ebcb985-b04c-4260-b7cc-1706899660a6" providerId="ADAL" clId="{AB0DDCDB-C71B-49F9-90EC-686D95DE14AF}" dt="2021-10-28T16:53:23.148" v="17359" actId="47"/>
        <pc:sldMkLst>
          <pc:docMk/>
          <pc:sldMk cId="2129484194" sldId="618"/>
        </pc:sldMkLst>
        <pc:spChg chg="mod">
          <ac:chgData name="Kowalczik, Jeff" userId="9ebcb985-b04c-4260-b7cc-1706899660a6" providerId="ADAL" clId="{AB0DDCDB-C71B-49F9-90EC-686D95DE14AF}" dt="2021-10-27T18:04:42.800" v="6973"/>
          <ac:spMkLst>
            <pc:docMk/>
            <pc:sldMk cId="2129484194" sldId="618"/>
            <ac:spMk id="2" creationId="{650D3427-8B5A-4461-A702-F3AC2B22055E}"/>
          </ac:spMkLst>
        </pc:spChg>
      </pc:sldChg>
      <pc:sldChg chg="addSp modSp add mod ord">
        <pc:chgData name="Kowalczik, Jeff" userId="9ebcb985-b04c-4260-b7cc-1706899660a6" providerId="ADAL" clId="{AB0DDCDB-C71B-49F9-90EC-686D95DE14AF}" dt="2021-10-28T13:59:33.307" v="13907" actId="6549"/>
        <pc:sldMkLst>
          <pc:docMk/>
          <pc:sldMk cId="880744776" sldId="619"/>
        </pc:sldMkLst>
        <pc:spChg chg="mod">
          <ac:chgData name="Kowalczik, Jeff" userId="9ebcb985-b04c-4260-b7cc-1706899660a6" providerId="ADAL" clId="{AB0DDCDB-C71B-49F9-90EC-686D95DE14AF}" dt="2021-10-27T18:05:15.784" v="6983"/>
          <ac:spMkLst>
            <pc:docMk/>
            <pc:sldMk cId="880744776" sldId="619"/>
            <ac:spMk id="2" creationId="{650D3427-8B5A-4461-A702-F3AC2B22055E}"/>
          </ac:spMkLst>
        </pc:spChg>
        <pc:spChg chg="mod">
          <ac:chgData name="Kowalczik, Jeff" userId="9ebcb985-b04c-4260-b7cc-1706899660a6" providerId="ADAL" clId="{AB0DDCDB-C71B-49F9-90EC-686D95DE14AF}" dt="2021-10-28T13:59:33.307" v="13907" actId="6549"/>
          <ac:spMkLst>
            <pc:docMk/>
            <pc:sldMk cId="880744776" sldId="619"/>
            <ac:spMk id="3" creationId="{4B54B980-B688-4404-B258-594751F3230D}"/>
          </ac:spMkLst>
        </pc:spChg>
        <pc:spChg chg="add mod">
          <ac:chgData name="Kowalczik, Jeff" userId="9ebcb985-b04c-4260-b7cc-1706899660a6" providerId="ADAL" clId="{AB0DDCDB-C71B-49F9-90EC-686D95DE14AF}" dt="2021-10-27T19:38:08.008" v="11211" actId="1036"/>
          <ac:spMkLst>
            <pc:docMk/>
            <pc:sldMk cId="880744776" sldId="619"/>
            <ac:spMk id="4" creationId="{EC932C00-F085-488E-9613-F80BC943A7A1}"/>
          </ac:spMkLst>
        </pc:spChg>
        <pc:spChg chg="add mod">
          <ac:chgData name="Kowalczik, Jeff" userId="9ebcb985-b04c-4260-b7cc-1706899660a6" providerId="ADAL" clId="{AB0DDCDB-C71B-49F9-90EC-686D95DE14AF}" dt="2021-10-27T19:38:08.008" v="11211" actId="1036"/>
          <ac:spMkLst>
            <pc:docMk/>
            <pc:sldMk cId="880744776" sldId="619"/>
            <ac:spMk id="5" creationId="{66898CD1-69E7-41CF-91D9-1695EC32218F}"/>
          </ac:spMkLst>
        </pc:spChg>
        <pc:spChg chg="add mod">
          <ac:chgData name="Kowalczik, Jeff" userId="9ebcb985-b04c-4260-b7cc-1706899660a6" providerId="ADAL" clId="{AB0DDCDB-C71B-49F9-90EC-686D95DE14AF}" dt="2021-10-27T19:38:08.008" v="11211" actId="1036"/>
          <ac:spMkLst>
            <pc:docMk/>
            <pc:sldMk cId="880744776" sldId="619"/>
            <ac:spMk id="6" creationId="{EB01B016-0D33-4D4F-BF24-449AE21521C4}"/>
          </ac:spMkLst>
        </pc:spChg>
      </pc:sldChg>
      <pc:sldChg chg="addSp delSp modSp add mod ord">
        <pc:chgData name="Kowalczik, Jeff" userId="9ebcb985-b04c-4260-b7cc-1706899660a6" providerId="ADAL" clId="{AB0DDCDB-C71B-49F9-90EC-686D95DE14AF}" dt="2021-10-28T14:01:50.399" v="13909" actId="27636"/>
        <pc:sldMkLst>
          <pc:docMk/>
          <pc:sldMk cId="3834022144" sldId="620"/>
        </pc:sldMkLst>
        <pc:spChg chg="mod">
          <ac:chgData name="Kowalczik, Jeff" userId="9ebcb985-b04c-4260-b7cc-1706899660a6" providerId="ADAL" clId="{AB0DDCDB-C71B-49F9-90EC-686D95DE14AF}" dt="2021-10-27T18:05:18.372" v="6984"/>
          <ac:spMkLst>
            <pc:docMk/>
            <pc:sldMk cId="3834022144" sldId="620"/>
            <ac:spMk id="2" creationId="{650D3427-8B5A-4461-A702-F3AC2B22055E}"/>
          </ac:spMkLst>
        </pc:spChg>
        <pc:spChg chg="mod">
          <ac:chgData name="Kowalczik, Jeff" userId="9ebcb985-b04c-4260-b7cc-1706899660a6" providerId="ADAL" clId="{AB0DDCDB-C71B-49F9-90EC-686D95DE14AF}" dt="2021-10-28T14:01:50.399" v="13909" actId="27636"/>
          <ac:spMkLst>
            <pc:docMk/>
            <pc:sldMk cId="3834022144" sldId="620"/>
            <ac:spMk id="3" creationId="{4B54B980-B688-4404-B258-594751F3230D}"/>
          </ac:spMkLst>
        </pc:spChg>
        <pc:picChg chg="del">
          <ac:chgData name="Kowalczik, Jeff" userId="9ebcb985-b04c-4260-b7cc-1706899660a6" providerId="ADAL" clId="{AB0DDCDB-C71B-49F9-90EC-686D95DE14AF}" dt="2021-10-25T01:07:42.927" v="2316" actId="478"/>
          <ac:picMkLst>
            <pc:docMk/>
            <pc:sldMk cId="3834022144" sldId="620"/>
            <ac:picMk id="5" creationId="{0FA91164-8993-4546-B845-B1753A4AC4B8}"/>
          </ac:picMkLst>
        </pc:picChg>
        <pc:picChg chg="add mod modCrop">
          <ac:chgData name="Kowalczik, Jeff" userId="9ebcb985-b04c-4260-b7cc-1706899660a6" providerId="ADAL" clId="{AB0DDCDB-C71B-49F9-90EC-686D95DE14AF}" dt="2021-10-25T01:07:51.820" v="2321" actId="732"/>
          <ac:picMkLst>
            <pc:docMk/>
            <pc:sldMk cId="3834022144" sldId="620"/>
            <ac:picMk id="6" creationId="{306F1049-0727-4F92-8284-5AB45B41D034}"/>
          </ac:picMkLst>
        </pc:picChg>
      </pc:sldChg>
      <pc:sldChg chg="modSp add del mod ord">
        <pc:chgData name="Kowalczik, Jeff" userId="9ebcb985-b04c-4260-b7cc-1706899660a6" providerId="ADAL" clId="{AB0DDCDB-C71B-49F9-90EC-686D95DE14AF}" dt="2021-10-28T16:53:33.573" v="17367" actId="47"/>
        <pc:sldMkLst>
          <pc:docMk/>
          <pc:sldMk cId="841598992" sldId="621"/>
        </pc:sldMkLst>
        <pc:spChg chg="mod">
          <ac:chgData name="Kowalczik, Jeff" userId="9ebcb985-b04c-4260-b7cc-1706899660a6" providerId="ADAL" clId="{AB0DDCDB-C71B-49F9-90EC-686D95DE14AF}" dt="2021-10-27T18:05:19.795" v="6985"/>
          <ac:spMkLst>
            <pc:docMk/>
            <pc:sldMk cId="841598992" sldId="621"/>
            <ac:spMk id="2" creationId="{650D3427-8B5A-4461-A702-F3AC2B22055E}"/>
          </ac:spMkLst>
        </pc:spChg>
      </pc:sldChg>
      <pc:sldChg chg="modSp add del mod ord">
        <pc:chgData name="Kowalczik, Jeff" userId="9ebcb985-b04c-4260-b7cc-1706899660a6" providerId="ADAL" clId="{AB0DDCDB-C71B-49F9-90EC-686D95DE14AF}" dt="2021-10-28T16:23:04.875" v="15377" actId="47"/>
        <pc:sldMkLst>
          <pc:docMk/>
          <pc:sldMk cId="936774619" sldId="622"/>
        </pc:sldMkLst>
        <pc:spChg chg="mod">
          <ac:chgData name="Kowalczik, Jeff" userId="9ebcb985-b04c-4260-b7cc-1706899660a6" providerId="ADAL" clId="{AB0DDCDB-C71B-49F9-90EC-686D95DE14AF}" dt="2021-10-27T18:03:56.395" v="6896"/>
          <ac:spMkLst>
            <pc:docMk/>
            <pc:sldMk cId="936774619" sldId="622"/>
            <ac:spMk id="2" creationId="{650D3427-8B5A-4461-A702-F3AC2B22055E}"/>
          </ac:spMkLst>
        </pc:spChg>
      </pc:sldChg>
      <pc:sldChg chg="addSp delSp modSp add mod ord">
        <pc:chgData name="Kowalczik, Jeff" userId="9ebcb985-b04c-4260-b7cc-1706899660a6" providerId="ADAL" clId="{AB0DDCDB-C71B-49F9-90EC-686D95DE14AF}" dt="2021-10-27T19:20:51.832" v="10241" actId="12"/>
        <pc:sldMkLst>
          <pc:docMk/>
          <pc:sldMk cId="137343001" sldId="623"/>
        </pc:sldMkLst>
        <pc:spChg chg="mod">
          <ac:chgData name="Kowalczik, Jeff" userId="9ebcb985-b04c-4260-b7cc-1706899660a6" providerId="ADAL" clId="{AB0DDCDB-C71B-49F9-90EC-686D95DE14AF}" dt="2021-10-27T18:04:58.511" v="6978"/>
          <ac:spMkLst>
            <pc:docMk/>
            <pc:sldMk cId="137343001" sldId="623"/>
            <ac:spMk id="2" creationId="{00000000-0000-0000-0000-000000000000}"/>
          </ac:spMkLst>
        </pc:spChg>
        <pc:spChg chg="mod">
          <ac:chgData name="Kowalczik, Jeff" userId="9ebcb985-b04c-4260-b7cc-1706899660a6" providerId="ADAL" clId="{AB0DDCDB-C71B-49F9-90EC-686D95DE14AF}" dt="2021-10-27T19:20:51.832" v="10241" actId="12"/>
          <ac:spMkLst>
            <pc:docMk/>
            <pc:sldMk cId="137343001" sldId="623"/>
            <ac:spMk id="16" creationId="{00000000-0000-0000-0000-000000000000}"/>
          </ac:spMkLst>
        </pc:spChg>
        <pc:picChg chg="del mod">
          <ac:chgData name="Kowalczik, Jeff" userId="9ebcb985-b04c-4260-b7cc-1706899660a6" providerId="ADAL" clId="{AB0DDCDB-C71B-49F9-90EC-686D95DE14AF}" dt="2021-10-25T13:42:36.758" v="2612" actId="478"/>
          <ac:picMkLst>
            <pc:docMk/>
            <pc:sldMk cId="137343001" sldId="623"/>
            <ac:picMk id="4" creationId="{00000000-0000-0000-0000-000000000000}"/>
          </ac:picMkLst>
        </pc:picChg>
        <pc:picChg chg="add mod">
          <ac:chgData name="Kowalczik, Jeff" userId="9ebcb985-b04c-4260-b7cc-1706899660a6" providerId="ADAL" clId="{AB0DDCDB-C71B-49F9-90EC-686D95DE14AF}" dt="2021-10-25T13:42:39.989" v="2615" actId="14100"/>
          <ac:picMkLst>
            <pc:docMk/>
            <pc:sldMk cId="137343001" sldId="623"/>
            <ac:picMk id="5" creationId="{1D294972-718B-430E-9F0E-E964FF348012}"/>
          </ac:picMkLst>
        </pc:picChg>
      </pc:sldChg>
      <pc:sldChg chg="addSp delSp modSp add mod ord">
        <pc:chgData name="Kowalczik, Jeff" userId="9ebcb985-b04c-4260-b7cc-1706899660a6" providerId="ADAL" clId="{AB0DDCDB-C71B-49F9-90EC-686D95DE14AF}" dt="2021-10-27T19:40:28.752" v="11443" actId="20577"/>
        <pc:sldMkLst>
          <pc:docMk/>
          <pc:sldMk cId="1813837526" sldId="624"/>
        </pc:sldMkLst>
        <pc:spChg chg="mod">
          <ac:chgData name="Kowalczik, Jeff" userId="9ebcb985-b04c-4260-b7cc-1706899660a6" providerId="ADAL" clId="{AB0DDCDB-C71B-49F9-90EC-686D95DE14AF}" dt="2021-10-27T18:05:33.623" v="6990"/>
          <ac:spMkLst>
            <pc:docMk/>
            <pc:sldMk cId="1813837526" sldId="624"/>
            <ac:spMk id="2" creationId="{00000000-0000-0000-0000-000000000000}"/>
          </ac:spMkLst>
        </pc:spChg>
        <pc:spChg chg="mod">
          <ac:chgData name="Kowalczik, Jeff" userId="9ebcb985-b04c-4260-b7cc-1706899660a6" providerId="ADAL" clId="{AB0DDCDB-C71B-49F9-90EC-686D95DE14AF}" dt="2021-10-27T19:40:28.752" v="11443" actId="20577"/>
          <ac:spMkLst>
            <pc:docMk/>
            <pc:sldMk cId="1813837526" sldId="624"/>
            <ac:spMk id="16" creationId="{00000000-0000-0000-0000-000000000000}"/>
          </ac:spMkLst>
        </pc:spChg>
        <pc:picChg chg="del">
          <ac:chgData name="Kowalczik, Jeff" userId="9ebcb985-b04c-4260-b7cc-1706899660a6" providerId="ADAL" clId="{AB0DDCDB-C71B-49F9-90EC-686D95DE14AF}" dt="2021-10-25T13:43:19.432" v="2634" actId="478"/>
          <ac:picMkLst>
            <pc:docMk/>
            <pc:sldMk cId="1813837526" sldId="624"/>
            <ac:picMk id="4" creationId="{00000000-0000-0000-0000-000000000000}"/>
          </ac:picMkLst>
        </pc:picChg>
        <pc:picChg chg="add mod modCrop">
          <ac:chgData name="Kowalczik, Jeff" userId="9ebcb985-b04c-4260-b7cc-1706899660a6" providerId="ADAL" clId="{AB0DDCDB-C71B-49F9-90EC-686D95DE14AF}" dt="2021-10-25T13:43:37.873" v="2642" actId="1076"/>
          <ac:picMkLst>
            <pc:docMk/>
            <pc:sldMk cId="1813837526" sldId="624"/>
            <ac:picMk id="5" creationId="{4A3240AE-0F57-452E-8283-12DD232F368D}"/>
          </ac:picMkLst>
        </pc:picChg>
      </pc:sldChg>
      <pc:sldChg chg="modSp add del mod">
        <pc:chgData name="Kowalczik, Jeff" userId="9ebcb985-b04c-4260-b7cc-1706899660a6" providerId="ADAL" clId="{AB0DDCDB-C71B-49F9-90EC-686D95DE14AF}" dt="2021-10-25T19:09:12.203" v="4288" actId="2696"/>
        <pc:sldMkLst>
          <pc:docMk/>
          <pc:sldMk cId="2174168580" sldId="625"/>
        </pc:sldMkLst>
        <pc:spChg chg="mod">
          <ac:chgData name="Kowalczik, Jeff" userId="9ebcb985-b04c-4260-b7cc-1706899660a6" providerId="ADAL" clId="{AB0DDCDB-C71B-49F9-90EC-686D95DE14AF}" dt="2021-10-25T18:48:36.700" v="3815" actId="20577"/>
          <ac:spMkLst>
            <pc:docMk/>
            <pc:sldMk cId="2174168580" sldId="625"/>
            <ac:spMk id="2" creationId="{BA445402-1AF5-4C86-BE4A-48FE5875AF28}"/>
          </ac:spMkLst>
        </pc:spChg>
        <pc:spChg chg="mod">
          <ac:chgData name="Kowalczik, Jeff" userId="9ebcb985-b04c-4260-b7cc-1706899660a6" providerId="ADAL" clId="{AB0DDCDB-C71B-49F9-90EC-686D95DE14AF}" dt="2021-10-25T18:49:11.968" v="3928" actId="14"/>
          <ac:spMkLst>
            <pc:docMk/>
            <pc:sldMk cId="2174168580" sldId="625"/>
            <ac:spMk id="3" creationId="{3ACD9204-4963-40C5-993E-829A4455EBAE}"/>
          </ac:spMkLst>
        </pc:spChg>
      </pc:sldChg>
      <pc:sldChg chg="modSp add del mod">
        <pc:chgData name="Kowalczik, Jeff" userId="9ebcb985-b04c-4260-b7cc-1706899660a6" providerId="ADAL" clId="{AB0DDCDB-C71B-49F9-90EC-686D95DE14AF}" dt="2021-10-28T14:20:23.267" v="15208" actId="47"/>
        <pc:sldMkLst>
          <pc:docMk/>
          <pc:sldMk cId="2482649683" sldId="625"/>
        </pc:sldMkLst>
        <pc:spChg chg="mod">
          <ac:chgData name="Kowalczik, Jeff" userId="9ebcb985-b04c-4260-b7cc-1706899660a6" providerId="ADAL" clId="{AB0DDCDB-C71B-49F9-90EC-686D95DE14AF}" dt="2021-10-27T18:26:12.318" v="7907" actId="20577"/>
          <ac:spMkLst>
            <pc:docMk/>
            <pc:sldMk cId="2482649683" sldId="625"/>
            <ac:spMk id="2" creationId="{BA445402-1AF5-4C86-BE4A-48FE5875AF28}"/>
          </ac:spMkLst>
        </pc:spChg>
        <pc:spChg chg="mod">
          <ac:chgData name="Kowalczik, Jeff" userId="9ebcb985-b04c-4260-b7cc-1706899660a6" providerId="ADAL" clId="{AB0DDCDB-C71B-49F9-90EC-686D95DE14AF}" dt="2021-10-27T18:31:20.192" v="8145" actId="20577"/>
          <ac:spMkLst>
            <pc:docMk/>
            <pc:sldMk cId="2482649683" sldId="625"/>
            <ac:spMk id="3" creationId="{3ACD9204-4963-40C5-993E-829A4455EBAE}"/>
          </ac:spMkLst>
        </pc:spChg>
      </pc:sldChg>
      <pc:sldChg chg="modSp new del mod">
        <pc:chgData name="Kowalczik, Jeff" userId="9ebcb985-b04c-4260-b7cc-1706899660a6" providerId="ADAL" clId="{AB0DDCDB-C71B-49F9-90EC-686D95DE14AF}" dt="2021-10-25T18:48:14.660" v="3784" actId="2696"/>
        <pc:sldMkLst>
          <pc:docMk/>
          <pc:sldMk cId="3992301836" sldId="625"/>
        </pc:sldMkLst>
        <pc:spChg chg="mod">
          <ac:chgData name="Kowalczik, Jeff" userId="9ebcb985-b04c-4260-b7cc-1706899660a6" providerId="ADAL" clId="{AB0DDCDB-C71B-49F9-90EC-686D95DE14AF}" dt="2021-10-25T13:05:13.787" v="2543" actId="20577"/>
          <ac:spMkLst>
            <pc:docMk/>
            <pc:sldMk cId="3992301836" sldId="625"/>
            <ac:spMk id="2" creationId="{BA445402-1AF5-4C86-BE4A-48FE5875AF28}"/>
          </ac:spMkLst>
        </pc:spChg>
        <pc:spChg chg="mod">
          <ac:chgData name="Kowalczik, Jeff" userId="9ebcb985-b04c-4260-b7cc-1706899660a6" providerId="ADAL" clId="{AB0DDCDB-C71B-49F9-90EC-686D95DE14AF}" dt="2021-10-25T13:57:31.779" v="3303" actId="113"/>
          <ac:spMkLst>
            <pc:docMk/>
            <pc:sldMk cId="3992301836" sldId="625"/>
            <ac:spMk id="3" creationId="{3ACD9204-4963-40C5-993E-829A4455EBAE}"/>
          </ac:spMkLst>
        </pc:spChg>
      </pc:sldChg>
      <pc:sldChg chg="addSp delSp modSp add mod ord">
        <pc:chgData name="Kowalczik, Jeff" userId="9ebcb985-b04c-4260-b7cc-1706899660a6" providerId="ADAL" clId="{AB0DDCDB-C71B-49F9-90EC-686D95DE14AF}" dt="2021-10-28T14:05:48.441" v="14270" actId="20577"/>
        <pc:sldMkLst>
          <pc:docMk/>
          <pc:sldMk cId="3769040319" sldId="626"/>
        </pc:sldMkLst>
        <pc:spChg chg="mod">
          <ac:chgData name="Kowalczik, Jeff" userId="9ebcb985-b04c-4260-b7cc-1706899660a6" providerId="ADAL" clId="{AB0DDCDB-C71B-49F9-90EC-686D95DE14AF}" dt="2021-10-27T18:06:13.108" v="7024"/>
          <ac:spMkLst>
            <pc:docMk/>
            <pc:sldMk cId="3769040319" sldId="626"/>
            <ac:spMk id="2" creationId="{91E4967F-0E50-4613-834C-139860A48531}"/>
          </ac:spMkLst>
        </pc:spChg>
        <pc:spChg chg="mod">
          <ac:chgData name="Kowalczik, Jeff" userId="9ebcb985-b04c-4260-b7cc-1706899660a6" providerId="ADAL" clId="{AB0DDCDB-C71B-49F9-90EC-686D95DE14AF}" dt="2021-10-28T14:05:48.441" v="14270" actId="20577"/>
          <ac:spMkLst>
            <pc:docMk/>
            <pc:sldMk cId="3769040319" sldId="626"/>
            <ac:spMk id="5" creationId="{428A3AB5-A34D-411B-9CCB-F7F342F2BBA7}"/>
          </ac:spMkLst>
        </pc:spChg>
        <pc:spChg chg="del">
          <ac:chgData name="Kowalczik, Jeff" userId="9ebcb985-b04c-4260-b7cc-1706899660a6" providerId="ADAL" clId="{AB0DDCDB-C71B-49F9-90EC-686D95DE14AF}" dt="2021-10-25T13:47:00.891" v="2816" actId="478"/>
          <ac:spMkLst>
            <pc:docMk/>
            <pc:sldMk cId="3769040319" sldId="626"/>
            <ac:spMk id="12" creationId="{11B2C533-13D1-4B86-90ED-C4AEA987E940}"/>
          </ac:spMkLst>
        </pc:spChg>
        <pc:picChg chg="add mod modCrop">
          <ac:chgData name="Kowalczik, Jeff" userId="9ebcb985-b04c-4260-b7cc-1706899660a6" providerId="ADAL" clId="{AB0DDCDB-C71B-49F9-90EC-686D95DE14AF}" dt="2021-10-25T13:47:28.198" v="2827" actId="14100"/>
          <ac:picMkLst>
            <pc:docMk/>
            <pc:sldMk cId="3769040319" sldId="626"/>
            <ac:picMk id="4" creationId="{4358EE3D-3749-4949-8524-FA5DE3B6F112}"/>
          </ac:picMkLst>
        </pc:picChg>
        <pc:picChg chg="del">
          <ac:chgData name="Kowalczik, Jeff" userId="9ebcb985-b04c-4260-b7cc-1706899660a6" providerId="ADAL" clId="{AB0DDCDB-C71B-49F9-90EC-686D95DE14AF}" dt="2021-10-25T13:46:58.169" v="2815" actId="478"/>
          <ac:picMkLst>
            <pc:docMk/>
            <pc:sldMk cId="3769040319" sldId="626"/>
            <ac:picMk id="6" creationId="{E1E6D503-99D5-40C6-A504-FE37BEC6050B}"/>
          </ac:picMkLst>
        </pc:picChg>
        <pc:picChg chg="del">
          <ac:chgData name="Kowalczik, Jeff" userId="9ebcb985-b04c-4260-b7cc-1706899660a6" providerId="ADAL" clId="{AB0DDCDB-C71B-49F9-90EC-686D95DE14AF}" dt="2021-10-25T13:46:58.169" v="2815" actId="478"/>
          <ac:picMkLst>
            <pc:docMk/>
            <pc:sldMk cId="3769040319" sldId="626"/>
            <ac:picMk id="7" creationId="{39123B17-0DD3-4E1C-B9A2-1B0AC9D48A3C}"/>
          </ac:picMkLst>
        </pc:picChg>
        <pc:picChg chg="del">
          <ac:chgData name="Kowalczik, Jeff" userId="9ebcb985-b04c-4260-b7cc-1706899660a6" providerId="ADAL" clId="{AB0DDCDB-C71B-49F9-90EC-686D95DE14AF}" dt="2021-10-25T13:47:02.880" v="2817" actId="478"/>
          <ac:picMkLst>
            <pc:docMk/>
            <pc:sldMk cId="3769040319" sldId="626"/>
            <ac:picMk id="10" creationId="{11FB5519-2406-4FAD-B134-B69964C769CA}"/>
          </ac:picMkLst>
        </pc:picChg>
      </pc:sldChg>
      <pc:sldChg chg="addSp delSp modSp add mod ord">
        <pc:chgData name="Kowalczik, Jeff" userId="9ebcb985-b04c-4260-b7cc-1706899660a6" providerId="ADAL" clId="{AB0DDCDB-C71B-49F9-90EC-686D95DE14AF}" dt="2021-10-28T14:12:04.252" v="14739" actId="20577"/>
        <pc:sldMkLst>
          <pc:docMk/>
          <pc:sldMk cId="3855074055" sldId="627"/>
        </pc:sldMkLst>
        <pc:spChg chg="mod">
          <ac:chgData name="Kowalczik, Jeff" userId="9ebcb985-b04c-4260-b7cc-1706899660a6" providerId="ADAL" clId="{AB0DDCDB-C71B-49F9-90EC-686D95DE14AF}" dt="2021-10-27T18:06:40.300" v="7041"/>
          <ac:spMkLst>
            <pc:docMk/>
            <pc:sldMk cId="3855074055" sldId="627"/>
            <ac:spMk id="2" creationId="{91E4967F-0E50-4613-834C-139860A48531}"/>
          </ac:spMkLst>
        </pc:spChg>
        <pc:spChg chg="mod">
          <ac:chgData name="Kowalczik, Jeff" userId="9ebcb985-b04c-4260-b7cc-1706899660a6" providerId="ADAL" clId="{AB0DDCDB-C71B-49F9-90EC-686D95DE14AF}" dt="2021-10-28T14:12:04.252" v="14739" actId="20577"/>
          <ac:spMkLst>
            <pc:docMk/>
            <pc:sldMk cId="3855074055" sldId="627"/>
            <ac:spMk id="5" creationId="{428A3AB5-A34D-411B-9CCB-F7F342F2BBA7}"/>
          </ac:spMkLst>
        </pc:spChg>
        <pc:picChg chg="del">
          <ac:chgData name="Kowalczik, Jeff" userId="9ebcb985-b04c-4260-b7cc-1706899660a6" providerId="ADAL" clId="{AB0DDCDB-C71B-49F9-90EC-686D95DE14AF}" dt="2021-10-25T13:48:34.810" v="2836" actId="478"/>
          <ac:picMkLst>
            <pc:docMk/>
            <pc:sldMk cId="3855074055" sldId="627"/>
            <ac:picMk id="4" creationId="{4358EE3D-3749-4949-8524-FA5DE3B6F112}"/>
          </ac:picMkLst>
        </pc:picChg>
        <pc:picChg chg="add mod modCrop">
          <ac:chgData name="Kowalczik, Jeff" userId="9ebcb985-b04c-4260-b7cc-1706899660a6" providerId="ADAL" clId="{AB0DDCDB-C71B-49F9-90EC-686D95DE14AF}" dt="2021-10-25T13:48:44.871" v="2841" actId="1076"/>
          <ac:picMkLst>
            <pc:docMk/>
            <pc:sldMk cId="3855074055" sldId="627"/>
            <ac:picMk id="6" creationId="{897A1C42-56ED-43B8-97A0-71ADE014BC39}"/>
          </ac:picMkLst>
        </pc:picChg>
      </pc:sldChg>
      <pc:sldChg chg="addSp delSp modSp add mod ord">
        <pc:chgData name="Kowalczik, Jeff" userId="9ebcb985-b04c-4260-b7cc-1706899660a6" providerId="ADAL" clId="{AB0DDCDB-C71B-49F9-90EC-686D95DE14AF}" dt="2021-10-28T14:15:13.652" v="15171" actId="20577"/>
        <pc:sldMkLst>
          <pc:docMk/>
          <pc:sldMk cId="1973211741" sldId="628"/>
        </pc:sldMkLst>
        <pc:spChg chg="mod">
          <ac:chgData name="Kowalczik, Jeff" userId="9ebcb985-b04c-4260-b7cc-1706899660a6" providerId="ADAL" clId="{AB0DDCDB-C71B-49F9-90EC-686D95DE14AF}" dt="2021-10-27T18:07:03.781" v="7054"/>
          <ac:spMkLst>
            <pc:docMk/>
            <pc:sldMk cId="1973211741" sldId="628"/>
            <ac:spMk id="2" creationId="{91E4967F-0E50-4613-834C-139860A48531}"/>
          </ac:spMkLst>
        </pc:spChg>
        <pc:spChg chg="mod">
          <ac:chgData name="Kowalczik, Jeff" userId="9ebcb985-b04c-4260-b7cc-1706899660a6" providerId="ADAL" clId="{AB0DDCDB-C71B-49F9-90EC-686D95DE14AF}" dt="2021-10-28T14:15:13.652" v="15171" actId="20577"/>
          <ac:spMkLst>
            <pc:docMk/>
            <pc:sldMk cId="1973211741" sldId="628"/>
            <ac:spMk id="5" creationId="{428A3AB5-A34D-411B-9CCB-F7F342F2BBA7}"/>
          </ac:spMkLst>
        </pc:spChg>
        <pc:picChg chg="del">
          <ac:chgData name="Kowalczik, Jeff" userId="9ebcb985-b04c-4260-b7cc-1706899660a6" providerId="ADAL" clId="{AB0DDCDB-C71B-49F9-90EC-686D95DE14AF}" dt="2021-10-25T13:48:55.023" v="2842" actId="478"/>
          <ac:picMkLst>
            <pc:docMk/>
            <pc:sldMk cId="1973211741" sldId="628"/>
            <ac:picMk id="4" creationId="{4358EE3D-3749-4949-8524-FA5DE3B6F112}"/>
          </ac:picMkLst>
        </pc:picChg>
        <pc:picChg chg="add mod modCrop">
          <ac:chgData name="Kowalczik, Jeff" userId="9ebcb985-b04c-4260-b7cc-1706899660a6" providerId="ADAL" clId="{AB0DDCDB-C71B-49F9-90EC-686D95DE14AF}" dt="2021-10-25T13:49:10.741" v="2850" actId="1076"/>
          <ac:picMkLst>
            <pc:docMk/>
            <pc:sldMk cId="1973211741" sldId="628"/>
            <ac:picMk id="6" creationId="{13061C17-92D0-44B3-9069-636CFDDC7D9C}"/>
          </ac:picMkLst>
        </pc:picChg>
      </pc:sldChg>
      <pc:sldChg chg="delSp modSp mod ord delAnim modAnim">
        <pc:chgData name="Kowalczik, Jeff" userId="9ebcb985-b04c-4260-b7cc-1706899660a6" providerId="ADAL" clId="{AB0DDCDB-C71B-49F9-90EC-686D95DE14AF}" dt="2021-10-28T16:36:39.667" v="16324" actId="20577"/>
        <pc:sldMkLst>
          <pc:docMk/>
          <pc:sldMk cId="395396763" sldId="629"/>
        </pc:sldMkLst>
        <pc:spChg chg="mod">
          <ac:chgData name="Kowalczik, Jeff" userId="9ebcb985-b04c-4260-b7cc-1706899660a6" providerId="ADAL" clId="{AB0DDCDB-C71B-49F9-90EC-686D95DE14AF}" dt="2021-10-28T16:22:46.809" v="15373" actId="20577"/>
          <ac:spMkLst>
            <pc:docMk/>
            <pc:sldMk cId="395396763" sldId="629"/>
            <ac:spMk id="2" creationId="{0045FA41-7CA0-4D51-AF95-FE939F021A4E}"/>
          </ac:spMkLst>
        </pc:spChg>
        <pc:spChg chg="mod">
          <ac:chgData name="Kowalczik, Jeff" userId="9ebcb985-b04c-4260-b7cc-1706899660a6" providerId="ADAL" clId="{AB0DDCDB-C71B-49F9-90EC-686D95DE14AF}" dt="2021-10-28T16:36:39.667" v="16324" actId="20577"/>
          <ac:spMkLst>
            <pc:docMk/>
            <pc:sldMk cId="395396763" sldId="629"/>
            <ac:spMk id="5" creationId="{0EB3A190-1E96-4C55-8797-B72D2DCC3CED}"/>
          </ac:spMkLst>
        </pc:spChg>
        <pc:spChg chg="del">
          <ac:chgData name="Kowalczik, Jeff" userId="9ebcb985-b04c-4260-b7cc-1706899660a6" providerId="ADAL" clId="{AB0DDCDB-C71B-49F9-90EC-686D95DE14AF}" dt="2021-10-28T16:25:14.882" v="15446" actId="478"/>
          <ac:spMkLst>
            <pc:docMk/>
            <pc:sldMk cId="395396763" sldId="629"/>
            <ac:spMk id="8" creationId="{DE8E99FD-F3F3-4F4B-A05D-6E37375BEDCE}"/>
          </ac:spMkLst>
        </pc:spChg>
        <pc:spChg chg="mod">
          <ac:chgData name="Kowalczik, Jeff" userId="9ebcb985-b04c-4260-b7cc-1706899660a6" providerId="ADAL" clId="{AB0DDCDB-C71B-49F9-90EC-686D95DE14AF}" dt="2021-10-28T16:33:21.106" v="15811" actId="1076"/>
          <ac:spMkLst>
            <pc:docMk/>
            <pc:sldMk cId="395396763" sldId="629"/>
            <ac:spMk id="11" creationId="{A40911EE-1708-4E94-AFEC-6A1799B7F6FC}"/>
          </ac:spMkLst>
        </pc:spChg>
        <pc:spChg chg="del">
          <ac:chgData name="Kowalczik, Jeff" userId="9ebcb985-b04c-4260-b7cc-1706899660a6" providerId="ADAL" clId="{AB0DDCDB-C71B-49F9-90EC-686D95DE14AF}" dt="2021-10-28T16:25:54.897" v="15463" actId="478"/>
          <ac:spMkLst>
            <pc:docMk/>
            <pc:sldMk cId="395396763" sldId="629"/>
            <ac:spMk id="12" creationId="{807FAD8E-F591-4E01-B190-BF5F506587E1}"/>
          </ac:spMkLst>
        </pc:spChg>
        <pc:spChg chg="del">
          <ac:chgData name="Kowalczik, Jeff" userId="9ebcb985-b04c-4260-b7cc-1706899660a6" providerId="ADAL" clId="{AB0DDCDB-C71B-49F9-90EC-686D95DE14AF}" dt="2021-10-28T16:30:01.132" v="15689" actId="478"/>
          <ac:spMkLst>
            <pc:docMk/>
            <pc:sldMk cId="395396763" sldId="629"/>
            <ac:spMk id="15" creationId="{30517774-FC12-469F-8845-71BC4B236A27}"/>
          </ac:spMkLst>
        </pc:spChg>
      </pc:sldChg>
      <pc:sldChg chg="addSp delSp modSp add del mod ord">
        <pc:chgData name="Kowalczik, Jeff" userId="9ebcb985-b04c-4260-b7cc-1706899660a6" providerId="ADAL" clId="{AB0DDCDB-C71B-49F9-90EC-686D95DE14AF}" dt="2021-10-27T18:21:49.290" v="7643" actId="47"/>
        <pc:sldMkLst>
          <pc:docMk/>
          <pc:sldMk cId="783986614" sldId="629"/>
        </pc:sldMkLst>
        <pc:spChg chg="mod">
          <ac:chgData name="Kowalczik, Jeff" userId="9ebcb985-b04c-4260-b7cc-1706899660a6" providerId="ADAL" clId="{AB0DDCDB-C71B-49F9-90EC-686D95DE14AF}" dt="2021-10-27T18:08:12.951" v="7112"/>
          <ac:spMkLst>
            <pc:docMk/>
            <pc:sldMk cId="783986614" sldId="629"/>
            <ac:spMk id="2" creationId="{91E4967F-0E50-4613-834C-139860A48531}"/>
          </ac:spMkLst>
        </pc:spChg>
        <pc:spChg chg="mod">
          <ac:chgData name="Kowalczik, Jeff" userId="9ebcb985-b04c-4260-b7cc-1706899660a6" providerId="ADAL" clId="{AB0DDCDB-C71B-49F9-90EC-686D95DE14AF}" dt="2021-10-25T13:54:17.671" v="3103" actId="14100"/>
          <ac:spMkLst>
            <pc:docMk/>
            <pc:sldMk cId="783986614" sldId="629"/>
            <ac:spMk id="5" creationId="{428A3AB5-A34D-411B-9CCB-F7F342F2BBA7}"/>
          </ac:spMkLst>
        </pc:spChg>
        <pc:picChg chg="add del mod">
          <ac:chgData name="Kowalczik, Jeff" userId="9ebcb985-b04c-4260-b7cc-1706899660a6" providerId="ADAL" clId="{AB0DDCDB-C71B-49F9-90EC-686D95DE14AF}" dt="2021-10-25T13:53:15.694" v="3082" actId="478"/>
          <ac:picMkLst>
            <pc:docMk/>
            <pc:sldMk cId="783986614" sldId="629"/>
            <ac:picMk id="4" creationId="{B6CFF92C-CCC2-4787-B01C-BEE7A84F4DD6}"/>
          </ac:picMkLst>
        </pc:picChg>
        <pc:picChg chg="del">
          <ac:chgData name="Kowalczik, Jeff" userId="9ebcb985-b04c-4260-b7cc-1706899660a6" providerId="ADAL" clId="{AB0DDCDB-C71B-49F9-90EC-686D95DE14AF}" dt="2021-10-25T13:52:07.445" v="3071" actId="478"/>
          <ac:picMkLst>
            <pc:docMk/>
            <pc:sldMk cId="783986614" sldId="629"/>
            <ac:picMk id="6" creationId="{897A1C42-56ED-43B8-97A0-71ADE014BC39}"/>
          </ac:picMkLst>
        </pc:picChg>
        <pc:picChg chg="add mod modCrop">
          <ac:chgData name="Kowalczik, Jeff" userId="9ebcb985-b04c-4260-b7cc-1706899660a6" providerId="ADAL" clId="{AB0DDCDB-C71B-49F9-90EC-686D95DE14AF}" dt="2021-10-25T13:54:15.522" v="3102" actId="1076"/>
          <ac:picMkLst>
            <pc:docMk/>
            <pc:sldMk cId="783986614" sldId="629"/>
            <ac:picMk id="8" creationId="{7B9586A8-5FEB-419B-A277-09C79A7DD2B4}"/>
          </ac:picMkLst>
        </pc:picChg>
      </pc:sldChg>
      <pc:sldChg chg="modSp add del mod">
        <pc:chgData name="Kowalczik, Jeff" userId="9ebcb985-b04c-4260-b7cc-1706899660a6" providerId="ADAL" clId="{AB0DDCDB-C71B-49F9-90EC-686D95DE14AF}" dt="2021-10-27T18:21:38.222" v="7642" actId="47"/>
        <pc:sldMkLst>
          <pc:docMk/>
          <pc:sldMk cId="1227699572" sldId="630"/>
        </pc:sldMkLst>
        <pc:spChg chg="mod">
          <ac:chgData name="Kowalczik, Jeff" userId="9ebcb985-b04c-4260-b7cc-1706899660a6" providerId="ADAL" clId="{AB0DDCDB-C71B-49F9-90EC-686D95DE14AF}" dt="2021-10-27T18:07:55.683" v="7107"/>
          <ac:spMkLst>
            <pc:docMk/>
            <pc:sldMk cId="1227699572" sldId="630"/>
            <ac:spMk id="2" creationId="{91E4967F-0E50-4613-834C-139860A48531}"/>
          </ac:spMkLst>
        </pc:spChg>
        <pc:spChg chg="mod">
          <ac:chgData name="Kowalczik, Jeff" userId="9ebcb985-b04c-4260-b7cc-1706899660a6" providerId="ADAL" clId="{AB0DDCDB-C71B-49F9-90EC-686D95DE14AF}" dt="2021-10-25T13:54:35.795" v="3109" actId="14100"/>
          <ac:spMkLst>
            <pc:docMk/>
            <pc:sldMk cId="1227699572" sldId="630"/>
            <ac:spMk id="5" creationId="{428A3AB5-A34D-411B-9CCB-F7F342F2BBA7}"/>
          </ac:spMkLst>
        </pc:spChg>
        <pc:picChg chg="mod modCrop">
          <ac:chgData name="Kowalczik, Jeff" userId="9ebcb985-b04c-4260-b7cc-1706899660a6" providerId="ADAL" clId="{AB0DDCDB-C71B-49F9-90EC-686D95DE14AF}" dt="2021-10-25T13:54:32.689" v="3108" actId="1076"/>
          <ac:picMkLst>
            <pc:docMk/>
            <pc:sldMk cId="1227699572" sldId="630"/>
            <ac:picMk id="4" creationId="{B6CFF92C-CCC2-4787-B01C-BEE7A84F4DD6}"/>
          </ac:picMkLst>
        </pc:picChg>
      </pc:sldChg>
      <pc:sldChg chg="addSp delSp modSp add del mod ord">
        <pc:chgData name="Kowalczik, Jeff" userId="9ebcb985-b04c-4260-b7cc-1706899660a6" providerId="ADAL" clId="{AB0DDCDB-C71B-49F9-90EC-686D95DE14AF}" dt="2021-10-27T18:21:51.716" v="7644" actId="47"/>
        <pc:sldMkLst>
          <pc:docMk/>
          <pc:sldMk cId="1927670414" sldId="631"/>
        </pc:sldMkLst>
        <pc:spChg chg="mod">
          <ac:chgData name="Kowalczik, Jeff" userId="9ebcb985-b04c-4260-b7cc-1706899660a6" providerId="ADAL" clId="{AB0DDCDB-C71B-49F9-90EC-686D95DE14AF}" dt="2021-10-27T18:08:26.128" v="7117"/>
          <ac:spMkLst>
            <pc:docMk/>
            <pc:sldMk cId="1927670414" sldId="631"/>
            <ac:spMk id="2" creationId="{91E4967F-0E50-4613-834C-139860A48531}"/>
          </ac:spMkLst>
        </pc:spChg>
        <pc:spChg chg="mod">
          <ac:chgData name="Kowalczik, Jeff" userId="9ebcb985-b04c-4260-b7cc-1706899660a6" providerId="ADAL" clId="{AB0DDCDB-C71B-49F9-90EC-686D95DE14AF}" dt="2021-10-25T13:53:58.484" v="3097" actId="14100"/>
          <ac:spMkLst>
            <pc:docMk/>
            <pc:sldMk cId="1927670414" sldId="631"/>
            <ac:spMk id="5" creationId="{428A3AB5-A34D-411B-9CCB-F7F342F2BBA7}"/>
          </ac:spMkLst>
        </pc:spChg>
        <pc:picChg chg="del">
          <ac:chgData name="Kowalczik, Jeff" userId="9ebcb985-b04c-4260-b7cc-1706899660a6" providerId="ADAL" clId="{AB0DDCDB-C71B-49F9-90EC-686D95DE14AF}" dt="2021-10-25T13:53:28.844" v="3085" actId="478"/>
          <ac:picMkLst>
            <pc:docMk/>
            <pc:sldMk cId="1927670414" sldId="631"/>
            <ac:picMk id="4" creationId="{B6CFF92C-CCC2-4787-B01C-BEE7A84F4DD6}"/>
          </ac:picMkLst>
        </pc:picChg>
        <pc:picChg chg="add mod modCrop">
          <ac:chgData name="Kowalczik, Jeff" userId="9ebcb985-b04c-4260-b7cc-1706899660a6" providerId="ADAL" clId="{AB0DDCDB-C71B-49F9-90EC-686D95DE14AF}" dt="2021-10-25T13:53:56.742" v="3096" actId="14100"/>
          <ac:picMkLst>
            <pc:docMk/>
            <pc:sldMk cId="1927670414" sldId="631"/>
            <ac:picMk id="6" creationId="{D7EBE118-D263-43E9-A5B4-8F1AECC85004}"/>
          </ac:picMkLst>
        </pc:picChg>
      </pc:sldChg>
      <pc:sldChg chg="addSp delSp modSp add del mod">
        <pc:chgData name="Kowalczik, Jeff" userId="9ebcb985-b04c-4260-b7cc-1706899660a6" providerId="ADAL" clId="{AB0DDCDB-C71B-49F9-90EC-686D95DE14AF}" dt="2021-10-25T13:59:52.772" v="3318" actId="47"/>
        <pc:sldMkLst>
          <pc:docMk/>
          <pc:sldMk cId="2693081032" sldId="632"/>
        </pc:sldMkLst>
        <pc:picChg chg="add del mod">
          <ac:chgData name="Kowalczik, Jeff" userId="9ebcb985-b04c-4260-b7cc-1706899660a6" providerId="ADAL" clId="{AB0DDCDB-C71B-49F9-90EC-686D95DE14AF}" dt="2021-10-25T13:59:26.800" v="3313" actId="21"/>
          <ac:picMkLst>
            <pc:docMk/>
            <pc:sldMk cId="2693081032" sldId="632"/>
            <ac:picMk id="5" creationId="{C3235143-AF40-4C2F-A2F6-846FEB0A4B04}"/>
          </ac:picMkLst>
        </pc:picChg>
        <pc:picChg chg="add del mod">
          <ac:chgData name="Kowalczik, Jeff" userId="9ebcb985-b04c-4260-b7cc-1706899660a6" providerId="ADAL" clId="{AB0DDCDB-C71B-49F9-90EC-686D95DE14AF}" dt="2021-10-25T13:59:26.800" v="3313" actId="21"/>
          <ac:picMkLst>
            <pc:docMk/>
            <pc:sldMk cId="2693081032" sldId="632"/>
            <ac:picMk id="7" creationId="{5FD36B0D-6DAB-442D-93CF-80487B6364AF}"/>
          </ac:picMkLst>
        </pc:picChg>
      </pc:sldChg>
      <pc:sldChg chg="addSp delSp modSp add del mod">
        <pc:chgData name="Kowalczik, Jeff" userId="9ebcb985-b04c-4260-b7cc-1706899660a6" providerId="ADAL" clId="{AB0DDCDB-C71B-49F9-90EC-686D95DE14AF}" dt="2021-10-25T18:55:27.180" v="4227" actId="47"/>
        <pc:sldMkLst>
          <pc:docMk/>
          <pc:sldMk cId="907961902" sldId="633"/>
        </pc:sldMkLst>
        <pc:spChg chg="mod">
          <ac:chgData name="Kowalczik, Jeff" userId="9ebcb985-b04c-4260-b7cc-1706899660a6" providerId="ADAL" clId="{AB0DDCDB-C71B-49F9-90EC-686D95DE14AF}" dt="2021-10-25T18:51:13.449" v="4007" actId="20577"/>
          <ac:spMkLst>
            <pc:docMk/>
            <pc:sldMk cId="907961902" sldId="633"/>
            <ac:spMk id="6" creationId="{AA52E364-E42D-42BC-8F23-9C7AC543AF6C}"/>
          </ac:spMkLst>
        </pc:spChg>
        <pc:spChg chg="mod">
          <ac:chgData name="Kowalczik, Jeff" userId="9ebcb985-b04c-4260-b7cc-1706899660a6" providerId="ADAL" clId="{AB0DDCDB-C71B-49F9-90EC-686D95DE14AF}" dt="2021-10-25T18:51:28.852" v="4016" actId="1076"/>
          <ac:spMkLst>
            <pc:docMk/>
            <pc:sldMk cId="907961902" sldId="633"/>
            <ac:spMk id="8" creationId="{08F0B7F6-B119-4B0F-8010-9EF51D68F5B3}"/>
          </ac:spMkLst>
        </pc:spChg>
        <pc:spChg chg="mod">
          <ac:chgData name="Kowalczik, Jeff" userId="9ebcb985-b04c-4260-b7cc-1706899660a6" providerId="ADAL" clId="{AB0DDCDB-C71B-49F9-90EC-686D95DE14AF}" dt="2021-10-25T18:52:00.997" v="4020" actId="1076"/>
          <ac:spMkLst>
            <pc:docMk/>
            <pc:sldMk cId="907961902" sldId="633"/>
            <ac:spMk id="12" creationId="{5871A031-5BE8-4BFD-8F97-7B4176A05FDD}"/>
          </ac:spMkLst>
        </pc:spChg>
        <pc:spChg chg="del">
          <ac:chgData name="Kowalczik, Jeff" userId="9ebcb985-b04c-4260-b7cc-1706899660a6" providerId="ADAL" clId="{AB0DDCDB-C71B-49F9-90EC-686D95DE14AF}" dt="2021-10-25T18:50:53.330" v="3939" actId="478"/>
          <ac:spMkLst>
            <pc:docMk/>
            <pc:sldMk cId="907961902" sldId="633"/>
            <ac:spMk id="24" creationId="{72CD58EE-D52E-4D74-B74D-99A027499B55}"/>
          </ac:spMkLst>
        </pc:spChg>
        <pc:graphicFrameChg chg="del">
          <ac:chgData name="Kowalczik, Jeff" userId="9ebcb985-b04c-4260-b7cc-1706899660a6" providerId="ADAL" clId="{AB0DDCDB-C71B-49F9-90EC-686D95DE14AF}" dt="2021-10-25T18:50:43.624" v="3929" actId="478"/>
          <ac:graphicFrameMkLst>
            <pc:docMk/>
            <pc:sldMk cId="907961902" sldId="633"/>
            <ac:graphicFrameMk id="15" creationId="{7AE3BAF7-A46F-43FB-A111-464295C2BF05}"/>
          </ac:graphicFrameMkLst>
        </pc:graphicFrameChg>
        <pc:graphicFrameChg chg="del">
          <ac:chgData name="Kowalczik, Jeff" userId="9ebcb985-b04c-4260-b7cc-1706899660a6" providerId="ADAL" clId="{AB0DDCDB-C71B-49F9-90EC-686D95DE14AF}" dt="2021-10-25T18:50:43.624" v="3929" actId="478"/>
          <ac:graphicFrameMkLst>
            <pc:docMk/>
            <pc:sldMk cId="907961902" sldId="633"/>
            <ac:graphicFrameMk id="17" creationId="{EBA4976C-1B56-4D39-BF23-BB60CAE46532}"/>
          </ac:graphicFrameMkLst>
        </pc:graphicFrameChg>
        <pc:graphicFrameChg chg="del">
          <ac:chgData name="Kowalczik, Jeff" userId="9ebcb985-b04c-4260-b7cc-1706899660a6" providerId="ADAL" clId="{AB0DDCDB-C71B-49F9-90EC-686D95DE14AF}" dt="2021-10-25T18:50:43.624" v="3929" actId="478"/>
          <ac:graphicFrameMkLst>
            <pc:docMk/>
            <pc:sldMk cId="907961902" sldId="633"/>
            <ac:graphicFrameMk id="19" creationId="{B6676DBA-1271-4022-BA44-799ECFFB0F13}"/>
          </ac:graphicFrameMkLst>
        </pc:graphicFrameChg>
        <pc:picChg chg="add mod">
          <ac:chgData name="Kowalczik, Jeff" userId="9ebcb985-b04c-4260-b7cc-1706899660a6" providerId="ADAL" clId="{AB0DDCDB-C71B-49F9-90EC-686D95DE14AF}" dt="2021-10-25T18:51:17.988" v="4010" actId="1076"/>
          <ac:picMkLst>
            <pc:docMk/>
            <pc:sldMk cId="907961902" sldId="633"/>
            <ac:picMk id="3" creationId="{2819F1D5-FAF9-462C-8F07-565D6E27EF6C}"/>
          </ac:picMkLst>
        </pc:picChg>
        <pc:picChg chg="add mod">
          <ac:chgData name="Kowalczik, Jeff" userId="9ebcb985-b04c-4260-b7cc-1706899660a6" providerId="ADAL" clId="{AB0DDCDB-C71B-49F9-90EC-686D95DE14AF}" dt="2021-10-25T18:51:58.172" v="4019" actId="1076"/>
          <ac:picMkLst>
            <pc:docMk/>
            <pc:sldMk cId="907961902" sldId="633"/>
            <ac:picMk id="7" creationId="{164F12A6-12CD-4373-BD8C-51BC2A669364}"/>
          </ac:picMkLst>
        </pc:picChg>
        <pc:picChg chg="add del mod">
          <ac:chgData name="Kowalczik, Jeff" userId="9ebcb985-b04c-4260-b7cc-1706899660a6" providerId="ADAL" clId="{AB0DDCDB-C71B-49F9-90EC-686D95DE14AF}" dt="2021-10-25T18:50:51.683" v="3938" actId="478"/>
          <ac:picMkLst>
            <pc:docMk/>
            <pc:sldMk cId="907961902" sldId="633"/>
            <ac:picMk id="10" creationId="{1579C127-03C0-4C1D-B3EC-ED98D16E6FCF}"/>
          </ac:picMkLst>
        </pc:picChg>
      </pc:sldChg>
      <pc:sldChg chg="addSp delSp modSp add del mod ord modTransition">
        <pc:chgData name="Kowalczik, Jeff" userId="9ebcb985-b04c-4260-b7cc-1706899660a6" providerId="ADAL" clId="{AB0DDCDB-C71B-49F9-90EC-686D95DE14AF}" dt="2021-10-25T18:48:14.660" v="3784" actId="2696"/>
        <pc:sldMkLst>
          <pc:docMk/>
          <pc:sldMk cId="2547267477" sldId="633"/>
        </pc:sldMkLst>
        <pc:spChg chg="mod">
          <ac:chgData name="Kowalczik, Jeff" userId="9ebcb985-b04c-4260-b7cc-1706899660a6" providerId="ADAL" clId="{AB0DDCDB-C71B-49F9-90EC-686D95DE14AF}" dt="2021-10-25T14:02:40.029" v="3414" actId="20577"/>
          <ac:spMkLst>
            <pc:docMk/>
            <pc:sldMk cId="2547267477" sldId="633"/>
            <ac:spMk id="5" creationId="{EEA3C3A9-93B1-462E-9FFB-85F752648752}"/>
          </ac:spMkLst>
        </pc:spChg>
        <pc:spChg chg="mod">
          <ac:chgData name="Kowalczik, Jeff" userId="9ebcb985-b04c-4260-b7cc-1706899660a6" providerId="ADAL" clId="{AB0DDCDB-C71B-49F9-90EC-686D95DE14AF}" dt="2021-10-25T14:02:34.233" v="3399" actId="20577"/>
          <ac:spMkLst>
            <pc:docMk/>
            <pc:sldMk cId="2547267477" sldId="633"/>
            <ac:spMk id="6" creationId="{AA52E364-E42D-42BC-8F23-9C7AC543AF6C}"/>
          </ac:spMkLst>
        </pc:spChg>
        <pc:spChg chg="mod">
          <ac:chgData name="Kowalczik, Jeff" userId="9ebcb985-b04c-4260-b7cc-1706899660a6" providerId="ADAL" clId="{AB0DDCDB-C71B-49F9-90EC-686D95DE14AF}" dt="2021-10-25T14:00:05.291" v="3335" actId="20577"/>
          <ac:spMkLst>
            <pc:docMk/>
            <pc:sldMk cId="2547267477" sldId="633"/>
            <ac:spMk id="8" creationId="{08F0B7F6-B119-4B0F-8010-9EF51D68F5B3}"/>
          </ac:spMkLst>
        </pc:spChg>
        <pc:spChg chg="mod">
          <ac:chgData name="Kowalczik, Jeff" userId="9ebcb985-b04c-4260-b7cc-1706899660a6" providerId="ADAL" clId="{AB0DDCDB-C71B-49F9-90EC-686D95DE14AF}" dt="2021-10-25T14:00:25.937" v="3362" actId="1076"/>
          <ac:spMkLst>
            <pc:docMk/>
            <pc:sldMk cId="2547267477" sldId="633"/>
            <ac:spMk id="12" creationId="{5871A031-5BE8-4BFD-8F97-7B4176A05FDD}"/>
          </ac:spMkLst>
        </pc:spChg>
        <pc:spChg chg="mod">
          <ac:chgData name="Kowalczik, Jeff" userId="9ebcb985-b04c-4260-b7cc-1706899660a6" providerId="ADAL" clId="{AB0DDCDB-C71B-49F9-90EC-686D95DE14AF}" dt="2021-10-25T14:14:15.486" v="3647" actId="1076"/>
          <ac:spMkLst>
            <pc:docMk/>
            <pc:sldMk cId="2547267477" sldId="633"/>
            <ac:spMk id="24" creationId="{72CD58EE-D52E-4D74-B74D-99A027499B55}"/>
          </ac:spMkLst>
        </pc:spChg>
        <pc:spChg chg="del">
          <ac:chgData name="Kowalczik, Jeff" userId="9ebcb985-b04c-4260-b7cc-1706899660a6" providerId="ADAL" clId="{AB0DDCDB-C71B-49F9-90EC-686D95DE14AF}" dt="2021-10-25T14:00:15.149" v="3356" actId="478"/>
          <ac:spMkLst>
            <pc:docMk/>
            <pc:sldMk cId="2547267477" sldId="633"/>
            <ac:spMk id="25" creationId="{E75D766E-356D-425A-B8E4-E17E232BBAA6}"/>
          </ac:spMkLst>
        </pc:spChg>
        <pc:graphicFrameChg chg="add mod modGraphic">
          <ac:chgData name="Kowalczik, Jeff" userId="9ebcb985-b04c-4260-b7cc-1706899660a6" providerId="ADAL" clId="{AB0DDCDB-C71B-49F9-90EC-686D95DE14AF}" dt="2021-10-25T14:14:02.257" v="3639" actId="1076"/>
          <ac:graphicFrameMkLst>
            <pc:docMk/>
            <pc:sldMk cId="2547267477" sldId="633"/>
            <ac:graphicFrameMk id="15" creationId="{7AE3BAF7-A46F-43FB-A111-464295C2BF05}"/>
          </ac:graphicFrameMkLst>
        </pc:graphicFrameChg>
        <pc:graphicFrameChg chg="add mod modGraphic">
          <ac:chgData name="Kowalczik, Jeff" userId="9ebcb985-b04c-4260-b7cc-1706899660a6" providerId="ADAL" clId="{AB0DDCDB-C71B-49F9-90EC-686D95DE14AF}" dt="2021-10-25T14:14:10.344" v="3643" actId="1076"/>
          <ac:graphicFrameMkLst>
            <pc:docMk/>
            <pc:sldMk cId="2547267477" sldId="633"/>
            <ac:graphicFrameMk id="17" creationId="{EBA4976C-1B56-4D39-BF23-BB60CAE46532}"/>
          </ac:graphicFrameMkLst>
        </pc:graphicFrameChg>
        <pc:graphicFrameChg chg="add mod modGraphic">
          <ac:chgData name="Kowalczik, Jeff" userId="9ebcb985-b04c-4260-b7cc-1706899660a6" providerId="ADAL" clId="{AB0DDCDB-C71B-49F9-90EC-686D95DE14AF}" dt="2021-10-25T14:14:13.613" v="3646" actId="1076"/>
          <ac:graphicFrameMkLst>
            <pc:docMk/>
            <pc:sldMk cId="2547267477" sldId="633"/>
            <ac:graphicFrameMk id="19" creationId="{B6676DBA-1271-4022-BA44-799ECFFB0F13}"/>
          </ac:graphicFrameMkLst>
        </pc:graphicFrameChg>
        <pc:picChg chg="del">
          <ac:chgData name="Kowalczik, Jeff" userId="9ebcb985-b04c-4260-b7cc-1706899660a6" providerId="ADAL" clId="{AB0DDCDB-C71B-49F9-90EC-686D95DE14AF}" dt="2021-10-25T14:00:20.927" v="3359" actId="478"/>
          <ac:picMkLst>
            <pc:docMk/>
            <pc:sldMk cId="2547267477" sldId="633"/>
            <ac:picMk id="3" creationId="{C309A940-0585-49B0-A9ED-EC217D2ADA99}"/>
          </ac:picMkLst>
        </pc:picChg>
        <pc:picChg chg="del">
          <ac:chgData name="Kowalczik, Jeff" userId="9ebcb985-b04c-4260-b7cc-1706899660a6" providerId="ADAL" clId="{AB0DDCDB-C71B-49F9-90EC-686D95DE14AF}" dt="2021-10-25T14:00:20.927" v="3359" actId="478"/>
          <ac:picMkLst>
            <pc:docMk/>
            <pc:sldMk cId="2547267477" sldId="633"/>
            <ac:picMk id="4" creationId="{5D54852B-E9DE-47BC-B615-8E83CC20BAB6}"/>
          </ac:picMkLst>
        </pc:picChg>
        <pc:picChg chg="del">
          <ac:chgData name="Kowalczik, Jeff" userId="9ebcb985-b04c-4260-b7cc-1706899660a6" providerId="ADAL" clId="{AB0DDCDB-C71B-49F9-90EC-686D95DE14AF}" dt="2021-10-25T14:00:20.927" v="3359" actId="478"/>
          <ac:picMkLst>
            <pc:docMk/>
            <pc:sldMk cId="2547267477" sldId="633"/>
            <ac:picMk id="7" creationId="{31FB2402-FE13-4AB1-9F99-E57C4FCA4E8D}"/>
          </ac:picMkLst>
        </pc:picChg>
        <pc:picChg chg="del">
          <ac:chgData name="Kowalczik, Jeff" userId="9ebcb985-b04c-4260-b7cc-1706899660a6" providerId="ADAL" clId="{AB0DDCDB-C71B-49F9-90EC-686D95DE14AF}" dt="2021-10-25T14:00:20.927" v="3359" actId="478"/>
          <ac:picMkLst>
            <pc:docMk/>
            <pc:sldMk cId="2547267477" sldId="633"/>
            <ac:picMk id="9" creationId="{95DBEC8D-D57E-462F-8FDF-5A6862E34C39}"/>
          </ac:picMkLst>
        </pc:picChg>
        <pc:picChg chg="add del mod modCrop">
          <ac:chgData name="Kowalczik, Jeff" userId="9ebcb985-b04c-4260-b7cc-1706899660a6" providerId="ADAL" clId="{AB0DDCDB-C71B-49F9-90EC-686D95DE14AF}" dt="2021-10-25T14:12:32.680" v="3624" actId="478"/>
          <ac:picMkLst>
            <pc:docMk/>
            <pc:sldMk cId="2547267477" sldId="633"/>
            <ac:picMk id="10" creationId="{4C756A4C-2C10-4843-9399-EB86CD32C01D}"/>
          </ac:picMkLst>
        </pc:picChg>
        <pc:picChg chg="add del mod modCrop">
          <ac:chgData name="Kowalczik, Jeff" userId="9ebcb985-b04c-4260-b7cc-1706899660a6" providerId="ADAL" clId="{AB0DDCDB-C71B-49F9-90EC-686D95DE14AF}" dt="2021-10-25T14:12:33.175" v="3625" actId="478"/>
          <ac:picMkLst>
            <pc:docMk/>
            <pc:sldMk cId="2547267477" sldId="633"/>
            <ac:picMk id="13" creationId="{9301885D-6E64-48F0-B290-98C1BAE13B62}"/>
          </ac:picMkLst>
        </pc:picChg>
        <pc:picChg chg="add del mod modCrop">
          <ac:chgData name="Kowalczik, Jeff" userId="9ebcb985-b04c-4260-b7cc-1706899660a6" providerId="ADAL" clId="{AB0DDCDB-C71B-49F9-90EC-686D95DE14AF}" dt="2021-10-25T14:12:32.042" v="3623" actId="478"/>
          <ac:picMkLst>
            <pc:docMk/>
            <pc:sldMk cId="2547267477" sldId="633"/>
            <ac:picMk id="14" creationId="{16146D0F-F40D-4F15-8016-9ED9A4B7E95B}"/>
          </ac:picMkLst>
        </pc:picChg>
      </pc:sldChg>
      <pc:sldChg chg="add del">
        <pc:chgData name="Kowalczik, Jeff" userId="9ebcb985-b04c-4260-b7cc-1706899660a6" providerId="ADAL" clId="{AB0DDCDB-C71B-49F9-90EC-686D95DE14AF}" dt="2021-10-25T18:55:06.859" v="4167" actId="47"/>
        <pc:sldMkLst>
          <pc:docMk/>
          <pc:sldMk cId="1940513389" sldId="634"/>
        </pc:sldMkLst>
      </pc:sldChg>
      <pc:sldChg chg="delSp modSp add del mod modTransition">
        <pc:chgData name="Kowalczik, Jeff" userId="9ebcb985-b04c-4260-b7cc-1706899660a6" providerId="ADAL" clId="{AB0DDCDB-C71B-49F9-90EC-686D95DE14AF}" dt="2021-10-25T18:48:14.660" v="3784" actId="2696"/>
        <pc:sldMkLst>
          <pc:docMk/>
          <pc:sldMk cId="4173309311" sldId="634"/>
        </pc:sldMkLst>
        <pc:spChg chg="mod">
          <ac:chgData name="Kowalczik, Jeff" userId="9ebcb985-b04c-4260-b7cc-1706899660a6" providerId="ADAL" clId="{AB0DDCDB-C71B-49F9-90EC-686D95DE14AF}" dt="2021-10-25T14:03:08.120" v="3423" actId="20577"/>
          <ac:spMkLst>
            <pc:docMk/>
            <pc:sldMk cId="4173309311" sldId="634"/>
            <ac:spMk id="5" creationId="{EEA3C3A9-93B1-462E-9FFB-85F752648752}"/>
          </ac:spMkLst>
        </pc:spChg>
        <pc:spChg chg="mod">
          <ac:chgData name="Kowalczik, Jeff" userId="9ebcb985-b04c-4260-b7cc-1706899660a6" providerId="ADAL" clId="{AB0DDCDB-C71B-49F9-90EC-686D95DE14AF}" dt="2021-10-25T14:03:39.459" v="3436" actId="14100"/>
          <ac:spMkLst>
            <pc:docMk/>
            <pc:sldMk cId="4173309311" sldId="634"/>
            <ac:spMk id="6" creationId="{AA52E364-E42D-42BC-8F23-9C7AC543AF6C}"/>
          </ac:spMkLst>
        </pc:spChg>
        <pc:spChg chg="del">
          <ac:chgData name="Kowalczik, Jeff" userId="9ebcb985-b04c-4260-b7cc-1706899660a6" providerId="ADAL" clId="{AB0DDCDB-C71B-49F9-90EC-686D95DE14AF}" dt="2021-10-25T14:03:14.687" v="3425" actId="478"/>
          <ac:spMkLst>
            <pc:docMk/>
            <pc:sldMk cId="4173309311" sldId="634"/>
            <ac:spMk id="8" creationId="{08F0B7F6-B119-4B0F-8010-9EF51D68F5B3}"/>
          </ac:spMkLst>
        </pc:spChg>
        <pc:spChg chg="del">
          <ac:chgData name="Kowalczik, Jeff" userId="9ebcb985-b04c-4260-b7cc-1706899660a6" providerId="ADAL" clId="{AB0DDCDB-C71B-49F9-90EC-686D95DE14AF}" dt="2021-10-25T14:03:14.687" v="3425" actId="478"/>
          <ac:spMkLst>
            <pc:docMk/>
            <pc:sldMk cId="4173309311" sldId="634"/>
            <ac:spMk id="12" creationId="{5871A031-5BE8-4BFD-8F97-7B4176A05FDD}"/>
          </ac:spMkLst>
        </pc:spChg>
        <pc:spChg chg="del">
          <ac:chgData name="Kowalczik, Jeff" userId="9ebcb985-b04c-4260-b7cc-1706899660a6" providerId="ADAL" clId="{AB0DDCDB-C71B-49F9-90EC-686D95DE14AF}" dt="2021-10-25T14:03:14.687" v="3425" actId="478"/>
          <ac:spMkLst>
            <pc:docMk/>
            <pc:sldMk cId="4173309311" sldId="634"/>
            <ac:spMk id="24" creationId="{72CD58EE-D52E-4D74-B74D-99A027499B55}"/>
          </ac:spMkLst>
        </pc:spChg>
        <pc:picChg chg="del">
          <ac:chgData name="Kowalczik, Jeff" userId="9ebcb985-b04c-4260-b7cc-1706899660a6" providerId="ADAL" clId="{AB0DDCDB-C71B-49F9-90EC-686D95DE14AF}" dt="2021-10-25T14:03:17.122" v="3426" actId="478"/>
          <ac:picMkLst>
            <pc:docMk/>
            <pc:sldMk cId="4173309311" sldId="634"/>
            <ac:picMk id="10" creationId="{4C756A4C-2C10-4843-9399-EB86CD32C01D}"/>
          </ac:picMkLst>
        </pc:picChg>
        <pc:picChg chg="del">
          <ac:chgData name="Kowalczik, Jeff" userId="9ebcb985-b04c-4260-b7cc-1706899660a6" providerId="ADAL" clId="{AB0DDCDB-C71B-49F9-90EC-686D95DE14AF}" dt="2021-10-25T14:03:17.122" v="3426" actId="478"/>
          <ac:picMkLst>
            <pc:docMk/>
            <pc:sldMk cId="4173309311" sldId="634"/>
            <ac:picMk id="13" creationId="{9301885D-6E64-48F0-B290-98C1BAE13B62}"/>
          </ac:picMkLst>
        </pc:picChg>
        <pc:picChg chg="mod modCrop">
          <ac:chgData name="Kowalczik, Jeff" userId="9ebcb985-b04c-4260-b7cc-1706899660a6" providerId="ADAL" clId="{AB0DDCDB-C71B-49F9-90EC-686D95DE14AF}" dt="2021-10-25T14:03:35.542" v="3434" actId="732"/>
          <ac:picMkLst>
            <pc:docMk/>
            <pc:sldMk cId="4173309311" sldId="634"/>
            <ac:picMk id="14" creationId="{16146D0F-F40D-4F15-8016-9ED9A4B7E95B}"/>
          </ac:picMkLst>
        </pc:picChg>
      </pc:sldChg>
      <pc:sldChg chg="add del modTransition">
        <pc:chgData name="Kowalczik, Jeff" userId="9ebcb985-b04c-4260-b7cc-1706899660a6" providerId="ADAL" clId="{AB0DDCDB-C71B-49F9-90EC-686D95DE14AF}" dt="2021-10-25T14:14:23.174" v="3651" actId="47"/>
        <pc:sldMkLst>
          <pc:docMk/>
          <pc:sldMk cId="3742201854" sldId="635"/>
        </pc:sldMkLst>
      </pc:sldChg>
      <pc:sldChg chg="modSp mod ord modNotesTx">
        <pc:chgData name="Kowalczik, Jeff" userId="9ebcb985-b04c-4260-b7cc-1706899660a6" providerId="ADAL" clId="{AB0DDCDB-C71B-49F9-90EC-686D95DE14AF}" dt="2021-10-29T14:27:49.512" v="19790" actId="27636"/>
        <pc:sldMkLst>
          <pc:docMk/>
          <pc:sldMk cId="2090741264" sldId="636"/>
        </pc:sldMkLst>
        <pc:spChg chg="mod">
          <ac:chgData name="Kowalczik, Jeff" userId="9ebcb985-b04c-4260-b7cc-1706899660a6" providerId="ADAL" clId="{AB0DDCDB-C71B-49F9-90EC-686D95DE14AF}" dt="2021-10-29T14:27:49.512" v="19790" actId="27636"/>
          <ac:spMkLst>
            <pc:docMk/>
            <pc:sldMk cId="2090741264" sldId="636"/>
            <ac:spMk id="3" creationId="{B3C8405A-E1EC-43E7-80AE-6B0AC47A51DF}"/>
          </ac:spMkLst>
        </pc:spChg>
      </pc:sldChg>
      <pc:sldChg chg="add del ord modTransition">
        <pc:chgData name="Kowalczik, Jeff" userId="9ebcb985-b04c-4260-b7cc-1706899660a6" providerId="ADAL" clId="{AB0DDCDB-C71B-49F9-90EC-686D95DE14AF}" dt="2021-10-25T14:14:40.276" v="3659" actId="47"/>
        <pc:sldMkLst>
          <pc:docMk/>
          <pc:sldMk cId="3155707628" sldId="636"/>
        </pc:sldMkLst>
      </pc:sldChg>
      <pc:sldChg chg="addSp modSp add del mod">
        <pc:chgData name="Kowalczik, Jeff" userId="9ebcb985-b04c-4260-b7cc-1706899660a6" providerId="ADAL" clId="{AB0DDCDB-C71B-49F9-90EC-686D95DE14AF}" dt="2021-10-25T18:48:14.660" v="3784" actId="2696"/>
        <pc:sldMkLst>
          <pc:docMk/>
          <pc:sldMk cId="2323840437" sldId="637"/>
        </pc:sldMkLst>
        <pc:spChg chg="mod">
          <ac:chgData name="Kowalczik, Jeff" userId="9ebcb985-b04c-4260-b7cc-1706899660a6" providerId="ADAL" clId="{AB0DDCDB-C71B-49F9-90EC-686D95DE14AF}" dt="2021-10-25T14:04:01.537" v="3505" actId="20577"/>
          <ac:spMkLst>
            <pc:docMk/>
            <pc:sldMk cId="2323840437" sldId="637"/>
            <ac:spMk id="6" creationId="{AA52E364-E42D-42BC-8F23-9C7AC543AF6C}"/>
          </ac:spMkLst>
        </pc:spChg>
        <pc:picChg chg="add mod">
          <ac:chgData name="Kowalczik, Jeff" userId="9ebcb985-b04c-4260-b7cc-1706899660a6" providerId="ADAL" clId="{AB0DDCDB-C71B-49F9-90EC-686D95DE14AF}" dt="2021-10-25T14:04:29.836" v="3510" actId="1076"/>
          <ac:picMkLst>
            <pc:docMk/>
            <pc:sldMk cId="2323840437" sldId="637"/>
            <ac:picMk id="3" creationId="{29E90C37-6843-4CC0-A4DD-4E2064C80632}"/>
          </ac:picMkLst>
        </pc:picChg>
      </pc:sldChg>
      <pc:sldChg chg="addSp delSp modSp add del mod">
        <pc:chgData name="Kowalczik, Jeff" userId="9ebcb985-b04c-4260-b7cc-1706899660a6" providerId="ADAL" clId="{AB0DDCDB-C71B-49F9-90EC-686D95DE14AF}" dt="2021-10-25T19:09:12.203" v="4288" actId="2696"/>
        <pc:sldMkLst>
          <pc:docMk/>
          <pc:sldMk cId="3001502348" sldId="637"/>
        </pc:sldMkLst>
        <pc:spChg chg="mod">
          <ac:chgData name="Kowalczik, Jeff" userId="9ebcb985-b04c-4260-b7cc-1706899660a6" providerId="ADAL" clId="{AB0DDCDB-C71B-49F9-90EC-686D95DE14AF}" dt="2021-10-25T18:56:04.165" v="4241" actId="14100"/>
          <ac:spMkLst>
            <pc:docMk/>
            <pc:sldMk cId="3001502348" sldId="637"/>
            <ac:spMk id="6" creationId="{AA52E364-E42D-42BC-8F23-9C7AC543AF6C}"/>
          </ac:spMkLst>
        </pc:spChg>
        <pc:picChg chg="mod modCrop">
          <ac:chgData name="Kowalczik, Jeff" userId="9ebcb985-b04c-4260-b7cc-1706899660a6" providerId="ADAL" clId="{AB0DDCDB-C71B-49F9-90EC-686D95DE14AF}" dt="2021-10-25T18:56:01.348" v="4240" actId="14100"/>
          <ac:picMkLst>
            <pc:docMk/>
            <pc:sldMk cId="3001502348" sldId="637"/>
            <ac:picMk id="3" creationId="{29E90C37-6843-4CC0-A4DD-4E2064C80632}"/>
          </ac:picMkLst>
        </pc:picChg>
        <pc:picChg chg="add del">
          <ac:chgData name="Kowalczik, Jeff" userId="9ebcb985-b04c-4260-b7cc-1706899660a6" providerId="ADAL" clId="{AB0DDCDB-C71B-49F9-90EC-686D95DE14AF}" dt="2021-10-25T18:55:09.489" v="4169" actId="478"/>
          <ac:picMkLst>
            <pc:docMk/>
            <pc:sldMk cId="3001502348" sldId="637"/>
            <ac:picMk id="14" creationId="{16146D0F-F40D-4F15-8016-9ED9A4B7E95B}"/>
          </ac:picMkLst>
        </pc:picChg>
      </pc:sldChg>
      <pc:sldChg chg="modSp add mod">
        <pc:chgData name="Kowalczik, Jeff" userId="9ebcb985-b04c-4260-b7cc-1706899660a6" providerId="ADAL" clId="{AB0DDCDB-C71B-49F9-90EC-686D95DE14AF}" dt="2021-10-28T14:22:33.871" v="15311" actId="20577"/>
        <pc:sldMkLst>
          <pc:docMk/>
          <pc:sldMk cId="4212923644" sldId="637"/>
        </pc:sldMkLst>
        <pc:spChg chg="mod">
          <ac:chgData name="Kowalczik, Jeff" userId="9ebcb985-b04c-4260-b7cc-1706899660a6" providerId="ADAL" clId="{AB0DDCDB-C71B-49F9-90EC-686D95DE14AF}" dt="2021-10-28T14:22:33.871" v="15311" actId="20577"/>
          <ac:spMkLst>
            <pc:docMk/>
            <pc:sldMk cId="4212923644" sldId="637"/>
            <ac:spMk id="5" creationId="{EEA3C3A9-93B1-462E-9FFB-85F752648752}"/>
          </ac:spMkLst>
        </pc:spChg>
        <pc:spChg chg="mod">
          <ac:chgData name="Kowalczik, Jeff" userId="9ebcb985-b04c-4260-b7cc-1706899660a6" providerId="ADAL" clId="{AB0DDCDB-C71B-49F9-90EC-686D95DE14AF}" dt="2021-10-27T18:45:36.435" v="8634" actId="1038"/>
          <ac:spMkLst>
            <pc:docMk/>
            <pc:sldMk cId="4212923644" sldId="637"/>
            <ac:spMk id="6" creationId="{AA52E364-E42D-42BC-8F23-9C7AC543AF6C}"/>
          </ac:spMkLst>
        </pc:spChg>
      </pc:sldChg>
      <pc:sldChg chg="add del">
        <pc:chgData name="Kowalczik, Jeff" userId="9ebcb985-b04c-4260-b7cc-1706899660a6" providerId="ADAL" clId="{AB0DDCDB-C71B-49F9-90EC-686D95DE14AF}" dt="2021-10-25T18:56:07.832" v="4243" actId="47"/>
        <pc:sldMkLst>
          <pc:docMk/>
          <pc:sldMk cId="215986832" sldId="638"/>
        </pc:sldMkLst>
      </pc:sldChg>
      <pc:sldChg chg="delSp modSp add del mod modTransition">
        <pc:chgData name="Kowalczik, Jeff" userId="9ebcb985-b04c-4260-b7cc-1706899660a6" providerId="ADAL" clId="{AB0DDCDB-C71B-49F9-90EC-686D95DE14AF}" dt="2021-10-25T18:48:14.660" v="3784" actId="2696"/>
        <pc:sldMkLst>
          <pc:docMk/>
          <pc:sldMk cId="3602935617" sldId="638"/>
        </pc:sldMkLst>
        <pc:spChg chg="mod">
          <ac:chgData name="Kowalczik, Jeff" userId="9ebcb985-b04c-4260-b7cc-1706899660a6" providerId="ADAL" clId="{AB0DDCDB-C71B-49F9-90EC-686D95DE14AF}" dt="2021-10-25T14:04:46.409" v="3512" actId="14100"/>
          <ac:spMkLst>
            <pc:docMk/>
            <pc:sldMk cId="3602935617" sldId="638"/>
            <ac:spMk id="6" creationId="{AA52E364-E42D-42BC-8F23-9C7AC543AF6C}"/>
          </ac:spMkLst>
        </pc:spChg>
        <pc:spChg chg="del">
          <ac:chgData name="Kowalczik, Jeff" userId="9ebcb985-b04c-4260-b7cc-1706899660a6" providerId="ADAL" clId="{AB0DDCDB-C71B-49F9-90EC-686D95DE14AF}" dt="2021-10-25T14:04:50.102" v="3514" actId="478"/>
          <ac:spMkLst>
            <pc:docMk/>
            <pc:sldMk cId="3602935617" sldId="638"/>
            <ac:spMk id="8" creationId="{08F0B7F6-B119-4B0F-8010-9EF51D68F5B3}"/>
          </ac:spMkLst>
        </pc:spChg>
        <pc:spChg chg="del">
          <ac:chgData name="Kowalczik, Jeff" userId="9ebcb985-b04c-4260-b7cc-1706899660a6" providerId="ADAL" clId="{AB0DDCDB-C71B-49F9-90EC-686D95DE14AF}" dt="2021-10-25T14:04:50.102" v="3514" actId="478"/>
          <ac:spMkLst>
            <pc:docMk/>
            <pc:sldMk cId="3602935617" sldId="638"/>
            <ac:spMk id="12" creationId="{5871A031-5BE8-4BFD-8F97-7B4176A05FDD}"/>
          </ac:spMkLst>
        </pc:spChg>
        <pc:spChg chg="del">
          <ac:chgData name="Kowalczik, Jeff" userId="9ebcb985-b04c-4260-b7cc-1706899660a6" providerId="ADAL" clId="{AB0DDCDB-C71B-49F9-90EC-686D95DE14AF}" dt="2021-10-25T14:04:48.915" v="3513" actId="478"/>
          <ac:spMkLst>
            <pc:docMk/>
            <pc:sldMk cId="3602935617" sldId="638"/>
            <ac:spMk id="24" creationId="{72CD58EE-D52E-4D74-B74D-99A027499B55}"/>
          </ac:spMkLst>
        </pc:spChg>
        <pc:picChg chg="mod modCrop">
          <ac:chgData name="Kowalczik, Jeff" userId="9ebcb985-b04c-4260-b7cc-1706899660a6" providerId="ADAL" clId="{AB0DDCDB-C71B-49F9-90EC-686D95DE14AF}" dt="2021-10-25T14:05:01.604" v="3521" actId="1076"/>
          <ac:picMkLst>
            <pc:docMk/>
            <pc:sldMk cId="3602935617" sldId="638"/>
            <ac:picMk id="10" creationId="{4C756A4C-2C10-4843-9399-EB86CD32C01D}"/>
          </ac:picMkLst>
        </pc:picChg>
        <pc:picChg chg="del">
          <ac:chgData name="Kowalczik, Jeff" userId="9ebcb985-b04c-4260-b7cc-1706899660a6" providerId="ADAL" clId="{AB0DDCDB-C71B-49F9-90EC-686D95DE14AF}" dt="2021-10-25T14:04:48.915" v="3513" actId="478"/>
          <ac:picMkLst>
            <pc:docMk/>
            <pc:sldMk cId="3602935617" sldId="638"/>
            <ac:picMk id="13" creationId="{9301885D-6E64-48F0-B290-98C1BAE13B62}"/>
          </ac:picMkLst>
        </pc:picChg>
        <pc:picChg chg="del">
          <ac:chgData name="Kowalczik, Jeff" userId="9ebcb985-b04c-4260-b7cc-1706899660a6" providerId="ADAL" clId="{AB0DDCDB-C71B-49F9-90EC-686D95DE14AF}" dt="2021-10-25T14:04:50.465" v="3515" actId="478"/>
          <ac:picMkLst>
            <pc:docMk/>
            <pc:sldMk cId="3602935617" sldId="638"/>
            <ac:picMk id="14" creationId="{16146D0F-F40D-4F15-8016-9ED9A4B7E95B}"/>
          </ac:picMkLst>
        </pc:picChg>
      </pc:sldChg>
      <pc:sldChg chg="modSp add del mod">
        <pc:chgData name="Kowalczik, Jeff" userId="9ebcb985-b04c-4260-b7cc-1706899660a6" providerId="ADAL" clId="{AB0DDCDB-C71B-49F9-90EC-686D95DE14AF}" dt="2021-10-25T18:48:14.660" v="3784" actId="2696"/>
        <pc:sldMkLst>
          <pc:docMk/>
          <pc:sldMk cId="2406625589" sldId="639"/>
        </pc:sldMkLst>
        <pc:spChg chg="mod">
          <ac:chgData name="Kowalczik, Jeff" userId="9ebcb985-b04c-4260-b7cc-1706899660a6" providerId="ADAL" clId="{AB0DDCDB-C71B-49F9-90EC-686D95DE14AF}" dt="2021-10-25T14:05:13.484" v="3569" actId="20577"/>
          <ac:spMkLst>
            <pc:docMk/>
            <pc:sldMk cId="2406625589" sldId="639"/>
            <ac:spMk id="6" creationId="{AA52E364-E42D-42BC-8F23-9C7AC543AF6C}"/>
          </ac:spMkLst>
        </pc:spChg>
      </pc:sldChg>
      <pc:sldChg chg="add del">
        <pc:chgData name="Kowalczik, Jeff" userId="9ebcb985-b04c-4260-b7cc-1706899660a6" providerId="ADAL" clId="{AB0DDCDB-C71B-49F9-90EC-686D95DE14AF}" dt="2021-10-25T18:56:08.750" v="4244" actId="47"/>
        <pc:sldMkLst>
          <pc:docMk/>
          <pc:sldMk cId="3814726022" sldId="639"/>
        </pc:sldMkLst>
      </pc:sldChg>
      <pc:sldChg chg="delSp add del mod">
        <pc:chgData name="Kowalczik, Jeff" userId="9ebcb985-b04c-4260-b7cc-1706899660a6" providerId="ADAL" clId="{AB0DDCDB-C71B-49F9-90EC-686D95DE14AF}" dt="2021-10-25T19:10:45.949" v="4432" actId="47"/>
        <pc:sldMkLst>
          <pc:docMk/>
          <pc:sldMk cId="430070883" sldId="640"/>
        </pc:sldMkLst>
        <pc:picChg chg="del">
          <ac:chgData name="Kowalczik, Jeff" userId="9ebcb985-b04c-4260-b7cc-1706899660a6" providerId="ADAL" clId="{AB0DDCDB-C71B-49F9-90EC-686D95DE14AF}" dt="2021-10-25T19:10:29.316" v="4409" actId="21"/>
          <ac:picMkLst>
            <pc:docMk/>
            <pc:sldMk cId="430070883" sldId="640"/>
            <ac:picMk id="13" creationId="{9301885D-6E64-48F0-B290-98C1BAE13B62}"/>
          </ac:picMkLst>
        </pc:picChg>
      </pc:sldChg>
      <pc:sldChg chg="delSp modSp add del mod modTransition">
        <pc:chgData name="Kowalczik, Jeff" userId="9ebcb985-b04c-4260-b7cc-1706899660a6" providerId="ADAL" clId="{AB0DDCDB-C71B-49F9-90EC-686D95DE14AF}" dt="2021-10-25T18:48:14.660" v="3784" actId="2696"/>
        <pc:sldMkLst>
          <pc:docMk/>
          <pc:sldMk cId="2889289637" sldId="640"/>
        </pc:sldMkLst>
        <pc:spChg chg="mod">
          <ac:chgData name="Kowalczik, Jeff" userId="9ebcb985-b04c-4260-b7cc-1706899660a6" providerId="ADAL" clId="{AB0DDCDB-C71B-49F9-90EC-686D95DE14AF}" dt="2021-10-25T14:05:35.479" v="3594" actId="20577"/>
          <ac:spMkLst>
            <pc:docMk/>
            <pc:sldMk cId="2889289637" sldId="640"/>
            <ac:spMk id="6" creationId="{AA52E364-E42D-42BC-8F23-9C7AC543AF6C}"/>
          </ac:spMkLst>
        </pc:spChg>
        <pc:spChg chg="del">
          <ac:chgData name="Kowalczik, Jeff" userId="9ebcb985-b04c-4260-b7cc-1706899660a6" providerId="ADAL" clId="{AB0DDCDB-C71B-49F9-90EC-686D95DE14AF}" dt="2021-10-25T14:05:22.321" v="3571" actId="478"/>
          <ac:spMkLst>
            <pc:docMk/>
            <pc:sldMk cId="2889289637" sldId="640"/>
            <ac:spMk id="8" creationId="{08F0B7F6-B119-4B0F-8010-9EF51D68F5B3}"/>
          </ac:spMkLst>
        </pc:spChg>
        <pc:spChg chg="del">
          <ac:chgData name="Kowalczik, Jeff" userId="9ebcb985-b04c-4260-b7cc-1706899660a6" providerId="ADAL" clId="{AB0DDCDB-C71B-49F9-90EC-686D95DE14AF}" dt="2021-10-25T14:05:22.321" v="3571" actId="478"/>
          <ac:spMkLst>
            <pc:docMk/>
            <pc:sldMk cId="2889289637" sldId="640"/>
            <ac:spMk id="12" creationId="{5871A031-5BE8-4BFD-8F97-7B4176A05FDD}"/>
          </ac:spMkLst>
        </pc:spChg>
        <pc:spChg chg="del">
          <ac:chgData name="Kowalczik, Jeff" userId="9ebcb985-b04c-4260-b7cc-1706899660a6" providerId="ADAL" clId="{AB0DDCDB-C71B-49F9-90EC-686D95DE14AF}" dt="2021-10-25T14:05:22.321" v="3571" actId="478"/>
          <ac:spMkLst>
            <pc:docMk/>
            <pc:sldMk cId="2889289637" sldId="640"/>
            <ac:spMk id="24" creationId="{72CD58EE-D52E-4D74-B74D-99A027499B55}"/>
          </ac:spMkLst>
        </pc:spChg>
        <pc:picChg chg="del">
          <ac:chgData name="Kowalczik, Jeff" userId="9ebcb985-b04c-4260-b7cc-1706899660a6" providerId="ADAL" clId="{AB0DDCDB-C71B-49F9-90EC-686D95DE14AF}" dt="2021-10-25T14:05:23.577" v="3572" actId="478"/>
          <ac:picMkLst>
            <pc:docMk/>
            <pc:sldMk cId="2889289637" sldId="640"/>
            <ac:picMk id="10" creationId="{4C756A4C-2C10-4843-9399-EB86CD32C01D}"/>
          </ac:picMkLst>
        </pc:picChg>
        <pc:picChg chg="mod modCrop">
          <ac:chgData name="Kowalczik, Jeff" userId="9ebcb985-b04c-4260-b7cc-1706899660a6" providerId="ADAL" clId="{AB0DDCDB-C71B-49F9-90EC-686D95DE14AF}" dt="2021-10-25T14:05:44.122" v="3597" actId="1076"/>
          <ac:picMkLst>
            <pc:docMk/>
            <pc:sldMk cId="2889289637" sldId="640"/>
            <ac:picMk id="13" creationId="{9301885D-6E64-48F0-B290-98C1BAE13B62}"/>
          </ac:picMkLst>
        </pc:picChg>
        <pc:picChg chg="del">
          <ac:chgData name="Kowalczik, Jeff" userId="9ebcb985-b04c-4260-b7cc-1706899660a6" providerId="ADAL" clId="{AB0DDCDB-C71B-49F9-90EC-686D95DE14AF}" dt="2021-10-25T14:05:23.577" v="3572" actId="478"/>
          <ac:picMkLst>
            <pc:docMk/>
            <pc:sldMk cId="2889289637" sldId="640"/>
            <ac:picMk id="14" creationId="{16146D0F-F40D-4F15-8016-9ED9A4B7E95B}"/>
          </ac:picMkLst>
        </pc:picChg>
      </pc:sldChg>
      <pc:sldChg chg="modSp add del mod ord modTransition">
        <pc:chgData name="Kowalczik, Jeff" userId="9ebcb985-b04c-4260-b7cc-1706899660a6" providerId="ADAL" clId="{AB0DDCDB-C71B-49F9-90EC-686D95DE14AF}" dt="2021-10-25T19:09:33.923" v="4290" actId="2696"/>
        <pc:sldMkLst>
          <pc:docMk/>
          <pc:sldMk cId="3547690253" sldId="640"/>
        </pc:sldMkLst>
        <pc:spChg chg="mod">
          <ac:chgData name="Kowalczik, Jeff" userId="9ebcb985-b04c-4260-b7cc-1706899660a6" providerId="ADAL" clId="{AB0DDCDB-C71B-49F9-90EC-686D95DE14AF}" dt="2021-10-25T18:56:23.223" v="4282" actId="20577"/>
          <ac:spMkLst>
            <pc:docMk/>
            <pc:sldMk cId="3547690253" sldId="640"/>
            <ac:spMk id="5" creationId="{EEA3C3A9-93B1-462E-9FFB-85F752648752}"/>
          </ac:spMkLst>
        </pc:spChg>
      </pc:sldChg>
      <pc:sldChg chg="add del modTransition">
        <pc:chgData name="Kowalczik, Jeff" userId="9ebcb985-b04c-4260-b7cc-1706899660a6" providerId="ADAL" clId="{AB0DDCDB-C71B-49F9-90EC-686D95DE14AF}" dt="2021-10-25T14:14:34.833" v="3655" actId="47"/>
        <pc:sldMkLst>
          <pc:docMk/>
          <pc:sldMk cId="1504189765" sldId="641"/>
        </pc:sldMkLst>
      </pc:sldChg>
      <pc:sldChg chg="add del ord modTransition">
        <pc:chgData name="Kowalczik, Jeff" userId="9ebcb985-b04c-4260-b7cc-1706899660a6" providerId="ADAL" clId="{AB0DDCDB-C71B-49F9-90EC-686D95DE14AF}" dt="2021-10-25T18:48:14.660" v="3784" actId="2696"/>
        <pc:sldMkLst>
          <pc:docMk/>
          <pc:sldMk cId="1705320733" sldId="642"/>
        </pc:sldMkLst>
      </pc:sldChg>
      <pc:sldChg chg="add del">
        <pc:chgData name="Kowalczik, Jeff" userId="9ebcb985-b04c-4260-b7cc-1706899660a6" providerId="ADAL" clId="{AB0DDCDB-C71B-49F9-90EC-686D95DE14AF}" dt="2021-10-25T18:56:06.748" v="4242" actId="47"/>
        <pc:sldMkLst>
          <pc:docMk/>
          <pc:sldMk cId="3736733623" sldId="642"/>
        </pc:sldMkLst>
      </pc:sldChg>
      <pc:sldChg chg="add del ord modTransition">
        <pc:chgData name="Kowalczik, Jeff" userId="9ebcb985-b04c-4260-b7cc-1706899660a6" providerId="ADAL" clId="{AB0DDCDB-C71B-49F9-90EC-686D95DE14AF}" dt="2021-10-25T18:48:14.660" v="3784" actId="2696"/>
        <pc:sldMkLst>
          <pc:docMk/>
          <pc:sldMk cId="261885819" sldId="643"/>
        </pc:sldMkLst>
      </pc:sldChg>
      <pc:sldChg chg="add del">
        <pc:chgData name="Kowalczik, Jeff" userId="9ebcb985-b04c-4260-b7cc-1706899660a6" providerId="ADAL" clId="{AB0DDCDB-C71B-49F9-90EC-686D95DE14AF}" dt="2021-10-25T18:56:09.904" v="4245" actId="47"/>
        <pc:sldMkLst>
          <pc:docMk/>
          <pc:sldMk cId="3163776412" sldId="643"/>
        </pc:sldMkLst>
      </pc:sldChg>
      <pc:sldChg chg="add del">
        <pc:chgData name="Kowalczik, Jeff" userId="9ebcb985-b04c-4260-b7cc-1706899660a6" providerId="ADAL" clId="{AB0DDCDB-C71B-49F9-90EC-686D95DE14AF}" dt="2021-10-25T18:56:54.582" v="4283" actId="47"/>
        <pc:sldMkLst>
          <pc:docMk/>
          <pc:sldMk cId="2488605216" sldId="644"/>
        </pc:sldMkLst>
      </pc:sldChg>
      <pc:sldChg chg="add del ord modTransition">
        <pc:chgData name="Kowalczik, Jeff" userId="9ebcb985-b04c-4260-b7cc-1706899660a6" providerId="ADAL" clId="{AB0DDCDB-C71B-49F9-90EC-686D95DE14AF}" dt="2021-10-25T18:48:14.660" v="3784" actId="2696"/>
        <pc:sldMkLst>
          <pc:docMk/>
          <pc:sldMk cId="4072750997" sldId="644"/>
        </pc:sldMkLst>
      </pc:sldChg>
      <pc:sldChg chg="addSp delSp modSp add del mod ord">
        <pc:chgData name="Kowalczik, Jeff" userId="9ebcb985-b04c-4260-b7cc-1706899660a6" providerId="ADAL" clId="{AB0DDCDB-C71B-49F9-90EC-686D95DE14AF}" dt="2021-10-25T18:55:02.636" v="4165" actId="47"/>
        <pc:sldMkLst>
          <pc:docMk/>
          <pc:sldMk cId="1663887103" sldId="645"/>
        </pc:sldMkLst>
        <pc:spChg chg="add mod">
          <ac:chgData name="Kowalczik, Jeff" userId="9ebcb985-b04c-4260-b7cc-1706899660a6" providerId="ADAL" clId="{AB0DDCDB-C71B-49F9-90EC-686D95DE14AF}" dt="2021-10-25T18:52:36.154" v="4058" actId="20577"/>
          <ac:spMkLst>
            <pc:docMk/>
            <pc:sldMk cId="1663887103" sldId="645"/>
            <ac:spMk id="9" creationId="{63FE0CB9-E137-4194-9D0D-94C0C9ABE781}"/>
          </ac:spMkLst>
        </pc:spChg>
        <pc:spChg chg="del">
          <ac:chgData name="Kowalczik, Jeff" userId="9ebcb985-b04c-4260-b7cc-1706899660a6" providerId="ADAL" clId="{AB0DDCDB-C71B-49F9-90EC-686D95DE14AF}" dt="2021-10-25T18:52:08.684" v="4022" actId="478"/>
          <ac:spMkLst>
            <pc:docMk/>
            <pc:sldMk cId="1663887103" sldId="645"/>
            <ac:spMk id="12" creationId="{5871A031-5BE8-4BFD-8F97-7B4176A05FDD}"/>
          </ac:spMkLst>
        </pc:spChg>
        <pc:picChg chg="del">
          <ac:chgData name="Kowalczik, Jeff" userId="9ebcb985-b04c-4260-b7cc-1706899660a6" providerId="ADAL" clId="{AB0DDCDB-C71B-49F9-90EC-686D95DE14AF}" dt="2021-10-25T18:52:10.337" v="4023" actId="478"/>
          <ac:picMkLst>
            <pc:docMk/>
            <pc:sldMk cId="1663887103" sldId="645"/>
            <ac:picMk id="7" creationId="{164F12A6-12CD-4373-BD8C-51BC2A669364}"/>
          </ac:picMkLst>
        </pc:picChg>
      </pc:sldChg>
      <pc:sldChg chg="addSp delSp modSp add del mod">
        <pc:chgData name="Kowalczik, Jeff" userId="9ebcb985-b04c-4260-b7cc-1706899660a6" providerId="ADAL" clId="{AB0DDCDB-C71B-49F9-90EC-686D95DE14AF}" dt="2021-10-25T18:55:04.394" v="4166" actId="47"/>
        <pc:sldMkLst>
          <pc:docMk/>
          <pc:sldMk cId="3793635092" sldId="646"/>
        </pc:sldMkLst>
        <pc:spChg chg="del">
          <ac:chgData name="Kowalczik, Jeff" userId="9ebcb985-b04c-4260-b7cc-1706899660a6" providerId="ADAL" clId="{AB0DDCDB-C71B-49F9-90EC-686D95DE14AF}" dt="2021-10-25T18:52:54.779" v="4065" actId="478"/>
          <ac:spMkLst>
            <pc:docMk/>
            <pc:sldMk cId="3793635092" sldId="646"/>
            <ac:spMk id="8" creationId="{08F0B7F6-B119-4B0F-8010-9EF51D68F5B3}"/>
          </ac:spMkLst>
        </pc:spChg>
        <pc:spChg chg="add mod">
          <ac:chgData name="Kowalczik, Jeff" userId="9ebcb985-b04c-4260-b7cc-1706899660a6" providerId="ADAL" clId="{AB0DDCDB-C71B-49F9-90EC-686D95DE14AF}" dt="2021-10-25T18:52:53.127" v="4064" actId="1076"/>
          <ac:spMkLst>
            <pc:docMk/>
            <pc:sldMk cId="3793635092" sldId="646"/>
            <ac:spMk id="9" creationId="{2DFF5B65-A2AE-43ED-83A2-8DE8E5318482}"/>
          </ac:spMkLst>
        </pc:spChg>
        <pc:picChg chg="del">
          <ac:chgData name="Kowalczik, Jeff" userId="9ebcb985-b04c-4260-b7cc-1706899660a6" providerId="ADAL" clId="{AB0DDCDB-C71B-49F9-90EC-686D95DE14AF}" dt="2021-10-25T18:52:46.788" v="4062" actId="478"/>
          <ac:picMkLst>
            <pc:docMk/>
            <pc:sldMk cId="3793635092" sldId="646"/>
            <ac:picMk id="3" creationId="{2819F1D5-FAF9-462C-8F07-565D6E27EF6C}"/>
          </ac:picMkLst>
        </pc:picChg>
      </pc:sldChg>
      <pc:sldChg chg="addSp delSp modSp add mod modNotesTx">
        <pc:chgData name="Kowalczik, Jeff" userId="9ebcb985-b04c-4260-b7cc-1706899660a6" providerId="ADAL" clId="{AB0DDCDB-C71B-49F9-90EC-686D95DE14AF}" dt="2021-10-28T14:22:26.575" v="15302" actId="20577"/>
        <pc:sldMkLst>
          <pc:docMk/>
          <pc:sldMk cId="937441574" sldId="647"/>
        </pc:sldMkLst>
        <pc:spChg chg="add del mod">
          <ac:chgData name="Kowalczik, Jeff" userId="9ebcb985-b04c-4260-b7cc-1706899660a6" providerId="ADAL" clId="{AB0DDCDB-C71B-49F9-90EC-686D95DE14AF}" dt="2021-10-25T19:10:18.761" v="4403" actId="478"/>
          <ac:spMkLst>
            <pc:docMk/>
            <pc:sldMk cId="937441574" sldId="647"/>
            <ac:spMk id="3" creationId="{87B22B86-3742-44C2-90F1-2BBCB6F49CF3}"/>
          </ac:spMkLst>
        </pc:spChg>
        <pc:spChg chg="mod">
          <ac:chgData name="Kowalczik, Jeff" userId="9ebcb985-b04c-4260-b7cc-1706899660a6" providerId="ADAL" clId="{AB0DDCDB-C71B-49F9-90EC-686D95DE14AF}" dt="2021-10-28T14:22:26.575" v="15302" actId="20577"/>
          <ac:spMkLst>
            <pc:docMk/>
            <pc:sldMk cId="937441574" sldId="647"/>
            <ac:spMk id="5" creationId="{EEA3C3A9-93B1-462E-9FFB-85F752648752}"/>
          </ac:spMkLst>
        </pc:spChg>
        <pc:spChg chg="add mod">
          <ac:chgData name="Kowalczik, Jeff" userId="9ebcb985-b04c-4260-b7cc-1706899660a6" providerId="ADAL" clId="{AB0DDCDB-C71B-49F9-90EC-686D95DE14AF}" dt="2021-10-27T18:34:35.714" v="8231" actId="20577"/>
          <ac:spMkLst>
            <pc:docMk/>
            <pc:sldMk cId="937441574" sldId="647"/>
            <ac:spMk id="6" creationId="{A359FE2B-39D9-421A-82D7-BBC4B78BB01F}"/>
          </ac:spMkLst>
        </pc:spChg>
        <pc:spChg chg="del">
          <ac:chgData name="Kowalczik, Jeff" userId="9ebcb985-b04c-4260-b7cc-1706899660a6" providerId="ADAL" clId="{AB0DDCDB-C71B-49F9-90EC-686D95DE14AF}" dt="2021-10-25T19:10:16.982" v="4402" actId="478"/>
          <ac:spMkLst>
            <pc:docMk/>
            <pc:sldMk cId="937441574" sldId="647"/>
            <ac:spMk id="6" creationId="{AA52E364-E42D-42BC-8F23-9C7AC543AF6C}"/>
          </ac:spMkLst>
        </pc:spChg>
        <pc:picChg chg="add del mod">
          <ac:chgData name="Kowalczik, Jeff" userId="9ebcb985-b04c-4260-b7cc-1706899660a6" providerId="ADAL" clId="{AB0DDCDB-C71B-49F9-90EC-686D95DE14AF}" dt="2021-10-27T18:32:46.475" v="8170" actId="478"/>
          <ac:picMkLst>
            <pc:docMk/>
            <pc:sldMk cId="937441574" sldId="647"/>
            <ac:picMk id="8" creationId="{A9B7217A-F93F-44C2-A85E-5326C58FB7AD}"/>
          </ac:picMkLst>
        </pc:picChg>
        <pc:picChg chg="mod">
          <ac:chgData name="Kowalczik, Jeff" userId="9ebcb985-b04c-4260-b7cc-1706899660a6" providerId="ADAL" clId="{AB0DDCDB-C71B-49F9-90EC-686D95DE14AF}" dt="2021-10-27T18:32:52.845" v="8173" actId="1076"/>
          <ac:picMkLst>
            <pc:docMk/>
            <pc:sldMk cId="937441574" sldId="647"/>
            <ac:picMk id="9" creationId="{8C7C7CEA-A04F-487B-93DA-F5CEE97AF1E8}"/>
          </ac:picMkLst>
        </pc:picChg>
        <pc:picChg chg="del mod">
          <ac:chgData name="Kowalczik, Jeff" userId="9ebcb985-b04c-4260-b7cc-1706899660a6" providerId="ADAL" clId="{AB0DDCDB-C71B-49F9-90EC-686D95DE14AF}" dt="2021-10-27T18:32:45.052" v="8169" actId="478"/>
          <ac:picMkLst>
            <pc:docMk/>
            <pc:sldMk cId="937441574" sldId="647"/>
            <ac:picMk id="10" creationId="{8818DB57-52C8-4B23-8C62-52EFADD92227}"/>
          </ac:picMkLst>
        </pc:picChg>
      </pc:sldChg>
      <pc:sldChg chg="add del">
        <pc:chgData name="Kowalczik, Jeff" userId="9ebcb985-b04c-4260-b7cc-1706899660a6" providerId="ADAL" clId="{AB0DDCDB-C71B-49F9-90EC-686D95DE14AF}" dt="2021-10-25T18:54:05.239" v="4139" actId="2890"/>
        <pc:sldMkLst>
          <pc:docMk/>
          <pc:sldMk cId="1045428527" sldId="647"/>
        </pc:sldMkLst>
      </pc:sldChg>
      <pc:sldChg chg="addSp delSp modSp add del mod">
        <pc:chgData name="Kowalczik, Jeff" userId="9ebcb985-b04c-4260-b7cc-1706899660a6" providerId="ADAL" clId="{AB0DDCDB-C71B-49F9-90EC-686D95DE14AF}" dt="2021-10-25T19:09:12.203" v="4288" actId="2696"/>
        <pc:sldMkLst>
          <pc:docMk/>
          <pc:sldMk cId="1214651526" sldId="647"/>
        </pc:sldMkLst>
        <pc:spChg chg="del">
          <ac:chgData name="Kowalczik, Jeff" userId="9ebcb985-b04c-4260-b7cc-1706899660a6" providerId="ADAL" clId="{AB0DDCDB-C71B-49F9-90EC-686D95DE14AF}" dt="2021-10-25T18:55:39.132" v="4232" actId="478"/>
          <ac:spMkLst>
            <pc:docMk/>
            <pc:sldMk cId="1214651526" sldId="647"/>
            <ac:spMk id="8" creationId="{08F0B7F6-B119-4B0F-8010-9EF51D68F5B3}"/>
          </ac:spMkLst>
        </pc:spChg>
        <pc:spChg chg="del">
          <ac:chgData name="Kowalczik, Jeff" userId="9ebcb985-b04c-4260-b7cc-1706899660a6" providerId="ADAL" clId="{AB0DDCDB-C71B-49F9-90EC-686D95DE14AF}" dt="2021-10-25T18:55:47.156" v="4234" actId="478"/>
          <ac:spMkLst>
            <pc:docMk/>
            <pc:sldMk cId="1214651526" sldId="647"/>
            <ac:spMk id="12" creationId="{5871A031-5BE8-4BFD-8F97-7B4176A05FDD}"/>
          </ac:spMkLst>
        </pc:spChg>
        <pc:picChg chg="del">
          <ac:chgData name="Kowalczik, Jeff" userId="9ebcb985-b04c-4260-b7cc-1706899660a6" providerId="ADAL" clId="{AB0DDCDB-C71B-49F9-90EC-686D95DE14AF}" dt="2021-10-25T18:55:39.132" v="4232" actId="478"/>
          <ac:picMkLst>
            <pc:docMk/>
            <pc:sldMk cId="1214651526" sldId="647"/>
            <ac:picMk id="3" creationId="{2819F1D5-FAF9-462C-8F07-565D6E27EF6C}"/>
          </ac:picMkLst>
        </pc:picChg>
        <pc:picChg chg="del">
          <ac:chgData name="Kowalczik, Jeff" userId="9ebcb985-b04c-4260-b7cc-1706899660a6" providerId="ADAL" clId="{AB0DDCDB-C71B-49F9-90EC-686D95DE14AF}" dt="2021-10-25T18:55:47.156" v="4234" actId="478"/>
          <ac:picMkLst>
            <pc:docMk/>
            <pc:sldMk cId="1214651526" sldId="647"/>
            <ac:picMk id="7" creationId="{164F12A6-12CD-4373-BD8C-51BC2A669364}"/>
          </ac:picMkLst>
        </pc:picChg>
        <pc:picChg chg="add mod">
          <ac:chgData name="Kowalczik, Jeff" userId="9ebcb985-b04c-4260-b7cc-1706899660a6" providerId="ADAL" clId="{AB0DDCDB-C71B-49F9-90EC-686D95DE14AF}" dt="2021-10-25T18:55:49.804" v="4235" actId="1076"/>
          <ac:picMkLst>
            <pc:docMk/>
            <pc:sldMk cId="1214651526" sldId="647"/>
            <ac:picMk id="9" creationId="{8C7C7CEA-A04F-487B-93DA-F5CEE97AF1E8}"/>
          </ac:picMkLst>
        </pc:picChg>
        <pc:picChg chg="add mod modCrop">
          <ac:chgData name="Kowalczik, Jeff" userId="9ebcb985-b04c-4260-b7cc-1706899660a6" providerId="ADAL" clId="{AB0DDCDB-C71B-49F9-90EC-686D95DE14AF}" dt="2021-10-25T19:04:09.269" v="4287" actId="1076"/>
          <ac:picMkLst>
            <pc:docMk/>
            <pc:sldMk cId="1214651526" sldId="647"/>
            <ac:picMk id="10" creationId="{8818DB57-52C8-4B23-8C62-52EFADD92227}"/>
          </ac:picMkLst>
        </pc:picChg>
      </pc:sldChg>
      <pc:sldChg chg="addSp modSp new mod ord">
        <pc:chgData name="Kowalczik, Jeff" userId="9ebcb985-b04c-4260-b7cc-1706899660a6" providerId="ADAL" clId="{AB0DDCDB-C71B-49F9-90EC-686D95DE14AF}" dt="2021-10-28T14:22:19.776" v="15296" actId="20577"/>
        <pc:sldMkLst>
          <pc:docMk/>
          <pc:sldMk cId="816091870" sldId="648"/>
        </pc:sldMkLst>
        <pc:spChg chg="mod">
          <ac:chgData name="Kowalczik, Jeff" userId="9ebcb985-b04c-4260-b7cc-1706899660a6" providerId="ADAL" clId="{AB0DDCDB-C71B-49F9-90EC-686D95DE14AF}" dt="2021-10-28T14:22:19.776" v="15296" actId="20577"/>
          <ac:spMkLst>
            <pc:docMk/>
            <pc:sldMk cId="816091870" sldId="648"/>
            <ac:spMk id="2" creationId="{BDBFBEC4-9B6F-4F65-93C1-36DA92B0DEDA}"/>
          </ac:spMkLst>
        </pc:spChg>
        <pc:spChg chg="mod">
          <ac:chgData name="Kowalczik, Jeff" userId="9ebcb985-b04c-4260-b7cc-1706899660a6" providerId="ADAL" clId="{AB0DDCDB-C71B-49F9-90EC-686D95DE14AF}" dt="2021-10-27T18:38:33.244" v="8261" actId="113"/>
          <ac:spMkLst>
            <pc:docMk/>
            <pc:sldMk cId="816091870" sldId="648"/>
            <ac:spMk id="3" creationId="{78DEE813-9BB3-4137-BE7E-2547AF42A40F}"/>
          </ac:spMkLst>
        </pc:spChg>
        <pc:spChg chg="add mod">
          <ac:chgData name="Kowalczik, Jeff" userId="9ebcb985-b04c-4260-b7cc-1706899660a6" providerId="ADAL" clId="{AB0DDCDB-C71B-49F9-90EC-686D95DE14AF}" dt="2021-10-28T14:21:27.143" v="15286" actId="179"/>
          <ac:spMkLst>
            <pc:docMk/>
            <pc:sldMk cId="816091870" sldId="648"/>
            <ac:spMk id="5" creationId="{143A17FD-6CE3-4040-B1C4-FF8D783A9403}"/>
          </ac:spMkLst>
        </pc:spChg>
        <pc:picChg chg="add mod">
          <ac:chgData name="Kowalczik, Jeff" userId="9ebcb985-b04c-4260-b7cc-1706899660a6" providerId="ADAL" clId="{AB0DDCDB-C71B-49F9-90EC-686D95DE14AF}" dt="2021-10-28T14:19:42.100" v="15207" actId="1076"/>
          <ac:picMkLst>
            <pc:docMk/>
            <pc:sldMk cId="816091870" sldId="648"/>
            <ac:picMk id="4" creationId="{DA2D6D7C-039B-4742-94BA-1AA4BECD63B4}"/>
          </ac:picMkLst>
        </pc:picChg>
      </pc:sldChg>
      <pc:sldChg chg="add del">
        <pc:chgData name="Kowalczik, Jeff" userId="9ebcb985-b04c-4260-b7cc-1706899660a6" providerId="ADAL" clId="{AB0DDCDB-C71B-49F9-90EC-686D95DE14AF}" dt="2021-10-27T17:08:31.261" v="6122" actId="47"/>
        <pc:sldMkLst>
          <pc:docMk/>
          <pc:sldMk cId="2915805462" sldId="649"/>
        </pc:sldMkLst>
      </pc:sldChg>
      <pc:sldChg chg="modSp new del mod">
        <pc:chgData name="Kowalczik, Jeff" userId="9ebcb985-b04c-4260-b7cc-1706899660a6" providerId="ADAL" clId="{AB0DDCDB-C71B-49F9-90EC-686D95DE14AF}" dt="2021-10-25T19:17:57.334" v="4731" actId="47"/>
        <pc:sldMkLst>
          <pc:docMk/>
          <pc:sldMk cId="3367142176" sldId="649"/>
        </pc:sldMkLst>
        <pc:spChg chg="mod">
          <ac:chgData name="Kowalczik, Jeff" userId="9ebcb985-b04c-4260-b7cc-1706899660a6" providerId="ADAL" clId="{AB0DDCDB-C71B-49F9-90EC-686D95DE14AF}" dt="2021-10-25T19:17:54.702" v="4730" actId="20577"/>
          <ac:spMkLst>
            <pc:docMk/>
            <pc:sldMk cId="3367142176" sldId="649"/>
            <ac:spMk id="2" creationId="{8CB0CBAB-8D3D-450F-B620-63F243DF89DA}"/>
          </ac:spMkLst>
        </pc:spChg>
      </pc:sldChg>
      <pc:sldChg chg="modSp new del mod">
        <pc:chgData name="Kowalczik, Jeff" userId="9ebcb985-b04c-4260-b7cc-1706899660a6" providerId="ADAL" clId="{AB0DDCDB-C71B-49F9-90EC-686D95DE14AF}" dt="2021-10-27T17:08:31.992" v="6123" actId="47"/>
        <pc:sldMkLst>
          <pc:docMk/>
          <pc:sldMk cId="2591901376" sldId="650"/>
        </pc:sldMkLst>
        <pc:spChg chg="mod">
          <ac:chgData name="Kowalczik, Jeff" userId="9ebcb985-b04c-4260-b7cc-1706899660a6" providerId="ADAL" clId="{AB0DDCDB-C71B-49F9-90EC-686D95DE14AF}" dt="2021-10-26T16:57:14.899" v="4741" actId="20577"/>
          <ac:spMkLst>
            <pc:docMk/>
            <pc:sldMk cId="2591901376" sldId="650"/>
            <ac:spMk id="2" creationId="{4DB45509-6095-4159-834F-86A58527E2C0}"/>
          </ac:spMkLst>
        </pc:spChg>
        <pc:spChg chg="mod">
          <ac:chgData name="Kowalczik, Jeff" userId="9ebcb985-b04c-4260-b7cc-1706899660a6" providerId="ADAL" clId="{AB0DDCDB-C71B-49F9-90EC-686D95DE14AF}" dt="2021-10-26T16:57:17.936" v="4749" actId="5793"/>
          <ac:spMkLst>
            <pc:docMk/>
            <pc:sldMk cId="2591901376" sldId="650"/>
            <ac:spMk id="3" creationId="{35C5841D-7B87-456F-A7B8-86223EE930AC}"/>
          </ac:spMkLst>
        </pc:spChg>
      </pc:sldChg>
      <pc:sldChg chg="addSp delSp modSp add del mod ord modAnim modNotesTx">
        <pc:chgData name="Kowalczik, Jeff" userId="9ebcb985-b04c-4260-b7cc-1706899660a6" providerId="ADAL" clId="{AB0DDCDB-C71B-49F9-90EC-686D95DE14AF}" dt="2021-10-28T13:55:13.809" v="13772" actId="47"/>
        <pc:sldMkLst>
          <pc:docMk/>
          <pc:sldMk cId="191762851" sldId="651"/>
        </pc:sldMkLst>
        <pc:spChg chg="mod">
          <ac:chgData name="Kowalczik, Jeff" userId="9ebcb985-b04c-4260-b7cc-1706899660a6" providerId="ADAL" clId="{AB0DDCDB-C71B-49F9-90EC-686D95DE14AF}" dt="2021-10-26T17:08:27.746" v="5377" actId="6549"/>
          <ac:spMkLst>
            <pc:docMk/>
            <pc:sldMk cId="191762851" sldId="651"/>
            <ac:spMk id="2" creationId="{4DB45509-6095-4159-834F-86A58527E2C0}"/>
          </ac:spMkLst>
        </pc:spChg>
        <pc:spChg chg="mod">
          <ac:chgData name="Kowalczik, Jeff" userId="9ebcb985-b04c-4260-b7cc-1706899660a6" providerId="ADAL" clId="{AB0DDCDB-C71B-49F9-90EC-686D95DE14AF}" dt="2021-10-26T17:31:11.604" v="5860" actId="27636"/>
          <ac:spMkLst>
            <pc:docMk/>
            <pc:sldMk cId="191762851" sldId="651"/>
            <ac:spMk id="3" creationId="{35C5841D-7B87-456F-A7B8-86223EE930AC}"/>
          </ac:spMkLst>
        </pc:spChg>
        <pc:spChg chg="add del mod">
          <ac:chgData name="Kowalczik, Jeff" userId="9ebcb985-b04c-4260-b7cc-1706899660a6" providerId="ADAL" clId="{AB0DDCDB-C71B-49F9-90EC-686D95DE14AF}" dt="2021-10-26T17:23:07.756" v="5605" actId="478"/>
          <ac:spMkLst>
            <pc:docMk/>
            <pc:sldMk cId="191762851" sldId="651"/>
            <ac:spMk id="4" creationId="{40B19600-0376-4B46-930C-815AADAF03EB}"/>
          </ac:spMkLst>
        </pc:spChg>
        <pc:spChg chg="add del mod">
          <ac:chgData name="Kowalczik, Jeff" userId="9ebcb985-b04c-4260-b7cc-1706899660a6" providerId="ADAL" clId="{AB0DDCDB-C71B-49F9-90EC-686D95DE14AF}" dt="2021-10-26T17:23:10.003" v="5606" actId="478"/>
          <ac:spMkLst>
            <pc:docMk/>
            <pc:sldMk cId="191762851" sldId="651"/>
            <ac:spMk id="5" creationId="{E9ED843E-3A3C-4BF2-BDEB-F74081AC248C}"/>
          </ac:spMkLst>
        </pc:spChg>
        <pc:spChg chg="add mod">
          <ac:chgData name="Kowalczik, Jeff" userId="9ebcb985-b04c-4260-b7cc-1706899660a6" providerId="ADAL" clId="{AB0DDCDB-C71B-49F9-90EC-686D95DE14AF}" dt="2021-10-28T12:57:42.295" v="12170" actId="1076"/>
          <ac:spMkLst>
            <pc:docMk/>
            <pc:sldMk cId="191762851" sldId="651"/>
            <ac:spMk id="7" creationId="{32AFE4B4-D248-4454-BCC3-2DC2018F1EAC}"/>
          </ac:spMkLst>
        </pc:spChg>
        <pc:spChg chg="add del mod">
          <ac:chgData name="Kowalczik, Jeff" userId="9ebcb985-b04c-4260-b7cc-1706899660a6" providerId="ADAL" clId="{AB0DDCDB-C71B-49F9-90EC-686D95DE14AF}" dt="2021-10-26T17:26:34.051" v="5685" actId="478"/>
          <ac:spMkLst>
            <pc:docMk/>
            <pc:sldMk cId="191762851" sldId="651"/>
            <ac:spMk id="8" creationId="{E180A66B-5DDB-48A4-9FB0-4B43DE063755}"/>
          </ac:spMkLst>
        </pc:spChg>
        <pc:spChg chg="add mod">
          <ac:chgData name="Kowalczik, Jeff" userId="9ebcb985-b04c-4260-b7cc-1706899660a6" providerId="ADAL" clId="{AB0DDCDB-C71B-49F9-90EC-686D95DE14AF}" dt="2021-10-28T12:58:52.376" v="12180" actId="1076"/>
          <ac:spMkLst>
            <pc:docMk/>
            <pc:sldMk cId="191762851" sldId="651"/>
            <ac:spMk id="14" creationId="{EB3259EB-7F0A-4666-84BF-2F8B3A5CC8D4}"/>
          </ac:spMkLst>
        </pc:spChg>
        <pc:spChg chg="add mod">
          <ac:chgData name="Kowalczik, Jeff" userId="9ebcb985-b04c-4260-b7cc-1706899660a6" providerId="ADAL" clId="{AB0DDCDB-C71B-49F9-90EC-686D95DE14AF}" dt="2021-10-26T17:33:11.397" v="6077" actId="20577"/>
          <ac:spMkLst>
            <pc:docMk/>
            <pc:sldMk cId="191762851" sldId="651"/>
            <ac:spMk id="16" creationId="{9B931886-EAB2-4FB7-A7EA-154DD2B8CB04}"/>
          </ac:spMkLst>
        </pc:spChg>
        <pc:picChg chg="add mod modCrop">
          <ac:chgData name="Kowalczik, Jeff" userId="9ebcb985-b04c-4260-b7cc-1706899660a6" providerId="ADAL" clId="{AB0DDCDB-C71B-49F9-90EC-686D95DE14AF}" dt="2021-10-28T12:58:16.248" v="12171" actId="1076"/>
          <ac:picMkLst>
            <pc:docMk/>
            <pc:sldMk cId="191762851" sldId="651"/>
            <ac:picMk id="10" creationId="{7174EED3-E74B-4F9E-8412-8A37AA44EDA6}"/>
          </ac:picMkLst>
        </pc:picChg>
        <pc:picChg chg="add mod modCrop">
          <ac:chgData name="Kowalczik, Jeff" userId="9ebcb985-b04c-4260-b7cc-1706899660a6" providerId="ADAL" clId="{AB0DDCDB-C71B-49F9-90EC-686D95DE14AF}" dt="2021-10-28T12:58:19.751" v="12172" actId="1076"/>
          <ac:picMkLst>
            <pc:docMk/>
            <pc:sldMk cId="191762851" sldId="651"/>
            <ac:picMk id="11" creationId="{5460FB41-957D-45F6-B91A-60EE48D5023C}"/>
          </ac:picMkLst>
        </pc:picChg>
        <pc:picChg chg="add mod modCrop">
          <ac:chgData name="Kowalczik, Jeff" userId="9ebcb985-b04c-4260-b7cc-1706899660a6" providerId="ADAL" clId="{AB0DDCDB-C71B-49F9-90EC-686D95DE14AF}" dt="2021-10-28T12:58:22.856" v="12173" actId="1076"/>
          <ac:picMkLst>
            <pc:docMk/>
            <pc:sldMk cId="191762851" sldId="651"/>
            <ac:picMk id="12" creationId="{D13EC0E2-5BDC-4B08-BF01-206671BE21A6}"/>
          </ac:picMkLst>
        </pc:picChg>
        <pc:picChg chg="add mod modCrop">
          <ac:chgData name="Kowalczik, Jeff" userId="9ebcb985-b04c-4260-b7cc-1706899660a6" providerId="ADAL" clId="{AB0DDCDB-C71B-49F9-90EC-686D95DE14AF}" dt="2021-10-26T17:31:39.033" v="5868" actId="1076"/>
          <ac:picMkLst>
            <pc:docMk/>
            <pc:sldMk cId="191762851" sldId="651"/>
            <ac:picMk id="15" creationId="{0B5B8D43-3EDD-4938-B82C-0B32FF95739A}"/>
          </ac:picMkLst>
        </pc:picChg>
        <pc:picChg chg="add mod modCrop">
          <ac:chgData name="Kowalczik, Jeff" userId="9ebcb985-b04c-4260-b7cc-1706899660a6" providerId="ADAL" clId="{AB0DDCDB-C71B-49F9-90EC-686D95DE14AF}" dt="2021-10-26T17:33:26.738" v="6082" actId="1076"/>
          <ac:picMkLst>
            <pc:docMk/>
            <pc:sldMk cId="191762851" sldId="651"/>
            <ac:picMk id="17" creationId="{14BC0762-5492-46CD-B059-FE037BA80D24}"/>
          </ac:picMkLst>
        </pc:picChg>
      </pc:sldChg>
      <pc:sldChg chg="addSp modSp add mod ord modNotesTx">
        <pc:chgData name="Kowalczik, Jeff" userId="9ebcb985-b04c-4260-b7cc-1706899660a6" providerId="ADAL" clId="{AB0DDCDB-C71B-49F9-90EC-686D95DE14AF}" dt="2021-10-28T13:32:49.832" v="12812" actId="207"/>
        <pc:sldMkLst>
          <pc:docMk/>
          <pc:sldMk cId="2431002658" sldId="652"/>
        </pc:sldMkLst>
        <pc:spChg chg="mod">
          <ac:chgData name="Kowalczik, Jeff" userId="9ebcb985-b04c-4260-b7cc-1706899660a6" providerId="ADAL" clId="{AB0DDCDB-C71B-49F9-90EC-686D95DE14AF}" dt="2021-10-27T18:03:55.067" v="6895"/>
          <ac:spMkLst>
            <pc:docMk/>
            <pc:sldMk cId="2431002658" sldId="652"/>
            <ac:spMk id="2" creationId="{650D3427-8B5A-4461-A702-F3AC2B22055E}"/>
          </ac:spMkLst>
        </pc:spChg>
        <pc:spChg chg="mod">
          <ac:chgData name="Kowalczik, Jeff" userId="9ebcb985-b04c-4260-b7cc-1706899660a6" providerId="ADAL" clId="{AB0DDCDB-C71B-49F9-90EC-686D95DE14AF}" dt="2021-10-28T13:32:49.832" v="12812" actId="207"/>
          <ac:spMkLst>
            <pc:docMk/>
            <pc:sldMk cId="2431002658" sldId="652"/>
            <ac:spMk id="3" creationId="{4B54B980-B688-4404-B258-594751F3230D}"/>
          </ac:spMkLst>
        </pc:spChg>
        <pc:picChg chg="add mod">
          <ac:chgData name="Kowalczik, Jeff" userId="9ebcb985-b04c-4260-b7cc-1706899660a6" providerId="ADAL" clId="{AB0DDCDB-C71B-49F9-90EC-686D95DE14AF}" dt="2021-10-26T17:36:51.914" v="6092" actId="1076"/>
          <ac:picMkLst>
            <pc:docMk/>
            <pc:sldMk cId="2431002658" sldId="652"/>
            <ac:picMk id="4" creationId="{65A71AF3-DD2A-46DE-9C2F-024716AC61F0}"/>
          </ac:picMkLst>
        </pc:picChg>
      </pc:sldChg>
      <pc:sldChg chg="addSp delSp modSp add mod">
        <pc:chgData name="Kowalczik, Jeff" userId="9ebcb985-b04c-4260-b7cc-1706899660a6" providerId="ADAL" clId="{AB0DDCDB-C71B-49F9-90EC-686D95DE14AF}" dt="2021-10-28T14:22:28.869" v="15305" actId="20577"/>
        <pc:sldMkLst>
          <pc:docMk/>
          <pc:sldMk cId="2313280623" sldId="654"/>
        </pc:sldMkLst>
        <pc:spChg chg="mod">
          <ac:chgData name="Kowalczik, Jeff" userId="9ebcb985-b04c-4260-b7cc-1706899660a6" providerId="ADAL" clId="{AB0DDCDB-C71B-49F9-90EC-686D95DE14AF}" dt="2021-10-28T14:22:28.869" v="15305" actId="20577"/>
          <ac:spMkLst>
            <pc:docMk/>
            <pc:sldMk cId="2313280623" sldId="654"/>
            <ac:spMk id="5" creationId="{EEA3C3A9-93B1-462E-9FFB-85F752648752}"/>
          </ac:spMkLst>
        </pc:spChg>
        <pc:spChg chg="add del">
          <ac:chgData name="Kowalczik, Jeff" userId="9ebcb985-b04c-4260-b7cc-1706899660a6" providerId="ADAL" clId="{AB0DDCDB-C71B-49F9-90EC-686D95DE14AF}" dt="2021-10-27T18:33:37.885" v="8205" actId="22"/>
          <ac:spMkLst>
            <pc:docMk/>
            <pc:sldMk cId="2313280623" sldId="654"/>
            <ac:spMk id="7" creationId="{BFAEDD41-C10B-4505-8128-97531FD7F0F5}"/>
          </ac:spMkLst>
        </pc:spChg>
        <pc:spChg chg="add mod">
          <ac:chgData name="Kowalczik, Jeff" userId="9ebcb985-b04c-4260-b7cc-1706899660a6" providerId="ADAL" clId="{AB0DDCDB-C71B-49F9-90EC-686D95DE14AF}" dt="2021-10-27T18:34:38.514" v="8234" actId="20577"/>
          <ac:spMkLst>
            <pc:docMk/>
            <pc:sldMk cId="2313280623" sldId="654"/>
            <ac:spMk id="11" creationId="{D879E9BA-9748-498A-B983-426825E47002}"/>
          </ac:spMkLst>
        </pc:spChg>
        <pc:picChg chg="del">
          <ac:chgData name="Kowalczik, Jeff" userId="9ebcb985-b04c-4260-b7cc-1706899660a6" providerId="ADAL" clId="{AB0DDCDB-C71B-49F9-90EC-686D95DE14AF}" dt="2021-10-27T18:32:56.006" v="8175" actId="478"/>
          <ac:picMkLst>
            <pc:docMk/>
            <pc:sldMk cId="2313280623" sldId="654"/>
            <ac:picMk id="8" creationId="{A9B7217A-F93F-44C2-A85E-5326C58FB7AD}"/>
          </ac:picMkLst>
        </pc:picChg>
        <pc:picChg chg="del">
          <ac:chgData name="Kowalczik, Jeff" userId="9ebcb985-b04c-4260-b7cc-1706899660a6" providerId="ADAL" clId="{AB0DDCDB-C71B-49F9-90EC-686D95DE14AF}" dt="2021-10-27T18:32:55.566" v="8174" actId="478"/>
          <ac:picMkLst>
            <pc:docMk/>
            <pc:sldMk cId="2313280623" sldId="654"/>
            <ac:picMk id="9" creationId="{8C7C7CEA-A04F-487B-93DA-F5CEE97AF1E8}"/>
          </ac:picMkLst>
        </pc:picChg>
        <pc:picChg chg="mod">
          <ac:chgData name="Kowalczik, Jeff" userId="9ebcb985-b04c-4260-b7cc-1706899660a6" providerId="ADAL" clId="{AB0DDCDB-C71B-49F9-90EC-686D95DE14AF}" dt="2021-10-27T18:32:59.813" v="8177" actId="1076"/>
          <ac:picMkLst>
            <pc:docMk/>
            <pc:sldMk cId="2313280623" sldId="654"/>
            <ac:picMk id="10" creationId="{8818DB57-52C8-4B23-8C62-52EFADD92227}"/>
          </ac:picMkLst>
        </pc:picChg>
      </pc:sldChg>
      <pc:sldChg chg="addSp delSp modSp add mod">
        <pc:chgData name="Kowalczik, Jeff" userId="9ebcb985-b04c-4260-b7cc-1706899660a6" providerId="ADAL" clId="{AB0DDCDB-C71B-49F9-90EC-686D95DE14AF}" dt="2021-10-28T14:22:31.664" v="15308" actId="20577"/>
        <pc:sldMkLst>
          <pc:docMk/>
          <pc:sldMk cId="2994140119" sldId="655"/>
        </pc:sldMkLst>
        <pc:spChg chg="mod">
          <ac:chgData name="Kowalczik, Jeff" userId="9ebcb985-b04c-4260-b7cc-1706899660a6" providerId="ADAL" clId="{AB0DDCDB-C71B-49F9-90EC-686D95DE14AF}" dt="2021-10-28T14:22:31.664" v="15308" actId="20577"/>
          <ac:spMkLst>
            <pc:docMk/>
            <pc:sldMk cId="2994140119" sldId="655"/>
            <ac:spMk id="5" creationId="{EEA3C3A9-93B1-462E-9FFB-85F752648752}"/>
          </ac:spMkLst>
        </pc:spChg>
        <pc:spChg chg="add mod">
          <ac:chgData name="Kowalczik, Jeff" userId="9ebcb985-b04c-4260-b7cc-1706899660a6" providerId="ADAL" clId="{AB0DDCDB-C71B-49F9-90EC-686D95DE14AF}" dt="2021-10-27T18:34:41.690" v="8237" actId="20577"/>
          <ac:spMkLst>
            <pc:docMk/>
            <pc:sldMk cId="2994140119" sldId="655"/>
            <ac:spMk id="6" creationId="{9B7A70B4-18B5-4E5A-A42A-11BD6A5096E0}"/>
          </ac:spMkLst>
        </pc:spChg>
        <pc:picChg chg="mod">
          <ac:chgData name="Kowalczik, Jeff" userId="9ebcb985-b04c-4260-b7cc-1706899660a6" providerId="ADAL" clId="{AB0DDCDB-C71B-49F9-90EC-686D95DE14AF}" dt="2021-10-27T18:33:53.021" v="8218" actId="1076"/>
          <ac:picMkLst>
            <pc:docMk/>
            <pc:sldMk cId="2994140119" sldId="655"/>
            <ac:picMk id="8" creationId="{A9B7217A-F93F-44C2-A85E-5326C58FB7AD}"/>
          </ac:picMkLst>
        </pc:picChg>
        <pc:picChg chg="del">
          <ac:chgData name="Kowalczik, Jeff" userId="9ebcb985-b04c-4260-b7cc-1706899660a6" providerId="ADAL" clId="{AB0DDCDB-C71B-49F9-90EC-686D95DE14AF}" dt="2021-10-27T18:33:02.381" v="8178" actId="478"/>
          <ac:picMkLst>
            <pc:docMk/>
            <pc:sldMk cId="2994140119" sldId="655"/>
            <ac:picMk id="9" creationId="{8C7C7CEA-A04F-487B-93DA-F5CEE97AF1E8}"/>
          </ac:picMkLst>
        </pc:picChg>
        <pc:picChg chg="del">
          <ac:chgData name="Kowalczik, Jeff" userId="9ebcb985-b04c-4260-b7cc-1706899660a6" providerId="ADAL" clId="{AB0DDCDB-C71B-49F9-90EC-686D95DE14AF}" dt="2021-10-27T18:33:02.988" v="8179" actId="478"/>
          <ac:picMkLst>
            <pc:docMk/>
            <pc:sldMk cId="2994140119" sldId="655"/>
            <ac:picMk id="10" creationId="{8818DB57-52C8-4B23-8C62-52EFADD92227}"/>
          </ac:picMkLst>
        </pc:picChg>
      </pc:sldChg>
      <pc:sldChg chg="modSp new del mod">
        <pc:chgData name="Kowalczik, Jeff" userId="9ebcb985-b04c-4260-b7cc-1706899660a6" providerId="ADAL" clId="{AB0DDCDB-C71B-49F9-90EC-686D95DE14AF}" dt="2021-10-28T14:24:50.324" v="15330" actId="47"/>
        <pc:sldMkLst>
          <pc:docMk/>
          <pc:sldMk cId="3849051002" sldId="656"/>
        </pc:sldMkLst>
        <pc:spChg chg="mod">
          <ac:chgData name="Kowalczik, Jeff" userId="9ebcb985-b04c-4260-b7cc-1706899660a6" providerId="ADAL" clId="{AB0DDCDB-C71B-49F9-90EC-686D95DE14AF}" dt="2021-10-27T18:48:32.865" v="8658" actId="20577"/>
          <ac:spMkLst>
            <pc:docMk/>
            <pc:sldMk cId="3849051002" sldId="656"/>
            <ac:spMk id="2" creationId="{5CEEE661-4ED1-47ED-B276-8AB9D85BAFA5}"/>
          </ac:spMkLst>
        </pc:spChg>
        <pc:spChg chg="mod">
          <ac:chgData name="Kowalczik, Jeff" userId="9ebcb985-b04c-4260-b7cc-1706899660a6" providerId="ADAL" clId="{AB0DDCDB-C71B-49F9-90EC-686D95DE14AF}" dt="2021-10-27T18:51:43.910" v="8670" actId="113"/>
          <ac:spMkLst>
            <pc:docMk/>
            <pc:sldMk cId="3849051002" sldId="656"/>
            <ac:spMk id="3" creationId="{1EE85AF9-C465-4765-A51C-169A1C7F561D}"/>
          </ac:spMkLst>
        </pc:spChg>
      </pc:sldChg>
      <pc:sldChg chg="add del modAnim">
        <pc:chgData name="Kowalczik, Jeff" userId="9ebcb985-b04c-4260-b7cc-1706899660a6" providerId="ADAL" clId="{AB0DDCDB-C71B-49F9-90EC-686D95DE14AF}" dt="2021-10-28T14:32:47.950" v="15338" actId="47"/>
        <pc:sldMkLst>
          <pc:docMk/>
          <pc:sldMk cId="3142967545" sldId="657"/>
        </pc:sldMkLst>
      </pc:sldChg>
      <pc:sldChg chg="new del">
        <pc:chgData name="Kowalczik, Jeff" userId="9ebcb985-b04c-4260-b7cc-1706899660a6" providerId="ADAL" clId="{AB0DDCDB-C71B-49F9-90EC-686D95DE14AF}" dt="2021-10-27T19:37:39.737" v="11197" actId="680"/>
        <pc:sldMkLst>
          <pc:docMk/>
          <pc:sldMk cId="149038433" sldId="658"/>
        </pc:sldMkLst>
      </pc:sldChg>
      <pc:sldChg chg="addSp delSp modSp add mod">
        <pc:chgData name="Kowalczik, Jeff" userId="9ebcb985-b04c-4260-b7cc-1706899660a6" providerId="ADAL" clId="{AB0DDCDB-C71B-49F9-90EC-686D95DE14AF}" dt="2021-10-29T14:21:44.820" v="19577" actId="20577"/>
        <pc:sldMkLst>
          <pc:docMk/>
          <pc:sldMk cId="2342121704" sldId="658"/>
        </pc:sldMkLst>
        <pc:spChg chg="mod">
          <ac:chgData name="Kowalczik, Jeff" userId="9ebcb985-b04c-4260-b7cc-1706899660a6" providerId="ADAL" clId="{AB0DDCDB-C71B-49F9-90EC-686D95DE14AF}" dt="2021-10-28T13:48:08.564" v="13562" actId="120"/>
          <ac:spMkLst>
            <pc:docMk/>
            <pc:sldMk cId="2342121704" sldId="658"/>
            <ac:spMk id="2" creationId="{4DB45509-6095-4159-834F-86A58527E2C0}"/>
          </ac:spMkLst>
        </pc:spChg>
        <pc:spChg chg="del mod">
          <ac:chgData name="Kowalczik, Jeff" userId="9ebcb985-b04c-4260-b7cc-1706899660a6" providerId="ADAL" clId="{AB0DDCDB-C71B-49F9-90EC-686D95DE14AF}" dt="2021-10-28T13:41:45.086" v="13305" actId="478"/>
          <ac:spMkLst>
            <pc:docMk/>
            <pc:sldMk cId="2342121704" sldId="658"/>
            <ac:spMk id="3" creationId="{35C5841D-7B87-456F-A7B8-86223EE930AC}"/>
          </ac:spMkLst>
        </pc:spChg>
        <pc:spChg chg="add mod ord">
          <ac:chgData name="Kowalczik, Jeff" userId="9ebcb985-b04c-4260-b7cc-1706899660a6" providerId="ADAL" clId="{AB0DDCDB-C71B-49F9-90EC-686D95DE14AF}" dt="2021-10-28T13:48:09.649" v="13563" actId="120"/>
          <ac:spMkLst>
            <pc:docMk/>
            <pc:sldMk cId="2342121704" sldId="658"/>
            <ac:spMk id="5" creationId="{AC89220B-454F-4536-B64B-298248F0B19E}"/>
          </ac:spMkLst>
        </pc:spChg>
        <pc:spChg chg="mod">
          <ac:chgData name="Kowalczik, Jeff" userId="9ebcb985-b04c-4260-b7cc-1706899660a6" providerId="ADAL" clId="{AB0DDCDB-C71B-49F9-90EC-686D95DE14AF}" dt="2021-10-28T13:48:08.564" v="13562" actId="120"/>
          <ac:spMkLst>
            <pc:docMk/>
            <pc:sldMk cId="2342121704" sldId="658"/>
            <ac:spMk id="7" creationId="{32AFE4B4-D248-4454-BCC3-2DC2018F1EAC}"/>
          </ac:spMkLst>
        </pc:spChg>
        <pc:spChg chg="add del mod">
          <ac:chgData name="Kowalczik, Jeff" userId="9ebcb985-b04c-4260-b7cc-1706899660a6" providerId="ADAL" clId="{AB0DDCDB-C71B-49F9-90EC-686D95DE14AF}" dt="2021-10-28T13:41:48.498" v="13306" actId="478"/>
          <ac:spMkLst>
            <pc:docMk/>
            <pc:sldMk cId="2342121704" sldId="658"/>
            <ac:spMk id="8" creationId="{55E022F4-167B-4E60-9F5C-EEF6F17BD7BD}"/>
          </ac:spMkLst>
        </pc:spChg>
        <pc:spChg chg="add mod">
          <ac:chgData name="Kowalczik, Jeff" userId="9ebcb985-b04c-4260-b7cc-1706899660a6" providerId="ADAL" clId="{AB0DDCDB-C71B-49F9-90EC-686D95DE14AF}" dt="2021-10-28T13:50:44.485" v="13662" actId="1076"/>
          <ac:spMkLst>
            <pc:docMk/>
            <pc:sldMk cId="2342121704" sldId="658"/>
            <ac:spMk id="9" creationId="{200D4488-42AE-4B87-ACF6-B67A3BA8039A}"/>
          </ac:spMkLst>
        </pc:spChg>
        <pc:spChg chg="add del mod">
          <ac:chgData name="Kowalczik, Jeff" userId="9ebcb985-b04c-4260-b7cc-1706899660a6" providerId="ADAL" clId="{AB0DDCDB-C71B-49F9-90EC-686D95DE14AF}" dt="2021-10-28T13:06:46.322" v="12264" actId="478"/>
          <ac:spMkLst>
            <pc:docMk/>
            <pc:sldMk cId="2342121704" sldId="658"/>
            <ac:spMk id="13" creationId="{344B41D5-A641-4C0D-8EB9-ACD1AA9B4C7D}"/>
          </ac:spMkLst>
        </pc:spChg>
        <pc:spChg chg="mod">
          <ac:chgData name="Kowalczik, Jeff" userId="9ebcb985-b04c-4260-b7cc-1706899660a6" providerId="ADAL" clId="{AB0DDCDB-C71B-49F9-90EC-686D95DE14AF}" dt="2021-10-28T13:53:52.983" v="13771" actId="1076"/>
          <ac:spMkLst>
            <pc:docMk/>
            <pc:sldMk cId="2342121704" sldId="658"/>
            <ac:spMk id="14" creationId="{EB3259EB-7F0A-4666-84BF-2F8B3A5CC8D4}"/>
          </ac:spMkLst>
        </pc:spChg>
        <pc:spChg chg="mod">
          <ac:chgData name="Kowalczik, Jeff" userId="9ebcb985-b04c-4260-b7cc-1706899660a6" providerId="ADAL" clId="{AB0DDCDB-C71B-49F9-90EC-686D95DE14AF}" dt="2021-10-28T13:50:00.574" v="13653" actId="1076"/>
          <ac:spMkLst>
            <pc:docMk/>
            <pc:sldMk cId="2342121704" sldId="658"/>
            <ac:spMk id="16" creationId="{9B931886-EAB2-4FB7-A7EA-154DD2B8CB04}"/>
          </ac:spMkLst>
        </pc:spChg>
        <pc:spChg chg="add mod">
          <ac:chgData name="Kowalczik, Jeff" userId="9ebcb985-b04c-4260-b7cc-1706899660a6" providerId="ADAL" clId="{AB0DDCDB-C71B-49F9-90EC-686D95DE14AF}" dt="2021-10-28T13:48:08.564" v="13562" actId="120"/>
          <ac:spMkLst>
            <pc:docMk/>
            <pc:sldMk cId="2342121704" sldId="658"/>
            <ac:spMk id="18" creationId="{AB82EC58-CF33-4D86-88E2-EE56FD6800C1}"/>
          </ac:spMkLst>
        </pc:spChg>
        <pc:spChg chg="add mod">
          <ac:chgData name="Kowalczik, Jeff" userId="9ebcb985-b04c-4260-b7cc-1706899660a6" providerId="ADAL" clId="{AB0DDCDB-C71B-49F9-90EC-686D95DE14AF}" dt="2021-10-28T13:48:08.564" v="13562" actId="120"/>
          <ac:spMkLst>
            <pc:docMk/>
            <pc:sldMk cId="2342121704" sldId="658"/>
            <ac:spMk id="19" creationId="{2625006A-1936-443B-A2CB-82BC61AEC6E0}"/>
          </ac:spMkLst>
        </pc:spChg>
        <pc:spChg chg="add mod">
          <ac:chgData name="Kowalczik, Jeff" userId="9ebcb985-b04c-4260-b7cc-1706899660a6" providerId="ADAL" clId="{AB0DDCDB-C71B-49F9-90EC-686D95DE14AF}" dt="2021-10-28T13:48:08.564" v="13562" actId="120"/>
          <ac:spMkLst>
            <pc:docMk/>
            <pc:sldMk cId="2342121704" sldId="658"/>
            <ac:spMk id="20" creationId="{4C3A868F-82D8-4047-BFFA-06713CA745E7}"/>
          </ac:spMkLst>
        </pc:spChg>
        <pc:spChg chg="add mod ord">
          <ac:chgData name="Kowalczik, Jeff" userId="9ebcb985-b04c-4260-b7cc-1706899660a6" providerId="ADAL" clId="{AB0DDCDB-C71B-49F9-90EC-686D95DE14AF}" dt="2021-10-28T13:48:09.649" v="13563" actId="120"/>
          <ac:spMkLst>
            <pc:docMk/>
            <pc:sldMk cId="2342121704" sldId="658"/>
            <ac:spMk id="21" creationId="{4C9F9592-1DD4-4707-8FB6-3A302BAAA939}"/>
          </ac:spMkLst>
        </pc:spChg>
        <pc:spChg chg="add mod ord">
          <ac:chgData name="Kowalczik, Jeff" userId="9ebcb985-b04c-4260-b7cc-1706899660a6" providerId="ADAL" clId="{AB0DDCDB-C71B-49F9-90EC-686D95DE14AF}" dt="2021-10-28T13:48:09.649" v="13563" actId="120"/>
          <ac:spMkLst>
            <pc:docMk/>
            <pc:sldMk cId="2342121704" sldId="658"/>
            <ac:spMk id="22" creationId="{B40F0C52-2398-4D18-9844-27B4F3FC423A}"/>
          </ac:spMkLst>
        </pc:spChg>
        <pc:spChg chg="add mod">
          <ac:chgData name="Kowalczik, Jeff" userId="9ebcb985-b04c-4260-b7cc-1706899660a6" providerId="ADAL" clId="{AB0DDCDB-C71B-49F9-90EC-686D95DE14AF}" dt="2021-10-28T13:48:08.564" v="13562" actId="120"/>
          <ac:spMkLst>
            <pc:docMk/>
            <pc:sldMk cId="2342121704" sldId="658"/>
            <ac:spMk id="23" creationId="{43A3227E-E107-4B1B-948E-702446796A7B}"/>
          </ac:spMkLst>
        </pc:spChg>
        <pc:spChg chg="add mod">
          <ac:chgData name="Kowalczik, Jeff" userId="9ebcb985-b04c-4260-b7cc-1706899660a6" providerId="ADAL" clId="{AB0DDCDB-C71B-49F9-90EC-686D95DE14AF}" dt="2021-10-28T13:48:08.564" v="13562" actId="120"/>
          <ac:spMkLst>
            <pc:docMk/>
            <pc:sldMk cId="2342121704" sldId="658"/>
            <ac:spMk id="24" creationId="{B87BEC83-5AA3-4363-8BE5-AC5A4A5F6B15}"/>
          </ac:spMkLst>
        </pc:spChg>
        <pc:spChg chg="add mod">
          <ac:chgData name="Kowalczik, Jeff" userId="9ebcb985-b04c-4260-b7cc-1706899660a6" providerId="ADAL" clId="{AB0DDCDB-C71B-49F9-90EC-686D95DE14AF}" dt="2021-10-28T13:48:09.649" v="13563" actId="120"/>
          <ac:spMkLst>
            <pc:docMk/>
            <pc:sldMk cId="2342121704" sldId="658"/>
            <ac:spMk id="25" creationId="{3BAFD4AA-4AF4-4A89-A185-557CE895E054}"/>
          </ac:spMkLst>
        </pc:spChg>
        <pc:spChg chg="add del mod">
          <ac:chgData name="Kowalczik, Jeff" userId="9ebcb985-b04c-4260-b7cc-1706899660a6" providerId="ADAL" clId="{AB0DDCDB-C71B-49F9-90EC-686D95DE14AF}" dt="2021-10-28T13:44:31.542" v="13435" actId="478"/>
          <ac:spMkLst>
            <pc:docMk/>
            <pc:sldMk cId="2342121704" sldId="658"/>
            <ac:spMk id="26" creationId="{71626180-6761-4E34-A3CF-AC28DBA0DC2B}"/>
          </ac:spMkLst>
        </pc:spChg>
        <pc:spChg chg="add mod">
          <ac:chgData name="Kowalczik, Jeff" userId="9ebcb985-b04c-4260-b7cc-1706899660a6" providerId="ADAL" clId="{AB0DDCDB-C71B-49F9-90EC-686D95DE14AF}" dt="2021-10-28T13:48:09.649" v="13563" actId="120"/>
          <ac:spMkLst>
            <pc:docMk/>
            <pc:sldMk cId="2342121704" sldId="658"/>
            <ac:spMk id="27" creationId="{17171BEB-52DD-4B3A-A57A-8393BEB5EBD0}"/>
          </ac:spMkLst>
        </pc:spChg>
        <pc:spChg chg="add mod">
          <ac:chgData name="Kowalczik, Jeff" userId="9ebcb985-b04c-4260-b7cc-1706899660a6" providerId="ADAL" clId="{AB0DDCDB-C71B-49F9-90EC-686D95DE14AF}" dt="2021-10-28T13:48:09.649" v="13563" actId="120"/>
          <ac:spMkLst>
            <pc:docMk/>
            <pc:sldMk cId="2342121704" sldId="658"/>
            <ac:spMk id="28" creationId="{9013F5F8-9383-4DFF-9F30-C733B2CFE094}"/>
          </ac:spMkLst>
        </pc:spChg>
        <pc:spChg chg="add mod">
          <ac:chgData name="Kowalczik, Jeff" userId="9ebcb985-b04c-4260-b7cc-1706899660a6" providerId="ADAL" clId="{AB0DDCDB-C71B-49F9-90EC-686D95DE14AF}" dt="2021-10-28T13:48:43.661" v="13598" actId="1076"/>
          <ac:spMkLst>
            <pc:docMk/>
            <pc:sldMk cId="2342121704" sldId="658"/>
            <ac:spMk id="29" creationId="{E2894C9A-4DBB-44F3-8525-246F97033ABC}"/>
          </ac:spMkLst>
        </pc:spChg>
        <pc:spChg chg="add mod">
          <ac:chgData name="Kowalczik, Jeff" userId="9ebcb985-b04c-4260-b7cc-1706899660a6" providerId="ADAL" clId="{AB0DDCDB-C71B-49F9-90EC-686D95DE14AF}" dt="2021-10-28T13:48:24.501" v="13568" actId="403"/>
          <ac:spMkLst>
            <pc:docMk/>
            <pc:sldMk cId="2342121704" sldId="658"/>
            <ac:spMk id="30" creationId="{28CF11C0-0DA4-4381-8B98-8350C1814444}"/>
          </ac:spMkLst>
        </pc:spChg>
        <pc:spChg chg="add mod">
          <ac:chgData name="Kowalczik, Jeff" userId="9ebcb985-b04c-4260-b7cc-1706899660a6" providerId="ADAL" clId="{AB0DDCDB-C71B-49F9-90EC-686D95DE14AF}" dt="2021-10-29T14:21:44.820" v="19577" actId="20577"/>
          <ac:spMkLst>
            <pc:docMk/>
            <pc:sldMk cId="2342121704" sldId="658"/>
            <ac:spMk id="31" creationId="{B69AF07C-EE88-4BF3-9506-5248C1DB59BE}"/>
          </ac:spMkLst>
        </pc:spChg>
        <pc:spChg chg="add mod">
          <ac:chgData name="Kowalczik, Jeff" userId="9ebcb985-b04c-4260-b7cc-1706899660a6" providerId="ADAL" clId="{AB0DDCDB-C71B-49F9-90EC-686D95DE14AF}" dt="2021-10-28T13:50:47.705" v="13664"/>
          <ac:spMkLst>
            <pc:docMk/>
            <pc:sldMk cId="2342121704" sldId="658"/>
            <ac:spMk id="32" creationId="{9ABB579E-321B-439F-B87A-E6A9775B2B22}"/>
          </ac:spMkLst>
        </pc:spChg>
        <pc:spChg chg="add mod">
          <ac:chgData name="Kowalczik, Jeff" userId="9ebcb985-b04c-4260-b7cc-1706899660a6" providerId="ADAL" clId="{AB0DDCDB-C71B-49F9-90EC-686D95DE14AF}" dt="2021-10-28T13:50:54.183" v="13688" actId="1035"/>
          <ac:spMkLst>
            <pc:docMk/>
            <pc:sldMk cId="2342121704" sldId="658"/>
            <ac:spMk id="33" creationId="{E542F6E7-5537-4748-982B-34FEAF155D16}"/>
          </ac:spMkLst>
        </pc:spChg>
        <pc:spChg chg="add mod">
          <ac:chgData name="Kowalczik, Jeff" userId="9ebcb985-b04c-4260-b7cc-1706899660a6" providerId="ADAL" clId="{AB0DDCDB-C71B-49F9-90EC-686D95DE14AF}" dt="2021-10-28T13:51:15.909" v="13721" actId="1036"/>
          <ac:spMkLst>
            <pc:docMk/>
            <pc:sldMk cId="2342121704" sldId="658"/>
            <ac:spMk id="34" creationId="{6019805D-4722-468F-942F-FCBB8A66FB40}"/>
          </ac:spMkLst>
        </pc:spChg>
        <pc:spChg chg="add mod">
          <ac:chgData name="Kowalczik, Jeff" userId="9ebcb985-b04c-4260-b7cc-1706899660a6" providerId="ADAL" clId="{AB0DDCDB-C71B-49F9-90EC-686D95DE14AF}" dt="2021-10-28T13:51:19.135" v="13726" actId="1036"/>
          <ac:spMkLst>
            <pc:docMk/>
            <pc:sldMk cId="2342121704" sldId="658"/>
            <ac:spMk id="35" creationId="{9EDE82EA-0370-41BE-8460-647E00C5EF14}"/>
          </ac:spMkLst>
        </pc:spChg>
        <pc:spChg chg="add mod">
          <ac:chgData name="Kowalczik, Jeff" userId="9ebcb985-b04c-4260-b7cc-1706899660a6" providerId="ADAL" clId="{AB0DDCDB-C71B-49F9-90EC-686D95DE14AF}" dt="2021-10-28T13:51:42.806" v="13728" actId="1076"/>
          <ac:spMkLst>
            <pc:docMk/>
            <pc:sldMk cId="2342121704" sldId="658"/>
            <ac:spMk id="36" creationId="{9CE8D57A-13E5-473F-B855-EC988A606BB5}"/>
          </ac:spMkLst>
        </pc:spChg>
        <pc:spChg chg="add mod">
          <ac:chgData name="Kowalczik, Jeff" userId="9ebcb985-b04c-4260-b7cc-1706899660a6" providerId="ADAL" clId="{AB0DDCDB-C71B-49F9-90EC-686D95DE14AF}" dt="2021-10-28T13:51:42.806" v="13728" actId="1076"/>
          <ac:spMkLst>
            <pc:docMk/>
            <pc:sldMk cId="2342121704" sldId="658"/>
            <ac:spMk id="37" creationId="{B65AF6EB-FE48-485C-81A0-DB417431661B}"/>
          </ac:spMkLst>
        </pc:spChg>
        <pc:spChg chg="add mod">
          <ac:chgData name="Kowalczik, Jeff" userId="9ebcb985-b04c-4260-b7cc-1706899660a6" providerId="ADAL" clId="{AB0DDCDB-C71B-49F9-90EC-686D95DE14AF}" dt="2021-10-28T13:51:50.367" v="13736" actId="1076"/>
          <ac:spMkLst>
            <pc:docMk/>
            <pc:sldMk cId="2342121704" sldId="658"/>
            <ac:spMk id="38" creationId="{5E8D51EB-ADE0-4E5F-96CC-C219B627D705}"/>
          </ac:spMkLst>
        </pc:spChg>
        <pc:spChg chg="add mod">
          <ac:chgData name="Kowalczik, Jeff" userId="9ebcb985-b04c-4260-b7cc-1706899660a6" providerId="ADAL" clId="{AB0DDCDB-C71B-49F9-90EC-686D95DE14AF}" dt="2021-10-28T13:52:12.829" v="13767" actId="1076"/>
          <ac:spMkLst>
            <pc:docMk/>
            <pc:sldMk cId="2342121704" sldId="658"/>
            <ac:spMk id="39" creationId="{E608964A-81D4-4F0C-B64A-4CEA6A9AE415}"/>
          </ac:spMkLst>
        </pc:spChg>
        <pc:picChg chg="mod">
          <ac:chgData name="Kowalczik, Jeff" userId="9ebcb985-b04c-4260-b7cc-1706899660a6" providerId="ADAL" clId="{AB0DDCDB-C71B-49F9-90EC-686D95DE14AF}" dt="2021-10-28T13:42:20.213" v="13314" actId="1076"/>
          <ac:picMkLst>
            <pc:docMk/>
            <pc:sldMk cId="2342121704" sldId="658"/>
            <ac:picMk id="10" creationId="{7174EED3-E74B-4F9E-8412-8A37AA44EDA6}"/>
          </ac:picMkLst>
        </pc:picChg>
        <pc:picChg chg="mod">
          <ac:chgData name="Kowalczik, Jeff" userId="9ebcb985-b04c-4260-b7cc-1706899660a6" providerId="ADAL" clId="{AB0DDCDB-C71B-49F9-90EC-686D95DE14AF}" dt="2021-10-28T13:42:26.407" v="13317" actId="1076"/>
          <ac:picMkLst>
            <pc:docMk/>
            <pc:sldMk cId="2342121704" sldId="658"/>
            <ac:picMk id="11" creationId="{5460FB41-957D-45F6-B91A-60EE48D5023C}"/>
          </ac:picMkLst>
        </pc:picChg>
        <pc:picChg chg="mod">
          <ac:chgData name="Kowalczik, Jeff" userId="9ebcb985-b04c-4260-b7cc-1706899660a6" providerId="ADAL" clId="{AB0DDCDB-C71B-49F9-90EC-686D95DE14AF}" dt="2021-10-28T13:42:29.318" v="13318" actId="1076"/>
          <ac:picMkLst>
            <pc:docMk/>
            <pc:sldMk cId="2342121704" sldId="658"/>
            <ac:picMk id="12" creationId="{D13EC0E2-5BDC-4B08-BF01-206671BE21A6}"/>
          </ac:picMkLst>
        </pc:picChg>
        <pc:picChg chg="mod">
          <ac:chgData name="Kowalczik, Jeff" userId="9ebcb985-b04c-4260-b7cc-1706899660a6" providerId="ADAL" clId="{AB0DDCDB-C71B-49F9-90EC-686D95DE14AF}" dt="2021-10-28T13:47:50.485" v="13558" actId="1076"/>
          <ac:picMkLst>
            <pc:docMk/>
            <pc:sldMk cId="2342121704" sldId="658"/>
            <ac:picMk id="15" creationId="{0B5B8D43-3EDD-4938-B82C-0B32FF95739A}"/>
          </ac:picMkLst>
        </pc:picChg>
        <pc:picChg chg="mod">
          <ac:chgData name="Kowalczik, Jeff" userId="9ebcb985-b04c-4260-b7cc-1706899660a6" providerId="ADAL" clId="{AB0DDCDB-C71B-49F9-90EC-686D95DE14AF}" dt="2021-10-28T13:48:49.535" v="13599" actId="1076"/>
          <ac:picMkLst>
            <pc:docMk/>
            <pc:sldMk cId="2342121704" sldId="658"/>
            <ac:picMk id="17" creationId="{14BC0762-5492-46CD-B059-FE037BA80D24}"/>
          </ac:picMkLst>
        </pc:picChg>
      </pc:sldChg>
      <pc:sldChg chg="addSp modSp new mod">
        <pc:chgData name="Kowalczik, Jeff" userId="9ebcb985-b04c-4260-b7cc-1706899660a6" providerId="ADAL" clId="{AB0DDCDB-C71B-49F9-90EC-686D95DE14AF}" dt="2021-10-28T14:17:11.133" v="15190" actId="14100"/>
        <pc:sldMkLst>
          <pc:docMk/>
          <pc:sldMk cId="2047783564" sldId="659"/>
        </pc:sldMkLst>
        <pc:spChg chg="mod">
          <ac:chgData name="Kowalczik, Jeff" userId="9ebcb985-b04c-4260-b7cc-1706899660a6" providerId="ADAL" clId="{AB0DDCDB-C71B-49F9-90EC-686D95DE14AF}" dt="2021-10-28T13:36:45.406" v="13233" actId="6549"/>
          <ac:spMkLst>
            <pc:docMk/>
            <pc:sldMk cId="2047783564" sldId="659"/>
            <ac:spMk id="2" creationId="{3F5E854E-08FF-409C-A640-D04CB89C5635}"/>
          </ac:spMkLst>
        </pc:spChg>
        <pc:spChg chg="mod">
          <ac:chgData name="Kowalczik, Jeff" userId="9ebcb985-b04c-4260-b7cc-1706899660a6" providerId="ADAL" clId="{AB0DDCDB-C71B-49F9-90EC-686D95DE14AF}" dt="2021-10-28T14:16:50.694" v="15183" actId="27636"/>
          <ac:spMkLst>
            <pc:docMk/>
            <pc:sldMk cId="2047783564" sldId="659"/>
            <ac:spMk id="3" creationId="{0210E64B-4634-4C22-84E4-89CF0F431016}"/>
          </ac:spMkLst>
        </pc:spChg>
        <pc:spChg chg="add mod">
          <ac:chgData name="Kowalczik, Jeff" userId="9ebcb985-b04c-4260-b7cc-1706899660a6" providerId="ADAL" clId="{AB0DDCDB-C71B-49F9-90EC-686D95DE14AF}" dt="2021-10-28T14:17:00.764" v="15186" actId="1076"/>
          <ac:spMkLst>
            <pc:docMk/>
            <pc:sldMk cId="2047783564" sldId="659"/>
            <ac:spMk id="8" creationId="{72089144-27C0-4171-8361-5FE1E4A75AF2}"/>
          </ac:spMkLst>
        </pc:spChg>
        <pc:spChg chg="add mod">
          <ac:chgData name="Kowalczik, Jeff" userId="9ebcb985-b04c-4260-b7cc-1706899660a6" providerId="ADAL" clId="{AB0DDCDB-C71B-49F9-90EC-686D95DE14AF}" dt="2021-10-28T14:17:11.133" v="15190" actId="14100"/>
          <ac:spMkLst>
            <pc:docMk/>
            <pc:sldMk cId="2047783564" sldId="659"/>
            <ac:spMk id="10" creationId="{CA7435D7-A8D0-4B5B-91E5-E06150561725}"/>
          </ac:spMkLst>
        </pc:spChg>
        <pc:picChg chg="add mod modCrop">
          <ac:chgData name="Kowalczik, Jeff" userId="9ebcb985-b04c-4260-b7cc-1706899660a6" providerId="ADAL" clId="{AB0DDCDB-C71B-49F9-90EC-686D95DE14AF}" dt="2021-10-28T14:17:02.892" v="15187" actId="1076"/>
          <ac:picMkLst>
            <pc:docMk/>
            <pc:sldMk cId="2047783564" sldId="659"/>
            <ac:picMk id="5" creationId="{7FEF121A-9B14-4E30-9CFC-5D9C4808F16A}"/>
          </ac:picMkLst>
        </pc:picChg>
        <pc:picChg chg="add mod">
          <ac:chgData name="Kowalczik, Jeff" userId="9ebcb985-b04c-4260-b7cc-1706899660a6" providerId="ADAL" clId="{AB0DDCDB-C71B-49F9-90EC-686D95DE14AF}" dt="2021-10-28T14:17:05.868" v="15188" actId="1076"/>
          <ac:picMkLst>
            <pc:docMk/>
            <pc:sldMk cId="2047783564" sldId="659"/>
            <ac:picMk id="7" creationId="{A580045D-ECC6-40C2-880A-00ABBC492618}"/>
          </ac:picMkLst>
        </pc:picChg>
      </pc:sldChg>
      <pc:sldChg chg="modSp add mod">
        <pc:chgData name="Kowalczik, Jeff" userId="9ebcb985-b04c-4260-b7cc-1706899660a6" providerId="ADAL" clId="{AB0DDCDB-C71B-49F9-90EC-686D95DE14AF}" dt="2021-10-28T14:22:23.301" v="15299" actId="20577"/>
        <pc:sldMkLst>
          <pc:docMk/>
          <pc:sldMk cId="3628665575" sldId="660"/>
        </pc:sldMkLst>
        <pc:spChg chg="mod">
          <ac:chgData name="Kowalczik, Jeff" userId="9ebcb985-b04c-4260-b7cc-1706899660a6" providerId="ADAL" clId="{AB0DDCDB-C71B-49F9-90EC-686D95DE14AF}" dt="2021-10-28T14:22:23.301" v="15299" actId="20577"/>
          <ac:spMkLst>
            <pc:docMk/>
            <pc:sldMk cId="3628665575" sldId="660"/>
            <ac:spMk id="2" creationId="{BA445402-1AF5-4C86-BE4A-48FE5875AF28}"/>
          </ac:spMkLst>
        </pc:spChg>
        <pc:spChg chg="mod">
          <ac:chgData name="Kowalczik, Jeff" userId="9ebcb985-b04c-4260-b7cc-1706899660a6" providerId="ADAL" clId="{AB0DDCDB-C71B-49F9-90EC-686D95DE14AF}" dt="2021-10-28T14:19:19.778" v="15206" actId="6549"/>
          <ac:spMkLst>
            <pc:docMk/>
            <pc:sldMk cId="3628665575" sldId="660"/>
            <ac:spMk id="3" creationId="{3ACD9204-4963-40C5-993E-829A4455EBAE}"/>
          </ac:spMkLst>
        </pc:spChg>
      </pc:sldChg>
      <pc:sldChg chg="addSp modSp add mod modAnim">
        <pc:chgData name="Kowalczik, Jeff" userId="9ebcb985-b04c-4260-b7cc-1706899660a6" providerId="ADAL" clId="{AB0DDCDB-C71B-49F9-90EC-686D95DE14AF}" dt="2021-10-28T14:24:39.359" v="15329" actId="207"/>
        <pc:sldMkLst>
          <pc:docMk/>
          <pc:sldMk cId="4045349560" sldId="661"/>
        </pc:sldMkLst>
        <pc:spChg chg="add mod">
          <ac:chgData name="Kowalczik, Jeff" userId="9ebcb985-b04c-4260-b7cc-1706899660a6" providerId="ADAL" clId="{AB0DDCDB-C71B-49F9-90EC-686D95DE14AF}" dt="2021-10-28T14:24:39.359" v="15329" actId="207"/>
          <ac:spMkLst>
            <pc:docMk/>
            <pc:sldMk cId="4045349560" sldId="661"/>
            <ac:spMk id="3" creationId="{4A091621-3630-4732-A562-2D458B4856A5}"/>
          </ac:spMkLst>
        </pc:spChg>
        <pc:spChg chg="add mod">
          <ac:chgData name="Kowalczik, Jeff" userId="9ebcb985-b04c-4260-b7cc-1706899660a6" providerId="ADAL" clId="{AB0DDCDB-C71B-49F9-90EC-686D95DE14AF}" dt="2021-10-28T14:24:39.359" v="15329" actId="207"/>
          <ac:spMkLst>
            <pc:docMk/>
            <pc:sldMk cId="4045349560" sldId="661"/>
            <ac:spMk id="40" creationId="{ECD8D278-CA8D-472B-92B7-F4D3C9C090FE}"/>
          </ac:spMkLst>
        </pc:spChg>
      </pc:sldChg>
      <pc:sldChg chg="add modAnim modNotesTx">
        <pc:chgData name="Kowalczik, Jeff" userId="9ebcb985-b04c-4260-b7cc-1706899660a6" providerId="ADAL" clId="{AB0DDCDB-C71B-49F9-90EC-686D95DE14AF}" dt="2021-10-28T14:32:57.366" v="15344" actId="20577"/>
        <pc:sldMkLst>
          <pc:docMk/>
          <pc:sldMk cId="3933689513" sldId="662"/>
        </pc:sldMkLst>
      </pc:sldChg>
      <pc:sldChg chg="addSp modSp add mod ord modAnim">
        <pc:chgData name="Kowalczik, Jeff" userId="9ebcb985-b04c-4260-b7cc-1706899660a6" providerId="ADAL" clId="{AB0DDCDB-C71B-49F9-90EC-686D95DE14AF}" dt="2021-10-28T16:51:34.451" v="17358" actId="179"/>
        <pc:sldMkLst>
          <pc:docMk/>
          <pc:sldMk cId="4088137011" sldId="663"/>
        </pc:sldMkLst>
        <pc:spChg chg="mod">
          <ac:chgData name="Kowalczik, Jeff" userId="9ebcb985-b04c-4260-b7cc-1706899660a6" providerId="ADAL" clId="{AB0DDCDB-C71B-49F9-90EC-686D95DE14AF}" dt="2021-10-28T16:51:34.451" v="17358" actId="179"/>
          <ac:spMkLst>
            <pc:docMk/>
            <pc:sldMk cId="4088137011" sldId="663"/>
            <ac:spMk id="5" creationId="{0EB3A190-1E96-4C55-8797-B72D2DCC3CED}"/>
          </ac:spMkLst>
        </pc:spChg>
        <pc:spChg chg="add mod">
          <ac:chgData name="Kowalczik, Jeff" userId="9ebcb985-b04c-4260-b7cc-1706899660a6" providerId="ADAL" clId="{AB0DDCDB-C71B-49F9-90EC-686D95DE14AF}" dt="2021-10-28T16:48:55.794" v="17351" actId="1076"/>
          <ac:spMkLst>
            <pc:docMk/>
            <pc:sldMk cId="4088137011" sldId="663"/>
            <ac:spMk id="8" creationId="{CE485625-3424-46D1-8494-EE06E67D0D66}"/>
          </ac:spMkLst>
        </pc:spChg>
        <pc:spChg chg="mod">
          <ac:chgData name="Kowalczik, Jeff" userId="9ebcb985-b04c-4260-b7cc-1706899660a6" providerId="ADAL" clId="{AB0DDCDB-C71B-49F9-90EC-686D95DE14AF}" dt="2021-10-28T16:48:58.751" v="17354" actId="1035"/>
          <ac:spMkLst>
            <pc:docMk/>
            <pc:sldMk cId="4088137011" sldId="663"/>
            <ac:spMk id="11" creationId="{A40911EE-1708-4E94-AFEC-6A1799B7F6FC}"/>
          </ac:spMkLst>
        </pc:spChg>
      </pc:sldChg>
      <pc:sldChg chg="add">
        <pc:chgData name="Kowalczik, Jeff" userId="9ebcb985-b04c-4260-b7cc-1706899660a6" providerId="ADAL" clId="{AB0DDCDB-C71B-49F9-90EC-686D95DE14AF}" dt="2021-10-28T16:32:26.864" v="15715" actId="2890"/>
        <pc:sldMkLst>
          <pc:docMk/>
          <pc:sldMk cId="2821471808" sldId="664"/>
        </pc:sldMkLst>
      </pc:sldChg>
      <pc:sldChg chg="modSp add mod ord modAnim modNotesTx">
        <pc:chgData name="Kowalczik, Jeff" userId="9ebcb985-b04c-4260-b7cc-1706899660a6" providerId="ADAL" clId="{AB0DDCDB-C71B-49F9-90EC-686D95DE14AF}" dt="2021-10-28T19:22:22.976" v="19570" actId="20577"/>
        <pc:sldMkLst>
          <pc:docMk/>
          <pc:sldMk cId="2471233727" sldId="665"/>
        </pc:sldMkLst>
        <pc:spChg chg="mod">
          <ac:chgData name="Kowalczik, Jeff" userId="9ebcb985-b04c-4260-b7cc-1706899660a6" providerId="ADAL" clId="{AB0DDCDB-C71B-49F9-90EC-686D95DE14AF}" dt="2021-10-28T17:02:07.484" v="18064" actId="404"/>
          <ac:spMkLst>
            <pc:docMk/>
            <pc:sldMk cId="2471233727" sldId="665"/>
            <ac:spMk id="5" creationId="{0EB3A190-1E96-4C55-8797-B72D2DCC3CED}"/>
          </ac:spMkLst>
        </pc:spChg>
        <pc:spChg chg="mod">
          <ac:chgData name="Kowalczik, Jeff" userId="9ebcb985-b04c-4260-b7cc-1706899660a6" providerId="ADAL" clId="{AB0DDCDB-C71B-49F9-90EC-686D95DE14AF}" dt="2021-10-28T17:02:22.328" v="18069" actId="14100"/>
          <ac:spMkLst>
            <pc:docMk/>
            <pc:sldMk cId="2471233727" sldId="665"/>
            <ac:spMk id="8" creationId="{CE485625-3424-46D1-8494-EE06E67D0D66}"/>
          </ac:spMkLst>
        </pc:spChg>
        <pc:spChg chg="mod">
          <ac:chgData name="Kowalczik, Jeff" userId="9ebcb985-b04c-4260-b7cc-1706899660a6" providerId="ADAL" clId="{AB0DDCDB-C71B-49F9-90EC-686D95DE14AF}" dt="2021-10-28T17:02:12.017" v="18066" actId="14100"/>
          <ac:spMkLst>
            <pc:docMk/>
            <pc:sldMk cId="2471233727" sldId="665"/>
            <ac:spMk id="11" creationId="{A40911EE-1708-4E94-AFEC-6A1799B7F6FC}"/>
          </ac:spMkLst>
        </pc:spChg>
      </pc:sldChg>
      <pc:sldChg chg="addSp delSp modSp add mod ord addAnim delAnim modAnim">
        <pc:chgData name="Kowalczik, Jeff" userId="9ebcb985-b04c-4260-b7cc-1706899660a6" providerId="ADAL" clId="{AB0DDCDB-C71B-49F9-90EC-686D95DE14AF}" dt="2021-10-28T17:17:58.292" v="19411" actId="113"/>
        <pc:sldMkLst>
          <pc:docMk/>
          <pc:sldMk cId="460217624" sldId="666"/>
        </pc:sldMkLst>
        <pc:spChg chg="add del mod">
          <ac:chgData name="Kowalczik, Jeff" userId="9ebcb985-b04c-4260-b7cc-1706899660a6" providerId="ADAL" clId="{AB0DDCDB-C71B-49F9-90EC-686D95DE14AF}" dt="2021-10-28T17:05:31.565" v="18257" actId="478"/>
          <ac:spMkLst>
            <pc:docMk/>
            <pc:sldMk cId="460217624" sldId="666"/>
            <ac:spMk id="4" creationId="{97B42A98-AA50-4E55-A098-F07157FE3A5E}"/>
          </ac:spMkLst>
        </pc:spChg>
        <pc:spChg chg="add del mod">
          <ac:chgData name="Kowalczik, Jeff" userId="9ebcb985-b04c-4260-b7cc-1706899660a6" providerId="ADAL" clId="{AB0DDCDB-C71B-49F9-90EC-686D95DE14AF}" dt="2021-10-28T17:17:58.292" v="19411" actId="113"/>
          <ac:spMkLst>
            <pc:docMk/>
            <pc:sldMk cId="460217624" sldId="666"/>
            <ac:spMk id="5" creationId="{0EB3A190-1E96-4C55-8797-B72D2DCC3CED}"/>
          </ac:spMkLst>
        </pc:spChg>
        <pc:spChg chg="add del mod">
          <ac:chgData name="Kowalczik, Jeff" userId="9ebcb985-b04c-4260-b7cc-1706899660a6" providerId="ADAL" clId="{AB0DDCDB-C71B-49F9-90EC-686D95DE14AF}" dt="2021-10-28T17:14:34.076" v="19056" actId="1035"/>
          <ac:spMkLst>
            <pc:docMk/>
            <pc:sldMk cId="460217624" sldId="666"/>
            <ac:spMk id="8" creationId="{CE485625-3424-46D1-8494-EE06E67D0D66}"/>
          </ac:spMkLst>
        </pc:spChg>
        <pc:spChg chg="mod">
          <ac:chgData name="Kowalczik, Jeff" userId="9ebcb985-b04c-4260-b7cc-1706899660a6" providerId="ADAL" clId="{AB0DDCDB-C71B-49F9-90EC-686D95DE14AF}" dt="2021-10-28T17:13:42.760" v="19001" actId="14100"/>
          <ac:spMkLst>
            <pc:docMk/>
            <pc:sldMk cId="460217624" sldId="666"/>
            <ac:spMk id="11" creationId="{A40911EE-1708-4E94-AFEC-6A1799B7F6FC}"/>
          </ac:spMkLst>
        </pc:spChg>
        <pc:spChg chg="add del mod">
          <ac:chgData name="Kowalczik, Jeff" userId="9ebcb985-b04c-4260-b7cc-1706899660a6" providerId="ADAL" clId="{AB0DDCDB-C71B-49F9-90EC-686D95DE14AF}" dt="2021-10-28T17:10:46.921" v="18834" actId="478"/>
          <ac:spMkLst>
            <pc:docMk/>
            <pc:sldMk cId="460217624" sldId="666"/>
            <ac:spMk id="12" creationId="{9545B876-776C-4388-9945-1140B078EC87}"/>
          </ac:spMkLst>
        </pc:spChg>
        <pc:spChg chg="add mod">
          <ac:chgData name="Kowalczik, Jeff" userId="9ebcb985-b04c-4260-b7cc-1706899660a6" providerId="ADAL" clId="{AB0DDCDB-C71B-49F9-90EC-686D95DE14AF}" dt="2021-10-28T17:17:31.633" v="19408" actId="14100"/>
          <ac:spMkLst>
            <pc:docMk/>
            <pc:sldMk cId="460217624" sldId="666"/>
            <ac:spMk id="14" creationId="{F3B5BC8E-1CBE-4750-A54D-8A054023AD21}"/>
          </ac:spMkLst>
        </pc:spChg>
      </pc:sldChg>
      <pc:sldChg chg="addSp delSp modSp new mod ord">
        <pc:chgData name="Kowalczik, Jeff" userId="9ebcb985-b04c-4260-b7cc-1706899660a6" providerId="ADAL" clId="{AB0DDCDB-C71B-49F9-90EC-686D95DE14AF}" dt="2021-10-28T17:34:06.075" v="19547"/>
        <pc:sldMkLst>
          <pc:docMk/>
          <pc:sldMk cId="4150346920" sldId="667"/>
        </pc:sldMkLst>
        <pc:spChg chg="mod">
          <ac:chgData name="Kowalczik, Jeff" userId="9ebcb985-b04c-4260-b7cc-1706899660a6" providerId="ADAL" clId="{AB0DDCDB-C71B-49F9-90EC-686D95DE14AF}" dt="2021-10-28T17:29:24.981" v="19451" actId="20577"/>
          <ac:spMkLst>
            <pc:docMk/>
            <pc:sldMk cId="4150346920" sldId="667"/>
            <ac:spMk id="2" creationId="{849ABE80-8F96-4145-A5CE-406A8DD1B766}"/>
          </ac:spMkLst>
        </pc:spChg>
        <pc:spChg chg="add del mod">
          <ac:chgData name="Kowalczik, Jeff" userId="9ebcb985-b04c-4260-b7cc-1706899660a6" providerId="ADAL" clId="{AB0DDCDB-C71B-49F9-90EC-686D95DE14AF}" dt="2021-10-28T17:29:16.933" v="19415" actId="478"/>
          <ac:spMkLst>
            <pc:docMk/>
            <pc:sldMk cId="4150346920" sldId="667"/>
            <ac:spMk id="4" creationId="{AAFA1B13-FA8B-4BC9-932B-627C7A49BAF7}"/>
          </ac:spMkLst>
        </pc:spChg>
        <pc:graphicFrameChg chg="add mod modGraphic">
          <ac:chgData name="Kowalczik, Jeff" userId="9ebcb985-b04c-4260-b7cc-1706899660a6" providerId="ADAL" clId="{AB0DDCDB-C71B-49F9-90EC-686D95DE14AF}" dt="2021-10-28T17:31:36.619" v="19545" actId="1076"/>
          <ac:graphicFrameMkLst>
            <pc:docMk/>
            <pc:sldMk cId="4150346920" sldId="667"/>
            <ac:graphicFrameMk id="3" creationId="{28E58A6E-CE3D-49B7-8128-3F01DB90832A}"/>
          </ac:graphicFrameMkLst>
        </pc:graphicFrameChg>
      </pc:sldChg>
    </pc:docChg>
  </pc:docChgLst>
  <pc:docChgLst>
    <pc:chgData name="Jeff Kowalczik" userId="9ebcb985-b04c-4260-b7cc-1706899660a6" providerId="ADAL" clId="{F6FA642E-0579-4AA4-818A-99DDB7ECA027}"/>
    <pc:docChg chg="delSld modSld modSection">
      <pc:chgData name="Jeff Kowalczik" userId="9ebcb985-b04c-4260-b7cc-1706899660a6" providerId="ADAL" clId="{F6FA642E-0579-4AA4-818A-99DDB7ECA027}" dt="2024-10-22T00:17:21.296" v="26" actId="47"/>
      <pc:docMkLst>
        <pc:docMk/>
      </pc:docMkLst>
      <pc:sldChg chg="modSp mod">
        <pc:chgData name="Jeff Kowalczik" userId="9ebcb985-b04c-4260-b7cc-1706899660a6" providerId="ADAL" clId="{F6FA642E-0579-4AA4-818A-99DDB7ECA027}" dt="2024-10-22T00:17:18.538" v="25" actId="20577"/>
        <pc:sldMkLst>
          <pc:docMk/>
          <pc:sldMk cId="2022649925" sldId="687"/>
        </pc:sldMkLst>
        <pc:spChg chg="mod">
          <ac:chgData name="Jeff Kowalczik" userId="9ebcb985-b04c-4260-b7cc-1706899660a6" providerId="ADAL" clId="{F6FA642E-0579-4AA4-818A-99DDB7ECA027}" dt="2024-10-22T00:17:18.538" v="25" actId="20577"/>
          <ac:spMkLst>
            <pc:docMk/>
            <pc:sldMk cId="2022649925" sldId="687"/>
            <ac:spMk id="6" creationId="{E0DF229F-6A18-4992-AB77-8980333D8D92}"/>
          </ac:spMkLst>
        </pc:spChg>
      </pc:sldChg>
      <pc:sldChg chg="del">
        <pc:chgData name="Jeff Kowalczik" userId="9ebcb985-b04c-4260-b7cc-1706899660a6" providerId="ADAL" clId="{F6FA642E-0579-4AA4-818A-99DDB7ECA027}" dt="2024-10-22T00:17:21.296" v="26" actId="47"/>
        <pc:sldMkLst>
          <pc:docMk/>
          <pc:sldMk cId="2543103825" sldId="688"/>
        </pc:sldMkLst>
      </pc:sldChg>
    </pc:docChg>
  </pc:docChgLst>
  <pc:docChgLst>
    <pc:chgData name="Jeff Kowalczik" userId="9ebcb985-b04c-4260-b7cc-1706899660a6" providerId="ADAL" clId="{F87F30AE-8C48-414E-B808-F83FAB1DE40E}"/>
    <pc:docChg chg="undo custSel addSld delSld modSld sldOrd addSection modSection">
      <pc:chgData name="Jeff Kowalczik" userId="9ebcb985-b04c-4260-b7cc-1706899660a6" providerId="ADAL" clId="{F87F30AE-8C48-414E-B808-F83FAB1DE40E}" dt="2023-05-10T12:50:51.474" v="3131"/>
      <pc:docMkLst>
        <pc:docMk/>
      </pc:docMkLst>
      <pc:sldChg chg="add del">
        <pc:chgData name="Jeff Kowalczik" userId="9ebcb985-b04c-4260-b7cc-1706899660a6" providerId="ADAL" clId="{F87F30AE-8C48-414E-B808-F83FAB1DE40E}" dt="2023-05-03T17:00:35.763" v="21" actId="47"/>
        <pc:sldMkLst>
          <pc:docMk/>
          <pc:sldMk cId="559159851" sldId="381"/>
        </pc:sldMkLst>
      </pc:sldChg>
      <pc:sldChg chg="modSp add del mod">
        <pc:chgData name="Jeff Kowalczik" userId="9ebcb985-b04c-4260-b7cc-1706899660a6" providerId="ADAL" clId="{F87F30AE-8C48-414E-B808-F83FAB1DE40E}" dt="2023-05-09T13:10:05.963" v="2521" actId="20577"/>
        <pc:sldMkLst>
          <pc:docMk/>
          <pc:sldMk cId="4271664712" sldId="406"/>
        </pc:sldMkLst>
        <pc:spChg chg="mod">
          <ac:chgData name="Jeff Kowalczik" userId="9ebcb985-b04c-4260-b7cc-1706899660a6" providerId="ADAL" clId="{F87F30AE-8C48-414E-B808-F83FAB1DE40E}" dt="2023-05-09T13:10:05.963" v="2521" actId="20577"/>
          <ac:spMkLst>
            <pc:docMk/>
            <pc:sldMk cId="4271664712" sldId="406"/>
            <ac:spMk id="4" creationId="{00000000-0000-0000-0000-000000000000}"/>
          </ac:spMkLst>
        </pc:spChg>
      </pc:sldChg>
      <pc:sldChg chg="add">
        <pc:chgData name="Jeff Kowalczik" userId="9ebcb985-b04c-4260-b7cc-1706899660a6" providerId="ADAL" clId="{F87F30AE-8C48-414E-B808-F83FAB1DE40E}" dt="2023-05-09T13:09:35.024" v="2511"/>
        <pc:sldMkLst>
          <pc:docMk/>
          <pc:sldMk cId="4104367655" sldId="422"/>
        </pc:sldMkLst>
      </pc:sldChg>
      <pc:sldChg chg="modSp mod">
        <pc:chgData name="Jeff Kowalczik" userId="9ebcb985-b04c-4260-b7cc-1706899660a6" providerId="ADAL" clId="{F87F30AE-8C48-414E-B808-F83FAB1DE40E}" dt="2023-05-03T17:01:29.266" v="76" actId="20577"/>
        <pc:sldMkLst>
          <pc:docMk/>
          <pc:sldMk cId="1177430483" sldId="434"/>
        </pc:sldMkLst>
        <pc:spChg chg="mod">
          <ac:chgData name="Jeff Kowalczik" userId="9ebcb985-b04c-4260-b7cc-1706899660a6" providerId="ADAL" clId="{F87F30AE-8C48-414E-B808-F83FAB1DE40E}" dt="2023-05-03T17:01:29.266" v="76" actId="20577"/>
          <ac:spMkLst>
            <pc:docMk/>
            <pc:sldMk cId="1177430483" sldId="434"/>
            <ac:spMk id="4" creationId="{00000000-0000-0000-0000-000000000000}"/>
          </ac:spMkLst>
        </pc:spChg>
      </pc:sldChg>
      <pc:sldChg chg="del">
        <pc:chgData name="Jeff Kowalczik" userId="9ebcb985-b04c-4260-b7cc-1706899660a6" providerId="ADAL" clId="{F87F30AE-8C48-414E-B808-F83FAB1DE40E}" dt="2023-05-08T13:10:55.036" v="2024" actId="47"/>
        <pc:sldMkLst>
          <pc:docMk/>
          <pc:sldMk cId="3480156938" sldId="450"/>
        </pc:sldMkLst>
      </pc:sldChg>
      <pc:sldChg chg="modSp mod">
        <pc:chgData name="Jeff Kowalczik" userId="9ebcb985-b04c-4260-b7cc-1706899660a6" providerId="ADAL" clId="{F87F30AE-8C48-414E-B808-F83FAB1DE40E}" dt="2023-05-03T16:45:03.575" v="7" actId="20577"/>
        <pc:sldMkLst>
          <pc:docMk/>
          <pc:sldMk cId="239585821" sldId="492"/>
        </pc:sldMkLst>
        <pc:spChg chg="mod">
          <ac:chgData name="Jeff Kowalczik" userId="9ebcb985-b04c-4260-b7cc-1706899660a6" providerId="ADAL" clId="{F87F30AE-8C48-414E-B808-F83FAB1DE40E}" dt="2023-05-03T16:45:03.575" v="7" actId="20577"/>
          <ac:spMkLst>
            <pc:docMk/>
            <pc:sldMk cId="239585821" sldId="492"/>
            <ac:spMk id="6" creationId="{E0DF229F-6A18-4992-AB77-8980333D8D92}"/>
          </ac:spMkLst>
        </pc:spChg>
      </pc:sldChg>
      <pc:sldChg chg="delSp modSp add del mod setBg">
        <pc:chgData name="Jeff Kowalczik" userId="9ebcb985-b04c-4260-b7cc-1706899660a6" providerId="ADAL" clId="{F87F30AE-8C48-414E-B808-F83FAB1DE40E}" dt="2023-05-08T13:11:08.704" v="2026" actId="1076"/>
        <pc:sldMkLst>
          <pc:docMk/>
          <pc:sldMk cId="575970148" sldId="551"/>
        </pc:sldMkLst>
        <pc:spChg chg="mod">
          <ac:chgData name="Jeff Kowalczik" userId="9ebcb985-b04c-4260-b7cc-1706899660a6" providerId="ADAL" clId="{F87F30AE-8C48-414E-B808-F83FAB1DE40E}" dt="2023-05-08T13:11:08.704" v="2026" actId="1076"/>
          <ac:spMkLst>
            <pc:docMk/>
            <pc:sldMk cId="575970148" sldId="551"/>
            <ac:spMk id="4" creationId="{8FEEEF20-6FBD-40E5-ABDB-9A48A4AAF828}"/>
          </ac:spMkLst>
        </pc:spChg>
        <pc:graphicFrameChg chg="del">
          <ac:chgData name="Jeff Kowalczik" userId="9ebcb985-b04c-4260-b7cc-1706899660a6" providerId="ADAL" clId="{F87F30AE-8C48-414E-B808-F83FAB1DE40E}" dt="2023-05-08T00:14:02.865" v="350" actId="478"/>
          <ac:graphicFrameMkLst>
            <pc:docMk/>
            <pc:sldMk cId="575970148" sldId="551"/>
            <ac:graphicFrameMk id="3" creationId="{8D5C4074-DCFA-4309-9987-18D04599104C}"/>
          </ac:graphicFrameMkLst>
        </pc:graphicFrameChg>
      </pc:sldChg>
      <pc:sldChg chg="addSp delSp modSp mod setBg">
        <pc:chgData name="Jeff Kowalczik" userId="9ebcb985-b04c-4260-b7cc-1706899660a6" providerId="ADAL" clId="{F87F30AE-8C48-414E-B808-F83FAB1DE40E}" dt="2023-05-07T23:50:16.359" v="219" actId="14861"/>
        <pc:sldMkLst>
          <pc:docMk/>
          <pc:sldMk cId="395396763" sldId="629"/>
        </pc:sldMkLst>
        <pc:grpChg chg="del mod">
          <ac:chgData name="Jeff Kowalczik" userId="9ebcb985-b04c-4260-b7cc-1706899660a6" providerId="ADAL" clId="{F87F30AE-8C48-414E-B808-F83FAB1DE40E}" dt="2023-05-07T23:48:39.783" v="212" actId="478"/>
          <ac:grpSpMkLst>
            <pc:docMk/>
            <pc:sldMk cId="395396763" sldId="629"/>
            <ac:grpSpMk id="10" creationId="{D7864FE2-FE81-40BE-B2C4-71EF02B93D8D}"/>
          </ac:grpSpMkLst>
        </pc:grpChg>
        <pc:picChg chg="add mod">
          <ac:chgData name="Jeff Kowalczik" userId="9ebcb985-b04c-4260-b7cc-1706899660a6" providerId="ADAL" clId="{F87F30AE-8C48-414E-B808-F83FAB1DE40E}" dt="2023-05-07T23:50:16.359" v="219" actId="14861"/>
          <ac:picMkLst>
            <pc:docMk/>
            <pc:sldMk cId="395396763" sldId="629"/>
            <ac:picMk id="3" creationId="{A5FCE587-4D67-0187-2D40-F81644838EA8}"/>
          </ac:picMkLst>
        </pc:picChg>
      </pc:sldChg>
      <pc:sldChg chg="del">
        <pc:chgData name="Jeff Kowalczik" userId="9ebcb985-b04c-4260-b7cc-1706899660a6" providerId="ADAL" clId="{F87F30AE-8C48-414E-B808-F83FAB1DE40E}" dt="2023-05-03T16:45:08.469" v="9" actId="47"/>
        <pc:sldMkLst>
          <pc:docMk/>
          <pc:sldMk cId="2667407049" sldId="635"/>
        </pc:sldMkLst>
      </pc:sldChg>
      <pc:sldChg chg="modSp mod">
        <pc:chgData name="Jeff Kowalczik" userId="9ebcb985-b04c-4260-b7cc-1706899660a6" providerId="ADAL" clId="{F87F30AE-8C48-414E-B808-F83FAB1DE40E}" dt="2023-05-09T13:02:32.494" v="2508" actId="20577"/>
        <pc:sldMkLst>
          <pc:docMk/>
          <pc:sldMk cId="2090741264" sldId="636"/>
        </pc:sldMkLst>
        <pc:spChg chg="mod">
          <ac:chgData name="Jeff Kowalczik" userId="9ebcb985-b04c-4260-b7cc-1706899660a6" providerId="ADAL" clId="{F87F30AE-8C48-414E-B808-F83FAB1DE40E}" dt="2023-05-09T12:58:29.181" v="2501" actId="20577"/>
          <ac:spMkLst>
            <pc:docMk/>
            <pc:sldMk cId="2090741264" sldId="636"/>
            <ac:spMk id="2" creationId="{240B2395-AB73-4306-9643-C859BAA07803}"/>
          </ac:spMkLst>
        </pc:spChg>
        <pc:spChg chg="mod">
          <ac:chgData name="Jeff Kowalczik" userId="9ebcb985-b04c-4260-b7cc-1706899660a6" providerId="ADAL" clId="{F87F30AE-8C48-414E-B808-F83FAB1DE40E}" dt="2023-05-09T13:02:32.494" v="2508" actId="20577"/>
          <ac:spMkLst>
            <pc:docMk/>
            <pc:sldMk cId="2090741264" sldId="636"/>
            <ac:spMk id="3" creationId="{B3C8405A-E1EC-43E7-80AE-6B0AC47A51DF}"/>
          </ac:spMkLst>
        </pc:spChg>
      </pc:sldChg>
      <pc:sldChg chg="del">
        <pc:chgData name="Jeff Kowalczik" userId="9ebcb985-b04c-4260-b7cc-1706899660a6" providerId="ADAL" clId="{F87F30AE-8C48-414E-B808-F83FAB1DE40E}" dt="2023-05-03T16:45:07.725" v="8" actId="47"/>
        <pc:sldMkLst>
          <pc:docMk/>
          <pc:sldMk cId="2084385193" sldId="653"/>
        </pc:sldMkLst>
      </pc:sldChg>
      <pc:sldChg chg="ord">
        <pc:chgData name="Jeff Kowalczik" userId="9ebcb985-b04c-4260-b7cc-1706899660a6" providerId="ADAL" clId="{F87F30AE-8C48-414E-B808-F83FAB1DE40E}" dt="2023-05-08T13:02:16.359" v="1803" actId="20578"/>
        <pc:sldMkLst>
          <pc:docMk/>
          <pc:sldMk cId="2047783564" sldId="659"/>
        </pc:sldMkLst>
      </pc:sldChg>
      <pc:sldChg chg="addSp modSp mod ord">
        <pc:chgData name="Jeff Kowalczik" userId="9ebcb985-b04c-4260-b7cc-1706899660a6" providerId="ADAL" clId="{F87F30AE-8C48-414E-B808-F83FAB1DE40E}" dt="2023-05-03T17:00:55.882" v="27"/>
        <pc:sldMkLst>
          <pc:docMk/>
          <pc:sldMk cId="3933689513" sldId="662"/>
        </pc:sldMkLst>
        <pc:spChg chg="add mod">
          <ac:chgData name="Jeff Kowalczik" userId="9ebcb985-b04c-4260-b7cc-1706899660a6" providerId="ADAL" clId="{F87F30AE-8C48-414E-B808-F83FAB1DE40E}" dt="2023-05-03T17:00:50.674" v="24" actId="1076"/>
          <ac:spMkLst>
            <pc:docMk/>
            <pc:sldMk cId="3933689513" sldId="662"/>
            <ac:spMk id="3" creationId="{22CBEDE3-AF63-741D-B569-2E62B8768E49}"/>
          </ac:spMkLst>
        </pc:spChg>
        <pc:spChg chg="add mod">
          <ac:chgData name="Jeff Kowalczik" userId="9ebcb985-b04c-4260-b7cc-1706899660a6" providerId="ADAL" clId="{F87F30AE-8C48-414E-B808-F83FAB1DE40E}" dt="2023-05-03T17:00:52.692" v="25" actId="1076"/>
          <ac:spMkLst>
            <pc:docMk/>
            <pc:sldMk cId="3933689513" sldId="662"/>
            <ac:spMk id="4" creationId="{22FAE5F7-1DAA-5B49-03E2-3F9C039C748C}"/>
          </ac:spMkLst>
        </pc:spChg>
      </pc:sldChg>
      <pc:sldChg chg="addSp delSp modSp mod setBg">
        <pc:chgData name="Jeff Kowalczik" userId="9ebcb985-b04c-4260-b7cc-1706899660a6" providerId="ADAL" clId="{F87F30AE-8C48-414E-B808-F83FAB1DE40E}" dt="2023-05-07T23:50:46.760" v="225"/>
        <pc:sldMkLst>
          <pc:docMk/>
          <pc:sldMk cId="4088137011" sldId="663"/>
        </pc:sldMkLst>
        <pc:grpChg chg="del">
          <ac:chgData name="Jeff Kowalczik" userId="9ebcb985-b04c-4260-b7cc-1706899660a6" providerId="ADAL" clId="{F87F30AE-8C48-414E-B808-F83FAB1DE40E}" dt="2023-05-07T23:50:39.429" v="223" actId="478"/>
          <ac:grpSpMkLst>
            <pc:docMk/>
            <pc:sldMk cId="4088137011" sldId="663"/>
            <ac:grpSpMk id="10" creationId="{D7864FE2-FE81-40BE-B2C4-71EF02B93D8D}"/>
          </ac:grpSpMkLst>
        </pc:grpChg>
        <pc:picChg chg="add mod">
          <ac:chgData name="Jeff Kowalczik" userId="9ebcb985-b04c-4260-b7cc-1706899660a6" providerId="ADAL" clId="{F87F30AE-8C48-414E-B808-F83FAB1DE40E}" dt="2023-05-07T23:50:39.943" v="224"/>
          <ac:picMkLst>
            <pc:docMk/>
            <pc:sldMk cId="4088137011" sldId="663"/>
            <ac:picMk id="3" creationId="{B88B8E56-751B-F8E6-C47A-D9F7A8013568}"/>
          </ac:picMkLst>
        </pc:picChg>
      </pc:sldChg>
      <pc:sldChg chg="addSp delSp modSp del mod setBg modAnim">
        <pc:chgData name="Jeff Kowalczik" userId="9ebcb985-b04c-4260-b7cc-1706899660a6" providerId="ADAL" clId="{F87F30AE-8C48-414E-B808-F83FAB1DE40E}" dt="2023-05-08T13:27:57.829" v="2180" actId="47"/>
        <pc:sldMkLst>
          <pc:docMk/>
          <pc:sldMk cId="2821471808" sldId="664"/>
        </pc:sldMkLst>
        <pc:spChg chg="mod">
          <ac:chgData name="Jeff Kowalczik" userId="9ebcb985-b04c-4260-b7cc-1706899660a6" providerId="ADAL" clId="{F87F30AE-8C48-414E-B808-F83FAB1DE40E}" dt="2023-05-08T00:37:02.928" v="1100" actId="20577"/>
          <ac:spMkLst>
            <pc:docMk/>
            <pc:sldMk cId="2821471808" sldId="664"/>
            <ac:spMk id="5" creationId="{0EB3A190-1E96-4C55-8797-B72D2DCC3CED}"/>
          </ac:spMkLst>
        </pc:spChg>
        <pc:grpChg chg="del">
          <ac:chgData name="Jeff Kowalczik" userId="9ebcb985-b04c-4260-b7cc-1706899660a6" providerId="ADAL" clId="{F87F30AE-8C48-414E-B808-F83FAB1DE40E}" dt="2023-05-07T23:50:25.367" v="220" actId="478"/>
          <ac:grpSpMkLst>
            <pc:docMk/>
            <pc:sldMk cId="2821471808" sldId="664"/>
            <ac:grpSpMk id="10" creationId="{D7864FE2-FE81-40BE-B2C4-71EF02B93D8D}"/>
          </ac:grpSpMkLst>
        </pc:grpChg>
        <pc:picChg chg="add mod">
          <ac:chgData name="Jeff Kowalczik" userId="9ebcb985-b04c-4260-b7cc-1706899660a6" providerId="ADAL" clId="{F87F30AE-8C48-414E-B808-F83FAB1DE40E}" dt="2023-05-07T23:50:27.218" v="221"/>
          <ac:picMkLst>
            <pc:docMk/>
            <pc:sldMk cId="2821471808" sldId="664"/>
            <ac:picMk id="3" creationId="{1B8FF00A-7DA8-1D45-EC55-6257DF091335}"/>
          </ac:picMkLst>
        </pc:picChg>
      </pc:sldChg>
      <pc:sldChg chg="addSp delSp modSp mod setBg">
        <pc:chgData name="Jeff Kowalczik" userId="9ebcb985-b04c-4260-b7cc-1706899660a6" providerId="ADAL" clId="{F87F30AE-8C48-414E-B808-F83FAB1DE40E}" dt="2023-05-07T23:51:00.852" v="228"/>
        <pc:sldMkLst>
          <pc:docMk/>
          <pc:sldMk cId="2471233727" sldId="665"/>
        </pc:sldMkLst>
        <pc:grpChg chg="del">
          <ac:chgData name="Jeff Kowalczik" userId="9ebcb985-b04c-4260-b7cc-1706899660a6" providerId="ADAL" clId="{F87F30AE-8C48-414E-B808-F83FAB1DE40E}" dt="2023-05-07T23:50:53.413" v="226" actId="478"/>
          <ac:grpSpMkLst>
            <pc:docMk/>
            <pc:sldMk cId="2471233727" sldId="665"/>
            <ac:grpSpMk id="10" creationId="{D7864FE2-FE81-40BE-B2C4-71EF02B93D8D}"/>
          </ac:grpSpMkLst>
        </pc:grpChg>
        <pc:picChg chg="add mod">
          <ac:chgData name="Jeff Kowalczik" userId="9ebcb985-b04c-4260-b7cc-1706899660a6" providerId="ADAL" clId="{F87F30AE-8C48-414E-B808-F83FAB1DE40E}" dt="2023-05-07T23:50:53.669" v="227"/>
          <ac:picMkLst>
            <pc:docMk/>
            <pc:sldMk cId="2471233727" sldId="665"/>
            <ac:picMk id="3" creationId="{B028814B-3A16-5938-90F2-3A568AA499A4}"/>
          </ac:picMkLst>
        </pc:picChg>
      </pc:sldChg>
      <pc:sldChg chg="addSp delSp modSp mod setBg">
        <pc:chgData name="Jeff Kowalczik" userId="9ebcb985-b04c-4260-b7cc-1706899660a6" providerId="ADAL" clId="{F87F30AE-8C48-414E-B808-F83FAB1DE40E}" dt="2023-05-07T23:51:09.753" v="231"/>
        <pc:sldMkLst>
          <pc:docMk/>
          <pc:sldMk cId="460217624" sldId="666"/>
        </pc:sldMkLst>
        <pc:grpChg chg="del">
          <ac:chgData name="Jeff Kowalczik" userId="9ebcb985-b04c-4260-b7cc-1706899660a6" providerId="ADAL" clId="{F87F30AE-8C48-414E-B808-F83FAB1DE40E}" dt="2023-05-07T23:51:09.237" v="230" actId="478"/>
          <ac:grpSpMkLst>
            <pc:docMk/>
            <pc:sldMk cId="460217624" sldId="666"/>
            <ac:grpSpMk id="10" creationId="{D7864FE2-FE81-40BE-B2C4-71EF02B93D8D}"/>
          </ac:grpSpMkLst>
        </pc:grpChg>
        <pc:picChg chg="add mod">
          <ac:chgData name="Jeff Kowalczik" userId="9ebcb985-b04c-4260-b7cc-1706899660a6" providerId="ADAL" clId="{F87F30AE-8C48-414E-B808-F83FAB1DE40E}" dt="2023-05-07T23:51:09.753" v="231"/>
          <ac:picMkLst>
            <pc:docMk/>
            <pc:sldMk cId="460217624" sldId="666"/>
            <ac:picMk id="3" creationId="{C1993BD7-AFAD-5C90-C5A9-39D83958EDE0}"/>
          </ac:picMkLst>
        </pc:picChg>
      </pc:sldChg>
      <pc:sldChg chg="addSp delSp modSp new mod ord">
        <pc:chgData name="Jeff Kowalczik" userId="9ebcb985-b04c-4260-b7cc-1706899660a6" providerId="ADAL" clId="{F87F30AE-8C48-414E-B808-F83FAB1DE40E}" dt="2023-05-08T13:10:05.500" v="2023" actId="1076"/>
        <pc:sldMkLst>
          <pc:docMk/>
          <pc:sldMk cId="1141322232" sldId="668"/>
        </pc:sldMkLst>
        <pc:spChg chg="mod">
          <ac:chgData name="Jeff Kowalczik" userId="9ebcb985-b04c-4260-b7cc-1706899660a6" providerId="ADAL" clId="{F87F30AE-8C48-414E-B808-F83FAB1DE40E}" dt="2023-05-08T13:03:17.160" v="1898" actId="20577"/>
          <ac:spMkLst>
            <pc:docMk/>
            <pc:sldMk cId="1141322232" sldId="668"/>
            <ac:spMk id="2" creationId="{7D152DFE-E4A0-D3A2-CF79-7F0717E10C78}"/>
          </ac:spMkLst>
        </pc:spChg>
        <pc:spChg chg="del">
          <ac:chgData name="Jeff Kowalczik" userId="9ebcb985-b04c-4260-b7cc-1706899660a6" providerId="ADAL" clId="{F87F30AE-8C48-414E-B808-F83FAB1DE40E}" dt="2023-05-08T13:09:56.036" v="2018" actId="478"/>
          <ac:spMkLst>
            <pc:docMk/>
            <pc:sldMk cId="1141322232" sldId="668"/>
            <ac:spMk id="3" creationId="{E1E69C99-AD18-9E70-37BF-7217878A304D}"/>
          </ac:spMkLst>
        </pc:spChg>
        <pc:spChg chg="add mod">
          <ac:chgData name="Jeff Kowalczik" userId="9ebcb985-b04c-4260-b7cc-1706899660a6" providerId="ADAL" clId="{F87F30AE-8C48-414E-B808-F83FAB1DE40E}" dt="2023-05-08T13:10:05.500" v="2023" actId="1076"/>
          <ac:spMkLst>
            <pc:docMk/>
            <pc:sldMk cId="1141322232" sldId="668"/>
            <ac:spMk id="7" creationId="{8A9A8609-7438-9520-A36B-7213AE796F7D}"/>
          </ac:spMkLst>
        </pc:spChg>
        <pc:spChg chg="add mod">
          <ac:chgData name="Jeff Kowalczik" userId="9ebcb985-b04c-4260-b7cc-1706899660a6" providerId="ADAL" clId="{F87F30AE-8C48-414E-B808-F83FAB1DE40E}" dt="2023-05-08T13:10:03.341" v="2022" actId="1076"/>
          <ac:spMkLst>
            <pc:docMk/>
            <pc:sldMk cId="1141322232" sldId="668"/>
            <ac:spMk id="8" creationId="{4F644C24-BE69-5FE2-EF60-875C515FE82B}"/>
          </ac:spMkLst>
        </pc:spChg>
        <pc:picChg chg="add mod">
          <ac:chgData name="Jeff Kowalczik" userId="9ebcb985-b04c-4260-b7cc-1706899660a6" providerId="ADAL" clId="{F87F30AE-8C48-414E-B808-F83FAB1DE40E}" dt="2023-05-08T13:09:59.798" v="2020" actId="1076"/>
          <ac:picMkLst>
            <pc:docMk/>
            <pc:sldMk cId="1141322232" sldId="668"/>
            <ac:picMk id="4" creationId="{1661D298-57BD-57FA-6B5A-D6095528231C}"/>
          </ac:picMkLst>
        </pc:picChg>
        <pc:picChg chg="add mod modCrop">
          <ac:chgData name="Jeff Kowalczik" userId="9ebcb985-b04c-4260-b7cc-1706899660a6" providerId="ADAL" clId="{F87F30AE-8C48-414E-B808-F83FAB1DE40E}" dt="2023-05-08T13:10:00.934" v="2021" actId="1076"/>
          <ac:picMkLst>
            <pc:docMk/>
            <pc:sldMk cId="1141322232" sldId="668"/>
            <ac:picMk id="6" creationId="{6B8F4E2C-7D52-2929-B340-3127EAAE8BE7}"/>
          </ac:picMkLst>
        </pc:picChg>
      </pc:sldChg>
      <pc:sldChg chg="add">
        <pc:chgData name="Jeff Kowalczik" userId="9ebcb985-b04c-4260-b7cc-1706899660a6" providerId="ADAL" clId="{F87F30AE-8C48-414E-B808-F83FAB1DE40E}" dt="2023-05-03T16:59:34.946" v="17" actId="2890"/>
        <pc:sldMkLst>
          <pc:docMk/>
          <pc:sldMk cId="1037304540" sldId="669"/>
        </pc:sldMkLst>
      </pc:sldChg>
      <pc:sldChg chg="addSp modSp add mod ord">
        <pc:chgData name="Jeff Kowalczik" userId="9ebcb985-b04c-4260-b7cc-1706899660a6" providerId="ADAL" clId="{F87F30AE-8C48-414E-B808-F83FAB1DE40E}" dt="2023-05-03T17:01:59.726" v="80" actId="207"/>
        <pc:sldMkLst>
          <pc:docMk/>
          <pc:sldMk cId="2905081615" sldId="670"/>
        </pc:sldMkLst>
        <pc:spChg chg="mod">
          <ac:chgData name="Jeff Kowalczik" userId="9ebcb985-b04c-4260-b7cc-1706899660a6" providerId="ADAL" clId="{F87F30AE-8C48-414E-B808-F83FAB1DE40E}" dt="2023-05-03T17:01:17.683" v="74" actId="20577"/>
          <ac:spMkLst>
            <pc:docMk/>
            <pc:sldMk cId="2905081615" sldId="670"/>
            <ac:spMk id="2" creationId="{00000000-0000-0000-0000-000000000000}"/>
          </ac:spMkLst>
        </pc:spChg>
        <pc:spChg chg="add mod">
          <ac:chgData name="Jeff Kowalczik" userId="9ebcb985-b04c-4260-b7cc-1706899660a6" providerId="ADAL" clId="{F87F30AE-8C48-414E-B808-F83FAB1DE40E}" dt="2023-05-03T17:01:59.726" v="80" actId="207"/>
          <ac:spMkLst>
            <pc:docMk/>
            <pc:sldMk cId="2905081615" sldId="670"/>
            <ac:spMk id="3" creationId="{6BD8744E-B325-DEA7-8666-D74C83979A11}"/>
          </ac:spMkLst>
        </pc:spChg>
        <pc:spChg chg="mod">
          <ac:chgData name="Jeff Kowalczik" userId="9ebcb985-b04c-4260-b7cc-1706899660a6" providerId="ADAL" clId="{F87F30AE-8C48-414E-B808-F83FAB1DE40E}" dt="2023-05-03T17:01:26.083" v="75" actId="20577"/>
          <ac:spMkLst>
            <pc:docMk/>
            <pc:sldMk cId="2905081615" sldId="670"/>
            <ac:spMk id="4" creationId="{00000000-0000-0000-0000-000000000000}"/>
          </ac:spMkLst>
        </pc:spChg>
      </pc:sldChg>
      <pc:sldChg chg="addSp delSp modSp new mod ord modClrScheme chgLayout">
        <pc:chgData name="Jeff Kowalczik" userId="9ebcb985-b04c-4260-b7cc-1706899660a6" providerId="ADAL" clId="{F87F30AE-8C48-414E-B808-F83FAB1DE40E}" dt="2023-05-10T12:50:51.474" v="3131"/>
        <pc:sldMkLst>
          <pc:docMk/>
          <pc:sldMk cId="2091478064" sldId="671"/>
        </pc:sldMkLst>
        <pc:spChg chg="del mod ord">
          <ac:chgData name="Jeff Kowalczik" userId="9ebcb985-b04c-4260-b7cc-1706899660a6" providerId="ADAL" clId="{F87F30AE-8C48-414E-B808-F83FAB1DE40E}" dt="2023-05-03T17:02:36.103" v="82" actId="700"/>
          <ac:spMkLst>
            <pc:docMk/>
            <pc:sldMk cId="2091478064" sldId="671"/>
            <ac:spMk id="2" creationId="{F456FEEA-C96A-F725-BEE9-4C12FB41F2A0}"/>
          </ac:spMkLst>
        </pc:spChg>
        <pc:spChg chg="add mod ord">
          <ac:chgData name="Jeff Kowalczik" userId="9ebcb985-b04c-4260-b7cc-1706899660a6" providerId="ADAL" clId="{F87F30AE-8C48-414E-B808-F83FAB1DE40E}" dt="2023-05-10T12:40:48.492" v="2548" actId="20577"/>
          <ac:spMkLst>
            <pc:docMk/>
            <pc:sldMk cId="2091478064" sldId="671"/>
            <ac:spMk id="3" creationId="{ED0763BF-CE67-2ECA-CEBC-E1A4E77E88FA}"/>
          </ac:spMkLst>
        </pc:spChg>
        <pc:spChg chg="add mod ord">
          <ac:chgData name="Jeff Kowalczik" userId="9ebcb985-b04c-4260-b7cc-1706899660a6" providerId="ADAL" clId="{F87F30AE-8C48-414E-B808-F83FAB1DE40E}" dt="2023-05-10T12:47:40.265" v="3129" actId="20577"/>
          <ac:spMkLst>
            <pc:docMk/>
            <pc:sldMk cId="2091478064" sldId="671"/>
            <ac:spMk id="4" creationId="{E97C7AF3-214A-32D2-4B8F-5F08A2EFDF88}"/>
          </ac:spMkLst>
        </pc:spChg>
      </pc:sldChg>
      <pc:sldChg chg="add del setBg">
        <pc:chgData name="Jeff Kowalczik" userId="9ebcb985-b04c-4260-b7cc-1706899660a6" providerId="ADAL" clId="{F87F30AE-8C48-414E-B808-F83FAB1DE40E}" dt="2023-05-07T23:48:02.576" v="210"/>
        <pc:sldMkLst>
          <pc:docMk/>
          <pc:sldMk cId="279726701" sldId="672"/>
        </pc:sldMkLst>
      </pc:sldChg>
      <pc:sldChg chg="delSp modSp mod">
        <pc:chgData name="Jeff Kowalczik" userId="9ebcb985-b04c-4260-b7cc-1706899660a6" providerId="ADAL" clId="{F87F30AE-8C48-414E-B808-F83FAB1DE40E}" dt="2023-05-08T00:36:19.862" v="1012" actId="20577"/>
        <pc:sldMkLst>
          <pc:docMk/>
          <pc:sldMk cId="608945674" sldId="673"/>
        </pc:sldMkLst>
        <pc:spChg chg="mod">
          <ac:chgData name="Jeff Kowalczik" userId="9ebcb985-b04c-4260-b7cc-1706899660a6" providerId="ADAL" clId="{F87F30AE-8C48-414E-B808-F83FAB1DE40E}" dt="2023-05-08T00:36:19.862" v="1012" actId="20577"/>
          <ac:spMkLst>
            <pc:docMk/>
            <pc:sldMk cId="608945674" sldId="673"/>
            <ac:spMk id="4" creationId="{8FEEEF20-6FBD-40E5-ABDB-9A48A4AAF828}"/>
          </ac:spMkLst>
        </pc:spChg>
        <pc:graphicFrameChg chg="del">
          <ac:chgData name="Jeff Kowalczik" userId="9ebcb985-b04c-4260-b7cc-1706899660a6" providerId="ADAL" clId="{F87F30AE-8C48-414E-B808-F83FAB1DE40E}" dt="2023-05-08T00:31:51.538" v="919" actId="478"/>
          <ac:graphicFrameMkLst>
            <pc:docMk/>
            <pc:sldMk cId="608945674" sldId="673"/>
            <ac:graphicFrameMk id="3" creationId="{8D5C4074-DCFA-4309-9987-18D04599104C}"/>
          </ac:graphicFrameMkLst>
        </pc:graphicFrameChg>
      </pc:sldChg>
      <pc:sldChg chg="add del">
        <pc:chgData name="Jeff Kowalczik" userId="9ebcb985-b04c-4260-b7cc-1706899660a6" providerId="ADAL" clId="{F87F30AE-8C48-414E-B808-F83FAB1DE40E}" dt="2023-05-07T23:51:31.465" v="233"/>
        <pc:sldMkLst>
          <pc:docMk/>
          <pc:sldMk cId="1615942014" sldId="673"/>
        </pc:sldMkLst>
      </pc:sldChg>
      <pc:sldChg chg="add del setBg">
        <pc:chgData name="Jeff Kowalczik" userId="9ebcb985-b04c-4260-b7cc-1706899660a6" providerId="ADAL" clId="{F87F30AE-8C48-414E-B808-F83FAB1DE40E}" dt="2023-05-07T23:51:31.465" v="233"/>
        <pc:sldMkLst>
          <pc:docMk/>
          <pc:sldMk cId="307535841" sldId="674"/>
        </pc:sldMkLst>
      </pc:sldChg>
      <pc:sldChg chg="addSp modSp mod">
        <pc:chgData name="Jeff Kowalczik" userId="9ebcb985-b04c-4260-b7cc-1706899660a6" providerId="ADAL" clId="{F87F30AE-8C48-414E-B808-F83FAB1DE40E}" dt="2023-05-08T13:27:44.967" v="2179" actId="20577"/>
        <pc:sldMkLst>
          <pc:docMk/>
          <pc:sldMk cId="706657733" sldId="674"/>
        </pc:sldMkLst>
        <pc:spChg chg="add mod">
          <ac:chgData name="Jeff Kowalczik" userId="9ebcb985-b04c-4260-b7cc-1706899660a6" providerId="ADAL" clId="{F87F30AE-8C48-414E-B808-F83FAB1DE40E}" dt="2023-05-08T13:27:44.967" v="2179" actId="20577"/>
          <ac:spMkLst>
            <pc:docMk/>
            <pc:sldMk cId="706657733" sldId="674"/>
            <ac:spMk id="3" creationId="{87FC5CBB-96A1-7F6B-8A0E-733BE3CE5258}"/>
          </ac:spMkLst>
        </pc:spChg>
      </pc:sldChg>
      <pc:sldChg chg="add del setBg">
        <pc:chgData name="Jeff Kowalczik" userId="9ebcb985-b04c-4260-b7cc-1706899660a6" providerId="ADAL" clId="{F87F30AE-8C48-414E-B808-F83FAB1DE40E}" dt="2023-05-07T23:51:31.465" v="233"/>
        <pc:sldMkLst>
          <pc:docMk/>
          <pc:sldMk cId="1063415397" sldId="675"/>
        </pc:sldMkLst>
      </pc:sldChg>
      <pc:sldChg chg="del">
        <pc:chgData name="Jeff Kowalczik" userId="9ebcb985-b04c-4260-b7cc-1706899660a6" providerId="ADAL" clId="{F87F30AE-8C48-414E-B808-F83FAB1DE40E}" dt="2023-05-08T00:37:30.847" v="1103" actId="47"/>
        <pc:sldMkLst>
          <pc:docMk/>
          <pc:sldMk cId="3479704350" sldId="675"/>
        </pc:sldMkLst>
      </pc:sldChg>
      <pc:sldChg chg="addSp modSp mod">
        <pc:chgData name="Jeff Kowalczik" userId="9ebcb985-b04c-4260-b7cc-1706899660a6" providerId="ADAL" clId="{F87F30AE-8C48-414E-B808-F83FAB1DE40E}" dt="2023-05-08T13:29:20.716" v="2404" actId="6549"/>
        <pc:sldMkLst>
          <pc:docMk/>
          <pc:sldMk cId="1601834051" sldId="676"/>
        </pc:sldMkLst>
        <pc:spChg chg="add mod">
          <ac:chgData name="Jeff Kowalczik" userId="9ebcb985-b04c-4260-b7cc-1706899660a6" providerId="ADAL" clId="{F87F30AE-8C48-414E-B808-F83FAB1DE40E}" dt="2023-05-08T13:29:20.716" v="2404" actId="6549"/>
          <ac:spMkLst>
            <pc:docMk/>
            <pc:sldMk cId="1601834051" sldId="676"/>
            <ac:spMk id="3" creationId="{C1285BF5-ECDB-8CAC-0927-AA5F05E1EFD1}"/>
          </ac:spMkLst>
        </pc:spChg>
      </pc:sldChg>
      <pc:sldChg chg="add del setBg">
        <pc:chgData name="Jeff Kowalczik" userId="9ebcb985-b04c-4260-b7cc-1706899660a6" providerId="ADAL" clId="{F87F30AE-8C48-414E-B808-F83FAB1DE40E}" dt="2023-05-07T23:52:33.390" v="235"/>
        <pc:sldMkLst>
          <pc:docMk/>
          <pc:sldMk cId="3163314115" sldId="677"/>
        </pc:sldMkLst>
      </pc:sldChg>
      <pc:sldChg chg="del">
        <pc:chgData name="Jeff Kowalczik" userId="9ebcb985-b04c-4260-b7cc-1706899660a6" providerId="ADAL" clId="{F87F30AE-8C48-414E-B808-F83FAB1DE40E}" dt="2023-05-08T00:45:33.926" v="1293" actId="47"/>
        <pc:sldMkLst>
          <pc:docMk/>
          <pc:sldMk cId="3490145091" sldId="677"/>
        </pc:sldMkLst>
      </pc:sldChg>
      <pc:sldChg chg="add del setBg">
        <pc:chgData name="Jeff Kowalczik" userId="9ebcb985-b04c-4260-b7cc-1706899660a6" providerId="ADAL" clId="{F87F30AE-8C48-414E-B808-F83FAB1DE40E}" dt="2023-05-07T23:52:33.390" v="235"/>
        <pc:sldMkLst>
          <pc:docMk/>
          <pc:sldMk cId="1958562851" sldId="678"/>
        </pc:sldMkLst>
      </pc:sldChg>
      <pc:sldChg chg="del">
        <pc:chgData name="Jeff Kowalczik" userId="9ebcb985-b04c-4260-b7cc-1706899660a6" providerId="ADAL" clId="{F87F30AE-8C48-414E-B808-F83FAB1DE40E}" dt="2023-05-08T00:52:59.458" v="1661" actId="47"/>
        <pc:sldMkLst>
          <pc:docMk/>
          <pc:sldMk cId="368710766" sldId="679"/>
        </pc:sldMkLst>
      </pc:sldChg>
      <pc:sldChg chg="modSp add mod ord modAnim">
        <pc:chgData name="Jeff Kowalczik" userId="9ebcb985-b04c-4260-b7cc-1706899660a6" providerId="ADAL" clId="{F87F30AE-8C48-414E-B808-F83FAB1DE40E}" dt="2023-05-08T13:13:42.216" v="2028"/>
        <pc:sldMkLst>
          <pc:docMk/>
          <pc:sldMk cId="602907998" sldId="681"/>
        </pc:sldMkLst>
        <pc:spChg chg="mod">
          <ac:chgData name="Jeff Kowalczik" userId="9ebcb985-b04c-4260-b7cc-1706899660a6" providerId="ADAL" clId="{F87F30AE-8C48-414E-B808-F83FAB1DE40E}" dt="2023-05-08T00:29:08.473" v="916" actId="27636"/>
          <ac:spMkLst>
            <pc:docMk/>
            <pc:sldMk cId="602907998" sldId="681"/>
            <ac:spMk id="5" creationId="{0EB3A190-1E96-4C55-8797-B72D2DCC3CED}"/>
          </ac:spMkLst>
        </pc:spChg>
        <pc:spChg chg="mod">
          <ac:chgData name="Jeff Kowalczik" userId="9ebcb985-b04c-4260-b7cc-1706899660a6" providerId="ADAL" clId="{F87F30AE-8C48-414E-B808-F83FAB1DE40E}" dt="2023-05-08T00:30:57.087" v="918" actId="14100"/>
          <ac:spMkLst>
            <pc:docMk/>
            <pc:sldMk cId="602907998" sldId="681"/>
            <ac:spMk id="11" creationId="{A40911EE-1708-4E94-AFEC-6A1799B7F6FC}"/>
          </ac:spMkLst>
        </pc:spChg>
      </pc:sldChg>
      <pc:sldChg chg="add">
        <pc:chgData name="Jeff Kowalczik" userId="9ebcb985-b04c-4260-b7cc-1706899660a6" providerId="ADAL" clId="{F87F30AE-8C48-414E-B808-F83FAB1DE40E}" dt="2023-05-08T00:36:30.572" v="1013" actId="2890"/>
        <pc:sldMkLst>
          <pc:docMk/>
          <pc:sldMk cId="3914630147" sldId="682"/>
        </pc:sldMkLst>
      </pc:sldChg>
      <pc:sldChg chg="modSp mod">
        <pc:chgData name="Jeff Kowalczik" userId="9ebcb985-b04c-4260-b7cc-1706899660a6" providerId="ADAL" clId="{F87F30AE-8C48-414E-B808-F83FAB1DE40E}" dt="2023-05-08T00:44:28.229" v="1292" actId="20577"/>
        <pc:sldMkLst>
          <pc:docMk/>
          <pc:sldMk cId="351964619" sldId="683"/>
        </pc:sldMkLst>
        <pc:spChg chg="mod">
          <ac:chgData name="Jeff Kowalczik" userId="9ebcb985-b04c-4260-b7cc-1706899660a6" providerId="ADAL" clId="{F87F30AE-8C48-414E-B808-F83FAB1DE40E}" dt="2023-05-08T00:44:28.229" v="1292" actId="20577"/>
          <ac:spMkLst>
            <pc:docMk/>
            <pc:sldMk cId="351964619" sldId="683"/>
            <ac:spMk id="4" creationId="{8FEEEF20-6FBD-40E5-ABDB-9A48A4AAF828}"/>
          </ac:spMkLst>
        </pc:spChg>
      </pc:sldChg>
      <pc:sldChg chg="add del setBg">
        <pc:chgData name="Jeff Kowalczik" userId="9ebcb985-b04c-4260-b7cc-1706899660a6" providerId="ADAL" clId="{F87F30AE-8C48-414E-B808-F83FAB1DE40E}" dt="2023-05-08T00:37:20.534" v="1102"/>
        <pc:sldMkLst>
          <pc:docMk/>
          <pc:sldMk cId="3184916418" sldId="683"/>
        </pc:sldMkLst>
      </pc:sldChg>
      <pc:sldChg chg="modSp mod">
        <pc:chgData name="Jeff Kowalczik" userId="9ebcb985-b04c-4260-b7cc-1706899660a6" providerId="ADAL" clId="{F87F30AE-8C48-414E-B808-F83FAB1DE40E}" dt="2023-05-08T00:50:43.692" v="1660" actId="20577"/>
        <pc:sldMkLst>
          <pc:docMk/>
          <pc:sldMk cId="3227848498" sldId="684"/>
        </pc:sldMkLst>
        <pc:spChg chg="mod">
          <ac:chgData name="Jeff Kowalczik" userId="9ebcb985-b04c-4260-b7cc-1706899660a6" providerId="ADAL" clId="{F87F30AE-8C48-414E-B808-F83FAB1DE40E}" dt="2023-05-08T00:50:43.692" v="1660" actId="20577"/>
          <ac:spMkLst>
            <pc:docMk/>
            <pc:sldMk cId="3227848498" sldId="684"/>
            <ac:spMk id="4" creationId="{8FEEEF20-6FBD-40E5-ABDB-9A48A4AAF828}"/>
          </ac:spMkLst>
        </pc:spChg>
      </pc:sldChg>
      <pc:sldChg chg="modSp mod">
        <pc:chgData name="Jeff Kowalczik" userId="9ebcb985-b04c-4260-b7cc-1706899660a6" providerId="ADAL" clId="{F87F30AE-8C48-414E-B808-F83FAB1DE40E}" dt="2023-05-08T13:36:39.243" v="2487" actId="20577"/>
        <pc:sldMkLst>
          <pc:docMk/>
          <pc:sldMk cId="4092169155" sldId="685"/>
        </pc:sldMkLst>
        <pc:spChg chg="mod">
          <ac:chgData name="Jeff Kowalczik" userId="9ebcb985-b04c-4260-b7cc-1706899660a6" providerId="ADAL" clId="{F87F30AE-8C48-414E-B808-F83FAB1DE40E}" dt="2023-05-08T13:36:39.243" v="2487" actId="20577"/>
          <ac:spMkLst>
            <pc:docMk/>
            <pc:sldMk cId="4092169155" sldId="685"/>
            <ac:spMk id="4" creationId="{8FEEEF20-6FBD-40E5-ABDB-9A48A4AAF828}"/>
          </ac:spMkLst>
        </pc:spChg>
      </pc:sldChg>
      <pc:sldChg chg="modSp add mod ord">
        <pc:chgData name="Jeff Kowalczik" userId="9ebcb985-b04c-4260-b7cc-1706899660a6" providerId="ADAL" clId="{F87F30AE-8C48-414E-B808-F83FAB1DE40E}" dt="2023-05-08T13:02:18.766" v="1804" actId="20578"/>
        <pc:sldMkLst>
          <pc:docMk/>
          <pc:sldMk cId="1360952188" sldId="686"/>
        </pc:sldMkLst>
        <pc:spChg chg="mod">
          <ac:chgData name="Jeff Kowalczik" userId="9ebcb985-b04c-4260-b7cc-1706899660a6" providerId="ADAL" clId="{F87F30AE-8C48-414E-B808-F83FAB1DE40E}" dt="2023-05-08T13:01:26.593" v="1800" actId="1076"/>
          <ac:spMkLst>
            <pc:docMk/>
            <pc:sldMk cId="1360952188" sldId="686"/>
            <ac:spMk id="3" creationId="{4A091621-3630-4732-A562-2D458B4856A5}"/>
          </ac:spMkLst>
        </pc:spChg>
      </pc:sldChg>
    </pc:docChg>
  </pc:docChgLst>
  <pc:docChgLst>
    <pc:chgData name="Jeff Kowalczik" userId="9ebcb985-b04c-4260-b7cc-1706899660a6" providerId="ADAL" clId="{B97647A1-DF5C-491E-AD37-EC0D7F70BB6F}"/>
    <pc:docChg chg="undo custSel addSld delSld modSld modSection">
      <pc:chgData name="Jeff Kowalczik" userId="9ebcb985-b04c-4260-b7cc-1706899660a6" providerId="ADAL" clId="{B97647A1-DF5C-491E-AD37-EC0D7F70BB6F}" dt="2023-05-16T12:41:26.401" v="92" actId="47"/>
      <pc:docMkLst>
        <pc:docMk/>
      </pc:docMkLst>
      <pc:sldChg chg="del">
        <pc:chgData name="Jeff Kowalczik" userId="9ebcb985-b04c-4260-b7cc-1706899660a6" providerId="ADAL" clId="{B97647A1-DF5C-491E-AD37-EC0D7F70BB6F}" dt="2023-05-16T12:41:26.401" v="92" actId="47"/>
        <pc:sldMkLst>
          <pc:docMk/>
          <pc:sldMk cId="3716011830" sldId="691"/>
        </pc:sldMkLst>
      </pc:sldChg>
      <pc:sldChg chg="addSp delSp modSp add mod">
        <pc:chgData name="Jeff Kowalczik" userId="9ebcb985-b04c-4260-b7cc-1706899660a6" providerId="ADAL" clId="{B97647A1-DF5C-491E-AD37-EC0D7F70BB6F}" dt="2023-05-16T12:41:21.941" v="91"/>
        <pc:sldMkLst>
          <pc:docMk/>
          <pc:sldMk cId="3476321615" sldId="694"/>
        </pc:sldMkLst>
        <pc:spChg chg="del">
          <ac:chgData name="Jeff Kowalczik" userId="9ebcb985-b04c-4260-b7cc-1706899660a6" providerId="ADAL" clId="{B97647A1-DF5C-491E-AD37-EC0D7F70BB6F}" dt="2023-05-16T12:37:52.649" v="47" actId="21"/>
          <ac:spMkLst>
            <pc:docMk/>
            <pc:sldMk cId="3476321615" sldId="694"/>
            <ac:spMk id="4" creationId="{F77C4B7A-02AA-1612-65F0-222318E51300}"/>
          </ac:spMkLst>
        </pc:spChg>
        <pc:spChg chg="del">
          <ac:chgData name="Jeff Kowalczik" userId="9ebcb985-b04c-4260-b7cc-1706899660a6" providerId="ADAL" clId="{B97647A1-DF5C-491E-AD37-EC0D7F70BB6F}" dt="2023-05-16T12:37:54.132" v="48" actId="21"/>
          <ac:spMkLst>
            <pc:docMk/>
            <pc:sldMk cId="3476321615" sldId="694"/>
            <ac:spMk id="5" creationId="{0A696B23-4CAE-52F8-ECE7-E0ECC4A0DB17}"/>
          </ac:spMkLst>
        </pc:spChg>
        <pc:spChg chg="del">
          <ac:chgData name="Jeff Kowalczik" userId="9ebcb985-b04c-4260-b7cc-1706899660a6" providerId="ADAL" clId="{B97647A1-DF5C-491E-AD37-EC0D7F70BB6F}" dt="2023-05-16T12:37:55.652" v="49" actId="21"/>
          <ac:spMkLst>
            <pc:docMk/>
            <pc:sldMk cId="3476321615" sldId="694"/>
            <ac:spMk id="6" creationId="{72AEE2BB-DB4E-41D5-9178-FA37E928327B}"/>
          </ac:spMkLst>
        </pc:spChg>
        <pc:spChg chg="del">
          <ac:chgData name="Jeff Kowalczik" userId="9ebcb985-b04c-4260-b7cc-1706899660a6" providerId="ADAL" clId="{B97647A1-DF5C-491E-AD37-EC0D7F70BB6F}" dt="2023-05-16T12:40:20.527" v="85" actId="478"/>
          <ac:spMkLst>
            <pc:docMk/>
            <pc:sldMk cId="3476321615" sldId="694"/>
            <ac:spMk id="10" creationId="{0B3BF319-D22F-CE63-0D98-617C0D4D3DDD}"/>
          </ac:spMkLst>
        </pc:spChg>
        <pc:spChg chg="del">
          <ac:chgData name="Jeff Kowalczik" userId="9ebcb985-b04c-4260-b7cc-1706899660a6" providerId="ADAL" clId="{B97647A1-DF5C-491E-AD37-EC0D7F70BB6F}" dt="2023-05-16T12:40:20.527" v="85" actId="478"/>
          <ac:spMkLst>
            <pc:docMk/>
            <pc:sldMk cId="3476321615" sldId="694"/>
            <ac:spMk id="11" creationId="{9794892D-D51F-7A93-C45F-1E43C45E4234}"/>
          </ac:spMkLst>
        </pc:spChg>
        <pc:spChg chg="del">
          <ac:chgData name="Jeff Kowalczik" userId="9ebcb985-b04c-4260-b7cc-1706899660a6" providerId="ADAL" clId="{B97647A1-DF5C-491E-AD37-EC0D7F70BB6F}" dt="2023-05-16T12:40:20.527" v="85" actId="478"/>
          <ac:spMkLst>
            <pc:docMk/>
            <pc:sldMk cId="3476321615" sldId="694"/>
            <ac:spMk id="12" creationId="{C7779DA4-F2EB-0AA3-4EB5-B802EFF76398}"/>
          </ac:spMkLst>
        </pc:spChg>
        <pc:spChg chg="mod">
          <ac:chgData name="Jeff Kowalczik" userId="9ebcb985-b04c-4260-b7cc-1706899660a6" providerId="ADAL" clId="{B97647A1-DF5C-491E-AD37-EC0D7F70BB6F}" dt="2023-05-16T12:38:45.246" v="63" actId="1076"/>
          <ac:spMkLst>
            <pc:docMk/>
            <pc:sldMk cId="3476321615" sldId="694"/>
            <ac:spMk id="14" creationId="{F1F1496B-EAF7-05BC-09B5-6EBE45DD8B50}"/>
          </ac:spMkLst>
        </pc:spChg>
        <pc:picChg chg="add del">
          <ac:chgData name="Jeff Kowalczik" userId="9ebcb985-b04c-4260-b7cc-1706899660a6" providerId="ADAL" clId="{B97647A1-DF5C-491E-AD37-EC0D7F70BB6F}" dt="2023-05-16T12:32:57.452" v="2" actId="22"/>
          <ac:picMkLst>
            <pc:docMk/>
            <pc:sldMk cId="3476321615" sldId="694"/>
            <ac:picMk id="7" creationId="{85499F96-1DDE-D572-DE6A-C9D1875E89E4}"/>
          </ac:picMkLst>
        </pc:picChg>
        <pc:picChg chg="add mod ord modCrop">
          <ac:chgData name="Jeff Kowalczik" userId="9ebcb985-b04c-4260-b7cc-1706899660a6" providerId="ADAL" clId="{B97647A1-DF5C-491E-AD37-EC0D7F70BB6F}" dt="2023-05-16T12:40:40.474" v="86"/>
          <ac:picMkLst>
            <pc:docMk/>
            <pc:sldMk cId="3476321615" sldId="694"/>
            <ac:picMk id="9" creationId="{420924E9-0082-1613-05D4-8782147C5C61}"/>
          </ac:picMkLst>
        </pc:picChg>
        <pc:picChg chg="add mod ord modCrop">
          <ac:chgData name="Jeff Kowalczik" userId="9ebcb985-b04c-4260-b7cc-1706899660a6" providerId="ADAL" clId="{B97647A1-DF5C-491E-AD37-EC0D7F70BB6F}" dt="2023-05-16T12:40:46.625" v="87"/>
          <ac:picMkLst>
            <pc:docMk/>
            <pc:sldMk cId="3476321615" sldId="694"/>
            <ac:picMk id="15" creationId="{56B0FF3B-39E8-3EA9-8217-FF1D4D823A3E}"/>
          </ac:picMkLst>
        </pc:picChg>
        <pc:picChg chg="add mod ord modCrop">
          <ac:chgData name="Jeff Kowalczik" userId="9ebcb985-b04c-4260-b7cc-1706899660a6" providerId="ADAL" clId="{B97647A1-DF5C-491E-AD37-EC0D7F70BB6F}" dt="2023-05-16T12:40:57.798" v="88"/>
          <ac:picMkLst>
            <pc:docMk/>
            <pc:sldMk cId="3476321615" sldId="694"/>
            <ac:picMk id="19" creationId="{5363456E-6014-33FE-31B4-2224CC1E2F54}"/>
          </ac:picMkLst>
        </pc:picChg>
        <pc:picChg chg="add mod ord modCrop">
          <ac:chgData name="Jeff Kowalczik" userId="9ebcb985-b04c-4260-b7cc-1706899660a6" providerId="ADAL" clId="{B97647A1-DF5C-491E-AD37-EC0D7F70BB6F}" dt="2023-05-16T12:41:08.475" v="89"/>
          <ac:picMkLst>
            <pc:docMk/>
            <pc:sldMk cId="3476321615" sldId="694"/>
            <ac:picMk id="23" creationId="{E5515BE7-65AC-49D9-1F65-5A5120FA7ADB}"/>
          </ac:picMkLst>
        </pc:picChg>
        <pc:picChg chg="add mod ord modCrop">
          <ac:chgData name="Jeff Kowalczik" userId="9ebcb985-b04c-4260-b7cc-1706899660a6" providerId="ADAL" clId="{B97647A1-DF5C-491E-AD37-EC0D7F70BB6F}" dt="2023-05-16T12:41:15.151" v="90"/>
          <ac:picMkLst>
            <pc:docMk/>
            <pc:sldMk cId="3476321615" sldId="694"/>
            <ac:picMk id="26" creationId="{D2F77C3D-6564-BA0C-F330-E1F277DFD142}"/>
          </ac:picMkLst>
        </pc:picChg>
        <pc:picChg chg="add mod ord modCrop">
          <ac:chgData name="Jeff Kowalczik" userId="9ebcb985-b04c-4260-b7cc-1706899660a6" providerId="ADAL" clId="{B97647A1-DF5C-491E-AD37-EC0D7F70BB6F}" dt="2023-05-16T12:41:21.941" v="91"/>
          <ac:picMkLst>
            <pc:docMk/>
            <pc:sldMk cId="3476321615" sldId="694"/>
            <ac:picMk id="28" creationId="{E71834F4-4486-8FE8-7C22-9A3CAB59CC7B}"/>
          </ac:picMkLst>
        </pc:picChg>
        <pc:picChg chg="add mod">
          <ac:chgData name="Jeff Kowalczik" userId="9ebcb985-b04c-4260-b7cc-1706899660a6" providerId="ADAL" clId="{B97647A1-DF5C-491E-AD37-EC0D7F70BB6F}" dt="2023-05-16T12:38:00.221" v="51" actId="571"/>
          <ac:picMkLst>
            <pc:docMk/>
            <pc:sldMk cId="3476321615" sldId="694"/>
            <ac:picMk id="29" creationId="{37878B47-90DD-4528-53A4-8EEFB94EA910}"/>
          </ac:picMkLst>
        </pc:picChg>
        <pc:picChg chg="add mod">
          <ac:chgData name="Jeff Kowalczik" userId="9ebcb985-b04c-4260-b7cc-1706899660a6" providerId="ADAL" clId="{B97647A1-DF5C-491E-AD37-EC0D7F70BB6F}" dt="2023-05-16T12:38:00.221" v="51" actId="571"/>
          <ac:picMkLst>
            <pc:docMk/>
            <pc:sldMk cId="3476321615" sldId="694"/>
            <ac:picMk id="30" creationId="{BFBF42AC-ECBD-3B77-A30B-09657D91FCA3}"/>
          </ac:picMkLst>
        </pc:picChg>
        <pc:picChg chg="add mod">
          <ac:chgData name="Jeff Kowalczik" userId="9ebcb985-b04c-4260-b7cc-1706899660a6" providerId="ADAL" clId="{B97647A1-DF5C-491E-AD37-EC0D7F70BB6F}" dt="2023-05-16T12:38:00.221" v="51" actId="571"/>
          <ac:picMkLst>
            <pc:docMk/>
            <pc:sldMk cId="3476321615" sldId="694"/>
            <ac:picMk id="31" creationId="{A33E0F7A-5CB7-F0E1-D5CF-85AA72524667}"/>
          </ac:picMkLst>
        </pc:picChg>
      </pc:sldChg>
    </pc:docChg>
  </pc:docChgLst>
  <pc:docChgLst>
    <pc:chgData name="Jeff Kowalczik" userId="9ebcb985-b04c-4260-b7cc-1706899660a6" providerId="ADAL" clId="{0FCB998F-411B-47C4-94E1-DB05C8BB6406}"/>
    <pc:docChg chg="undo redo custSel modSld">
      <pc:chgData name="Jeff Kowalczik" userId="9ebcb985-b04c-4260-b7cc-1706899660a6" providerId="ADAL" clId="{0FCB998F-411B-47C4-94E1-DB05C8BB6406}" dt="2023-10-04T16:29:32.729" v="150" actId="1035"/>
      <pc:docMkLst>
        <pc:docMk/>
      </pc:docMkLst>
      <pc:sldChg chg="addSp delSp modSp mod">
        <pc:chgData name="Jeff Kowalczik" userId="9ebcb985-b04c-4260-b7cc-1706899660a6" providerId="ADAL" clId="{0FCB998F-411B-47C4-94E1-DB05C8BB6406}" dt="2023-09-18T16:33:49.246" v="2" actId="1076"/>
        <pc:sldMkLst>
          <pc:docMk/>
          <pc:sldMk cId="3769040319" sldId="626"/>
        </pc:sldMkLst>
        <pc:picChg chg="del">
          <ac:chgData name="Jeff Kowalczik" userId="9ebcb985-b04c-4260-b7cc-1706899660a6" providerId="ADAL" clId="{0FCB998F-411B-47C4-94E1-DB05C8BB6406}" dt="2023-09-18T16:33:17.824" v="0" actId="478"/>
          <ac:picMkLst>
            <pc:docMk/>
            <pc:sldMk cId="3769040319" sldId="626"/>
            <ac:picMk id="4" creationId="{4358EE3D-3749-4949-8524-FA5DE3B6F112}"/>
          </ac:picMkLst>
        </pc:picChg>
        <pc:picChg chg="add mod">
          <ac:chgData name="Jeff Kowalczik" userId="9ebcb985-b04c-4260-b7cc-1706899660a6" providerId="ADAL" clId="{0FCB998F-411B-47C4-94E1-DB05C8BB6406}" dt="2023-09-18T16:33:49.246" v="2" actId="1076"/>
          <ac:picMkLst>
            <pc:docMk/>
            <pc:sldMk cId="3769040319" sldId="626"/>
            <ac:picMk id="6" creationId="{A85ACDF1-79EB-CF96-93EB-6CC5FE509865}"/>
          </ac:picMkLst>
        </pc:picChg>
      </pc:sldChg>
      <pc:sldChg chg="addSp delSp modSp mod">
        <pc:chgData name="Jeff Kowalczik" userId="9ebcb985-b04c-4260-b7cc-1706899660a6" providerId="ADAL" clId="{0FCB998F-411B-47C4-94E1-DB05C8BB6406}" dt="2023-10-04T16:29:32.729" v="150" actId="1035"/>
        <pc:sldMkLst>
          <pc:docMk/>
          <pc:sldMk cId="3476321615" sldId="694"/>
        </pc:sldMkLst>
        <pc:spChg chg="add mod">
          <ac:chgData name="Jeff Kowalczik" userId="9ebcb985-b04c-4260-b7cc-1706899660a6" providerId="ADAL" clId="{0FCB998F-411B-47C4-94E1-DB05C8BB6406}" dt="2023-10-04T16:29:32.729" v="150" actId="1035"/>
          <ac:spMkLst>
            <pc:docMk/>
            <pc:sldMk cId="3476321615" sldId="694"/>
            <ac:spMk id="7" creationId="{4E48EF28-6B43-6E19-7005-AC1D7E3792EA}"/>
          </ac:spMkLst>
        </pc:spChg>
        <pc:spChg chg="add mod">
          <ac:chgData name="Jeff Kowalczik" userId="9ebcb985-b04c-4260-b7cc-1706899660a6" providerId="ADAL" clId="{0FCB998F-411B-47C4-94E1-DB05C8BB6406}" dt="2023-10-04T16:29:32.729" v="150" actId="1035"/>
          <ac:spMkLst>
            <pc:docMk/>
            <pc:sldMk cId="3476321615" sldId="694"/>
            <ac:spMk id="8" creationId="{49BEB07B-A2C1-2C97-6437-92B4C8C3FCB9}"/>
          </ac:spMkLst>
        </pc:spChg>
        <pc:spChg chg="add mod">
          <ac:chgData name="Jeff Kowalczik" userId="9ebcb985-b04c-4260-b7cc-1706899660a6" providerId="ADAL" clId="{0FCB998F-411B-47C4-94E1-DB05C8BB6406}" dt="2023-10-04T16:29:32.729" v="150" actId="1035"/>
          <ac:spMkLst>
            <pc:docMk/>
            <pc:sldMk cId="3476321615" sldId="694"/>
            <ac:spMk id="9" creationId="{24DD96D3-D7DA-9FCB-73AD-255BE35F919D}"/>
          </ac:spMkLst>
        </pc:spChg>
        <pc:spChg chg="add mod">
          <ac:chgData name="Jeff Kowalczik" userId="9ebcb985-b04c-4260-b7cc-1706899660a6" providerId="ADAL" clId="{0FCB998F-411B-47C4-94E1-DB05C8BB6406}" dt="2023-10-04T16:29:30.362" v="147" actId="571"/>
          <ac:spMkLst>
            <pc:docMk/>
            <pc:sldMk cId="3476321615" sldId="694"/>
            <ac:spMk id="10" creationId="{EE3B0A57-3747-4052-EA99-A17E9863640E}"/>
          </ac:spMkLst>
        </pc:spChg>
        <pc:spChg chg="add mod">
          <ac:chgData name="Jeff Kowalczik" userId="9ebcb985-b04c-4260-b7cc-1706899660a6" providerId="ADAL" clId="{0FCB998F-411B-47C4-94E1-DB05C8BB6406}" dt="2023-10-04T16:23:47.815" v="132" actId="20577"/>
          <ac:spMkLst>
            <pc:docMk/>
            <pc:sldMk cId="3476321615" sldId="694"/>
            <ac:spMk id="11" creationId="{EE28515D-44E5-B596-AB7F-5C2A32C7C6C8}"/>
          </ac:spMkLst>
        </pc:spChg>
        <pc:spChg chg="add mod">
          <ac:chgData name="Jeff Kowalczik" userId="9ebcb985-b04c-4260-b7cc-1706899660a6" providerId="ADAL" clId="{0FCB998F-411B-47C4-94E1-DB05C8BB6406}" dt="2023-10-04T16:29:30.362" v="147" actId="571"/>
          <ac:spMkLst>
            <pc:docMk/>
            <pc:sldMk cId="3476321615" sldId="694"/>
            <ac:spMk id="12" creationId="{31984BCB-5F35-8023-071F-54BDE88C7234}"/>
          </ac:spMkLst>
        </pc:spChg>
        <pc:spChg chg="add mod">
          <ac:chgData name="Jeff Kowalczik" userId="9ebcb985-b04c-4260-b7cc-1706899660a6" providerId="ADAL" clId="{0FCB998F-411B-47C4-94E1-DB05C8BB6406}" dt="2023-10-04T16:29:30.362" v="147" actId="571"/>
          <ac:spMkLst>
            <pc:docMk/>
            <pc:sldMk cId="3476321615" sldId="694"/>
            <ac:spMk id="13" creationId="{F32BA500-2BCC-C1FF-FC10-ADE43A9A4499}"/>
          </ac:spMkLst>
        </pc:spChg>
        <pc:spChg chg="del mod">
          <ac:chgData name="Jeff Kowalczik" userId="9ebcb985-b04c-4260-b7cc-1706899660a6" providerId="ADAL" clId="{0FCB998F-411B-47C4-94E1-DB05C8BB6406}" dt="2023-10-04T14:28:54.860" v="49" actId="478"/>
          <ac:spMkLst>
            <pc:docMk/>
            <pc:sldMk cId="3476321615" sldId="694"/>
            <ac:spMk id="14" creationId="{F1F1496B-EAF7-05BC-09B5-6EBE45DD8B50}"/>
          </ac:spMkLst>
        </pc:spChg>
        <pc:spChg chg="del mod">
          <ac:chgData name="Jeff Kowalczik" userId="9ebcb985-b04c-4260-b7cc-1706899660a6" providerId="ADAL" clId="{0FCB998F-411B-47C4-94E1-DB05C8BB6406}" dt="2023-10-04T14:28:57.174" v="50" actId="478"/>
          <ac:spMkLst>
            <pc:docMk/>
            <pc:sldMk cId="3476321615" sldId="694"/>
            <ac:spMk id="16" creationId="{A082DBB1-9A70-5133-5AC1-21B4C7FF71BC}"/>
          </ac:spMkLst>
        </pc:spChg>
        <pc:spChg chg="del mod">
          <ac:chgData name="Jeff Kowalczik" userId="9ebcb985-b04c-4260-b7cc-1706899660a6" providerId="ADAL" clId="{0FCB998F-411B-47C4-94E1-DB05C8BB6406}" dt="2023-10-04T14:28:58.594" v="51" actId="478"/>
          <ac:spMkLst>
            <pc:docMk/>
            <pc:sldMk cId="3476321615" sldId="694"/>
            <ac:spMk id="18" creationId="{491B5F53-3D24-906A-9652-C3161F6D0021}"/>
          </ac:spMkLst>
        </pc:spChg>
        <pc:spChg chg="add del">
          <ac:chgData name="Jeff Kowalczik" userId="9ebcb985-b04c-4260-b7cc-1706899660a6" providerId="ADAL" clId="{0FCB998F-411B-47C4-94E1-DB05C8BB6406}" dt="2023-09-18T17:20:53.388" v="6" actId="478"/>
          <ac:spMkLst>
            <pc:docMk/>
            <pc:sldMk cId="3476321615" sldId="694"/>
            <ac:spMk id="20" creationId="{391BE433-C6E6-FECA-DCDB-F5346923DC45}"/>
          </ac:spMkLst>
        </pc:spChg>
        <pc:spChg chg="add del">
          <ac:chgData name="Jeff Kowalczik" userId="9ebcb985-b04c-4260-b7cc-1706899660a6" providerId="ADAL" clId="{0FCB998F-411B-47C4-94E1-DB05C8BB6406}" dt="2023-09-18T17:20:53.388" v="6" actId="478"/>
          <ac:spMkLst>
            <pc:docMk/>
            <pc:sldMk cId="3476321615" sldId="694"/>
            <ac:spMk id="22" creationId="{C91F13C7-2161-5F38-335A-01BB4883D148}"/>
          </ac:spMkLst>
        </pc:spChg>
        <pc:spChg chg="mod">
          <ac:chgData name="Jeff Kowalczik" userId="9ebcb985-b04c-4260-b7cc-1706899660a6" providerId="ADAL" clId="{0FCB998F-411B-47C4-94E1-DB05C8BB6406}" dt="2023-10-04T16:29:32.729" v="150" actId="1035"/>
          <ac:spMkLst>
            <pc:docMk/>
            <pc:sldMk cId="3476321615" sldId="694"/>
            <ac:spMk id="24" creationId="{F2A60947-36B2-A3F4-5134-31987EF92859}"/>
          </ac:spMkLst>
        </pc:spChg>
        <pc:picChg chg="add mod">
          <ac:chgData name="Jeff Kowalczik" userId="9ebcb985-b04c-4260-b7cc-1706899660a6" providerId="ADAL" clId="{0FCB998F-411B-47C4-94E1-DB05C8BB6406}" dt="2023-10-04T16:22:54.367" v="90" actId="1076"/>
          <ac:picMkLst>
            <pc:docMk/>
            <pc:sldMk cId="3476321615" sldId="694"/>
            <ac:picMk id="3" creationId="{D82D763D-41FE-EFCE-A1FD-7650DE1466AA}"/>
          </ac:picMkLst>
        </pc:picChg>
        <pc:picChg chg="add mod">
          <ac:chgData name="Jeff Kowalczik" userId="9ebcb985-b04c-4260-b7cc-1706899660a6" providerId="ADAL" clId="{0FCB998F-411B-47C4-94E1-DB05C8BB6406}" dt="2023-10-04T16:22:48.449" v="89" actId="1076"/>
          <ac:picMkLst>
            <pc:docMk/>
            <pc:sldMk cId="3476321615" sldId="694"/>
            <ac:picMk id="4" creationId="{416E4E1D-6194-84D2-D3F0-4C5CAF9B075F}"/>
          </ac:picMkLst>
        </pc:picChg>
        <pc:picChg chg="add mod">
          <ac:chgData name="Jeff Kowalczik" userId="9ebcb985-b04c-4260-b7cc-1706899660a6" providerId="ADAL" clId="{0FCB998F-411B-47C4-94E1-DB05C8BB6406}" dt="2023-10-04T16:22:48.449" v="89" actId="1076"/>
          <ac:picMkLst>
            <pc:docMk/>
            <pc:sldMk cId="3476321615" sldId="694"/>
            <ac:picMk id="5" creationId="{83C065BA-56B6-1AE2-F252-24D2536D80FD}"/>
          </ac:picMkLst>
        </pc:picChg>
        <pc:picChg chg="add mod">
          <ac:chgData name="Jeff Kowalczik" userId="9ebcb985-b04c-4260-b7cc-1706899660a6" providerId="ADAL" clId="{0FCB998F-411B-47C4-94E1-DB05C8BB6406}" dt="2023-10-04T16:22:48.449" v="89" actId="1076"/>
          <ac:picMkLst>
            <pc:docMk/>
            <pc:sldMk cId="3476321615" sldId="694"/>
            <ac:picMk id="6" creationId="{4DD90D54-EC20-FC47-BA87-0D62D3A74705}"/>
          </ac:picMkLst>
        </pc:picChg>
        <pc:picChg chg="del mod">
          <ac:chgData name="Jeff Kowalczik" userId="9ebcb985-b04c-4260-b7cc-1706899660a6" providerId="ADAL" clId="{0FCB998F-411B-47C4-94E1-DB05C8BB6406}" dt="2023-10-04T14:29:09.659" v="55" actId="478"/>
          <ac:picMkLst>
            <pc:docMk/>
            <pc:sldMk cId="3476321615" sldId="694"/>
            <ac:picMk id="9" creationId="{420924E9-0082-1613-05D4-8782147C5C61}"/>
          </ac:picMkLst>
        </pc:picChg>
        <pc:picChg chg="add del mod">
          <ac:chgData name="Jeff Kowalczik" userId="9ebcb985-b04c-4260-b7cc-1706899660a6" providerId="ADAL" clId="{0FCB998F-411B-47C4-94E1-DB05C8BB6406}" dt="2023-10-04T16:22:34.532" v="88" actId="478"/>
          <ac:picMkLst>
            <pc:docMk/>
            <pc:sldMk cId="3476321615" sldId="694"/>
            <ac:picMk id="10" creationId="{70757990-DD86-A486-6E3A-FA7F2CCE069A}"/>
          </ac:picMkLst>
        </pc:picChg>
        <pc:picChg chg="del mod">
          <ac:chgData name="Jeff Kowalczik" userId="9ebcb985-b04c-4260-b7cc-1706899660a6" providerId="ADAL" clId="{0FCB998F-411B-47C4-94E1-DB05C8BB6406}" dt="2023-10-04T14:29:13.052" v="57" actId="478"/>
          <ac:picMkLst>
            <pc:docMk/>
            <pc:sldMk cId="3476321615" sldId="694"/>
            <ac:picMk id="15" creationId="{56B0FF3B-39E8-3EA9-8217-FF1D4D823A3E}"/>
          </ac:picMkLst>
        </pc:picChg>
        <pc:picChg chg="del mod">
          <ac:chgData name="Jeff Kowalczik" userId="9ebcb985-b04c-4260-b7cc-1706899660a6" providerId="ADAL" clId="{0FCB998F-411B-47C4-94E1-DB05C8BB6406}" dt="2023-10-04T14:29:12.087" v="56" actId="478"/>
          <ac:picMkLst>
            <pc:docMk/>
            <pc:sldMk cId="3476321615" sldId="694"/>
            <ac:picMk id="19" creationId="{5363456E-6014-33FE-31B4-2224CC1E2F54}"/>
          </ac:picMkLst>
        </pc:picChg>
        <pc:picChg chg="add del">
          <ac:chgData name="Jeff Kowalczik" userId="9ebcb985-b04c-4260-b7cc-1706899660a6" providerId="ADAL" clId="{0FCB998F-411B-47C4-94E1-DB05C8BB6406}" dt="2023-09-18T17:20:53.388" v="6" actId="478"/>
          <ac:picMkLst>
            <pc:docMk/>
            <pc:sldMk cId="3476321615" sldId="694"/>
            <ac:picMk id="23" creationId="{E5515BE7-65AC-49D9-1F65-5A5120FA7ADB}"/>
          </ac:picMkLst>
        </pc:picChg>
        <pc:picChg chg="add del">
          <ac:chgData name="Jeff Kowalczik" userId="9ebcb985-b04c-4260-b7cc-1706899660a6" providerId="ADAL" clId="{0FCB998F-411B-47C4-94E1-DB05C8BB6406}" dt="2023-09-18T17:20:53.388" v="6" actId="478"/>
          <ac:picMkLst>
            <pc:docMk/>
            <pc:sldMk cId="3476321615" sldId="694"/>
            <ac:picMk id="26" creationId="{D2F77C3D-6564-BA0C-F330-E1F277DFD142}"/>
          </ac:picMkLst>
        </pc:picChg>
        <pc:picChg chg="del mod">
          <ac:chgData name="Jeff Kowalczik" userId="9ebcb985-b04c-4260-b7cc-1706899660a6" providerId="ADAL" clId="{0FCB998F-411B-47C4-94E1-DB05C8BB6406}" dt="2023-10-04T14:29:13.742" v="58" actId="478"/>
          <ac:picMkLst>
            <pc:docMk/>
            <pc:sldMk cId="3476321615" sldId="694"/>
            <ac:picMk id="28" creationId="{E71834F4-4486-8FE8-7C22-9A3CAB59CC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FF78C8D-7477-4D05-B392-79E2A87280F0}" type="datetimeFigureOut">
              <a:rPr lang="en-US" smtClean="0"/>
              <a:t>10/21/2024</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B3B39B7-2193-4297-87A4-E297599BD019}" type="slidenum">
              <a:rPr lang="en-US" smtClean="0"/>
              <a:t>‹#›</a:t>
            </a:fld>
            <a:endParaRPr lang="en-US"/>
          </a:p>
        </p:txBody>
      </p:sp>
    </p:spTree>
    <p:extLst>
      <p:ext uri="{BB962C8B-B14F-4D97-AF65-F5344CB8AC3E}">
        <p14:creationId xmlns:p14="http://schemas.microsoft.com/office/powerpoint/2010/main" val="234903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74113D6-FED5-47F2-A188-AEB556B6C333}" type="datetimeFigureOut">
              <a:rPr lang="en-US" smtClean="0"/>
              <a:t>10/21/2024</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31BEE92-0EA9-474A-B362-8DB93EF340B8}" type="slidenum">
              <a:rPr lang="en-US" smtClean="0"/>
              <a:t>‹#›</a:t>
            </a:fld>
            <a:endParaRPr lang="en-US"/>
          </a:p>
        </p:txBody>
      </p:sp>
    </p:spTree>
    <p:extLst>
      <p:ext uri="{BB962C8B-B14F-4D97-AF65-F5344CB8AC3E}">
        <p14:creationId xmlns:p14="http://schemas.microsoft.com/office/powerpoint/2010/main" val="37986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a:t>
            </a:fld>
            <a:endParaRPr lang="en-US" dirty="0"/>
          </a:p>
        </p:txBody>
      </p:sp>
    </p:spTree>
    <p:extLst>
      <p:ext uri="{BB962C8B-B14F-4D97-AF65-F5344CB8AC3E}">
        <p14:creationId xmlns:p14="http://schemas.microsoft.com/office/powerpoint/2010/main" val="268364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7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18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16</a:t>
            </a:fld>
            <a:endParaRPr lang="en-US"/>
          </a:p>
        </p:txBody>
      </p:sp>
    </p:spTree>
    <p:extLst>
      <p:ext uri="{BB962C8B-B14F-4D97-AF65-F5344CB8AC3E}">
        <p14:creationId xmlns:p14="http://schemas.microsoft.com/office/powerpoint/2010/main" val="160816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18</a:t>
            </a:fld>
            <a:endParaRPr lang="en-US"/>
          </a:p>
        </p:txBody>
      </p:sp>
    </p:spTree>
    <p:extLst>
      <p:ext uri="{BB962C8B-B14F-4D97-AF65-F5344CB8AC3E}">
        <p14:creationId xmlns:p14="http://schemas.microsoft.com/office/powerpoint/2010/main" val="150940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99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45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306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23</a:t>
            </a:fld>
            <a:endParaRPr lang="en-US"/>
          </a:p>
        </p:txBody>
      </p:sp>
    </p:spTree>
    <p:extLst>
      <p:ext uri="{BB962C8B-B14F-4D97-AF65-F5344CB8AC3E}">
        <p14:creationId xmlns:p14="http://schemas.microsoft.com/office/powerpoint/2010/main" val="43734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6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96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74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38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31</a:t>
            </a:fld>
            <a:endParaRPr lang="en-US"/>
          </a:p>
        </p:txBody>
      </p:sp>
    </p:spTree>
    <p:extLst>
      <p:ext uri="{BB962C8B-B14F-4D97-AF65-F5344CB8AC3E}">
        <p14:creationId xmlns:p14="http://schemas.microsoft.com/office/powerpoint/2010/main" val="311257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33</a:t>
            </a:fld>
            <a:endParaRPr lang="en-US"/>
          </a:p>
        </p:txBody>
      </p:sp>
    </p:spTree>
    <p:extLst>
      <p:ext uri="{BB962C8B-B14F-4D97-AF65-F5344CB8AC3E}">
        <p14:creationId xmlns:p14="http://schemas.microsoft.com/office/powerpoint/2010/main" val="269062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28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1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77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41</a:t>
            </a:fld>
            <a:endParaRPr lang="en-US"/>
          </a:p>
        </p:txBody>
      </p:sp>
    </p:spTree>
    <p:extLst>
      <p:ext uri="{BB962C8B-B14F-4D97-AF65-F5344CB8AC3E}">
        <p14:creationId xmlns:p14="http://schemas.microsoft.com/office/powerpoint/2010/main" val="129967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42</a:t>
            </a:fld>
            <a:endParaRPr lang="en-US"/>
          </a:p>
        </p:txBody>
      </p:sp>
    </p:spTree>
    <p:extLst>
      <p:ext uri="{BB962C8B-B14F-4D97-AF65-F5344CB8AC3E}">
        <p14:creationId xmlns:p14="http://schemas.microsoft.com/office/powerpoint/2010/main" val="153161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42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51</a:t>
            </a:fld>
            <a:endParaRPr lang="en-US" dirty="0"/>
          </a:p>
        </p:txBody>
      </p:sp>
    </p:spTree>
    <p:extLst>
      <p:ext uri="{BB962C8B-B14F-4D97-AF65-F5344CB8AC3E}">
        <p14:creationId xmlns:p14="http://schemas.microsoft.com/office/powerpoint/2010/main" val="281633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3</a:t>
            </a:fld>
            <a:endParaRPr lang="en-US"/>
          </a:p>
        </p:txBody>
      </p:sp>
    </p:spTree>
    <p:extLst>
      <p:ext uri="{BB962C8B-B14F-4D97-AF65-F5344CB8AC3E}">
        <p14:creationId xmlns:p14="http://schemas.microsoft.com/office/powerpoint/2010/main" val="300674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57</a:t>
            </a:fld>
            <a:endParaRPr lang="en-US" dirty="0"/>
          </a:p>
        </p:txBody>
      </p:sp>
    </p:spTree>
    <p:extLst>
      <p:ext uri="{BB962C8B-B14F-4D97-AF65-F5344CB8AC3E}">
        <p14:creationId xmlns:p14="http://schemas.microsoft.com/office/powerpoint/2010/main" val="4294940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920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146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63</a:t>
            </a:fld>
            <a:endParaRPr lang="en-US" dirty="0"/>
          </a:p>
        </p:txBody>
      </p:sp>
    </p:spTree>
    <p:extLst>
      <p:ext uri="{BB962C8B-B14F-4D97-AF65-F5344CB8AC3E}">
        <p14:creationId xmlns:p14="http://schemas.microsoft.com/office/powerpoint/2010/main" val="18465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66</a:t>
            </a:fld>
            <a:endParaRPr lang="en-US" dirty="0"/>
          </a:p>
        </p:txBody>
      </p:sp>
    </p:spTree>
    <p:extLst>
      <p:ext uri="{BB962C8B-B14F-4D97-AF65-F5344CB8AC3E}">
        <p14:creationId xmlns:p14="http://schemas.microsoft.com/office/powerpoint/2010/main" val="3715892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67</a:t>
            </a:fld>
            <a:endParaRPr lang="en-US" dirty="0"/>
          </a:p>
        </p:txBody>
      </p:sp>
    </p:spTree>
    <p:extLst>
      <p:ext uri="{BB962C8B-B14F-4D97-AF65-F5344CB8AC3E}">
        <p14:creationId xmlns:p14="http://schemas.microsoft.com/office/powerpoint/2010/main" val="2897530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68</a:t>
            </a:fld>
            <a:endParaRPr lang="en-US" dirty="0"/>
          </a:p>
        </p:txBody>
      </p:sp>
    </p:spTree>
    <p:extLst>
      <p:ext uri="{BB962C8B-B14F-4D97-AF65-F5344CB8AC3E}">
        <p14:creationId xmlns:p14="http://schemas.microsoft.com/office/powerpoint/2010/main" val="2496577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69</a:t>
            </a:fld>
            <a:endParaRPr lang="en-US"/>
          </a:p>
        </p:txBody>
      </p:sp>
    </p:spTree>
    <p:extLst>
      <p:ext uri="{BB962C8B-B14F-4D97-AF65-F5344CB8AC3E}">
        <p14:creationId xmlns:p14="http://schemas.microsoft.com/office/powerpoint/2010/main" val="1764636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NUREG-1940, Section 6.4.2</a:t>
            </a:r>
          </a:p>
        </p:txBody>
      </p:sp>
      <p:sp>
        <p:nvSpPr>
          <p:cNvPr id="4" name="Slide Number Placeholder 3"/>
          <p:cNvSpPr>
            <a:spLocks noGrp="1"/>
          </p:cNvSpPr>
          <p:nvPr>
            <p:ph type="sldNum" sz="quarter" idx="5"/>
          </p:nvPr>
        </p:nvSpPr>
        <p:spPr/>
        <p:txBody>
          <a:bodyPr/>
          <a:lstStyle/>
          <a:p>
            <a:fld id="{231BEE92-0EA9-474A-B362-8DB93EF340B8}" type="slidenum">
              <a:rPr lang="en-US" smtClean="0"/>
              <a:t>70</a:t>
            </a:fld>
            <a:endParaRPr lang="en-US"/>
          </a:p>
        </p:txBody>
      </p:sp>
    </p:spTree>
    <p:extLst>
      <p:ext uri="{BB962C8B-B14F-4D97-AF65-F5344CB8AC3E}">
        <p14:creationId xmlns:p14="http://schemas.microsoft.com/office/powerpoint/2010/main" val="2502245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71</a:t>
            </a:fld>
            <a:endParaRPr lang="en-US" dirty="0"/>
          </a:p>
        </p:txBody>
      </p:sp>
    </p:spTree>
    <p:extLst>
      <p:ext uri="{BB962C8B-B14F-4D97-AF65-F5344CB8AC3E}">
        <p14:creationId xmlns:p14="http://schemas.microsoft.com/office/powerpoint/2010/main" val="92626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4</a:t>
            </a:fld>
            <a:endParaRPr lang="en-US"/>
          </a:p>
        </p:txBody>
      </p:sp>
    </p:spTree>
    <p:extLst>
      <p:ext uri="{BB962C8B-B14F-4D97-AF65-F5344CB8AC3E}">
        <p14:creationId xmlns:p14="http://schemas.microsoft.com/office/powerpoint/2010/main" val="3794936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72</a:t>
            </a:fld>
            <a:endParaRPr lang="en-US" dirty="0"/>
          </a:p>
        </p:txBody>
      </p:sp>
    </p:spTree>
    <p:extLst>
      <p:ext uri="{BB962C8B-B14F-4D97-AF65-F5344CB8AC3E}">
        <p14:creationId xmlns:p14="http://schemas.microsoft.com/office/powerpoint/2010/main" val="2935877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74</a:t>
            </a:fld>
            <a:endParaRPr lang="en-US"/>
          </a:p>
        </p:txBody>
      </p:sp>
    </p:spTree>
    <p:extLst>
      <p:ext uri="{BB962C8B-B14F-4D97-AF65-F5344CB8AC3E}">
        <p14:creationId xmlns:p14="http://schemas.microsoft.com/office/powerpoint/2010/main" val="905872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76</a:t>
            </a:fld>
            <a:endParaRPr lang="en-US"/>
          </a:p>
        </p:txBody>
      </p:sp>
    </p:spTree>
    <p:extLst>
      <p:ext uri="{BB962C8B-B14F-4D97-AF65-F5344CB8AC3E}">
        <p14:creationId xmlns:p14="http://schemas.microsoft.com/office/powerpoint/2010/main" val="3181057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81</a:t>
            </a:fld>
            <a:endParaRPr lang="en-US"/>
          </a:p>
        </p:txBody>
      </p:sp>
    </p:spTree>
    <p:extLst>
      <p:ext uri="{BB962C8B-B14F-4D97-AF65-F5344CB8AC3E}">
        <p14:creationId xmlns:p14="http://schemas.microsoft.com/office/powerpoint/2010/main" val="3154529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31BEE92-0EA9-474A-B362-8DB93EF340B8}" type="slidenum">
              <a:rPr lang="en-US" smtClean="0"/>
              <a:t>82</a:t>
            </a:fld>
            <a:endParaRPr lang="en-US"/>
          </a:p>
        </p:txBody>
      </p:sp>
    </p:spTree>
    <p:extLst>
      <p:ext uri="{BB962C8B-B14F-4D97-AF65-F5344CB8AC3E}">
        <p14:creationId xmlns:p14="http://schemas.microsoft.com/office/powerpoint/2010/main" val="684452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83</a:t>
            </a:fld>
            <a:endParaRPr lang="en-US"/>
          </a:p>
        </p:txBody>
      </p:sp>
    </p:spTree>
    <p:extLst>
      <p:ext uri="{BB962C8B-B14F-4D97-AF65-F5344CB8AC3E}">
        <p14:creationId xmlns:p14="http://schemas.microsoft.com/office/powerpoint/2010/main" val="1663887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31BEE92-0EA9-474A-B362-8DB93EF340B8}" type="slidenum">
              <a:rPr lang="en-US" smtClean="0"/>
              <a:t>84</a:t>
            </a:fld>
            <a:endParaRPr lang="en-US"/>
          </a:p>
        </p:txBody>
      </p:sp>
    </p:spTree>
    <p:extLst>
      <p:ext uri="{BB962C8B-B14F-4D97-AF65-F5344CB8AC3E}">
        <p14:creationId xmlns:p14="http://schemas.microsoft.com/office/powerpoint/2010/main" val="242589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231BEE92-0EA9-474A-B362-8DB93EF340B8}" type="slidenum">
              <a:rPr lang="en-US" smtClean="0"/>
              <a:t>86</a:t>
            </a:fld>
            <a:endParaRPr lang="en-US"/>
          </a:p>
        </p:txBody>
      </p:sp>
    </p:spTree>
    <p:extLst>
      <p:ext uri="{BB962C8B-B14F-4D97-AF65-F5344CB8AC3E}">
        <p14:creationId xmlns:p14="http://schemas.microsoft.com/office/powerpoint/2010/main" val="3958866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231BEE92-0EA9-474A-B362-8DB93EF340B8}" type="slidenum">
              <a:rPr lang="en-US" smtClean="0"/>
              <a:t>87</a:t>
            </a:fld>
            <a:endParaRPr lang="en-US"/>
          </a:p>
        </p:txBody>
      </p:sp>
    </p:spTree>
    <p:extLst>
      <p:ext uri="{BB962C8B-B14F-4D97-AF65-F5344CB8AC3E}">
        <p14:creationId xmlns:p14="http://schemas.microsoft.com/office/powerpoint/2010/main" val="3251798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89</a:t>
            </a:fld>
            <a:endParaRPr lang="en-US"/>
          </a:p>
        </p:txBody>
      </p:sp>
    </p:spTree>
    <p:extLst>
      <p:ext uri="{BB962C8B-B14F-4D97-AF65-F5344CB8AC3E}">
        <p14:creationId xmlns:p14="http://schemas.microsoft.com/office/powerpoint/2010/main" val="278148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ORIGEN run and ANSI 18.1 for inventory</a:t>
            </a:r>
          </a:p>
        </p:txBody>
      </p:sp>
      <p:sp>
        <p:nvSpPr>
          <p:cNvPr id="4" name="Slide Number Placeholder 3"/>
          <p:cNvSpPr>
            <a:spLocks noGrp="1"/>
          </p:cNvSpPr>
          <p:nvPr>
            <p:ph type="sldNum" sz="quarter" idx="5"/>
          </p:nvPr>
        </p:nvSpPr>
        <p:spPr/>
        <p:txBody>
          <a:bodyPr/>
          <a:lstStyle/>
          <a:p>
            <a:fld id="{231BEE92-0EA9-474A-B362-8DB93EF340B8}" type="slidenum">
              <a:rPr lang="en-US" smtClean="0"/>
              <a:t>5</a:t>
            </a:fld>
            <a:endParaRPr lang="en-US"/>
          </a:p>
        </p:txBody>
      </p:sp>
    </p:spTree>
    <p:extLst>
      <p:ext uri="{BB962C8B-B14F-4D97-AF65-F5344CB8AC3E}">
        <p14:creationId xmlns:p14="http://schemas.microsoft.com/office/powerpoint/2010/main" val="465316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90</a:t>
            </a:fld>
            <a:endParaRPr lang="en-US"/>
          </a:p>
        </p:txBody>
      </p:sp>
    </p:spTree>
    <p:extLst>
      <p:ext uri="{BB962C8B-B14F-4D97-AF65-F5344CB8AC3E}">
        <p14:creationId xmlns:p14="http://schemas.microsoft.com/office/powerpoint/2010/main" val="2498056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91</a:t>
            </a:fld>
            <a:endParaRPr lang="en-US"/>
          </a:p>
        </p:txBody>
      </p:sp>
    </p:spTree>
    <p:extLst>
      <p:ext uri="{BB962C8B-B14F-4D97-AF65-F5344CB8AC3E}">
        <p14:creationId xmlns:p14="http://schemas.microsoft.com/office/powerpoint/2010/main" val="321462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where we select which model RASCAL will use to calculate how much material can be released</a:t>
            </a:r>
          </a:p>
          <a:p>
            <a:r>
              <a:rPr lang="en-US" b="0" dirty="0"/>
              <a:t>We will need to pick the best model based on the information we have, and there may be multiple options</a:t>
            </a:r>
          </a:p>
          <a:p>
            <a:r>
              <a:rPr lang="en-US" b="0" dirty="0"/>
              <a:t>Remember we told you that these models depend on which event type was selected</a:t>
            </a:r>
            <a:endParaRPr lang="en-US" dirty="0"/>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7</a:t>
            </a:fld>
            <a:endParaRPr lang="en-US"/>
          </a:p>
        </p:txBody>
      </p:sp>
    </p:spTree>
    <p:extLst>
      <p:ext uri="{BB962C8B-B14F-4D97-AF65-F5344CB8AC3E}">
        <p14:creationId xmlns:p14="http://schemas.microsoft.com/office/powerpoint/2010/main" val="4482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8</a:t>
            </a:fld>
            <a:endParaRPr lang="en-US"/>
          </a:p>
        </p:txBody>
      </p:sp>
    </p:spTree>
    <p:extLst>
      <p:ext uri="{BB962C8B-B14F-4D97-AF65-F5344CB8AC3E}">
        <p14:creationId xmlns:p14="http://schemas.microsoft.com/office/powerpoint/2010/main" val="330249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61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10/21/2024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286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10/21/2024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10/21/2024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21" y="2537262"/>
            <a:ext cx="12199008" cy="1362075"/>
          </a:xfrm>
        </p:spPr>
        <p:txBody>
          <a:bodyPr anchor="t">
            <a:noAutofit/>
          </a:bodyPr>
          <a:lstStyle>
            <a:lvl1pPr algn="ct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0" y="3746937"/>
            <a:ext cx="12170979" cy="1500187"/>
          </a:xfrm>
        </p:spPr>
        <p:txBody>
          <a:bodyPr anchor="t">
            <a:normAutofit/>
          </a:bodyPr>
          <a:lstStyle>
            <a:lvl1pPr marL="0" indent="0" algn="ct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286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10/21/2024</a:t>
            </a:fld>
            <a:endParaRPr lang="en-US">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757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10/6/2020</a:t>
            </a:fld>
            <a:endParaRPr lang="en-US">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75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10/21/2024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466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10/6/2020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4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10/21/2024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569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56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10/21/2024</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10/6/2020</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180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18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10/21/2024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10/21/2024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10/6/2020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4.png"/><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slide" Target="slide29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slide" Target="slide340.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400.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0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RASCAL%20Ux%20-%20Plume%20Visuals.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ramp.nrc-gateway.gov/"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2" y="1470540"/>
            <a:ext cx="8229600" cy="1301968"/>
          </a:xfrm>
        </p:spPr>
        <p:txBody>
          <a:bodyPr anchor="b"/>
          <a:lstStyle/>
          <a:p>
            <a:pPr algn="l"/>
            <a:r>
              <a:rPr lang="en-US" sz="8000" dirty="0"/>
              <a:t>RASCAL Training</a:t>
            </a:r>
          </a:p>
        </p:txBody>
      </p:sp>
      <p:sp>
        <p:nvSpPr>
          <p:cNvPr id="6" name="Text Placeholder 5">
            <a:extLst>
              <a:ext uri="{FF2B5EF4-FFF2-40B4-BE49-F238E27FC236}">
                <a16:creationId xmlns:a16="http://schemas.microsoft.com/office/drawing/2014/main" id="{E0DF229F-6A18-4992-AB77-8980333D8D92}"/>
              </a:ext>
            </a:extLst>
          </p:cNvPr>
          <p:cNvSpPr>
            <a:spLocks noGrp="1"/>
          </p:cNvSpPr>
          <p:nvPr>
            <p:ph type="body" idx="1"/>
          </p:nvPr>
        </p:nvSpPr>
        <p:spPr>
          <a:xfrm>
            <a:off x="1981200" y="4114800"/>
            <a:ext cx="8153400" cy="1301968"/>
          </a:xfrm>
        </p:spPr>
        <p:txBody>
          <a:bodyPr>
            <a:normAutofit/>
          </a:bodyPr>
          <a:lstStyle/>
          <a:p>
            <a:pPr algn="l"/>
            <a:r>
              <a:rPr lang="en-US" sz="3600" dirty="0"/>
              <a:t>Unit 2 – Models Overview</a:t>
            </a:r>
          </a:p>
          <a:p>
            <a:pPr algn="l"/>
            <a:r>
              <a:rPr lang="en-US" sz="3600" dirty="0"/>
              <a:t>RAMP 2024 Users Meeting</a:t>
            </a:r>
          </a:p>
        </p:txBody>
      </p:sp>
    </p:spTree>
    <p:extLst>
      <p:ext uri="{BB962C8B-B14F-4D97-AF65-F5344CB8AC3E}">
        <p14:creationId xmlns:p14="http://schemas.microsoft.com/office/powerpoint/2010/main" val="202264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 Term Station Blackout</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lnSpcReduction="10000"/>
          </a:bodyPr>
          <a:lstStyle/>
          <a:p>
            <a:pPr marL="0" indent="0">
              <a:buNone/>
            </a:pPr>
            <a:r>
              <a:rPr lang="en-US" b="0" dirty="0">
                <a:solidFill>
                  <a:srgbClr val="000000"/>
                </a:solidFill>
              </a:rPr>
              <a:t>How this model works in RASCAL:</a:t>
            </a:r>
          </a:p>
          <a:p>
            <a:endParaRPr lang="en-US" b="0" dirty="0">
              <a:solidFill>
                <a:srgbClr val="000000"/>
              </a:solidFill>
            </a:endParaRPr>
          </a:p>
          <a:p>
            <a:r>
              <a:rPr lang="en-US" b="0" dirty="0">
                <a:solidFill>
                  <a:srgbClr val="000000"/>
                </a:solidFill>
              </a:rPr>
              <a:t>Based on the State-of-the-Art Reactor Consequence Analysis (SOARCA) reports.</a:t>
            </a:r>
          </a:p>
          <a:p>
            <a:pPr marL="0" indent="0" algn="ctr">
              <a:buNone/>
            </a:pPr>
            <a:endParaRPr lang="en-US" sz="2800" i="1" dirty="0">
              <a:solidFill>
                <a:srgbClr val="000000"/>
              </a:solidFill>
            </a:endParaRPr>
          </a:p>
          <a:p>
            <a:pPr marL="0" indent="0" algn="ctr">
              <a:buNone/>
            </a:pPr>
            <a:r>
              <a:rPr lang="en-US" sz="2800" i="1" dirty="0">
                <a:solidFill>
                  <a:srgbClr val="000000"/>
                </a:solidFill>
              </a:rPr>
              <a:t>Time of Core Damage = Shutdown Time + Cooling + </a:t>
            </a:r>
            <a:r>
              <a:rPr lang="en-US" sz="2800" i="1" dirty="0" err="1">
                <a:solidFill>
                  <a:srgbClr val="000000"/>
                </a:solidFill>
              </a:rPr>
              <a:t>Heatup</a:t>
            </a:r>
            <a:endParaRPr lang="en-US" b="0" dirty="0">
              <a:solidFill>
                <a:srgbClr val="000000"/>
              </a:solidFill>
            </a:endParaRPr>
          </a:p>
          <a:p>
            <a:pPr lvl="1"/>
            <a:endParaRPr lang="en-US" b="0" dirty="0">
              <a:solidFill>
                <a:srgbClr val="000000"/>
              </a:solidFill>
            </a:endParaRPr>
          </a:p>
          <a:p>
            <a:pPr lvl="1"/>
            <a:r>
              <a:rPr lang="en-US" b="0" dirty="0">
                <a:solidFill>
                  <a:srgbClr val="000000"/>
                </a:solidFill>
              </a:rPr>
              <a:t>Models determine when core becomes uncovered</a:t>
            </a:r>
            <a:endParaRPr lang="en-US" b="0" dirty="0"/>
          </a:p>
          <a:p>
            <a:pPr lvl="1"/>
            <a:r>
              <a:rPr lang="en-US" b="0" dirty="0"/>
              <a:t>Cooling delays time of core damage; requires diesels or batteries</a:t>
            </a:r>
          </a:p>
          <a:p>
            <a:pPr lvl="1"/>
            <a:r>
              <a:rPr lang="en-US" b="0" dirty="0">
                <a:solidFill>
                  <a:srgbClr val="000000"/>
                </a:solidFill>
              </a:rPr>
              <a:t>Models a</a:t>
            </a:r>
            <a:r>
              <a:rPr lang="en-US" sz="2800" b="0" dirty="0">
                <a:solidFill>
                  <a:srgbClr val="000000"/>
                </a:solidFill>
              </a:rPr>
              <a:t>utomatically add </a:t>
            </a:r>
            <a:r>
              <a:rPr lang="en-US" sz="2800" b="0" dirty="0" err="1">
                <a:solidFill>
                  <a:srgbClr val="000000"/>
                </a:solidFill>
              </a:rPr>
              <a:t>heatup</a:t>
            </a:r>
            <a:r>
              <a:rPr lang="en-US" sz="2800" b="0" dirty="0">
                <a:solidFill>
                  <a:srgbClr val="000000"/>
                </a:solidFill>
              </a:rPr>
              <a:t> time</a:t>
            </a:r>
          </a:p>
          <a:p>
            <a:pPr lvl="2"/>
            <a:r>
              <a:rPr lang="en-US" b="0" dirty="0">
                <a:solidFill>
                  <a:srgbClr val="000000"/>
                </a:solidFill>
              </a:rPr>
              <a:t>8 hours for PWRs, 6 hours for BWRs</a:t>
            </a:r>
            <a:endParaRPr lang="en-US" b="0" dirty="0"/>
          </a:p>
          <a:p>
            <a:pPr marL="0" indent="0">
              <a:buNone/>
            </a:pPr>
            <a:endParaRPr lang="en-US" b="0" dirty="0">
              <a:solidFill>
                <a:srgbClr val="000000"/>
              </a:solidFill>
            </a:endParaRPr>
          </a:p>
          <a:p>
            <a:endParaRPr lang="en-US" sz="2800" b="0" dirty="0">
              <a:solidFill>
                <a:srgbClr val="000000"/>
              </a:solidFill>
            </a:endParaRPr>
          </a:p>
          <a:p>
            <a:pPr marL="0" indent="0">
              <a:buNone/>
            </a:pPr>
            <a:endParaRPr lang="en-US" b="0" dirty="0"/>
          </a:p>
        </p:txBody>
      </p:sp>
    </p:spTree>
    <p:extLst>
      <p:ext uri="{BB962C8B-B14F-4D97-AF65-F5344CB8AC3E}">
        <p14:creationId xmlns:p14="http://schemas.microsoft.com/office/powerpoint/2010/main" val="231437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 Term Station Blackout</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lnSpcReduction="10000"/>
          </a:bodyPr>
          <a:lstStyle/>
          <a:p>
            <a:pPr marL="0" indent="0">
              <a:buNone/>
            </a:pPr>
            <a:endParaRPr lang="en-US" b="0" dirty="0"/>
          </a:p>
          <a:p>
            <a:r>
              <a:rPr lang="en-US" b="0" dirty="0"/>
              <a:t>Shutdown time</a:t>
            </a:r>
          </a:p>
          <a:p>
            <a:pPr lvl="1"/>
            <a:r>
              <a:rPr lang="en-US" b="0" dirty="0"/>
              <a:t>Used to decay correct all the isotopes in the core</a:t>
            </a:r>
          </a:p>
          <a:p>
            <a:r>
              <a:rPr lang="en-US" b="0" dirty="0"/>
              <a:t>Cooling</a:t>
            </a:r>
          </a:p>
          <a:p>
            <a:pPr lvl="1"/>
            <a:r>
              <a:rPr lang="en-US" b="0" dirty="0"/>
              <a:t>Set duration of cooling if available</a:t>
            </a:r>
          </a:p>
          <a:p>
            <a:r>
              <a:rPr lang="en-US" b="0" dirty="0"/>
              <a:t>Reactor recovery time</a:t>
            </a:r>
          </a:p>
          <a:p>
            <a:pPr lvl="1"/>
            <a:r>
              <a:rPr lang="en-US" b="0" dirty="0"/>
              <a:t>Used to stop additional nuclides from contributing to the source term</a:t>
            </a:r>
          </a:p>
        </p:txBody>
      </p:sp>
      <p:pic>
        <p:nvPicPr>
          <p:cNvPr id="5" name="Picture 4">
            <a:extLst>
              <a:ext uri="{FF2B5EF4-FFF2-40B4-BE49-F238E27FC236}">
                <a16:creationId xmlns:a16="http://schemas.microsoft.com/office/drawing/2014/main" id="{0FA91164-8993-4546-B845-B1753A4AC4B8}"/>
              </a:ext>
            </a:extLst>
          </p:cNvPr>
          <p:cNvPicPr>
            <a:picLocks noChangeAspect="1"/>
          </p:cNvPicPr>
          <p:nvPr/>
        </p:nvPicPr>
        <p:blipFill>
          <a:blip r:embed="rId2"/>
          <a:stretch>
            <a:fillRect/>
          </a:stretch>
        </p:blipFill>
        <p:spPr>
          <a:xfrm>
            <a:off x="660546" y="1664677"/>
            <a:ext cx="5435454" cy="5026548"/>
          </a:xfrm>
          <a:prstGeom prst="rect">
            <a:avLst/>
          </a:prstGeom>
        </p:spPr>
      </p:pic>
    </p:spTree>
    <p:extLst>
      <p:ext uri="{BB962C8B-B14F-4D97-AF65-F5344CB8AC3E}">
        <p14:creationId xmlns:p14="http://schemas.microsoft.com/office/powerpoint/2010/main" val="121140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Location: Arkansas - Unit 1</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Source Term: LTSBO</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800" dirty="0">
              <a:solidFill>
                <a:prstClr val="black"/>
              </a:solidFill>
              <a:latin typeface="Calibri"/>
            </a:endParaRPr>
          </a:p>
          <a:p>
            <a:pPr lvl="0" algn="ctr">
              <a:tabLst>
                <a:tab pos="1381125" algn="l"/>
              </a:tabLst>
            </a:pPr>
            <a:r>
              <a:rPr kumimoji="0" lang="en-US" sz="2800" b="0" i="0" u="none" strike="noStrike" kern="1200" cap="none" spc="0" normalizeH="0" baseline="0" noProof="0" dirty="0">
                <a:ln>
                  <a:noFill/>
                </a:ln>
                <a:solidFill>
                  <a:prstClr val="black"/>
                </a:solidFill>
                <a:effectLst/>
                <a:uLnTx/>
                <a:uFillTx/>
                <a:latin typeface="Calibri"/>
                <a:ea typeface="+mn-ea"/>
                <a:cs typeface="+mn-cs"/>
              </a:rPr>
              <a:t>Reactor shutdown at 1000</a:t>
            </a:r>
            <a:r>
              <a:rPr lang="en-US" sz="2800" dirty="0">
                <a:solidFill>
                  <a:prstClr val="black"/>
                </a:solidFill>
              </a:rPr>
              <a:t>. Batteries and diesels </a:t>
            </a:r>
            <a:r>
              <a:rPr kumimoji="0" lang="en-US" sz="2800" b="0" i="0" u="none" strike="noStrike" kern="1200" cap="none" spc="0" normalizeH="0" baseline="0" noProof="0" dirty="0">
                <a:ln>
                  <a:noFill/>
                </a:ln>
                <a:solidFill>
                  <a:prstClr val="black"/>
                </a:solidFill>
                <a:effectLst/>
                <a:uLnTx/>
                <a:uFillTx/>
                <a:latin typeface="Calibri"/>
                <a:ea typeface="+mn-ea"/>
                <a:cs typeface="+mn-cs"/>
              </a:rPr>
              <a:t>initially provided power but became incapacitated 11 hours later. Power is restored (and core recovered) at 1000 the next day. </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400" dirty="0">
              <a:solidFill>
                <a:prstClr val="black"/>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Release Path: Defaults (Containment, 10m height, Design leak rate, Sprays off)</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a:t>
            </a:r>
            <a:r>
              <a:rPr lang="en-US" sz="2400" dirty="0">
                <a:solidFill>
                  <a:prstClr val="black"/>
                </a:solidFill>
                <a:latin typeface="Calibri"/>
              </a:rPr>
              <a:t>-&gt; </a:t>
            </a:r>
            <a:r>
              <a:rPr kumimoji="0" lang="en-US" sz="2400" b="0" i="0" u="none" strike="noStrike" kern="1200" cap="none" spc="0" normalizeH="0" baseline="0" noProof="0" dirty="0">
                <a:ln>
                  <a:noFill/>
                </a:ln>
                <a:solidFill>
                  <a:prstClr val="black"/>
                </a:solidFill>
                <a:effectLst/>
                <a:uLnTx/>
                <a:uFillTx/>
                <a:latin typeface="Calibri"/>
                <a:ea typeface="+mn-ea"/>
                <a:cs typeface="+mn-cs"/>
              </a:rPr>
              <a:t>Standard Met</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a:t>
            </a:r>
            <a:r>
              <a:rPr lang="en-US" sz="2400" dirty="0">
                <a:solidFill>
                  <a:prstClr val="black"/>
                </a:solidFill>
                <a:latin typeface="Calibri"/>
              </a:rPr>
              <a:t>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97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7972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fontAlgn="ctr">
              <a:lnSpc>
                <a:spcPct val="107000"/>
              </a:lnSpc>
              <a:spcBef>
                <a:spcPts val="0"/>
              </a:spcBef>
              <a:buSzPts val="1000"/>
              <a:buNone/>
              <a:tabLst>
                <a:tab pos="457200" algn="l"/>
              </a:tabLst>
            </a:pPr>
            <a:r>
              <a:rPr lang="en-US" b="0" dirty="0">
                <a:latin typeface="Calibri" panose="020F0502020204030204" pitchFamily="34" charset="0"/>
                <a:ea typeface="Times New Roman" panose="02020603050405020304" pitchFamily="18" charset="0"/>
                <a:cs typeface="Calibri" panose="020F0502020204030204" pitchFamily="34" charset="0"/>
              </a:rPr>
              <a:t>Given the models in RASCAL, at what time does the core heat up to the point of damage/release? </a:t>
            </a:r>
          </a:p>
          <a:p>
            <a:pPr marL="0" marR="0" lvl="0" indent="0" fontAlgn="ctr">
              <a:lnSpc>
                <a:spcPct val="107000"/>
              </a:lnSpc>
              <a:spcBef>
                <a:spcPts val="0"/>
              </a:spcBef>
              <a:spcAft>
                <a:spcPts val="0"/>
              </a:spcAft>
              <a:buSzPts val="1000"/>
              <a:buNone/>
              <a:tabLst>
                <a:tab pos="457200" algn="l"/>
              </a:tabLst>
            </a:pPr>
            <a:endParaRPr lang="en-US" b="0" dirty="0">
              <a:latin typeface="Calibri" panose="020F0502020204030204" pitchFamily="34" charset="0"/>
              <a:ea typeface="Times New Roman" panose="02020603050405020304" pitchFamily="18" charset="0"/>
              <a:cs typeface="Calibri" panose="020F0502020204030204" pitchFamily="34"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1500</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2100</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0500 next day</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lvl="1" fontAlgn="ctr">
              <a:lnSpc>
                <a:spcPct val="130000"/>
              </a:lnSpc>
              <a:spcBef>
                <a:spcPts val="0"/>
              </a:spcBef>
              <a:buSzPts val="1000"/>
              <a:buFont typeface="Courier New" panose="02070309020205020404" pitchFamily="49" charset="0"/>
              <a:buChar char="o"/>
              <a:tabLst>
                <a:tab pos="914400" algn="l"/>
              </a:tabLst>
            </a:pPr>
            <a:r>
              <a:rPr lang="en-US" b="0" dirty="0">
                <a:latin typeface="Calibri" panose="020F0502020204030204" pitchFamily="34" charset="0"/>
                <a:ea typeface="Times New Roman" panose="02020603050405020304" pitchFamily="18" charset="0"/>
                <a:cs typeface="Calibri" panose="020F0502020204030204" pitchFamily="34" charset="0"/>
              </a:rPr>
              <a:t>1000 next day</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4343400"/>
            <a:ext cx="253365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A5FCE587-4D67-0187-2D40-F81644838EA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b="0" dirty="0"/>
              <a:t>T or F, the LTSBO model is appropriate anytime there is a loss of offsite power?</a:t>
            </a:r>
          </a:p>
          <a:p>
            <a:pPr lvl="1"/>
            <a:r>
              <a:rPr lang="en-US" b="0" dirty="0"/>
              <a:t>True</a:t>
            </a:r>
          </a:p>
          <a:p>
            <a:pPr lvl="1"/>
            <a:r>
              <a:rPr lang="en-US" b="0" dirty="0"/>
              <a:t>False</a:t>
            </a:r>
          </a:p>
          <a:p>
            <a:pPr marL="0" indent="0">
              <a:buNone/>
            </a:pPr>
            <a:endParaRPr lang="en-US" b="0" dirty="0"/>
          </a:p>
          <a:p>
            <a:pPr marL="0" indent="0">
              <a:buNone/>
            </a:pPr>
            <a:r>
              <a:rPr lang="en-US" b="0" i="1" dirty="0">
                <a:solidFill>
                  <a:schemeClr val="accent2"/>
                </a:solidFill>
              </a:rPr>
              <a:t>A loss of offsite power does not necessarily result in a station blackout, and RASCAL may not be needed at all.  The LTSBO model should be used for station blackouts where it is projected that operators cannot keep the core cool.</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3200400"/>
            <a:ext cx="14097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A5FCE587-4D67-0187-2D40-F81644838EA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23456" y="274638"/>
            <a:ext cx="10958944"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343400" y="1600201"/>
            <a:ext cx="7239000" cy="4525963"/>
          </a:xfrm>
        </p:spPr>
        <p:txBody>
          <a:bodyPr>
            <a:normAutofit/>
          </a:bodyPr>
          <a:lstStyle/>
          <a:p>
            <a:pPr marL="285750" indent="-285750"/>
            <a:r>
              <a:rPr lang="en-US" dirty="0"/>
              <a:t>Large loss of reactor coolant, leads to core </a:t>
            </a:r>
            <a:r>
              <a:rPr lang="en-US" dirty="0" err="1"/>
              <a:t>uncovery</a:t>
            </a:r>
            <a:r>
              <a:rPr lang="en-US" dirty="0"/>
              <a:t> and fuel melt</a:t>
            </a:r>
          </a:p>
          <a:p>
            <a:pPr marL="285750" indent="-285750">
              <a:buFont typeface="Arial" panose="020B0604020202020204" pitchFamily="34" charset="0"/>
              <a:buChar char="•"/>
            </a:pPr>
            <a:r>
              <a:rPr lang="en-US" dirty="0"/>
              <a:t>Use for core damage accidents</a:t>
            </a:r>
          </a:p>
          <a:p>
            <a:pPr marL="685800" lvl="1">
              <a:buFont typeface="Arial" panose="020B0604020202020204" pitchFamily="34" charset="0"/>
              <a:buChar char="•"/>
            </a:pPr>
            <a:r>
              <a:rPr lang="en-US" dirty="0"/>
              <a:t>Similar release fractions to LTSBO events</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3"/>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3"/>
          <a:srcRect l="1891" t="18684" r="95509" b="75581"/>
          <a:stretch/>
        </p:blipFill>
        <p:spPr>
          <a:xfrm>
            <a:off x="394855" y="2809010"/>
            <a:ext cx="228601" cy="304800"/>
          </a:xfrm>
          <a:prstGeom prst="rect">
            <a:avLst/>
          </a:prstGeom>
        </p:spPr>
      </p:pic>
      <p:sp>
        <p:nvSpPr>
          <p:cNvPr id="3" name="Rectangle 2">
            <a:extLst>
              <a:ext uri="{FF2B5EF4-FFF2-40B4-BE49-F238E27FC236}">
                <a16:creationId xmlns:a16="http://schemas.microsoft.com/office/drawing/2014/main" id="{2BB02A7C-71F1-4E71-9B4A-F0D51F4A610E}"/>
              </a:ext>
            </a:extLst>
          </p:cNvPr>
          <p:cNvSpPr/>
          <p:nvPr/>
        </p:nvSpPr>
        <p:spPr>
          <a:xfrm>
            <a:off x="367145" y="2752509"/>
            <a:ext cx="2133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09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lnSpcReduction="10000"/>
          </a:bodyPr>
          <a:lstStyle/>
          <a:p>
            <a:pPr marL="0" indent="0">
              <a:buNone/>
            </a:pPr>
            <a:r>
              <a:rPr lang="en-US" b="0" dirty="0">
                <a:solidFill>
                  <a:srgbClr val="000000"/>
                </a:solidFill>
              </a:rPr>
              <a:t>How this model works in RASCAL:</a:t>
            </a:r>
          </a:p>
          <a:p>
            <a:pPr marL="0" indent="0">
              <a:buNone/>
            </a:pPr>
            <a:endParaRPr lang="en-US" b="0" dirty="0">
              <a:solidFill>
                <a:srgbClr val="000000"/>
              </a:solidFill>
            </a:endParaRPr>
          </a:p>
          <a:p>
            <a:r>
              <a:rPr lang="en-US" b="0" dirty="0">
                <a:solidFill>
                  <a:srgbClr val="000000"/>
                </a:solidFill>
              </a:rPr>
              <a:t>Based on NUREG-1465</a:t>
            </a:r>
            <a:endParaRPr lang="en-US" sz="1900" b="0" dirty="0">
              <a:solidFill>
                <a:srgbClr val="000000"/>
              </a:solidFill>
            </a:endParaRPr>
          </a:p>
          <a:p>
            <a:r>
              <a:rPr lang="en-US" b="0" dirty="0"/>
              <a:t>Assumes that a core not covered by water is unable to remove enough heat and starts to heat to the point of fuel melt.  </a:t>
            </a:r>
          </a:p>
          <a:p>
            <a:r>
              <a:rPr lang="en-US" b="0" dirty="0"/>
              <a:t>After the reactor is uncovered, the model will release fractions of the core inventory based on these phases:</a:t>
            </a:r>
          </a:p>
          <a:p>
            <a:pPr marL="0" indent="0">
              <a:buNone/>
            </a:pPr>
            <a:endParaRPr lang="en-US" b="0" dirty="0"/>
          </a:p>
          <a:p>
            <a:pPr marL="3089275"/>
            <a:r>
              <a:rPr lang="en-US" b="0" dirty="0"/>
              <a:t>30 minutes of cladding failure/gap release</a:t>
            </a:r>
          </a:p>
          <a:p>
            <a:pPr marL="3089275"/>
            <a:r>
              <a:rPr lang="en-US" b="0" dirty="0"/>
              <a:t>80-90 minutes of core melt</a:t>
            </a:r>
          </a:p>
          <a:p>
            <a:pPr marL="3089275"/>
            <a:r>
              <a:rPr lang="en-US" b="0" dirty="0"/>
              <a:t>2-3 hours of vessel melt-through</a:t>
            </a:r>
          </a:p>
          <a:p>
            <a:pPr marL="0" indent="0">
              <a:buNone/>
            </a:pPr>
            <a:endParaRPr lang="en-US" b="0" dirty="0"/>
          </a:p>
        </p:txBody>
      </p:sp>
    </p:spTree>
    <p:extLst>
      <p:ext uri="{BB962C8B-B14F-4D97-AF65-F5344CB8AC3E}">
        <p14:creationId xmlns:p14="http://schemas.microsoft.com/office/powerpoint/2010/main" val="234698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09600" y="2133600"/>
            <a:ext cx="10972800" cy="4419600"/>
          </a:xfrm>
        </p:spPr>
        <p:txBody>
          <a:bodyPr>
            <a:normAutofit/>
          </a:bodyPr>
          <a:lstStyle/>
          <a:p>
            <a:pPr marL="0" indent="0">
              <a:buNone/>
            </a:pPr>
            <a:endParaRPr lang="en-US" b="0" dirty="0">
              <a:solidFill>
                <a:srgbClr val="000000"/>
              </a:solidFill>
            </a:endParaRPr>
          </a:p>
          <a:p>
            <a:pPr marL="0" indent="0">
              <a:buNone/>
            </a:pPr>
            <a:endParaRPr lang="en-US" b="0" dirty="0"/>
          </a:p>
        </p:txBody>
      </p:sp>
      <p:pic>
        <p:nvPicPr>
          <p:cNvPr id="4" name="Picture 4">
            <a:extLst>
              <a:ext uri="{FF2B5EF4-FFF2-40B4-BE49-F238E27FC236}">
                <a16:creationId xmlns:a16="http://schemas.microsoft.com/office/drawing/2014/main" id="{65A71AF3-DD2A-46DE-9C2F-024716AC6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43810"/>
            <a:ext cx="8137634" cy="3933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A37869-B07D-A63A-3C1F-A29B0AB683C0}"/>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dirty="0"/>
              <a:t>Inventory</a:t>
            </a:r>
            <a:r>
              <a:rPr lang="en-US" sz="2800" b="0" dirty="0"/>
              <a:t>  x  </a:t>
            </a:r>
            <a:r>
              <a:rPr lang="en-US" sz="2800" b="1" dirty="0"/>
              <a:t>Release Fractions  </a:t>
            </a:r>
            <a:r>
              <a:rPr lang="en-US" sz="2800" b="0" dirty="0"/>
              <a:t>x  </a:t>
            </a:r>
            <a:r>
              <a:rPr lang="en-US" sz="2800" dirty="0"/>
              <a:t>Reductions x Leakage or Flow </a:t>
            </a:r>
            <a:r>
              <a:rPr lang="en-US" sz="2800" b="0" dirty="0"/>
              <a:t>= 	Atmospheric Source Term</a:t>
            </a:r>
          </a:p>
        </p:txBody>
      </p:sp>
    </p:spTree>
    <p:extLst>
      <p:ext uri="{BB962C8B-B14F-4D97-AF65-F5344CB8AC3E}">
        <p14:creationId xmlns:p14="http://schemas.microsoft.com/office/powerpoint/2010/main" val="243100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Loss of Coolant Accident (LOCA)</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a:bodyPr>
          <a:lstStyle/>
          <a:p>
            <a:r>
              <a:rPr lang="en-US" b="0" dirty="0"/>
              <a:t>Shutdown time</a:t>
            </a:r>
          </a:p>
          <a:p>
            <a:pPr lvl="1"/>
            <a:r>
              <a:rPr lang="en-US" b="0" dirty="0"/>
              <a:t>Used to decay correct all the isotopes in the core</a:t>
            </a:r>
          </a:p>
          <a:p>
            <a:r>
              <a:rPr lang="en-US" b="0" dirty="0"/>
              <a:t>Core uncovered time</a:t>
            </a:r>
          </a:p>
          <a:p>
            <a:pPr lvl="1"/>
            <a:r>
              <a:rPr lang="en-US" b="0" dirty="0"/>
              <a:t>Used to start the timing sequences in NUREG 1465</a:t>
            </a:r>
          </a:p>
          <a:p>
            <a:r>
              <a:rPr lang="en-US" b="0" dirty="0"/>
              <a:t>Reactor recovery time</a:t>
            </a:r>
          </a:p>
          <a:p>
            <a:pPr lvl="1"/>
            <a:r>
              <a:rPr lang="en-US" b="0" dirty="0"/>
              <a:t>Used to stop additional nuclides from contributing to the source term</a:t>
            </a:r>
          </a:p>
        </p:txBody>
      </p:sp>
      <p:pic>
        <p:nvPicPr>
          <p:cNvPr id="6" name="Picture 5">
            <a:extLst>
              <a:ext uri="{FF2B5EF4-FFF2-40B4-BE49-F238E27FC236}">
                <a16:creationId xmlns:a16="http://schemas.microsoft.com/office/drawing/2014/main" id="{FBDFE461-462B-4C01-AF7A-291FD1F5572E}"/>
              </a:ext>
            </a:extLst>
          </p:cNvPr>
          <p:cNvPicPr>
            <a:picLocks noChangeAspect="1"/>
          </p:cNvPicPr>
          <p:nvPr/>
        </p:nvPicPr>
        <p:blipFill>
          <a:blip r:embed="rId2"/>
          <a:stretch>
            <a:fillRect/>
          </a:stretch>
        </p:blipFill>
        <p:spPr>
          <a:xfrm>
            <a:off x="355746" y="1565031"/>
            <a:ext cx="5562600" cy="5136529"/>
          </a:xfrm>
          <a:prstGeom prst="rect">
            <a:avLst/>
          </a:prstGeom>
        </p:spPr>
      </p:pic>
    </p:spTree>
    <p:extLst>
      <p:ext uri="{BB962C8B-B14F-4D97-AF65-F5344CB8AC3E}">
        <p14:creationId xmlns:p14="http://schemas.microsoft.com/office/powerpoint/2010/main" val="252011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2395-AB73-4306-9643-C859BAA07803}"/>
              </a:ext>
            </a:extLst>
          </p:cNvPr>
          <p:cNvSpPr>
            <a:spLocks noGrp="1"/>
          </p:cNvSpPr>
          <p:nvPr>
            <p:ph type="title"/>
          </p:nvPr>
        </p:nvSpPr>
        <p:spPr/>
        <p:txBody>
          <a:bodyPr/>
          <a:lstStyle/>
          <a:p>
            <a:r>
              <a:rPr lang="en-US" dirty="0"/>
              <a:t>Unit 2 Outline</a:t>
            </a:r>
          </a:p>
        </p:txBody>
      </p:sp>
      <p:sp>
        <p:nvSpPr>
          <p:cNvPr id="3" name="Content Placeholder 2">
            <a:extLst>
              <a:ext uri="{FF2B5EF4-FFF2-40B4-BE49-F238E27FC236}">
                <a16:creationId xmlns:a16="http://schemas.microsoft.com/office/drawing/2014/main" id="{B3C8405A-E1EC-43E7-80AE-6B0AC47A51DF}"/>
              </a:ext>
            </a:extLst>
          </p:cNvPr>
          <p:cNvSpPr>
            <a:spLocks noGrp="1"/>
          </p:cNvSpPr>
          <p:nvPr>
            <p:ph idx="1"/>
          </p:nvPr>
        </p:nvSpPr>
        <p:spPr>
          <a:xfrm>
            <a:off x="609600" y="1600200"/>
            <a:ext cx="10972800" cy="5257800"/>
          </a:xfrm>
        </p:spPr>
        <p:txBody>
          <a:bodyPr>
            <a:normAutofit fontScale="77500" lnSpcReduction="20000"/>
          </a:bodyPr>
          <a:lstStyle/>
          <a:p>
            <a:r>
              <a:rPr lang="en-US" dirty="0"/>
              <a:t>Discussion of all the RASCAL models</a:t>
            </a:r>
          </a:p>
          <a:p>
            <a:pPr lvl="1"/>
            <a:r>
              <a:rPr lang="en-US" dirty="0"/>
              <a:t>What they are, how to use them, and when to use them</a:t>
            </a:r>
          </a:p>
          <a:p>
            <a:pPr lvl="1"/>
            <a:r>
              <a:rPr lang="en-US" dirty="0"/>
              <a:t>Specific model details not covered today, see NUREG 1940</a:t>
            </a:r>
          </a:p>
          <a:p>
            <a:pPr lvl="2"/>
            <a:r>
              <a:rPr lang="en-US" dirty="0"/>
              <a:t>Questions on technical details can be covered on Day 4</a:t>
            </a:r>
          </a:p>
          <a:p>
            <a:endParaRPr lang="en-US" dirty="0"/>
          </a:p>
          <a:p>
            <a:r>
              <a:rPr lang="en-US" dirty="0"/>
              <a:t>Source Term Models</a:t>
            </a:r>
          </a:p>
          <a:p>
            <a:pPr lvl="1"/>
            <a:r>
              <a:rPr lang="en-US" dirty="0"/>
              <a:t>NPP</a:t>
            </a:r>
          </a:p>
          <a:p>
            <a:pPr lvl="1"/>
            <a:r>
              <a:rPr lang="en-US" dirty="0"/>
              <a:t>Spent Fuel</a:t>
            </a:r>
          </a:p>
          <a:p>
            <a:pPr lvl="1"/>
            <a:r>
              <a:rPr lang="en-US" dirty="0"/>
              <a:t>Fuel Cycle</a:t>
            </a:r>
          </a:p>
          <a:p>
            <a:pPr lvl="1"/>
            <a:r>
              <a:rPr lang="en-US" dirty="0"/>
              <a:t>Materials</a:t>
            </a:r>
          </a:p>
          <a:p>
            <a:r>
              <a:rPr lang="en-US" dirty="0"/>
              <a:t>Atmospheric Models</a:t>
            </a:r>
          </a:p>
          <a:p>
            <a:r>
              <a:rPr lang="en-US" dirty="0"/>
              <a:t>Dose Models</a:t>
            </a:r>
          </a:p>
          <a:p>
            <a:pPr lvl="1"/>
            <a:r>
              <a:rPr lang="en-US" dirty="0"/>
              <a:t>Not covered today, as there are no user settable parameters (except dose </a:t>
            </a:r>
            <a:r>
              <a:rPr lang="en-US" dirty="0" err="1"/>
              <a:t>coeff</a:t>
            </a:r>
            <a:r>
              <a:rPr lang="en-US" dirty="0"/>
              <a:t>)</a:t>
            </a:r>
          </a:p>
          <a:p>
            <a:pPr marL="457200" lvl="1" indent="0">
              <a:buNone/>
            </a:pPr>
            <a:endParaRPr lang="en-US" dirty="0"/>
          </a:p>
          <a:p>
            <a:r>
              <a:rPr lang="en-US" i="1" dirty="0"/>
              <a:t>Break in the middle of the session</a:t>
            </a:r>
          </a:p>
        </p:txBody>
      </p:sp>
    </p:spTree>
    <p:extLst>
      <p:ext uri="{BB962C8B-B14F-4D97-AF65-F5344CB8AC3E}">
        <p14:creationId xmlns:p14="http://schemas.microsoft.com/office/powerpoint/2010/main" val="20907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Location: Arkansas - Unit 1</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Source Term: LOCA</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800" dirty="0">
              <a:solidFill>
                <a:prstClr val="black"/>
              </a:solidFill>
              <a:latin typeface="Calibri"/>
            </a:endParaRPr>
          </a:p>
          <a:p>
            <a:pPr lvl="0" algn="ctr">
              <a:tabLst>
                <a:tab pos="1381125" algn="l"/>
              </a:tabLst>
            </a:pPr>
            <a:r>
              <a:rPr kumimoji="0" lang="en-US" sz="2800" b="0" i="0" u="none" strike="noStrike" kern="1200" cap="none" spc="0" normalizeH="0" baseline="0" noProof="0" dirty="0">
                <a:ln>
                  <a:noFill/>
                </a:ln>
                <a:solidFill>
                  <a:prstClr val="black"/>
                </a:solidFill>
                <a:effectLst/>
                <a:uLnTx/>
                <a:uFillTx/>
                <a:latin typeface="Calibri"/>
                <a:ea typeface="+mn-ea"/>
                <a:cs typeface="+mn-cs"/>
              </a:rPr>
              <a:t>Reactor shutdown at 1000</a:t>
            </a:r>
            <a:r>
              <a:rPr lang="en-US" sz="2800" dirty="0">
                <a:solidFill>
                  <a:prstClr val="black"/>
                </a:solidFill>
              </a:rPr>
              <a:t>. Core uncovered at 0500 next day</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lang="en-US" sz="2800" dirty="0">
                <a:solidFill>
                  <a:prstClr val="black"/>
                </a:solidFill>
                <a:latin typeface="Calibri"/>
              </a:rPr>
              <a:t>Core recovered 5 hours later.</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endParaRPr lang="en-US" sz="2400" dirty="0">
              <a:solidFill>
                <a:prstClr val="black"/>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lang="en-US" sz="2400" dirty="0">
                <a:solidFill>
                  <a:prstClr val="black"/>
                </a:solidFill>
                <a:latin typeface="Calibri"/>
              </a:rPr>
              <a:t>Release Path: Defaults (Containment, 10m height, Design leak rate, Sprays off)</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a:t>
            </a:r>
            <a:r>
              <a:rPr lang="en-US" sz="2400" dirty="0">
                <a:solidFill>
                  <a:prstClr val="black"/>
                </a:solidFill>
                <a:latin typeface="Calibri"/>
              </a:rPr>
              <a:t>-&gt; </a:t>
            </a:r>
            <a:r>
              <a:rPr kumimoji="0" lang="en-US" sz="2400" b="0" i="0" u="none" strike="noStrike" kern="1200" cap="none" spc="0" normalizeH="0" baseline="0" noProof="0" dirty="0">
                <a:ln>
                  <a:noFill/>
                </a:ln>
                <a:solidFill>
                  <a:prstClr val="black"/>
                </a:solidFill>
                <a:effectLst/>
                <a:uLnTx/>
                <a:uFillTx/>
                <a:latin typeface="Calibri"/>
                <a:ea typeface="+mn-ea"/>
                <a:cs typeface="+mn-cs"/>
              </a:rPr>
              <a:t>Standard Met</a:t>
            </a:r>
          </a:p>
          <a:p>
            <a:pPr marL="0" marR="0" lvl="0" indent="0"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a:t>
            </a:r>
            <a:r>
              <a:rPr lang="en-US" sz="2400" dirty="0">
                <a:solidFill>
                  <a:prstClr val="black"/>
                </a:solidFill>
                <a:latin typeface="Calibri"/>
              </a:rPr>
              <a:t>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894567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Nuclear Power Plant </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0" indent="0">
              <a:buNone/>
            </a:pPr>
            <a:r>
              <a:rPr lang="en-US" b="0" dirty="0"/>
              <a:t>RASCAL has 9 nuclear power plant source term options:</a:t>
            </a:r>
          </a:p>
          <a:p>
            <a:r>
              <a:rPr lang="en-US" dirty="0"/>
              <a:t>4 based on reactor condition models</a:t>
            </a:r>
          </a:p>
          <a:p>
            <a:r>
              <a:rPr lang="en-US" b="0" dirty="0"/>
              <a:t>5 based on nuclide measurements</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4"/>
          <a:srcRect r="57528"/>
          <a:stretch/>
        </p:blipFill>
        <p:spPr>
          <a:xfrm>
            <a:off x="2348345"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4"/>
          <a:srcRect l="1890" t="24419" r="95510" b="68413"/>
          <a:stretch/>
        </p:blipFill>
        <p:spPr>
          <a:xfrm>
            <a:off x="2514600" y="2368550"/>
            <a:ext cx="228601" cy="381000"/>
          </a:xfrm>
          <a:prstGeom prst="rect">
            <a:avLst/>
          </a:prstGeom>
        </p:spPr>
      </p:pic>
    </p:spTree>
    <p:extLst>
      <p:ext uri="{BB962C8B-B14F-4D97-AF65-F5344CB8AC3E}">
        <p14:creationId xmlns:p14="http://schemas.microsoft.com/office/powerpoint/2010/main" val="839455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87FC5CBB-96A1-7F6B-8A0E-733BE3CE5258}"/>
              </a:ext>
            </a:extLst>
          </p:cNvPr>
          <p:cNvSpPr txBox="1"/>
          <p:nvPr/>
        </p:nvSpPr>
        <p:spPr>
          <a:xfrm>
            <a:off x="800100" y="6136438"/>
            <a:ext cx="10591800" cy="369332"/>
          </a:xfrm>
          <a:prstGeom prst="rect">
            <a:avLst/>
          </a:prstGeom>
          <a:noFill/>
        </p:spPr>
        <p:txBody>
          <a:bodyPr wrap="square" rtlCol="0">
            <a:spAutoFit/>
          </a:bodyPr>
          <a:lstStyle/>
          <a:p>
            <a:r>
              <a:rPr lang="en-US" i="1" dirty="0"/>
              <a:t>*Given similar timelines, did anyone notice dose/source term differences between LOCA and LTSBO models?</a:t>
            </a:r>
          </a:p>
        </p:txBody>
      </p:sp>
    </p:spTree>
    <p:extLst>
      <p:ext uri="{BB962C8B-B14F-4D97-AF65-F5344CB8AC3E}">
        <p14:creationId xmlns:p14="http://schemas.microsoft.com/office/powerpoint/2010/main" val="70665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b="0" dirty="0"/>
              <a:t>A NPP utility reports a major loss of coolant due to an earthquake, which also causes a loss of offsite power.  Which source term model would be best to use?</a:t>
            </a:r>
          </a:p>
          <a:p>
            <a:pPr lvl="1"/>
            <a:r>
              <a:rPr lang="en-US" b="0" dirty="0"/>
              <a:t>LTSBO</a:t>
            </a:r>
          </a:p>
          <a:p>
            <a:pPr lvl="1"/>
            <a:r>
              <a:rPr lang="en-US" b="0" dirty="0"/>
              <a:t>LOCA</a:t>
            </a:r>
          </a:p>
          <a:p>
            <a:pPr marL="0" indent="0">
              <a:buNone/>
            </a:pPr>
            <a:endParaRPr lang="en-US" b="0" dirty="0"/>
          </a:p>
          <a:p>
            <a:pPr marL="0" indent="0">
              <a:buNone/>
            </a:pPr>
            <a:r>
              <a:rPr lang="en-US" b="0" i="1" dirty="0">
                <a:solidFill>
                  <a:schemeClr val="accent2"/>
                </a:solidFill>
              </a:rPr>
              <a:t>We would expect the core to become uncovered (and damaged) sooner due to water loss than due to </a:t>
            </a:r>
            <a:r>
              <a:rPr lang="en-US" b="0" i="1" dirty="0" err="1">
                <a:solidFill>
                  <a:schemeClr val="accent2"/>
                </a:solidFill>
              </a:rPr>
              <a:t>heatup</a:t>
            </a:r>
            <a:r>
              <a:rPr lang="en-US" b="0" i="1" dirty="0">
                <a:solidFill>
                  <a:schemeClr val="accent2"/>
                </a:solidFill>
              </a:rPr>
              <a:t> associated with a blackout.</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990600" y="3581400"/>
            <a:ext cx="14097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1B8FF00A-7DA8-1D45-EC55-6257DF091335}"/>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876800" y="1600200"/>
            <a:ext cx="6705600" cy="4525963"/>
          </a:xfrm>
        </p:spPr>
        <p:txBody>
          <a:bodyPr>
            <a:normAutofit/>
          </a:bodyPr>
          <a:lstStyle/>
          <a:p>
            <a:r>
              <a:rPr lang="en-US" dirty="0"/>
              <a:t>Loss of reactor coolant where only coolant is released, no core melt expected</a:t>
            </a:r>
          </a:p>
          <a:p>
            <a:r>
              <a:rPr lang="en-US" dirty="0"/>
              <a:t>Very small releases</a:t>
            </a:r>
          </a:p>
          <a:p>
            <a:r>
              <a:rPr lang="en-US" dirty="0"/>
              <a:t>Use this when no fuel melt is expected</a:t>
            </a:r>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3"/>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3"/>
          <a:srcRect l="1891" t="18684" r="95509" b="75581"/>
          <a:stretch/>
        </p:blipFill>
        <p:spPr>
          <a:xfrm>
            <a:off x="394854" y="3255607"/>
            <a:ext cx="228601" cy="304800"/>
          </a:xfrm>
          <a:prstGeom prst="rect">
            <a:avLst/>
          </a:prstGeom>
        </p:spPr>
      </p:pic>
      <p:sp>
        <p:nvSpPr>
          <p:cNvPr id="3" name="Rectangle 2">
            <a:extLst>
              <a:ext uri="{FF2B5EF4-FFF2-40B4-BE49-F238E27FC236}">
                <a16:creationId xmlns:a16="http://schemas.microsoft.com/office/drawing/2014/main" id="{D6DAF29F-BDFC-4818-9C18-34907A1CB114}"/>
              </a:ext>
            </a:extLst>
          </p:cNvPr>
          <p:cNvSpPr/>
          <p:nvPr/>
        </p:nvSpPr>
        <p:spPr>
          <a:xfrm>
            <a:off x="332507" y="3200187"/>
            <a:ext cx="219456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82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92500"/>
          </a:bodyPr>
          <a:lstStyle/>
          <a:p>
            <a:pPr marL="0" indent="0">
              <a:buNone/>
            </a:pPr>
            <a:r>
              <a:rPr lang="en-US" b="0" dirty="0">
                <a:solidFill>
                  <a:srgbClr val="000000"/>
                </a:solidFill>
              </a:rPr>
              <a:t>How this model works in RASCAL:</a:t>
            </a:r>
          </a:p>
          <a:p>
            <a:endParaRPr lang="en-US" b="0" dirty="0">
              <a:solidFill>
                <a:srgbClr val="000000"/>
              </a:solidFill>
            </a:endParaRPr>
          </a:p>
          <a:p>
            <a:r>
              <a:rPr lang="en-US" b="0" dirty="0"/>
              <a:t>All reactor system pipe breaks can be modeled 2 ways depending on volume of coolant leak:</a:t>
            </a:r>
          </a:p>
          <a:p>
            <a:pPr lvl="1"/>
            <a:r>
              <a:rPr lang="en-US" b="0" dirty="0"/>
              <a:t>LOCA (large or unrecoverable break, core melt)</a:t>
            </a:r>
          </a:p>
          <a:p>
            <a:pPr lvl="1"/>
            <a:r>
              <a:rPr lang="en-US" b="0" dirty="0"/>
              <a:t>Coolant Release (smaller break, no core melt)</a:t>
            </a:r>
          </a:p>
          <a:p>
            <a:endParaRPr lang="en-US" sz="1700" b="0" dirty="0"/>
          </a:p>
          <a:p>
            <a:r>
              <a:rPr lang="en-US" b="0" dirty="0"/>
              <a:t>For coolant release models (simple SGTRs or small bypass LOCAs with no degrading conditions):</a:t>
            </a:r>
          </a:p>
          <a:p>
            <a:pPr lvl="1"/>
            <a:r>
              <a:rPr lang="en-US" b="0" dirty="0"/>
              <a:t>Database has information about nuclides that would be in normal coolant</a:t>
            </a:r>
          </a:p>
          <a:p>
            <a:pPr lvl="1"/>
            <a:r>
              <a:rPr lang="en-US" b="0" dirty="0"/>
              <a:t>Coolant spiking</a:t>
            </a:r>
          </a:p>
          <a:p>
            <a:endParaRPr lang="en-US" sz="2800" b="0" dirty="0">
              <a:solidFill>
                <a:srgbClr val="000000"/>
              </a:solidFill>
            </a:endParaRPr>
          </a:p>
          <a:p>
            <a:pPr marL="0" indent="0">
              <a:buNone/>
            </a:pPr>
            <a:endParaRPr lang="en-US" b="0" dirty="0"/>
          </a:p>
        </p:txBody>
      </p:sp>
    </p:spTree>
    <p:extLst>
      <p:ext uri="{BB962C8B-B14F-4D97-AF65-F5344CB8AC3E}">
        <p14:creationId xmlns:p14="http://schemas.microsoft.com/office/powerpoint/2010/main" val="409097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Release Accidents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146946" y="1600200"/>
            <a:ext cx="5435454" cy="4953000"/>
          </a:xfrm>
        </p:spPr>
        <p:txBody>
          <a:bodyPr>
            <a:normAutofit/>
          </a:bodyPr>
          <a:lstStyle/>
          <a:p>
            <a:pPr marL="0" indent="0">
              <a:buNone/>
            </a:pPr>
            <a:endParaRPr lang="en-US" b="0" dirty="0"/>
          </a:p>
          <a:p>
            <a:r>
              <a:rPr lang="en-US" b="0" dirty="0"/>
              <a:t>Shutdown time</a:t>
            </a:r>
          </a:p>
          <a:p>
            <a:pPr lvl="1"/>
            <a:r>
              <a:rPr lang="en-US" b="0" dirty="0"/>
              <a:t>Used to decay correct all the isotopes in the core</a:t>
            </a:r>
          </a:p>
          <a:p>
            <a:r>
              <a:rPr lang="en-US" b="0" dirty="0"/>
              <a:t>Coolant Activity</a:t>
            </a:r>
          </a:p>
          <a:p>
            <a:pPr lvl="1"/>
            <a:r>
              <a:rPr lang="en-US" b="0" dirty="0"/>
              <a:t>Pin leakage increases concentration of certain isotopes</a:t>
            </a:r>
          </a:p>
          <a:p>
            <a:r>
              <a:rPr lang="en-US" b="0" dirty="0"/>
              <a:t>Time of coolant release</a:t>
            </a:r>
          </a:p>
        </p:txBody>
      </p:sp>
      <p:pic>
        <p:nvPicPr>
          <p:cNvPr id="6" name="Picture 5">
            <a:extLst>
              <a:ext uri="{FF2B5EF4-FFF2-40B4-BE49-F238E27FC236}">
                <a16:creationId xmlns:a16="http://schemas.microsoft.com/office/drawing/2014/main" id="{4A51049A-5C9D-42DD-B73C-D03CB220EC34}"/>
              </a:ext>
            </a:extLst>
          </p:cNvPr>
          <p:cNvPicPr>
            <a:picLocks noChangeAspect="1"/>
          </p:cNvPicPr>
          <p:nvPr/>
        </p:nvPicPr>
        <p:blipFill rotWithShape="1">
          <a:blip r:embed="rId2"/>
          <a:srcRect r="21890"/>
          <a:stretch/>
        </p:blipFill>
        <p:spPr>
          <a:xfrm>
            <a:off x="330055" y="1905000"/>
            <a:ext cx="5715000" cy="4003396"/>
          </a:xfrm>
          <a:prstGeom prst="rect">
            <a:avLst/>
          </a:prstGeom>
        </p:spPr>
      </p:pic>
    </p:spTree>
    <p:extLst>
      <p:ext uri="{BB962C8B-B14F-4D97-AF65-F5344CB8AC3E}">
        <p14:creationId xmlns:p14="http://schemas.microsoft.com/office/powerpoint/2010/main" val="54959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Arkansas - Unit 1</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Coolant Release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Steam Generator Tube Rupture and immediate reactor trip at 00:36.  No indications of spiked coolant.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Defaults (SGTR, 10m height, Default SGTR table values)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6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C1285BF5-ECDB-8CAC-0927-AA5F05E1EFD1}"/>
              </a:ext>
            </a:extLst>
          </p:cNvPr>
          <p:cNvSpPr txBox="1"/>
          <p:nvPr/>
        </p:nvSpPr>
        <p:spPr>
          <a:xfrm>
            <a:off x="800100" y="6136438"/>
            <a:ext cx="10591800" cy="369332"/>
          </a:xfrm>
          <a:prstGeom prst="rect">
            <a:avLst/>
          </a:prstGeom>
          <a:noFill/>
        </p:spPr>
        <p:txBody>
          <a:bodyPr wrap="square" rtlCol="0">
            <a:spAutoFit/>
          </a:bodyPr>
          <a:lstStyle/>
          <a:p>
            <a:r>
              <a:rPr lang="en-US" i="1" dirty="0"/>
              <a:t>*How big is this release compared to our previous LOCA and LTSBO runs?</a:t>
            </a:r>
          </a:p>
        </p:txBody>
      </p:sp>
    </p:spTree>
    <p:extLst>
      <p:ext uri="{BB962C8B-B14F-4D97-AF65-F5344CB8AC3E}">
        <p14:creationId xmlns:p14="http://schemas.microsoft.com/office/powerpoint/2010/main" val="160183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fontScale="85000" lnSpcReduction="20000"/>
          </a:bodyPr>
          <a:lstStyle/>
          <a:p>
            <a:pPr marL="0" indent="0">
              <a:buNone/>
            </a:pPr>
            <a:r>
              <a:rPr lang="en-US" b="0" dirty="0"/>
              <a:t>NPP operators report that there is a loss of coolant.  What model would you use?</a:t>
            </a:r>
          </a:p>
          <a:p>
            <a:pPr lvl="1"/>
            <a:r>
              <a:rPr lang="en-US" b="0" dirty="0"/>
              <a:t>LOCA</a:t>
            </a:r>
          </a:p>
          <a:p>
            <a:pPr lvl="1"/>
            <a:r>
              <a:rPr lang="en-US" b="0" dirty="0"/>
              <a:t>Coolant Release</a:t>
            </a:r>
          </a:p>
          <a:p>
            <a:pPr marL="0" indent="0">
              <a:buNone/>
            </a:pPr>
            <a:endParaRPr lang="en-US" b="0" dirty="0"/>
          </a:p>
          <a:p>
            <a:pPr marL="0" indent="0">
              <a:buNone/>
            </a:pPr>
            <a:r>
              <a:rPr lang="en-US" b="0" i="1" dirty="0">
                <a:solidFill>
                  <a:schemeClr val="accent2"/>
                </a:solidFill>
              </a:rPr>
              <a:t>It depends.  </a:t>
            </a:r>
          </a:p>
          <a:p>
            <a:pPr marL="692150" indent="-234950"/>
            <a:r>
              <a:rPr lang="en-US" b="0" i="1" dirty="0">
                <a:solidFill>
                  <a:schemeClr val="accent2"/>
                </a:solidFill>
              </a:rPr>
              <a:t>If operators can add enough water to keep the core covered, then the accident will only include coolant water (Coolant Release model).  </a:t>
            </a:r>
          </a:p>
          <a:p>
            <a:pPr marL="692150" indent="-234950"/>
            <a:r>
              <a:rPr lang="en-US" b="0" i="1" dirty="0">
                <a:solidFill>
                  <a:schemeClr val="accent2"/>
                </a:solidFill>
              </a:rPr>
              <a:t>If operators are unable to keep the core covered, then the accident will include core damage (LOCA model).</a:t>
            </a:r>
          </a:p>
          <a:p>
            <a:pPr marL="0" indent="0">
              <a:buNone/>
            </a:pPr>
            <a:r>
              <a:rPr lang="en-US" b="0" i="1" dirty="0">
                <a:solidFill>
                  <a:schemeClr val="accent2"/>
                </a:solidFill>
              </a:rPr>
              <a:t>If an accident progresses from Coolant Release to LOCA, we recommend ignoring the Coolant Release portion, as this is significantly smaller than any LOCA source term.</a:t>
            </a:r>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7750" y="2719327"/>
            <a:ext cx="2609850" cy="3697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47750" y="2310882"/>
            <a:ext cx="1314450" cy="3697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B88B8E56-751B-F8E6-C47A-D9F7A801356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648200" y="1600200"/>
            <a:ext cx="6934200" cy="4525963"/>
          </a:xfrm>
        </p:spPr>
        <p:txBody>
          <a:bodyPr>
            <a:normAutofit/>
          </a:bodyPr>
          <a:lstStyle/>
          <a:p>
            <a:r>
              <a:rPr lang="en-US" dirty="0"/>
              <a:t>Estimates core damage based on containment rad monitor</a:t>
            </a:r>
          </a:p>
          <a:p>
            <a:r>
              <a:rPr lang="en-US" dirty="0"/>
              <a:t>Use this when no additional data is available or as a backup method</a:t>
            </a:r>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94854" y="3657600"/>
            <a:ext cx="228601" cy="304800"/>
          </a:xfrm>
          <a:prstGeom prst="rect">
            <a:avLst/>
          </a:prstGeom>
        </p:spPr>
      </p:pic>
      <p:sp>
        <p:nvSpPr>
          <p:cNvPr id="3" name="Rectangle 2">
            <a:extLst>
              <a:ext uri="{FF2B5EF4-FFF2-40B4-BE49-F238E27FC236}">
                <a16:creationId xmlns:a16="http://schemas.microsoft.com/office/drawing/2014/main" id="{7E7B81CB-7D54-4447-9FCE-B1C4CD8C20FC}"/>
              </a:ext>
            </a:extLst>
          </p:cNvPr>
          <p:cNvSpPr/>
          <p:nvPr/>
        </p:nvSpPr>
        <p:spPr>
          <a:xfrm>
            <a:off x="339434" y="3616035"/>
            <a:ext cx="237744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66476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B39E0-1B96-47CC-85F3-49C96DE850EA}"/>
              </a:ext>
            </a:extLst>
          </p:cNvPr>
          <p:cNvPicPr>
            <a:picLocks noChangeAspect="1"/>
          </p:cNvPicPr>
          <p:nvPr/>
        </p:nvPicPr>
        <p:blipFill rotWithShape="1">
          <a:blip r:embed="rId2"/>
          <a:srcRect r="60767"/>
          <a:stretch/>
        </p:blipFill>
        <p:spPr>
          <a:xfrm>
            <a:off x="2100841" y="1984083"/>
            <a:ext cx="3995159" cy="3655462"/>
          </a:xfrm>
          <a:prstGeom prst="rect">
            <a:avLst/>
          </a:prstGeom>
        </p:spPr>
      </p:pic>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3"/>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4"/>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Spent Fuel</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0" indent="0">
              <a:buNone/>
            </a:pPr>
            <a:r>
              <a:rPr lang="en-US" dirty="0"/>
              <a:t>For Spent Fuel, RASCAL has 3 source term options</a:t>
            </a:r>
          </a:p>
          <a:p>
            <a:r>
              <a:rPr lang="en-US" dirty="0"/>
              <a:t>Includes both pool and dry storage</a:t>
            </a:r>
          </a:p>
          <a:p>
            <a:r>
              <a:rPr lang="en-US" dirty="0"/>
              <a:t>Sites are collocated with NPPs</a:t>
            </a:r>
          </a:p>
          <a:p>
            <a:endParaRPr lang="en-US" dirty="0"/>
          </a:p>
        </p:txBody>
      </p:sp>
      <p:pic>
        <p:nvPicPr>
          <p:cNvPr id="3" name="Picture 2">
            <a:extLst>
              <a:ext uri="{FF2B5EF4-FFF2-40B4-BE49-F238E27FC236}">
                <a16:creationId xmlns:a16="http://schemas.microsoft.com/office/drawing/2014/main" id="{7939F4C7-0113-4FF8-B216-70DC83592A48}"/>
              </a:ext>
            </a:extLst>
          </p:cNvPr>
          <p:cNvPicPr>
            <a:picLocks noChangeAspect="1"/>
          </p:cNvPicPr>
          <p:nvPr/>
        </p:nvPicPr>
        <p:blipFill rotWithShape="1">
          <a:blip r:embed="rId5"/>
          <a:srcRect t="29105" r="61764"/>
          <a:stretch/>
        </p:blipFill>
        <p:spPr>
          <a:xfrm>
            <a:off x="2100841" y="3047999"/>
            <a:ext cx="3893560" cy="2591545"/>
          </a:xfrm>
          <a:prstGeom prst="rect">
            <a:avLst/>
          </a:prstGeom>
        </p:spPr>
      </p:pic>
    </p:spTree>
    <p:extLst>
      <p:ext uri="{BB962C8B-B14F-4D97-AF65-F5344CB8AC3E}">
        <p14:creationId xmlns:p14="http://schemas.microsoft.com/office/powerpoint/2010/main" val="201706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to Dose processes</a:t>
            </a:r>
          </a:p>
        </p:txBody>
      </p:sp>
      <p:sp>
        <p:nvSpPr>
          <p:cNvPr id="6" name="Content Placeholder 5"/>
          <p:cNvSpPr>
            <a:spLocks noGrp="1"/>
          </p:cNvSpPr>
          <p:nvPr>
            <p:ph idx="1"/>
          </p:nvPr>
        </p:nvSpPr>
        <p:spPr/>
        <p:txBody>
          <a:bodyPr/>
          <a:lstStyle/>
          <a:p>
            <a:pPr marL="0" indent="0">
              <a:buNone/>
            </a:pPr>
            <a:r>
              <a:rPr lang="en-US" dirty="0"/>
              <a:t>You’ve likely seen this graphic or concept before, but today we are going to focus on models in each part.</a:t>
            </a:r>
          </a:p>
        </p:txBody>
      </p:sp>
      <p:sp>
        <p:nvSpPr>
          <p:cNvPr id="33" name="Right Arrow 32"/>
          <p:cNvSpPr/>
          <p:nvPr/>
        </p:nvSpPr>
        <p:spPr>
          <a:xfrm rot="5400000">
            <a:off x="7215435" y="4644510"/>
            <a:ext cx="323714" cy="337137"/>
          </a:xfrm>
          <a:prstGeom prst="rightArrow">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4" name="Right Arrow 33"/>
          <p:cNvSpPr/>
          <p:nvPr/>
        </p:nvSpPr>
        <p:spPr>
          <a:xfrm rot="5400000">
            <a:off x="9238721" y="4628425"/>
            <a:ext cx="323714" cy="337137"/>
          </a:xfrm>
          <a:prstGeom prst="rightArrow">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7" name="Isosceles Triangle 6"/>
          <p:cNvSpPr/>
          <p:nvPr/>
        </p:nvSpPr>
        <p:spPr>
          <a:xfrm rot="16200000">
            <a:off x="6297025" y="743329"/>
            <a:ext cx="493022" cy="6877332"/>
          </a:xfrm>
          <a:prstGeom prst="triangl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9" name="Can 8"/>
          <p:cNvSpPr/>
          <p:nvPr/>
        </p:nvSpPr>
        <p:spPr>
          <a:xfrm>
            <a:off x="1700100" y="3710965"/>
            <a:ext cx="777624" cy="213665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8" name="Cube 7"/>
          <p:cNvSpPr/>
          <p:nvPr/>
        </p:nvSpPr>
        <p:spPr>
          <a:xfrm>
            <a:off x="2006023" y="4041150"/>
            <a:ext cx="1328159" cy="1865901"/>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722880" y="4525991"/>
            <a:ext cx="1630591" cy="923330"/>
          </a:xfrm>
          <a:prstGeom prst="rect">
            <a:avLst/>
          </a:prstGeom>
          <a:noFill/>
        </p:spPr>
        <p:txBody>
          <a:bodyPr wrap="square" rtlCol="0">
            <a:spAutoFit/>
          </a:bodyPr>
          <a:lstStyle/>
          <a:p>
            <a:pPr algn="ctr"/>
            <a:r>
              <a:rPr lang="en-US" dirty="0"/>
              <a:t>Source </a:t>
            </a:r>
            <a:br>
              <a:rPr lang="en-US" dirty="0"/>
            </a:br>
            <a:r>
              <a:rPr lang="en-US" dirty="0"/>
              <a:t>Term </a:t>
            </a:r>
            <a:br>
              <a:rPr lang="en-US" dirty="0"/>
            </a:br>
            <a:r>
              <a:rPr lang="en-US" dirty="0"/>
              <a:t>Models</a:t>
            </a:r>
          </a:p>
        </p:txBody>
      </p:sp>
      <p:sp>
        <p:nvSpPr>
          <p:cNvPr id="39" name="Isosceles Triangle 38"/>
          <p:cNvSpPr/>
          <p:nvPr/>
        </p:nvSpPr>
        <p:spPr>
          <a:xfrm rot="16200000">
            <a:off x="6414962" y="1732641"/>
            <a:ext cx="493022" cy="7860654"/>
          </a:xfrm>
          <a:prstGeom prst="triangle">
            <a:avLst/>
          </a:prstGeom>
          <a:solidFill>
            <a:schemeClr val="bg1">
              <a:lumMod val="75000"/>
            </a:schemeClr>
          </a:solidFill>
          <a:ln w="1270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0"/>
          <p:cNvSpPr>
            <a:spLocks noEditPoints="1"/>
          </p:cNvSpPr>
          <p:nvPr/>
        </p:nvSpPr>
        <p:spPr bwMode="auto">
          <a:xfrm>
            <a:off x="9663359" y="5166949"/>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noEditPoints="1"/>
          </p:cNvSpPr>
          <p:nvPr/>
        </p:nvSpPr>
        <p:spPr bwMode="auto">
          <a:xfrm>
            <a:off x="9460157" y="5308027"/>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noEditPoints="1"/>
          </p:cNvSpPr>
          <p:nvPr/>
        </p:nvSpPr>
        <p:spPr bwMode="auto">
          <a:xfrm>
            <a:off x="6896313" y="5226335"/>
            <a:ext cx="203200" cy="460375"/>
          </a:xfrm>
          <a:custGeom>
            <a:avLst/>
            <a:gdLst>
              <a:gd name="T0" fmla="*/ 142 w 254"/>
              <a:gd name="T1" fmla="*/ 559 h 579"/>
              <a:gd name="T2" fmla="*/ 159 w 254"/>
              <a:gd name="T3" fmla="*/ 577 h 579"/>
              <a:gd name="T4" fmla="*/ 174 w 254"/>
              <a:gd name="T5" fmla="*/ 579 h 579"/>
              <a:gd name="T6" fmla="*/ 194 w 254"/>
              <a:gd name="T7" fmla="*/ 570 h 579"/>
              <a:gd name="T8" fmla="*/ 203 w 254"/>
              <a:gd name="T9" fmla="*/ 551 h 579"/>
              <a:gd name="T10" fmla="*/ 204 w 254"/>
              <a:gd name="T11" fmla="*/ 171 h 579"/>
              <a:gd name="T12" fmla="*/ 210 w 254"/>
              <a:gd name="T13" fmla="*/ 165 h 579"/>
              <a:gd name="T14" fmla="*/ 217 w 254"/>
              <a:gd name="T15" fmla="*/ 171 h 579"/>
              <a:gd name="T16" fmla="*/ 217 w 254"/>
              <a:gd name="T17" fmla="*/ 328 h 579"/>
              <a:gd name="T18" fmla="*/ 225 w 254"/>
              <a:gd name="T19" fmla="*/ 340 h 579"/>
              <a:gd name="T20" fmla="*/ 239 w 254"/>
              <a:gd name="T21" fmla="*/ 344 h 579"/>
              <a:gd name="T22" fmla="*/ 251 w 254"/>
              <a:gd name="T23" fmla="*/ 336 h 579"/>
              <a:gd name="T24" fmla="*/ 254 w 254"/>
              <a:gd name="T25" fmla="*/ 326 h 579"/>
              <a:gd name="T26" fmla="*/ 251 w 254"/>
              <a:gd name="T27" fmla="*/ 132 h 579"/>
              <a:gd name="T28" fmla="*/ 239 w 254"/>
              <a:gd name="T29" fmla="*/ 124 h 579"/>
              <a:gd name="T30" fmla="*/ 15 w 254"/>
              <a:gd name="T31" fmla="*/ 124 h 579"/>
              <a:gd name="T32" fmla="*/ 3 w 254"/>
              <a:gd name="T33" fmla="*/ 132 h 579"/>
              <a:gd name="T34" fmla="*/ 0 w 254"/>
              <a:gd name="T35" fmla="*/ 326 h 579"/>
              <a:gd name="T36" fmla="*/ 6 w 254"/>
              <a:gd name="T37" fmla="*/ 339 h 579"/>
              <a:gd name="T38" fmla="*/ 19 w 254"/>
              <a:gd name="T39" fmla="*/ 344 h 579"/>
              <a:gd name="T40" fmla="*/ 32 w 254"/>
              <a:gd name="T41" fmla="*/ 339 h 579"/>
              <a:gd name="T42" fmla="*/ 38 w 254"/>
              <a:gd name="T43" fmla="*/ 326 h 579"/>
              <a:gd name="T44" fmla="*/ 38 w 254"/>
              <a:gd name="T45" fmla="*/ 168 h 579"/>
              <a:gd name="T46" fmla="*/ 46 w 254"/>
              <a:gd name="T47" fmla="*/ 165 h 579"/>
              <a:gd name="T48" fmla="*/ 51 w 254"/>
              <a:gd name="T49" fmla="*/ 171 h 579"/>
              <a:gd name="T50" fmla="*/ 51 w 254"/>
              <a:gd name="T51" fmla="*/ 554 h 579"/>
              <a:gd name="T52" fmla="*/ 64 w 254"/>
              <a:gd name="T53" fmla="*/ 573 h 579"/>
              <a:gd name="T54" fmla="*/ 82 w 254"/>
              <a:gd name="T55" fmla="*/ 579 h 579"/>
              <a:gd name="T56" fmla="*/ 101 w 254"/>
              <a:gd name="T57" fmla="*/ 574 h 579"/>
              <a:gd name="T58" fmla="*/ 113 w 254"/>
              <a:gd name="T59" fmla="*/ 554 h 579"/>
              <a:gd name="T60" fmla="*/ 115 w 254"/>
              <a:gd name="T61" fmla="*/ 350 h 579"/>
              <a:gd name="T62" fmla="*/ 119 w 254"/>
              <a:gd name="T63" fmla="*/ 341 h 579"/>
              <a:gd name="T64" fmla="*/ 128 w 254"/>
              <a:gd name="T65" fmla="*/ 338 h 579"/>
              <a:gd name="T66" fmla="*/ 135 w 254"/>
              <a:gd name="T67" fmla="*/ 341 h 579"/>
              <a:gd name="T68" fmla="*/ 141 w 254"/>
              <a:gd name="T69" fmla="*/ 350 h 579"/>
              <a:gd name="T70" fmla="*/ 141 w 254"/>
              <a:gd name="T71" fmla="*/ 547 h 579"/>
              <a:gd name="T72" fmla="*/ 73 w 254"/>
              <a:gd name="T73" fmla="*/ 39 h 579"/>
              <a:gd name="T74" fmla="*/ 84 w 254"/>
              <a:gd name="T75" fmla="*/ 19 h 579"/>
              <a:gd name="T76" fmla="*/ 101 w 254"/>
              <a:gd name="T77" fmla="*/ 6 h 579"/>
              <a:gd name="T78" fmla="*/ 121 w 254"/>
              <a:gd name="T79" fmla="*/ 0 h 579"/>
              <a:gd name="T80" fmla="*/ 144 w 254"/>
              <a:gd name="T81" fmla="*/ 2 h 579"/>
              <a:gd name="T82" fmla="*/ 163 w 254"/>
              <a:gd name="T83" fmla="*/ 12 h 579"/>
              <a:gd name="T84" fmla="*/ 177 w 254"/>
              <a:gd name="T85" fmla="*/ 28 h 579"/>
              <a:gd name="T86" fmla="*/ 183 w 254"/>
              <a:gd name="T87" fmla="*/ 49 h 579"/>
              <a:gd name="T88" fmla="*/ 182 w 254"/>
              <a:gd name="T89" fmla="*/ 66 h 579"/>
              <a:gd name="T90" fmla="*/ 174 w 254"/>
              <a:gd name="T91" fmla="*/ 85 h 579"/>
              <a:gd name="T92" fmla="*/ 159 w 254"/>
              <a:gd name="T93" fmla="*/ 101 h 579"/>
              <a:gd name="T94" fmla="*/ 138 w 254"/>
              <a:gd name="T95" fmla="*/ 109 h 579"/>
              <a:gd name="T96" fmla="*/ 116 w 254"/>
              <a:gd name="T97" fmla="*/ 109 h 579"/>
              <a:gd name="T98" fmla="*/ 95 w 254"/>
              <a:gd name="T99" fmla="*/ 101 h 579"/>
              <a:gd name="T100" fmla="*/ 80 w 254"/>
              <a:gd name="T101" fmla="*/ 85 h 579"/>
              <a:gd name="T102" fmla="*/ 72 w 254"/>
              <a:gd name="T103" fmla="*/ 6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579">
                <a:moveTo>
                  <a:pt x="141" y="547"/>
                </a:moveTo>
                <a:lnTo>
                  <a:pt x="141" y="550"/>
                </a:lnTo>
                <a:lnTo>
                  <a:pt x="141" y="554"/>
                </a:lnTo>
                <a:lnTo>
                  <a:pt x="142" y="559"/>
                </a:lnTo>
                <a:lnTo>
                  <a:pt x="144" y="565"/>
                </a:lnTo>
                <a:lnTo>
                  <a:pt x="148" y="569"/>
                </a:lnTo>
                <a:lnTo>
                  <a:pt x="154" y="573"/>
                </a:lnTo>
                <a:lnTo>
                  <a:pt x="159" y="577"/>
                </a:lnTo>
                <a:lnTo>
                  <a:pt x="165" y="578"/>
                </a:lnTo>
                <a:lnTo>
                  <a:pt x="168" y="579"/>
                </a:lnTo>
                <a:lnTo>
                  <a:pt x="172" y="579"/>
                </a:lnTo>
                <a:lnTo>
                  <a:pt x="174" y="579"/>
                </a:lnTo>
                <a:lnTo>
                  <a:pt x="178" y="578"/>
                </a:lnTo>
                <a:lnTo>
                  <a:pt x="183" y="577"/>
                </a:lnTo>
                <a:lnTo>
                  <a:pt x="190" y="574"/>
                </a:lnTo>
                <a:lnTo>
                  <a:pt x="194" y="570"/>
                </a:lnTo>
                <a:lnTo>
                  <a:pt x="198" y="565"/>
                </a:lnTo>
                <a:lnTo>
                  <a:pt x="201" y="560"/>
                </a:lnTo>
                <a:lnTo>
                  <a:pt x="203" y="554"/>
                </a:lnTo>
                <a:lnTo>
                  <a:pt x="203" y="551"/>
                </a:lnTo>
                <a:lnTo>
                  <a:pt x="204" y="548"/>
                </a:lnTo>
                <a:lnTo>
                  <a:pt x="204" y="547"/>
                </a:lnTo>
                <a:lnTo>
                  <a:pt x="204" y="171"/>
                </a:lnTo>
                <a:lnTo>
                  <a:pt x="204" y="171"/>
                </a:lnTo>
                <a:lnTo>
                  <a:pt x="204" y="168"/>
                </a:lnTo>
                <a:lnTo>
                  <a:pt x="205" y="167"/>
                </a:lnTo>
                <a:lnTo>
                  <a:pt x="208" y="165"/>
                </a:lnTo>
                <a:lnTo>
                  <a:pt x="210" y="165"/>
                </a:lnTo>
                <a:lnTo>
                  <a:pt x="212" y="165"/>
                </a:lnTo>
                <a:lnTo>
                  <a:pt x="214" y="167"/>
                </a:lnTo>
                <a:lnTo>
                  <a:pt x="216" y="168"/>
                </a:lnTo>
                <a:lnTo>
                  <a:pt x="217" y="171"/>
                </a:lnTo>
                <a:lnTo>
                  <a:pt x="217" y="171"/>
                </a:lnTo>
                <a:lnTo>
                  <a:pt x="217" y="171"/>
                </a:lnTo>
                <a:lnTo>
                  <a:pt x="217" y="326"/>
                </a:lnTo>
                <a:lnTo>
                  <a:pt x="217" y="328"/>
                </a:lnTo>
                <a:lnTo>
                  <a:pt x="218" y="332"/>
                </a:lnTo>
                <a:lnTo>
                  <a:pt x="220" y="336"/>
                </a:lnTo>
                <a:lnTo>
                  <a:pt x="222" y="339"/>
                </a:lnTo>
                <a:lnTo>
                  <a:pt x="225" y="340"/>
                </a:lnTo>
                <a:lnTo>
                  <a:pt x="229" y="343"/>
                </a:lnTo>
                <a:lnTo>
                  <a:pt x="231" y="344"/>
                </a:lnTo>
                <a:lnTo>
                  <a:pt x="235" y="344"/>
                </a:lnTo>
                <a:lnTo>
                  <a:pt x="239" y="344"/>
                </a:lnTo>
                <a:lnTo>
                  <a:pt x="243" y="343"/>
                </a:lnTo>
                <a:lnTo>
                  <a:pt x="245" y="340"/>
                </a:lnTo>
                <a:lnTo>
                  <a:pt x="249" y="339"/>
                </a:lnTo>
                <a:lnTo>
                  <a:pt x="251" y="336"/>
                </a:lnTo>
                <a:lnTo>
                  <a:pt x="253" y="332"/>
                </a:lnTo>
                <a:lnTo>
                  <a:pt x="254" y="328"/>
                </a:lnTo>
                <a:lnTo>
                  <a:pt x="254" y="326"/>
                </a:lnTo>
                <a:lnTo>
                  <a:pt x="254" y="326"/>
                </a:lnTo>
                <a:lnTo>
                  <a:pt x="254" y="142"/>
                </a:lnTo>
                <a:lnTo>
                  <a:pt x="254" y="138"/>
                </a:lnTo>
                <a:lnTo>
                  <a:pt x="253" y="134"/>
                </a:lnTo>
                <a:lnTo>
                  <a:pt x="251" y="132"/>
                </a:lnTo>
                <a:lnTo>
                  <a:pt x="249" y="129"/>
                </a:lnTo>
                <a:lnTo>
                  <a:pt x="245" y="127"/>
                </a:lnTo>
                <a:lnTo>
                  <a:pt x="243" y="125"/>
                </a:lnTo>
                <a:lnTo>
                  <a:pt x="239" y="124"/>
                </a:lnTo>
                <a:lnTo>
                  <a:pt x="235" y="124"/>
                </a:lnTo>
                <a:lnTo>
                  <a:pt x="235" y="124"/>
                </a:lnTo>
                <a:lnTo>
                  <a:pt x="19" y="124"/>
                </a:lnTo>
                <a:lnTo>
                  <a:pt x="15" y="124"/>
                </a:lnTo>
                <a:lnTo>
                  <a:pt x="11" y="125"/>
                </a:lnTo>
                <a:lnTo>
                  <a:pt x="9" y="127"/>
                </a:lnTo>
                <a:lnTo>
                  <a:pt x="6" y="129"/>
                </a:lnTo>
                <a:lnTo>
                  <a:pt x="3" y="132"/>
                </a:lnTo>
                <a:lnTo>
                  <a:pt x="1" y="134"/>
                </a:lnTo>
                <a:lnTo>
                  <a:pt x="0" y="138"/>
                </a:lnTo>
                <a:lnTo>
                  <a:pt x="0" y="142"/>
                </a:lnTo>
                <a:lnTo>
                  <a:pt x="0" y="326"/>
                </a:lnTo>
                <a:lnTo>
                  <a:pt x="0" y="328"/>
                </a:lnTo>
                <a:lnTo>
                  <a:pt x="1" y="332"/>
                </a:lnTo>
                <a:lnTo>
                  <a:pt x="3" y="336"/>
                </a:lnTo>
                <a:lnTo>
                  <a:pt x="6" y="339"/>
                </a:lnTo>
                <a:lnTo>
                  <a:pt x="9" y="340"/>
                </a:lnTo>
                <a:lnTo>
                  <a:pt x="11" y="343"/>
                </a:lnTo>
                <a:lnTo>
                  <a:pt x="15" y="344"/>
                </a:lnTo>
                <a:lnTo>
                  <a:pt x="19" y="344"/>
                </a:lnTo>
                <a:lnTo>
                  <a:pt x="23" y="344"/>
                </a:lnTo>
                <a:lnTo>
                  <a:pt x="27" y="343"/>
                </a:lnTo>
                <a:lnTo>
                  <a:pt x="29" y="340"/>
                </a:lnTo>
                <a:lnTo>
                  <a:pt x="32" y="339"/>
                </a:lnTo>
                <a:lnTo>
                  <a:pt x="35" y="336"/>
                </a:lnTo>
                <a:lnTo>
                  <a:pt x="36" y="332"/>
                </a:lnTo>
                <a:lnTo>
                  <a:pt x="37" y="328"/>
                </a:lnTo>
                <a:lnTo>
                  <a:pt x="38" y="326"/>
                </a:lnTo>
                <a:lnTo>
                  <a:pt x="38" y="326"/>
                </a:lnTo>
                <a:lnTo>
                  <a:pt x="38" y="326"/>
                </a:lnTo>
                <a:lnTo>
                  <a:pt x="38" y="171"/>
                </a:lnTo>
                <a:lnTo>
                  <a:pt x="38" y="168"/>
                </a:lnTo>
                <a:lnTo>
                  <a:pt x="40" y="167"/>
                </a:lnTo>
                <a:lnTo>
                  <a:pt x="42" y="165"/>
                </a:lnTo>
                <a:lnTo>
                  <a:pt x="45" y="165"/>
                </a:lnTo>
                <a:lnTo>
                  <a:pt x="46" y="165"/>
                </a:lnTo>
                <a:lnTo>
                  <a:pt x="49" y="167"/>
                </a:lnTo>
                <a:lnTo>
                  <a:pt x="50" y="168"/>
                </a:lnTo>
                <a:lnTo>
                  <a:pt x="51" y="171"/>
                </a:lnTo>
                <a:lnTo>
                  <a:pt x="51" y="171"/>
                </a:lnTo>
                <a:lnTo>
                  <a:pt x="51" y="171"/>
                </a:lnTo>
                <a:lnTo>
                  <a:pt x="51" y="547"/>
                </a:lnTo>
                <a:lnTo>
                  <a:pt x="51" y="550"/>
                </a:lnTo>
                <a:lnTo>
                  <a:pt x="51" y="554"/>
                </a:lnTo>
                <a:lnTo>
                  <a:pt x="53" y="559"/>
                </a:lnTo>
                <a:lnTo>
                  <a:pt x="57" y="565"/>
                </a:lnTo>
                <a:lnTo>
                  <a:pt x="59" y="569"/>
                </a:lnTo>
                <a:lnTo>
                  <a:pt x="64" y="573"/>
                </a:lnTo>
                <a:lnTo>
                  <a:pt x="69" y="577"/>
                </a:lnTo>
                <a:lnTo>
                  <a:pt x="76" y="578"/>
                </a:lnTo>
                <a:lnTo>
                  <a:pt x="79" y="579"/>
                </a:lnTo>
                <a:lnTo>
                  <a:pt x="82" y="579"/>
                </a:lnTo>
                <a:lnTo>
                  <a:pt x="85" y="579"/>
                </a:lnTo>
                <a:lnTo>
                  <a:pt x="89" y="578"/>
                </a:lnTo>
                <a:lnTo>
                  <a:pt x="94" y="577"/>
                </a:lnTo>
                <a:lnTo>
                  <a:pt x="101" y="574"/>
                </a:lnTo>
                <a:lnTo>
                  <a:pt x="104" y="570"/>
                </a:lnTo>
                <a:lnTo>
                  <a:pt x="108" y="565"/>
                </a:lnTo>
                <a:lnTo>
                  <a:pt x="112" y="560"/>
                </a:lnTo>
                <a:lnTo>
                  <a:pt x="113" y="554"/>
                </a:lnTo>
                <a:lnTo>
                  <a:pt x="115" y="551"/>
                </a:lnTo>
                <a:lnTo>
                  <a:pt x="115" y="548"/>
                </a:lnTo>
                <a:lnTo>
                  <a:pt x="115" y="547"/>
                </a:lnTo>
                <a:lnTo>
                  <a:pt x="115" y="350"/>
                </a:lnTo>
                <a:lnTo>
                  <a:pt x="115" y="348"/>
                </a:lnTo>
                <a:lnTo>
                  <a:pt x="116" y="345"/>
                </a:lnTo>
                <a:lnTo>
                  <a:pt x="116" y="343"/>
                </a:lnTo>
                <a:lnTo>
                  <a:pt x="119" y="341"/>
                </a:lnTo>
                <a:lnTo>
                  <a:pt x="120" y="340"/>
                </a:lnTo>
                <a:lnTo>
                  <a:pt x="123" y="339"/>
                </a:lnTo>
                <a:lnTo>
                  <a:pt x="125" y="338"/>
                </a:lnTo>
                <a:lnTo>
                  <a:pt x="128" y="338"/>
                </a:lnTo>
                <a:lnTo>
                  <a:pt x="130" y="338"/>
                </a:lnTo>
                <a:lnTo>
                  <a:pt x="132" y="339"/>
                </a:lnTo>
                <a:lnTo>
                  <a:pt x="134" y="340"/>
                </a:lnTo>
                <a:lnTo>
                  <a:pt x="135" y="341"/>
                </a:lnTo>
                <a:lnTo>
                  <a:pt x="138" y="343"/>
                </a:lnTo>
                <a:lnTo>
                  <a:pt x="139" y="345"/>
                </a:lnTo>
                <a:lnTo>
                  <a:pt x="139" y="348"/>
                </a:lnTo>
                <a:lnTo>
                  <a:pt x="141" y="350"/>
                </a:lnTo>
                <a:lnTo>
                  <a:pt x="141" y="350"/>
                </a:lnTo>
                <a:lnTo>
                  <a:pt x="141" y="350"/>
                </a:lnTo>
                <a:lnTo>
                  <a:pt x="141" y="547"/>
                </a:lnTo>
                <a:lnTo>
                  <a:pt x="141" y="547"/>
                </a:lnTo>
                <a:close/>
                <a:moveTo>
                  <a:pt x="71" y="54"/>
                </a:moveTo>
                <a:lnTo>
                  <a:pt x="71" y="49"/>
                </a:lnTo>
                <a:lnTo>
                  <a:pt x="72" y="44"/>
                </a:lnTo>
                <a:lnTo>
                  <a:pt x="73" y="39"/>
                </a:lnTo>
                <a:lnTo>
                  <a:pt x="75" y="34"/>
                </a:lnTo>
                <a:lnTo>
                  <a:pt x="77" y="28"/>
                </a:lnTo>
                <a:lnTo>
                  <a:pt x="80" y="23"/>
                </a:lnTo>
                <a:lnTo>
                  <a:pt x="84" y="19"/>
                </a:lnTo>
                <a:lnTo>
                  <a:pt x="88" y="15"/>
                </a:lnTo>
                <a:lnTo>
                  <a:pt x="91" y="12"/>
                </a:lnTo>
                <a:lnTo>
                  <a:pt x="95" y="9"/>
                </a:lnTo>
                <a:lnTo>
                  <a:pt x="101" y="6"/>
                </a:lnTo>
                <a:lnTo>
                  <a:pt x="106" y="4"/>
                </a:lnTo>
                <a:lnTo>
                  <a:pt x="111" y="2"/>
                </a:lnTo>
                <a:lnTo>
                  <a:pt x="116" y="1"/>
                </a:lnTo>
                <a:lnTo>
                  <a:pt x="121" y="0"/>
                </a:lnTo>
                <a:lnTo>
                  <a:pt x="128" y="0"/>
                </a:lnTo>
                <a:lnTo>
                  <a:pt x="133" y="0"/>
                </a:lnTo>
                <a:lnTo>
                  <a:pt x="138" y="1"/>
                </a:lnTo>
                <a:lnTo>
                  <a:pt x="144" y="2"/>
                </a:lnTo>
                <a:lnTo>
                  <a:pt x="150" y="4"/>
                </a:lnTo>
                <a:lnTo>
                  <a:pt x="154" y="6"/>
                </a:lnTo>
                <a:lnTo>
                  <a:pt x="159" y="9"/>
                </a:lnTo>
                <a:lnTo>
                  <a:pt x="163" y="12"/>
                </a:lnTo>
                <a:lnTo>
                  <a:pt x="166" y="15"/>
                </a:lnTo>
                <a:lnTo>
                  <a:pt x="170" y="19"/>
                </a:lnTo>
                <a:lnTo>
                  <a:pt x="174" y="23"/>
                </a:lnTo>
                <a:lnTo>
                  <a:pt x="177" y="28"/>
                </a:lnTo>
                <a:lnTo>
                  <a:pt x="179" y="34"/>
                </a:lnTo>
                <a:lnTo>
                  <a:pt x="181" y="39"/>
                </a:lnTo>
                <a:lnTo>
                  <a:pt x="182" y="44"/>
                </a:lnTo>
                <a:lnTo>
                  <a:pt x="183" y="49"/>
                </a:lnTo>
                <a:lnTo>
                  <a:pt x="183" y="54"/>
                </a:lnTo>
                <a:lnTo>
                  <a:pt x="183" y="54"/>
                </a:lnTo>
                <a:lnTo>
                  <a:pt x="183" y="61"/>
                </a:lnTo>
                <a:lnTo>
                  <a:pt x="182" y="66"/>
                </a:lnTo>
                <a:lnTo>
                  <a:pt x="181" y="71"/>
                </a:lnTo>
                <a:lnTo>
                  <a:pt x="179" y="76"/>
                </a:lnTo>
                <a:lnTo>
                  <a:pt x="177" y="81"/>
                </a:lnTo>
                <a:lnTo>
                  <a:pt x="174" y="85"/>
                </a:lnTo>
                <a:lnTo>
                  <a:pt x="170" y="89"/>
                </a:lnTo>
                <a:lnTo>
                  <a:pt x="166" y="93"/>
                </a:lnTo>
                <a:lnTo>
                  <a:pt x="163" y="97"/>
                </a:lnTo>
                <a:lnTo>
                  <a:pt x="159" y="101"/>
                </a:lnTo>
                <a:lnTo>
                  <a:pt x="154" y="103"/>
                </a:lnTo>
                <a:lnTo>
                  <a:pt x="150" y="106"/>
                </a:lnTo>
                <a:lnTo>
                  <a:pt x="144" y="107"/>
                </a:lnTo>
                <a:lnTo>
                  <a:pt x="138" y="109"/>
                </a:lnTo>
                <a:lnTo>
                  <a:pt x="133" y="110"/>
                </a:lnTo>
                <a:lnTo>
                  <a:pt x="128" y="110"/>
                </a:lnTo>
                <a:lnTo>
                  <a:pt x="121" y="110"/>
                </a:lnTo>
                <a:lnTo>
                  <a:pt x="116" y="109"/>
                </a:lnTo>
                <a:lnTo>
                  <a:pt x="111" y="107"/>
                </a:lnTo>
                <a:lnTo>
                  <a:pt x="106" y="106"/>
                </a:lnTo>
                <a:lnTo>
                  <a:pt x="101" y="103"/>
                </a:lnTo>
                <a:lnTo>
                  <a:pt x="95" y="101"/>
                </a:lnTo>
                <a:lnTo>
                  <a:pt x="91" y="97"/>
                </a:lnTo>
                <a:lnTo>
                  <a:pt x="88" y="93"/>
                </a:lnTo>
                <a:lnTo>
                  <a:pt x="84" y="89"/>
                </a:lnTo>
                <a:lnTo>
                  <a:pt x="80" y="85"/>
                </a:lnTo>
                <a:lnTo>
                  <a:pt x="77" y="81"/>
                </a:lnTo>
                <a:lnTo>
                  <a:pt x="75" y="76"/>
                </a:lnTo>
                <a:lnTo>
                  <a:pt x="73" y="71"/>
                </a:lnTo>
                <a:lnTo>
                  <a:pt x="72" y="66"/>
                </a:lnTo>
                <a:lnTo>
                  <a:pt x="71" y="61"/>
                </a:lnTo>
                <a:lnTo>
                  <a:pt x="71" y="54"/>
                </a:lnTo>
                <a:lnTo>
                  <a:pt x="71" y="54"/>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6973342" y="3746517"/>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32"/>
          <p:cNvSpPr>
            <a:spLocks/>
          </p:cNvSpPr>
          <p:nvPr/>
        </p:nvSpPr>
        <p:spPr bwMode="auto">
          <a:xfrm>
            <a:off x="7118806" y="3668178"/>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7264270" y="3755490"/>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7409734" y="3633788"/>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7521066" y="3786187"/>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7688411" y="3624814"/>
            <a:ext cx="68263" cy="174625"/>
          </a:xfrm>
          <a:custGeom>
            <a:avLst/>
            <a:gdLst>
              <a:gd name="T0" fmla="*/ 35 w 87"/>
              <a:gd name="T1" fmla="*/ 0 h 220"/>
              <a:gd name="T2" fmla="*/ 36 w 87"/>
              <a:gd name="T3" fmla="*/ 17 h 220"/>
              <a:gd name="T4" fmla="*/ 36 w 87"/>
              <a:gd name="T5" fmla="*/ 32 h 220"/>
              <a:gd name="T6" fmla="*/ 36 w 87"/>
              <a:gd name="T7" fmla="*/ 48 h 220"/>
              <a:gd name="T8" fmla="*/ 35 w 87"/>
              <a:gd name="T9" fmla="*/ 63 h 220"/>
              <a:gd name="T10" fmla="*/ 34 w 87"/>
              <a:gd name="T11" fmla="*/ 80 h 220"/>
              <a:gd name="T12" fmla="*/ 31 w 87"/>
              <a:gd name="T13" fmla="*/ 96 h 220"/>
              <a:gd name="T14" fmla="*/ 29 w 87"/>
              <a:gd name="T15" fmla="*/ 111 h 220"/>
              <a:gd name="T16" fmla="*/ 25 w 87"/>
              <a:gd name="T17" fmla="*/ 127 h 220"/>
              <a:gd name="T18" fmla="*/ 24 w 87"/>
              <a:gd name="T19" fmla="*/ 132 h 220"/>
              <a:gd name="T20" fmla="*/ 22 w 87"/>
              <a:gd name="T21" fmla="*/ 136 h 220"/>
              <a:gd name="T22" fmla="*/ 20 w 87"/>
              <a:gd name="T23" fmla="*/ 141 h 220"/>
              <a:gd name="T24" fmla="*/ 17 w 87"/>
              <a:gd name="T25" fmla="*/ 145 h 220"/>
              <a:gd name="T26" fmla="*/ 14 w 87"/>
              <a:gd name="T27" fmla="*/ 149 h 220"/>
              <a:gd name="T28" fmla="*/ 12 w 87"/>
              <a:gd name="T29" fmla="*/ 153 h 220"/>
              <a:gd name="T30" fmla="*/ 4 w 87"/>
              <a:gd name="T31" fmla="*/ 160 h 220"/>
              <a:gd name="T32" fmla="*/ 3 w 87"/>
              <a:gd name="T33" fmla="*/ 164 h 220"/>
              <a:gd name="T34" fmla="*/ 2 w 87"/>
              <a:gd name="T35" fmla="*/ 168 h 220"/>
              <a:gd name="T36" fmla="*/ 0 w 87"/>
              <a:gd name="T37" fmla="*/ 172 h 220"/>
              <a:gd name="T38" fmla="*/ 0 w 87"/>
              <a:gd name="T39" fmla="*/ 176 h 220"/>
              <a:gd name="T40" fmla="*/ 0 w 87"/>
              <a:gd name="T41" fmla="*/ 180 h 220"/>
              <a:gd name="T42" fmla="*/ 0 w 87"/>
              <a:gd name="T43" fmla="*/ 184 h 220"/>
              <a:gd name="T44" fmla="*/ 2 w 87"/>
              <a:gd name="T45" fmla="*/ 187 h 220"/>
              <a:gd name="T46" fmla="*/ 3 w 87"/>
              <a:gd name="T47" fmla="*/ 191 h 220"/>
              <a:gd name="T48" fmla="*/ 4 w 87"/>
              <a:gd name="T49" fmla="*/ 195 h 220"/>
              <a:gd name="T50" fmla="*/ 7 w 87"/>
              <a:gd name="T51" fmla="*/ 199 h 220"/>
              <a:gd name="T52" fmla="*/ 8 w 87"/>
              <a:gd name="T53" fmla="*/ 203 h 220"/>
              <a:gd name="T54" fmla="*/ 11 w 87"/>
              <a:gd name="T55" fmla="*/ 206 h 220"/>
              <a:gd name="T56" fmla="*/ 17 w 87"/>
              <a:gd name="T57" fmla="*/ 212 h 220"/>
              <a:gd name="T58" fmla="*/ 21 w 87"/>
              <a:gd name="T59" fmla="*/ 213 h 220"/>
              <a:gd name="T60" fmla="*/ 25 w 87"/>
              <a:gd name="T61" fmla="*/ 216 h 220"/>
              <a:gd name="T62" fmla="*/ 30 w 87"/>
              <a:gd name="T63" fmla="*/ 219 h 220"/>
              <a:gd name="T64" fmla="*/ 35 w 87"/>
              <a:gd name="T65" fmla="*/ 220 h 220"/>
              <a:gd name="T66" fmla="*/ 42 w 87"/>
              <a:gd name="T67" fmla="*/ 219 h 220"/>
              <a:gd name="T68" fmla="*/ 47 w 87"/>
              <a:gd name="T69" fmla="*/ 216 h 220"/>
              <a:gd name="T70" fmla="*/ 53 w 87"/>
              <a:gd name="T71" fmla="*/ 215 h 220"/>
              <a:gd name="T72" fmla="*/ 58 w 87"/>
              <a:gd name="T73" fmla="*/ 211 h 220"/>
              <a:gd name="T74" fmla="*/ 62 w 87"/>
              <a:gd name="T75" fmla="*/ 208 h 220"/>
              <a:gd name="T76" fmla="*/ 68 w 87"/>
              <a:gd name="T77" fmla="*/ 204 h 220"/>
              <a:gd name="T78" fmla="*/ 71 w 87"/>
              <a:gd name="T79" fmla="*/ 200 h 220"/>
              <a:gd name="T80" fmla="*/ 75 w 87"/>
              <a:gd name="T81" fmla="*/ 197 h 220"/>
              <a:gd name="T82" fmla="*/ 78 w 87"/>
              <a:gd name="T83" fmla="*/ 191 h 220"/>
              <a:gd name="T84" fmla="*/ 80 w 87"/>
              <a:gd name="T85" fmla="*/ 186 h 220"/>
              <a:gd name="T86" fmla="*/ 83 w 87"/>
              <a:gd name="T87" fmla="*/ 181 h 220"/>
              <a:gd name="T88" fmla="*/ 86 w 87"/>
              <a:gd name="T89" fmla="*/ 175 h 220"/>
              <a:gd name="T90" fmla="*/ 87 w 87"/>
              <a:gd name="T91" fmla="*/ 169 h 220"/>
              <a:gd name="T92" fmla="*/ 87 w 87"/>
              <a:gd name="T93" fmla="*/ 163 h 220"/>
              <a:gd name="T94" fmla="*/ 87 w 87"/>
              <a:gd name="T95" fmla="*/ 158 h 220"/>
              <a:gd name="T96" fmla="*/ 87 w 87"/>
              <a:gd name="T97" fmla="*/ 151 h 220"/>
              <a:gd name="T98" fmla="*/ 87 w 87"/>
              <a:gd name="T99" fmla="*/ 150 h 220"/>
              <a:gd name="T100" fmla="*/ 86 w 87"/>
              <a:gd name="T101" fmla="*/ 147 h 220"/>
              <a:gd name="T102" fmla="*/ 86 w 87"/>
              <a:gd name="T103" fmla="*/ 137 h 220"/>
              <a:gd name="T104" fmla="*/ 84 w 87"/>
              <a:gd name="T105" fmla="*/ 128 h 220"/>
              <a:gd name="T106" fmla="*/ 80 w 87"/>
              <a:gd name="T107" fmla="*/ 109 h 220"/>
              <a:gd name="T108" fmla="*/ 77 w 87"/>
              <a:gd name="T109" fmla="*/ 89 h 220"/>
              <a:gd name="T110" fmla="*/ 70 w 87"/>
              <a:gd name="T111" fmla="*/ 71 h 220"/>
              <a:gd name="T112" fmla="*/ 64 w 87"/>
              <a:gd name="T113" fmla="*/ 52 h 220"/>
              <a:gd name="T114" fmla="*/ 56 w 87"/>
              <a:gd name="T115" fmla="*/ 35 h 220"/>
              <a:gd name="T116" fmla="*/ 46 w 87"/>
              <a:gd name="T117" fmla="*/ 17 h 220"/>
              <a:gd name="T118" fmla="*/ 35 w 87"/>
              <a:gd name="T119" fmla="*/ 0 h 220"/>
              <a:gd name="T120" fmla="*/ 35 w 87"/>
              <a:gd name="T1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220">
                <a:moveTo>
                  <a:pt x="35" y="0"/>
                </a:moveTo>
                <a:lnTo>
                  <a:pt x="36" y="17"/>
                </a:lnTo>
                <a:lnTo>
                  <a:pt x="36" y="32"/>
                </a:lnTo>
                <a:lnTo>
                  <a:pt x="36" y="48"/>
                </a:lnTo>
                <a:lnTo>
                  <a:pt x="35" y="63"/>
                </a:lnTo>
                <a:lnTo>
                  <a:pt x="34" y="80"/>
                </a:lnTo>
                <a:lnTo>
                  <a:pt x="31" y="96"/>
                </a:lnTo>
                <a:lnTo>
                  <a:pt x="29" y="111"/>
                </a:lnTo>
                <a:lnTo>
                  <a:pt x="25" y="127"/>
                </a:lnTo>
                <a:lnTo>
                  <a:pt x="24" y="132"/>
                </a:lnTo>
                <a:lnTo>
                  <a:pt x="22" y="136"/>
                </a:lnTo>
                <a:lnTo>
                  <a:pt x="20" y="141"/>
                </a:lnTo>
                <a:lnTo>
                  <a:pt x="17" y="145"/>
                </a:lnTo>
                <a:lnTo>
                  <a:pt x="14" y="149"/>
                </a:lnTo>
                <a:lnTo>
                  <a:pt x="12" y="153"/>
                </a:lnTo>
                <a:lnTo>
                  <a:pt x="4" y="160"/>
                </a:lnTo>
                <a:lnTo>
                  <a:pt x="3" y="164"/>
                </a:lnTo>
                <a:lnTo>
                  <a:pt x="2" y="168"/>
                </a:lnTo>
                <a:lnTo>
                  <a:pt x="0" y="172"/>
                </a:lnTo>
                <a:lnTo>
                  <a:pt x="0" y="176"/>
                </a:lnTo>
                <a:lnTo>
                  <a:pt x="0" y="180"/>
                </a:lnTo>
                <a:lnTo>
                  <a:pt x="0" y="184"/>
                </a:lnTo>
                <a:lnTo>
                  <a:pt x="2" y="187"/>
                </a:lnTo>
                <a:lnTo>
                  <a:pt x="3" y="191"/>
                </a:lnTo>
                <a:lnTo>
                  <a:pt x="4" y="195"/>
                </a:lnTo>
                <a:lnTo>
                  <a:pt x="7" y="199"/>
                </a:lnTo>
                <a:lnTo>
                  <a:pt x="8" y="203"/>
                </a:lnTo>
                <a:lnTo>
                  <a:pt x="11" y="206"/>
                </a:lnTo>
                <a:lnTo>
                  <a:pt x="17" y="212"/>
                </a:lnTo>
                <a:lnTo>
                  <a:pt x="21" y="213"/>
                </a:lnTo>
                <a:lnTo>
                  <a:pt x="25" y="216"/>
                </a:lnTo>
                <a:lnTo>
                  <a:pt x="30" y="219"/>
                </a:lnTo>
                <a:lnTo>
                  <a:pt x="35" y="220"/>
                </a:lnTo>
                <a:lnTo>
                  <a:pt x="42" y="219"/>
                </a:lnTo>
                <a:lnTo>
                  <a:pt x="47" y="216"/>
                </a:lnTo>
                <a:lnTo>
                  <a:pt x="53" y="215"/>
                </a:lnTo>
                <a:lnTo>
                  <a:pt x="58" y="211"/>
                </a:lnTo>
                <a:lnTo>
                  <a:pt x="62" y="208"/>
                </a:lnTo>
                <a:lnTo>
                  <a:pt x="68" y="204"/>
                </a:lnTo>
                <a:lnTo>
                  <a:pt x="71" y="200"/>
                </a:lnTo>
                <a:lnTo>
                  <a:pt x="75" y="197"/>
                </a:lnTo>
                <a:lnTo>
                  <a:pt x="78" y="191"/>
                </a:lnTo>
                <a:lnTo>
                  <a:pt x="80" y="186"/>
                </a:lnTo>
                <a:lnTo>
                  <a:pt x="83" y="181"/>
                </a:lnTo>
                <a:lnTo>
                  <a:pt x="86" y="175"/>
                </a:lnTo>
                <a:lnTo>
                  <a:pt x="87" y="169"/>
                </a:lnTo>
                <a:lnTo>
                  <a:pt x="87" y="163"/>
                </a:lnTo>
                <a:lnTo>
                  <a:pt x="87" y="158"/>
                </a:lnTo>
                <a:lnTo>
                  <a:pt x="87" y="151"/>
                </a:lnTo>
                <a:lnTo>
                  <a:pt x="87" y="150"/>
                </a:lnTo>
                <a:lnTo>
                  <a:pt x="86" y="147"/>
                </a:lnTo>
                <a:lnTo>
                  <a:pt x="86" y="137"/>
                </a:lnTo>
                <a:lnTo>
                  <a:pt x="84" y="128"/>
                </a:lnTo>
                <a:lnTo>
                  <a:pt x="80" y="109"/>
                </a:lnTo>
                <a:lnTo>
                  <a:pt x="77" y="89"/>
                </a:lnTo>
                <a:lnTo>
                  <a:pt x="70" y="71"/>
                </a:lnTo>
                <a:lnTo>
                  <a:pt x="64" y="52"/>
                </a:lnTo>
                <a:lnTo>
                  <a:pt x="56" y="35"/>
                </a:lnTo>
                <a:lnTo>
                  <a:pt x="46" y="17"/>
                </a:lnTo>
                <a:lnTo>
                  <a:pt x="35" y="0"/>
                </a:lnTo>
                <a:lnTo>
                  <a:pt x="35" y="0"/>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6822461" y="3048000"/>
            <a:ext cx="1109663" cy="533400"/>
          </a:xfrm>
          <a:custGeom>
            <a:avLst/>
            <a:gdLst>
              <a:gd name="T0" fmla="*/ 40 w 1397"/>
              <a:gd name="T1" fmla="*/ 644 h 673"/>
              <a:gd name="T2" fmla="*/ 9 w 1397"/>
              <a:gd name="T3" fmla="*/ 595 h 673"/>
              <a:gd name="T4" fmla="*/ 2 w 1397"/>
              <a:gd name="T5" fmla="*/ 568 h 673"/>
              <a:gd name="T6" fmla="*/ 0 w 1397"/>
              <a:gd name="T7" fmla="*/ 539 h 673"/>
              <a:gd name="T8" fmla="*/ 4 w 1397"/>
              <a:gd name="T9" fmla="*/ 510 h 673"/>
              <a:gd name="T10" fmla="*/ 13 w 1397"/>
              <a:gd name="T11" fmla="*/ 481 h 673"/>
              <a:gd name="T12" fmla="*/ 35 w 1397"/>
              <a:gd name="T13" fmla="*/ 446 h 673"/>
              <a:gd name="T14" fmla="*/ 74 w 1397"/>
              <a:gd name="T15" fmla="*/ 413 h 673"/>
              <a:gd name="T16" fmla="*/ 120 w 1397"/>
              <a:gd name="T17" fmla="*/ 395 h 673"/>
              <a:gd name="T18" fmla="*/ 172 w 1397"/>
              <a:gd name="T19" fmla="*/ 395 h 673"/>
              <a:gd name="T20" fmla="*/ 193 w 1397"/>
              <a:gd name="T21" fmla="*/ 384 h 673"/>
              <a:gd name="T22" fmla="*/ 187 w 1397"/>
              <a:gd name="T23" fmla="*/ 352 h 673"/>
              <a:gd name="T24" fmla="*/ 189 w 1397"/>
              <a:gd name="T25" fmla="*/ 320 h 673"/>
              <a:gd name="T26" fmla="*/ 196 w 1397"/>
              <a:gd name="T27" fmla="*/ 288 h 673"/>
              <a:gd name="T28" fmla="*/ 209 w 1397"/>
              <a:gd name="T29" fmla="*/ 259 h 673"/>
              <a:gd name="T30" fmla="*/ 239 w 1397"/>
              <a:gd name="T31" fmla="*/ 221 h 673"/>
              <a:gd name="T32" fmla="*/ 281 w 1397"/>
              <a:gd name="T33" fmla="*/ 194 h 673"/>
              <a:gd name="T34" fmla="*/ 312 w 1397"/>
              <a:gd name="T35" fmla="*/ 182 h 673"/>
              <a:gd name="T36" fmla="*/ 344 w 1397"/>
              <a:gd name="T37" fmla="*/ 177 h 673"/>
              <a:gd name="T38" fmla="*/ 366 w 1397"/>
              <a:gd name="T39" fmla="*/ 155 h 673"/>
              <a:gd name="T40" fmla="*/ 383 w 1397"/>
              <a:gd name="T41" fmla="*/ 115 h 673"/>
              <a:gd name="T42" fmla="*/ 405 w 1397"/>
              <a:gd name="T43" fmla="*/ 80 h 673"/>
              <a:gd name="T44" fmla="*/ 433 w 1397"/>
              <a:gd name="T45" fmla="*/ 50 h 673"/>
              <a:gd name="T46" fmla="*/ 467 w 1397"/>
              <a:gd name="T47" fmla="*/ 27 h 673"/>
              <a:gd name="T48" fmla="*/ 506 w 1397"/>
              <a:gd name="T49" fmla="*/ 10 h 673"/>
              <a:gd name="T50" fmla="*/ 546 w 1397"/>
              <a:gd name="T51" fmla="*/ 1 h 673"/>
              <a:gd name="T52" fmla="*/ 589 w 1397"/>
              <a:gd name="T53" fmla="*/ 0 h 673"/>
              <a:gd name="T54" fmla="*/ 636 w 1397"/>
              <a:gd name="T55" fmla="*/ 10 h 673"/>
              <a:gd name="T56" fmla="*/ 686 w 1397"/>
              <a:gd name="T57" fmla="*/ 32 h 673"/>
              <a:gd name="T58" fmla="*/ 727 w 1397"/>
              <a:gd name="T59" fmla="*/ 67 h 673"/>
              <a:gd name="T60" fmla="*/ 759 w 1397"/>
              <a:gd name="T61" fmla="*/ 111 h 673"/>
              <a:gd name="T62" fmla="*/ 789 w 1397"/>
              <a:gd name="T63" fmla="*/ 132 h 673"/>
              <a:gd name="T64" fmla="*/ 825 w 1397"/>
              <a:gd name="T65" fmla="*/ 131 h 673"/>
              <a:gd name="T66" fmla="*/ 860 w 1397"/>
              <a:gd name="T67" fmla="*/ 137 h 673"/>
              <a:gd name="T68" fmla="*/ 894 w 1397"/>
              <a:gd name="T69" fmla="*/ 149 h 673"/>
              <a:gd name="T70" fmla="*/ 924 w 1397"/>
              <a:gd name="T71" fmla="*/ 167 h 673"/>
              <a:gd name="T72" fmla="*/ 949 w 1397"/>
              <a:gd name="T73" fmla="*/ 191 h 673"/>
              <a:gd name="T74" fmla="*/ 970 w 1397"/>
              <a:gd name="T75" fmla="*/ 220 h 673"/>
              <a:gd name="T76" fmla="*/ 986 w 1397"/>
              <a:gd name="T77" fmla="*/ 254 h 673"/>
              <a:gd name="T78" fmla="*/ 995 w 1397"/>
              <a:gd name="T79" fmla="*/ 295 h 673"/>
              <a:gd name="T80" fmla="*/ 1017 w 1397"/>
              <a:gd name="T81" fmla="*/ 309 h 673"/>
              <a:gd name="T82" fmla="*/ 1059 w 1397"/>
              <a:gd name="T83" fmla="*/ 303 h 673"/>
              <a:gd name="T84" fmla="*/ 1101 w 1397"/>
              <a:gd name="T85" fmla="*/ 313 h 673"/>
              <a:gd name="T86" fmla="*/ 1136 w 1397"/>
              <a:gd name="T87" fmla="*/ 339 h 673"/>
              <a:gd name="T88" fmla="*/ 1159 w 1397"/>
              <a:gd name="T89" fmla="*/ 379 h 673"/>
              <a:gd name="T90" fmla="*/ 1164 w 1397"/>
              <a:gd name="T91" fmla="*/ 426 h 673"/>
              <a:gd name="T92" fmla="*/ 1176 w 1397"/>
              <a:gd name="T93" fmla="*/ 442 h 673"/>
              <a:gd name="T94" fmla="*/ 1210 w 1397"/>
              <a:gd name="T95" fmla="*/ 436 h 673"/>
              <a:gd name="T96" fmla="*/ 1243 w 1397"/>
              <a:gd name="T97" fmla="*/ 437 h 673"/>
              <a:gd name="T98" fmla="*/ 1275 w 1397"/>
              <a:gd name="T99" fmla="*/ 444 h 673"/>
              <a:gd name="T100" fmla="*/ 1307 w 1397"/>
              <a:gd name="T101" fmla="*/ 457 h 673"/>
              <a:gd name="T102" fmla="*/ 1334 w 1397"/>
              <a:gd name="T103" fmla="*/ 475 h 673"/>
              <a:gd name="T104" fmla="*/ 1367 w 1397"/>
              <a:gd name="T105" fmla="*/ 512 h 673"/>
              <a:gd name="T106" fmla="*/ 1384 w 1397"/>
              <a:gd name="T107" fmla="*/ 543 h 673"/>
              <a:gd name="T108" fmla="*/ 1393 w 1397"/>
              <a:gd name="T109" fmla="*/ 574 h 673"/>
              <a:gd name="T110" fmla="*/ 1397 w 1397"/>
              <a:gd name="T111" fmla="*/ 608 h 673"/>
              <a:gd name="T112" fmla="*/ 1395 w 1397"/>
              <a:gd name="T113" fmla="*/ 640 h 673"/>
              <a:gd name="T114" fmla="*/ 1385 w 1397"/>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7" h="673">
                <a:moveTo>
                  <a:pt x="75" y="673"/>
                </a:moveTo>
                <a:lnTo>
                  <a:pt x="62" y="665"/>
                </a:lnTo>
                <a:lnTo>
                  <a:pt x="50" y="655"/>
                </a:lnTo>
                <a:lnTo>
                  <a:pt x="40" y="644"/>
                </a:lnTo>
                <a:lnTo>
                  <a:pt x="30" y="634"/>
                </a:lnTo>
                <a:lnTo>
                  <a:pt x="22" y="621"/>
                </a:lnTo>
                <a:lnTo>
                  <a:pt x="15" y="609"/>
                </a:lnTo>
                <a:lnTo>
                  <a:pt x="9" y="595"/>
                </a:lnTo>
                <a:lnTo>
                  <a:pt x="8" y="589"/>
                </a:lnTo>
                <a:lnTo>
                  <a:pt x="5" y="582"/>
                </a:lnTo>
                <a:lnTo>
                  <a:pt x="4" y="574"/>
                </a:lnTo>
                <a:lnTo>
                  <a:pt x="2" y="568"/>
                </a:lnTo>
                <a:lnTo>
                  <a:pt x="1" y="561"/>
                </a:lnTo>
                <a:lnTo>
                  <a:pt x="0" y="554"/>
                </a:lnTo>
                <a:lnTo>
                  <a:pt x="0" y="546"/>
                </a:lnTo>
                <a:lnTo>
                  <a:pt x="0" y="539"/>
                </a:lnTo>
                <a:lnTo>
                  <a:pt x="0" y="532"/>
                </a:lnTo>
                <a:lnTo>
                  <a:pt x="1" y="525"/>
                </a:lnTo>
                <a:lnTo>
                  <a:pt x="1" y="517"/>
                </a:lnTo>
                <a:lnTo>
                  <a:pt x="4" y="510"/>
                </a:lnTo>
                <a:lnTo>
                  <a:pt x="5" y="503"/>
                </a:lnTo>
                <a:lnTo>
                  <a:pt x="8" y="495"/>
                </a:lnTo>
                <a:lnTo>
                  <a:pt x="9" y="489"/>
                </a:lnTo>
                <a:lnTo>
                  <a:pt x="13" y="481"/>
                </a:lnTo>
                <a:lnTo>
                  <a:pt x="15" y="475"/>
                </a:lnTo>
                <a:lnTo>
                  <a:pt x="19" y="468"/>
                </a:lnTo>
                <a:lnTo>
                  <a:pt x="27" y="457"/>
                </a:lnTo>
                <a:lnTo>
                  <a:pt x="35" y="446"/>
                </a:lnTo>
                <a:lnTo>
                  <a:pt x="43" y="436"/>
                </a:lnTo>
                <a:lnTo>
                  <a:pt x="53" y="428"/>
                </a:lnTo>
                <a:lnTo>
                  <a:pt x="63" y="419"/>
                </a:lnTo>
                <a:lnTo>
                  <a:pt x="74" y="413"/>
                </a:lnTo>
                <a:lnTo>
                  <a:pt x="85" y="407"/>
                </a:lnTo>
                <a:lnTo>
                  <a:pt x="97" y="402"/>
                </a:lnTo>
                <a:lnTo>
                  <a:pt x="109" y="398"/>
                </a:lnTo>
                <a:lnTo>
                  <a:pt x="120" y="395"/>
                </a:lnTo>
                <a:lnTo>
                  <a:pt x="133" y="393"/>
                </a:lnTo>
                <a:lnTo>
                  <a:pt x="146" y="392"/>
                </a:lnTo>
                <a:lnTo>
                  <a:pt x="159" y="393"/>
                </a:lnTo>
                <a:lnTo>
                  <a:pt x="172" y="395"/>
                </a:lnTo>
                <a:lnTo>
                  <a:pt x="185" y="397"/>
                </a:lnTo>
                <a:lnTo>
                  <a:pt x="198" y="401"/>
                </a:lnTo>
                <a:lnTo>
                  <a:pt x="195" y="392"/>
                </a:lnTo>
                <a:lnTo>
                  <a:pt x="193" y="384"/>
                </a:lnTo>
                <a:lnTo>
                  <a:pt x="190" y="376"/>
                </a:lnTo>
                <a:lnTo>
                  <a:pt x="189" y="369"/>
                </a:lnTo>
                <a:lnTo>
                  <a:pt x="189" y="360"/>
                </a:lnTo>
                <a:lnTo>
                  <a:pt x="187" y="352"/>
                </a:lnTo>
                <a:lnTo>
                  <a:pt x="187" y="344"/>
                </a:lnTo>
                <a:lnTo>
                  <a:pt x="187" y="335"/>
                </a:lnTo>
                <a:lnTo>
                  <a:pt x="189" y="327"/>
                </a:lnTo>
                <a:lnTo>
                  <a:pt x="189" y="320"/>
                </a:lnTo>
                <a:lnTo>
                  <a:pt x="190" y="312"/>
                </a:lnTo>
                <a:lnTo>
                  <a:pt x="193" y="304"/>
                </a:lnTo>
                <a:lnTo>
                  <a:pt x="194" y="296"/>
                </a:lnTo>
                <a:lnTo>
                  <a:pt x="196" y="288"/>
                </a:lnTo>
                <a:lnTo>
                  <a:pt x="199" y="281"/>
                </a:lnTo>
                <a:lnTo>
                  <a:pt x="203" y="273"/>
                </a:lnTo>
                <a:lnTo>
                  <a:pt x="207" y="266"/>
                </a:lnTo>
                <a:lnTo>
                  <a:pt x="209" y="259"/>
                </a:lnTo>
                <a:lnTo>
                  <a:pt x="215" y="252"/>
                </a:lnTo>
                <a:lnTo>
                  <a:pt x="218" y="246"/>
                </a:lnTo>
                <a:lnTo>
                  <a:pt x="229" y="233"/>
                </a:lnTo>
                <a:lnTo>
                  <a:pt x="239" y="221"/>
                </a:lnTo>
                <a:lnTo>
                  <a:pt x="252" y="211"/>
                </a:lnTo>
                <a:lnTo>
                  <a:pt x="265" y="202"/>
                </a:lnTo>
                <a:lnTo>
                  <a:pt x="273" y="198"/>
                </a:lnTo>
                <a:lnTo>
                  <a:pt x="281" y="194"/>
                </a:lnTo>
                <a:lnTo>
                  <a:pt x="287" y="190"/>
                </a:lnTo>
                <a:lnTo>
                  <a:pt x="296" y="188"/>
                </a:lnTo>
                <a:lnTo>
                  <a:pt x="304" y="184"/>
                </a:lnTo>
                <a:lnTo>
                  <a:pt x="312" y="182"/>
                </a:lnTo>
                <a:lnTo>
                  <a:pt x="319" y="180"/>
                </a:lnTo>
                <a:lnTo>
                  <a:pt x="328" y="179"/>
                </a:lnTo>
                <a:lnTo>
                  <a:pt x="336" y="177"/>
                </a:lnTo>
                <a:lnTo>
                  <a:pt x="344" y="177"/>
                </a:lnTo>
                <a:lnTo>
                  <a:pt x="353" y="177"/>
                </a:lnTo>
                <a:lnTo>
                  <a:pt x="362" y="177"/>
                </a:lnTo>
                <a:lnTo>
                  <a:pt x="363" y="166"/>
                </a:lnTo>
                <a:lnTo>
                  <a:pt x="366" y="155"/>
                </a:lnTo>
                <a:lnTo>
                  <a:pt x="370" y="145"/>
                </a:lnTo>
                <a:lnTo>
                  <a:pt x="374" y="135"/>
                </a:lnTo>
                <a:lnTo>
                  <a:pt x="378" y="125"/>
                </a:lnTo>
                <a:lnTo>
                  <a:pt x="383" y="115"/>
                </a:lnTo>
                <a:lnTo>
                  <a:pt x="388" y="106"/>
                </a:lnTo>
                <a:lnTo>
                  <a:pt x="393" y="97"/>
                </a:lnTo>
                <a:lnTo>
                  <a:pt x="398" y="89"/>
                </a:lnTo>
                <a:lnTo>
                  <a:pt x="405" y="80"/>
                </a:lnTo>
                <a:lnTo>
                  <a:pt x="411" y="72"/>
                </a:lnTo>
                <a:lnTo>
                  <a:pt x="419" y="65"/>
                </a:lnTo>
                <a:lnTo>
                  <a:pt x="425" y="57"/>
                </a:lnTo>
                <a:lnTo>
                  <a:pt x="433" y="50"/>
                </a:lnTo>
                <a:lnTo>
                  <a:pt x="442" y="44"/>
                </a:lnTo>
                <a:lnTo>
                  <a:pt x="450" y="38"/>
                </a:lnTo>
                <a:lnTo>
                  <a:pt x="459" y="32"/>
                </a:lnTo>
                <a:lnTo>
                  <a:pt x="467" y="27"/>
                </a:lnTo>
                <a:lnTo>
                  <a:pt x="476" y="22"/>
                </a:lnTo>
                <a:lnTo>
                  <a:pt x="486" y="18"/>
                </a:lnTo>
                <a:lnTo>
                  <a:pt x="495" y="14"/>
                </a:lnTo>
                <a:lnTo>
                  <a:pt x="506" y="10"/>
                </a:lnTo>
                <a:lnTo>
                  <a:pt x="515" y="8"/>
                </a:lnTo>
                <a:lnTo>
                  <a:pt x="525" y="5"/>
                </a:lnTo>
                <a:lnTo>
                  <a:pt x="535" y="3"/>
                </a:lnTo>
                <a:lnTo>
                  <a:pt x="546" y="1"/>
                </a:lnTo>
                <a:lnTo>
                  <a:pt x="556" y="0"/>
                </a:lnTo>
                <a:lnTo>
                  <a:pt x="567" y="0"/>
                </a:lnTo>
                <a:lnTo>
                  <a:pt x="578" y="0"/>
                </a:lnTo>
                <a:lnTo>
                  <a:pt x="589" y="0"/>
                </a:lnTo>
                <a:lnTo>
                  <a:pt x="599" y="1"/>
                </a:lnTo>
                <a:lnTo>
                  <a:pt x="611" y="4"/>
                </a:lnTo>
                <a:lnTo>
                  <a:pt x="623" y="6"/>
                </a:lnTo>
                <a:lnTo>
                  <a:pt x="636" y="10"/>
                </a:lnTo>
                <a:lnTo>
                  <a:pt x="649" y="14"/>
                </a:lnTo>
                <a:lnTo>
                  <a:pt x="662" y="19"/>
                </a:lnTo>
                <a:lnTo>
                  <a:pt x="674" y="26"/>
                </a:lnTo>
                <a:lnTo>
                  <a:pt x="686" y="32"/>
                </a:lnTo>
                <a:lnTo>
                  <a:pt x="697" y="40"/>
                </a:lnTo>
                <a:lnTo>
                  <a:pt x="708" y="49"/>
                </a:lnTo>
                <a:lnTo>
                  <a:pt x="718" y="57"/>
                </a:lnTo>
                <a:lnTo>
                  <a:pt x="727" y="67"/>
                </a:lnTo>
                <a:lnTo>
                  <a:pt x="736" y="78"/>
                </a:lnTo>
                <a:lnTo>
                  <a:pt x="744" y="88"/>
                </a:lnTo>
                <a:lnTo>
                  <a:pt x="752" y="100"/>
                </a:lnTo>
                <a:lnTo>
                  <a:pt x="759" y="111"/>
                </a:lnTo>
                <a:lnTo>
                  <a:pt x="766" y="123"/>
                </a:lnTo>
                <a:lnTo>
                  <a:pt x="771" y="136"/>
                </a:lnTo>
                <a:lnTo>
                  <a:pt x="780" y="133"/>
                </a:lnTo>
                <a:lnTo>
                  <a:pt x="789" y="132"/>
                </a:lnTo>
                <a:lnTo>
                  <a:pt x="798" y="132"/>
                </a:lnTo>
                <a:lnTo>
                  <a:pt x="807" y="131"/>
                </a:lnTo>
                <a:lnTo>
                  <a:pt x="816" y="131"/>
                </a:lnTo>
                <a:lnTo>
                  <a:pt x="825" y="131"/>
                </a:lnTo>
                <a:lnTo>
                  <a:pt x="834" y="132"/>
                </a:lnTo>
                <a:lnTo>
                  <a:pt x="843" y="133"/>
                </a:lnTo>
                <a:lnTo>
                  <a:pt x="852" y="135"/>
                </a:lnTo>
                <a:lnTo>
                  <a:pt x="860" y="137"/>
                </a:lnTo>
                <a:lnTo>
                  <a:pt x="869" y="140"/>
                </a:lnTo>
                <a:lnTo>
                  <a:pt x="877" y="142"/>
                </a:lnTo>
                <a:lnTo>
                  <a:pt x="885" y="145"/>
                </a:lnTo>
                <a:lnTo>
                  <a:pt x="894" y="149"/>
                </a:lnTo>
                <a:lnTo>
                  <a:pt x="902" y="153"/>
                </a:lnTo>
                <a:lnTo>
                  <a:pt x="908" y="158"/>
                </a:lnTo>
                <a:lnTo>
                  <a:pt x="916" y="162"/>
                </a:lnTo>
                <a:lnTo>
                  <a:pt x="924" y="167"/>
                </a:lnTo>
                <a:lnTo>
                  <a:pt x="930" y="173"/>
                </a:lnTo>
                <a:lnTo>
                  <a:pt x="937" y="179"/>
                </a:lnTo>
                <a:lnTo>
                  <a:pt x="943" y="185"/>
                </a:lnTo>
                <a:lnTo>
                  <a:pt x="949" y="191"/>
                </a:lnTo>
                <a:lnTo>
                  <a:pt x="955" y="198"/>
                </a:lnTo>
                <a:lnTo>
                  <a:pt x="960" y="204"/>
                </a:lnTo>
                <a:lnTo>
                  <a:pt x="965" y="212"/>
                </a:lnTo>
                <a:lnTo>
                  <a:pt x="970" y="220"/>
                </a:lnTo>
                <a:lnTo>
                  <a:pt x="974" y="228"/>
                </a:lnTo>
                <a:lnTo>
                  <a:pt x="979" y="235"/>
                </a:lnTo>
                <a:lnTo>
                  <a:pt x="982" y="244"/>
                </a:lnTo>
                <a:lnTo>
                  <a:pt x="986" y="254"/>
                </a:lnTo>
                <a:lnTo>
                  <a:pt x="988" y="261"/>
                </a:lnTo>
                <a:lnTo>
                  <a:pt x="991" y="272"/>
                </a:lnTo>
                <a:lnTo>
                  <a:pt x="993" y="283"/>
                </a:lnTo>
                <a:lnTo>
                  <a:pt x="995" y="295"/>
                </a:lnTo>
                <a:lnTo>
                  <a:pt x="996" y="307"/>
                </a:lnTo>
                <a:lnTo>
                  <a:pt x="996" y="318"/>
                </a:lnTo>
                <a:lnTo>
                  <a:pt x="1006" y="313"/>
                </a:lnTo>
                <a:lnTo>
                  <a:pt x="1017" y="309"/>
                </a:lnTo>
                <a:lnTo>
                  <a:pt x="1027" y="305"/>
                </a:lnTo>
                <a:lnTo>
                  <a:pt x="1037" y="303"/>
                </a:lnTo>
                <a:lnTo>
                  <a:pt x="1049" y="303"/>
                </a:lnTo>
                <a:lnTo>
                  <a:pt x="1059" y="303"/>
                </a:lnTo>
                <a:lnTo>
                  <a:pt x="1070" y="304"/>
                </a:lnTo>
                <a:lnTo>
                  <a:pt x="1080" y="305"/>
                </a:lnTo>
                <a:lnTo>
                  <a:pt x="1090" y="309"/>
                </a:lnTo>
                <a:lnTo>
                  <a:pt x="1101" y="313"/>
                </a:lnTo>
                <a:lnTo>
                  <a:pt x="1110" y="318"/>
                </a:lnTo>
                <a:lnTo>
                  <a:pt x="1119" y="323"/>
                </a:lnTo>
                <a:lnTo>
                  <a:pt x="1128" y="331"/>
                </a:lnTo>
                <a:lnTo>
                  <a:pt x="1136" y="339"/>
                </a:lnTo>
                <a:lnTo>
                  <a:pt x="1142" y="348"/>
                </a:lnTo>
                <a:lnTo>
                  <a:pt x="1149" y="357"/>
                </a:lnTo>
                <a:lnTo>
                  <a:pt x="1155" y="367"/>
                </a:lnTo>
                <a:lnTo>
                  <a:pt x="1159" y="379"/>
                </a:lnTo>
                <a:lnTo>
                  <a:pt x="1162" y="391"/>
                </a:lnTo>
                <a:lnTo>
                  <a:pt x="1164" y="402"/>
                </a:lnTo>
                <a:lnTo>
                  <a:pt x="1166" y="414"/>
                </a:lnTo>
                <a:lnTo>
                  <a:pt x="1164" y="426"/>
                </a:lnTo>
                <a:lnTo>
                  <a:pt x="1163" y="437"/>
                </a:lnTo>
                <a:lnTo>
                  <a:pt x="1160" y="449"/>
                </a:lnTo>
                <a:lnTo>
                  <a:pt x="1168" y="446"/>
                </a:lnTo>
                <a:lnTo>
                  <a:pt x="1176" y="442"/>
                </a:lnTo>
                <a:lnTo>
                  <a:pt x="1185" y="441"/>
                </a:lnTo>
                <a:lnTo>
                  <a:pt x="1193" y="439"/>
                </a:lnTo>
                <a:lnTo>
                  <a:pt x="1202" y="437"/>
                </a:lnTo>
                <a:lnTo>
                  <a:pt x="1210" y="436"/>
                </a:lnTo>
                <a:lnTo>
                  <a:pt x="1219" y="436"/>
                </a:lnTo>
                <a:lnTo>
                  <a:pt x="1226" y="436"/>
                </a:lnTo>
                <a:lnTo>
                  <a:pt x="1235" y="436"/>
                </a:lnTo>
                <a:lnTo>
                  <a:pt x="1243" y="437"/>
                </a:lnTo>
                <a:lnTo>
                  <a:pt x="1251" y="437"/>
                </a:lnTo>
                <a:lnTo>
                  <a:pt x="1260" y="440"/>
                </a:lnTo>
                <a:lnTo>
                  <a:pt x="1268" y="441"/>
                </a:lnTo>
                <a:lnTo>
                  <a:pt x="1275" y="444"/>
                </a:lnTo>
                <a:lnTo>
                  <a:pt x="1283" y="446"/>
                </a:lnTo>
                <a:lnTo>
                  <a:pt x="1291" y="449"/>
                </a:lnTo>
                <a:lnTo>
                  <a:pt x="1299" y="453"/>
                </a:lnTo>
                <a:lnTo>
                  <a:pt x="1307" y="457"/>
                </a:lnTo>
                <a:lnTo>
                  <a:pt x="1313" y="461"/>
                </a:lnTo>
                <a:lnTo>
                  <a:pt x="1321" y="464"/>
                </a:lnTo>
                <a:lnTo>
                  <a:pt x="1327" y="470"/>
                </a:lnTo>
                <a:lnTo>
                  <a:pt x="1334" y="475"/>
                </a:lnTo>
                <a:lnTo>
                  <a:pt x="1340" y="480"/>
                </a:lnTo>
                <a:lnTo>
                  <a:pt x="1345" y="485"/>
                </a:lnTo>
                <a:lnTo>
                  <a:pt x="1357" y="498"/>
                </a:lnTo>
                <a:lnTo>
                  <a:pt x="1367" y="512"/>
                </a:lnTo>
                <a:lnTo>
                  <a:pt x="1373" y="519"/>
                </a:lnTo>
                <a:lnTo>
                  <a:pt x="1376" y="526"/>
                </a:lnTo>
                <a:lnTo>
                  <a:pt x="1380" y="534"/>
                </a:lnTo>
                <a:lnTo>
                  <a:pt x="1384" y="543"/>
                </a:lnTo>
                <a:lnTo>
                  <a:pt x="1387" y="551"/>
                </a:lnTo>
                <a:lnTo>
                  <a:pt x="1389" y="559"/>
                </a:lnTo>
                <a:lnTo>
                  <a:pt x="1392" y="567"/>
                </a:lnTo>
                <a:lnTo>
                  <a:pt x="1393" y="574"/>
                </a:lnTo>
                <a:lnTo>
                  <a:pt x="1395" y="583"/>
                </a:lnTo>
                <a:lnTo>
                  <a:pt x="1396" y="591"/>
                </a:lnTo>
                <a:lnTo>
                  <a:pt x="1397" y="599"/>
                </a:lnTo>
                <a:lnTo>
                  <a:pt x="1397" y="608"/>
                </a:lnTo>
                <a:lnTo>
                  <a:pt x="1397" y="616"/>
                </a:lnTo>
                <a:lnTo>
                  <a:pt x="1396" y="625"/>
                </a:lnTo>
                <a:lnTo>
                  <a:pt x="1396" y="633"/>
                </a:lnTo>
                <a:lnTo>
                  <a:pt x="1395" y="640"/>
                </a:lnTo>
                <a:lnTo>
                  <a:pt x="1392" y="649"/>
                </a:lnTo>
                <a:lnTo>
                  <a:pt x="1391" y="657"/>
                </a:lnTo>
                <a:lnTo>
                  <a:pt x="1388" y="665"/>
                </a:lnTo>
                <a:lnTo>
                  <a:pt x="1385" y="673"/>
                </a:lnTo>
                <a:lnTo>
                  <a:pt x="1385" y="673"/>
                </a:lnTo>
                <a:lnTo>
                  <a:pt x="75" y="673"/>
                </a:lnTo>
                <a:lnTo>
                  <a:pt x="75" y="673"/>
                </a:lnTo>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45B1787B-AFC2-42BC-BFD0-7853D9D731B3}"/>
              </a:ext>
            </a:extLst>
          </p:cNvPr>
          <p:cNvSpPr txBox="1"/>
          <p:nvPr/>
        </p:nvSpPr>
        <p:spPr>
          <a:xfrm>
            <a:off x="5465212" y="3272575"/>
            <a:ext cx="1390515" cy="646331"/>
          </a:xfrm>
          <a:prstGeom prst="rect">
            <a:avLst/>
          </a:prstGeom>
          <a:noFill/>
        </p:spPr>
        <p:txBody>
          <a:bodyPr wrap="square" rtlCol="0">
            <a:spAutoFit/>
          </a:bodyPr>
          <a:lstStyle/>
          <a:p>
            <a:pPr algn="ctr"/>
            <a:r>
              <a:rPr lang="en-US" dirty="0"/>
              <a:t>Atmospheric Models</a:t>
            </a:r>
          </a:p>
        </p:txBody>
      </p:sp>
      <p:sp>
        <p:nvSpPr>
          <p:cNvPr id="42" name="TextBox 41">
            <a:extLst>
              <a:ext uri="{FF2B5EF4-FFF2-40B4-BE49-F238E27FC236}">
                <a16:creationId xmlns:a16="http://schemas.microsoft.com/office/drawing/2014/main" id="{A3CE7410-7551-4227-BD55-7B2ACF5E5704}"/>
              </a:ext>
            </a:extLst>
          </p:cNvPr>
          <p:cNvSpPr txBox="1"/>
          <p:nvPr/>
        </p:nvSpPr>
        <p:spPr>
          <a:xfrm>
            <a:off x="7635823" y="5227124"/>
            <a:ext cx="1528677" cy="369332"/>
          </a:xfrm>
          <a:prstGeom prst="rect">
            <a:avLst/>
          </a:prstGeom>
          <a:noFill/>
        </p:spPr>
        <p:txBody>
          <a:bodyPr wrap="square" rtlCol="0">
            <a:spAutoFit/>
          </a:bodyPr>
          <a:lstStyle/>
          <a:p>
            <a:pPr algn="ctr"/>
            <a:r>
              <a:rPr lang="en-US" dirty="0"/>
              <a:t>Dose Models</a:t>
            </a:r>
          </a:p>
        </p:txBody>
      </p:sp>
    </p:spTree>
    <p:extLst>
      <p:ext uri="{BB962C8B-B14F-4D97-AF65-F5344CB8AC3E}">
        <p14:creationId xmlns:p14="http://schemas.microsoft.com/office/powerpoint/2010/main" val="112770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pic>
        <p:nvPicPr>
          <p:cNvPr id="3" name="Picture 2" descr="Rad Mon PW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1388330"/>
            <a:ext cx="3733800" cy="5275078"/>
          </a:xfrm>
          <a:prstGeom prst="rect">
            <a:avLst/>
          </a:prstGeom>
        </p:spPr>
      </p:pic>
      <p:sp>
        <p:nvSpPr>
          <p:cNvPr id="8" name="Content Placeholder 2">
            <a:extLst>
              <a:ext uri="{FF2B5EF4-FFF2-40B4-BE49-F238E27FC236}">
                <a16:creationId xmlns:a16="http://schemas.microsoft.com/office/drawing/2014/main" id="{FF50F025-2B2F-4D1E-9510-5DFCE90BBDD6}"/>
              </a:ext>
            </a:extLst>
          </p:cNvPr>
          <p:cNvSpPr txBox="1">
            <a:spLocks/>
          </p:cNvSpPr>
          <p:nvPr/>
        </p:nvSpPr>
        <p:spPr>
          <a:xfrm>
            <a:off x="609600" y="1600200"/>
            <a:ext cx="7391400" cy="4953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0000"/>
                </a:solidFill>
              </a:rPr>
              <a:t>How this model works in RASCAL:</a:t>
            </a:r>
          </a:p>
          <a:p>
            <a:endParaRPr lang="en-US" dirty="0">
              <a:solidFill>
                <a:srgbClr val="000000"/>
              </a:solidFill>
            </a:endParaRPr>
          </a:p>
          <a:p>
            <a:r>
              <a:rPr lang="en-US" sz="3200" b="0" dirty="0"/>
              <a:t>One or more instruments inside containment used to continuously survey the containment volume for radiation (generally R/h)</a:t>
            </a:r>
          </a:p>
          <a:p>
            <a:endParaRPr lang="en-US" sz="3200" dirty="0">
              <a:solidFill>
                <a:prstClr val="black"/>
              </a:solidFill>
            </a:endParaRPr>
          </a:p>
          <a:p>
            <a:r>
              <a:rPr lang="en-US" sz="3200" dirty="0">
                <a:solidFill>
                  <a:prstClr val="black"/>
                </a:solidFill>
              </a:rPr>
              <a:t>The model uses these tables to convert the reading into a damage amount.  2 additional factors are considered</a:t>
            </a:r>
          </a:p>
          <a:p>
            <a:pPr lvl="1"/>
            <a:r>
              <a:rPr lang="en-US" sz="2800" dirty="0">
                <a:solidFill>
                  <a:prstClr val="black"/>
                </a:solidFill>
              </a:rPr>
              <a:t>Time since reactor shutdown</a:t>
            </a:r>
          </a:p>
          <a:p>
            <a:pPr lvl="1"/>
            <a:r>
              <a:rPr lang="en-US" sz="2800" dirty="0">
                <a:solidFill>
                  <a:prstClr val="black"/>
                </a:solidFill>
              </a:rPr>
              <a:t>Whether sprays are on or off.</a:t>
            </a:r>
            <a:endParaRPr lang="en-US" sz="2800" dirty="0">
              <a:solidFill>
                <a:srgbClr val="000000"/>
              </a:solidFill>
            </a:endParaRPr>
          </a:p>
          <a:p>
            <a:pPr marL="0" indent="0">
              <a:buFont typeface="Arial" pitchFamily="34" charset="0"/>
              <a:buNone/>
            </a:pPr>
            <a:endParaRPr lang="en-US" dirty="0"/>
          </a:p>
        </p:txBody>
      </p:sp>
    </p:spTree>
    <p:extLst>
      <p:ext uri="{BB962C8B-B14F-4D97-AF65-F5344CB8AC3E}">
        <p14:creationId xmlns:p14="http://schemas.microsoft.com/office/powerpoint/2010/main" val="213120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Containment Radiation Monitor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65788"/>
            <a:ext cx="5994107" cy="4587836"/>
          </a:xfrm>
          <a:prstGeom prst="rect">
            <a:avLst/>
          </a:prstGeom>
        </p:spPr>
      </p:pic>
      <p:sp>
        <p:nvSpPr>
          <p:cNvPr id="16" name="TextBox 15"/>
          <p:cNvSpPr txBox="1"/>
          <p:nvPr/>
        </p:nvSpPr>
        <p:spPr>
          <a:xfrm>
            <a:off x="7445306" y="1771650"/>
            <a:ext cx="4156145" cy="3293209"/>
          </a:xfrm>
          <a:prstGeom prst="rect">
            <a:avLst/>
          </a:prstGeom>
          <a:noFill/>
        </p:spPr>
        <p:txBody>
          <a:bodyPr wrap="square" rtlCol="0">
            <a:spAutoFit/>
          </a:bodyPr>
          <a:lstStyle/>
          <a:p>
            <a:r>
              <a:rPr lang="en-US" sz="2600" dirty="0"/>
              <a:t>The only entries required are the shutdown time and the actual rad monitor readings.</a:t>
            </a:r>
          </a:p>
          <a:p>
            <a:endParaRPr lang="en-US" sz="2600" dirty="0"/>
          </a:p>
          <a:p>
            <a:r>
              <a:rPr lang="en-US" sz="2600" dirty="0"/>
              <a:t>This model is not predictive and persists damage amounts until it reaches a new entry.</a:t>
            </a:r>
          </a:p>
        </p:txBody>
      </p:sp>
    </p:spTree>
    <p:extLst>
      <p:ext uri="{BB962C8B-B14F-4D97-AF65-F5344CB8AC3E}">
        <p14:creationId xmlns:p14="http://schemas.microsoft.com/office/powerpoint/2010/main" val="339837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or Containment Air Sample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724400" y="1600200"/>
            <a:ext cx="6858000" cy="4525963"/>
          </a:xfrm>
        </p:spPr>
        <p:txBody>
          <a:bodyPr>
            <a:normAutofit/>
          </a:bodyPr>
          <a:lstStyle/>
          <a:p>
            <a:r>
              <a:rPr lang="en-US" dirty="0"/>
              <a:t>User inputs entire source term by nuclide</a:t>
            </a:r>
          </a:p>
          <a:p>
            <a:r>
              <a:rPr lang="en-US" dirty="0"/>
              <a:t>RASCAL does not extrapolate source term from subset of nuclides</a:t>
            </a:r>
          </a:p>
          <a:p>
            <a:r>
              <a:rPr lang="en-US" dirty="0"/>
              <a:t>Not expected to have data during event</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4585494"/>
            <a:ext cx="228601" cy="304800"/>
          </a:xfrm>
          <a:prstGeom prst="rect">
            <a:avLst/>
          </a:prstGeom>
        </p:spPr>
      </p:pic>
      <p:sp>
        <p:nvSpPr>
          <p:cNvPr id="3" name="Rectangle 2">
            <a:extLst>
              <a:ext uri="{FF2B5EF4-FFF2-40B4-BE49-F238E27FC236}">
                <a16:creationId xmlns:a16="http://schemas.microsoft.com/office/drawing/2014/main" id="{496168D6-AEDB-49E9-A26F-A5F82650465F}"/>
              </a:ext>
            </a:extLst>
          </p:cNvPr>
          <p:cNvSpPr/>
          <p:nvPr/>
        </p:nvSpPr>
        <p:spPr>
          <a:xfrm>
            <a:off x="332509" y="4530074"/>
            <a:ext cx="1967345" cy="8039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071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Coolant or Containment Air Sample</a:t>
            </a:r>
            <a:endParaRPr lang="en-US" dirty="0"/>
          </a:p>
        </p:txBody>
      </p:sp>
      <p:sp>
        <p:nvSpPr>
          <p:cNvPr id="16" name="TextBox 15"/>
          <p:cNvSpPr txBox="1"/>
          <p:nvPr/>
        </p:nvSpPr>
        <p:spPr>
          <a:xfrm>
            <a:off x="7244547" y="1981200"/>
            <a:ext cx="4156145"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a:t>Activity Units</a:t>
            </a:r>
          </a:p>
          <a:p>
            <a:pPr marL="457200" indent="-457200">
              <a:buFont typeface="Arial" panose="020B0604020202020204" pitchFamily="34" charset="0"/>
              <a:buChar char="•"/>
            </a:pPr>
            <a:r>
              <a:rPr lang="en-US" sz="2600" dirty="0"/>
              <a:t>Nuclide and Associated Activities</a:t>
            </a:r>
          </a:p>
          <a:p>
            <a:pPr marL="457200" indent="-457200">
              <a:buFont typeface="Arial" panose="020B0604020202020204" pitchFamily="34" charset="0"/>
              <a:buChar char="•"/>
            </a:pPr>
            <a:r>
              <a:rPr lang="en-US" sz="2600" dirty="0"/>
              <a:t>Does not allow for changes with time</a:t>
            </a:r>
          </a:p>
        </p:txBody>
      </p:sp>
      <p:pic>
        <p:nvPicPr>
          <p:cNvPr id="5" name="Picture 4">
            <a:extLst>
              <a:ext uri="{FF2B5EF4-FFF2-40B4-BE49-F238E27FC236}">
                <a16:creationId xmlns:a16="http://schemas.microsoft.com/office/drawing/2014/main" id="{1D294972-718B-430E-9F0E-E964FF348012}"/>
              </a:ext>
            </a:extLst>
          </p:cNvPr>
          <p:cNvPicPr>
            <a:picLocks noChangeAspect="1"/>
          </p:cNvPicPr>
          <p:nvPr/>
        </p:nvPicPr>
        <p:blipFill>
          <a:blip r:embed="rId3"/>
          <a:stretch>
            <a:fillRect/>
          </a:stretch>
        </p:blipFill>
        <p:spPr>
          <a:xfrm>
            <a:off x="762000" y="1676400"/>
            <a:ext cx="5606371" cy="4906962"/>
          </a:xfrm>
          <a:prstGeom prst="rect">
            <a:avLst/>
          </a:prstGeom>
        </p:spPr>
      </p:pic>
    </p:spTree>
    <p:extLst>
      <p:ext uri="{BB962C8B-B14F-4D97-AF65-F5344CB8AC3E}">
        <p14:creationId xmlns:p14="http://schemas.microsoft.com/office/powerpoint/2010/main" val="13734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724400" y="1600200"/>
            <a:ext cx="6858000" cy="4525963"/>
          </a:xfrm>
        </p:spPr>
        <p:txBody>
          <a:bodyPr>
            <a:normAutofit/>
          </a:bodyPr>
          <a:lstStyle/>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5440362"/>
            <a:ext cx="228601" cy="304800"/>
          </a:xfrm>
          <a:prstGeom prst="rect">
            <a:avLst/>
          </a:prstGeom>
        </p:spPr>
      </p:pic>
      <p:sp>
        <p:nvSpPr>
          <p:cNvPr id="3" name="Rectangle 2">
            <a:extLst>
              <a:ext uri="{FF2B5EF4-FFF2-40B4-BE49-F238E27FC236}">
                <a16:creationId xmlns:a16="http://schemas.microsoft.com/office/drawing/2014/main" id="{BDD2D3D5-E774-4104-9F30-3A4A314A6140}"/>
              </a:ext>
            </a:extLst>
          </p:cNvPr>
          <p:cNvSpPr/>
          <p:nvPr/>
        </p:nvSpPr>
        <p:spPr>
          <a:xfrm>
            <a:off x="360219" y="5398797"/>
            <a:ext cx="22860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5C79AE-6ABE-431D-A59D-9E96EB99F1C5}"/>
              </a:ext>
            </a:extLst>
          </p:cNvPr>
          <p:cNvSpPr txBox="1"/>
          <p:nvPr/>
        </p:nvSpPr>
        <p:spPr>
          <a:xfrm>
            <a:off x="4267200" y="1470898"/>
            <a:ext cx="7239000" cy="4778231"/>
          </a:xfrm>
          <a:prstGeom prst="rect">
            <a:avLst/>
          </a:prstGeom>
          <a:noFill/>
        </p:spPr>
        <p:txBody>
          <a:bodyPr wrap="square">
            <a:spAutoFit/>
          </a:bodyPr>
          <a:lstStyle/>
          <a:p>
            <a:pPr marL="342900" indent="-342900">
              <a:buFont typeface="Arial" panose="020B0604020202020204" pitchFamily="34" charset="0"/>
              <a:buChar char="•"/>
            </a:pPr>
            <a:r>
              <a:rPr lang="en-US" sz="2800" b="0" dirty="0"/>
              <a:t>Monitored </a:t>
            </a:r>
            <a:r>
              <a:rPr lang="en-US" sz="2800" dirty="0"/>
              <a:t>effluent pathways are useful indications but usually cannot i</a:t>
            </a:r>
            <a:r>
              <a:rPr lang="en-US" sz="2800" b="0" dirty="0"/>
              <a:t>dentify specific radionuclides present</a:t>
            </a:r>
            <a:endParaRPr lang="en-US" sz="1100" b="0" dirty="0"/>
          </a:p>
          <a:p>
            <a:pPr marL="342900" indent="-342900">
              <a:buFont typeface="Arial" panose="020B0604020202020204" pitchFamily="34" charset="0"/>
              <a:buChar char="•"/>
            </a:pPr>
            <a:endParaRPr lang="en-US" sz="1050" dirty="0"/>
          </a:p>
          <a:p>
            <a:pPr marL="342900" indent="-342900">
              <a:buFont typeface="Arial" panose="020B0604020202020204" pitchFamily="34" charset="0"/>
              <a:buChar char="•"/>
            </a:pPr>
            <a:r>
              <a:rPr lang="en-US" sz="2800" b="0" dirty="0"/>
              <a:t>Effluent monitors provide detector count rates, which can be converted to release rates for noble gases, </a:t>
            </a:r>
            <a:r>
              <a:rPr lang="en-US" sz="2800" b="0" dirty="0" err="1"/>
              <a:t>radioiodines</a:t>
            </a:r>
            <a:r>
              <a:rPr lang="en-US" sz="2800" b="0" dirty="0"/>
              <a:t>, and sometimes particulates</a:t>
            </a:r>
            <a:endParaRPr lang="en-US" sz="1050" b="0" dirty="0"/>
          </a:p>
          <a:p>
            <a:pPr marL="342900" indent="-342900">
              <a:buFont typeface="Arial" panose="020B0604020202020204" pitchFamily="34" charset="0"/>
              <a:buChar char="•"/>
            </a:pPr>
            <a:endParaRPr lang="en-US" sz="1050" b="0" dirty="0"/>
          </a:p>
          <a:p>
            <a:pPr marL="342900" indent="-342900">
              <a:buFont typeface="Arial" panose="020B0604020202020204" pitchFamily="34" charset="0"/>
              <a:buChar char="•"/>
            </a:pPr>
            <a:r>
              <a:rPr lang="en-US" sz="2800" b="0" dirty="0"/>
              <a:t>Monitored releases will be filtered so they should be mostly noble gases but with a small proportion of </a:t>
            </a:r>
            <a:r>
              <a:rPr lang="en-US" sz="2800" b="0" dirty="0" err="1"/>
              <a:t>iodines</a:t>
            </a:r>
            <a:r>
              <a:rPr lang="en-US" sz="2800" b="0" dirty="0"/>
              <a:t> and particulates. </a:t>
            </a:r>
          </a:p>
        </p:txBody>
      </p:sp>
    </p:spTree>
    <p:extLst>
      <p:ext uri="{BB962C8B-B14F-4D97-AF65-F5344CB8AC3E}">
        <p14:creationId xmlns:p14="http://schemas.microsoft.com/office/powerpoint/2010/main" val="417697203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Fuel Cycle</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dirty="0"/>
              <a:t>RASCAL can model certain events from fuel fabrication facilities</a:t>
            </a:r>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4"/>
          <a:srcRect r="42636"/>
          <a:stretch/>
        </p:blipFill>
        <p:spPr>
          <a:xfrm>
            <a:off x="2336800" y="1589333"/>
            <a:ext cx="3759200" cy="4536831"/>
          </a:xfrm>
          <a:prstGeom prst="rect">
            <a:avLst/>
          </a:prstGeom>
        </p:spPr>
      </p:pic>
      <p:pic>
        <p:nvPicPr>
          <p:cNvPr id="7" name="Picture 6">
            <a:extLst>
              <a:ext uri="{FF2B5EF4-FFF2-40B4-BE49-F238E27FC236}">
                <a16:creationId xmlns:a16="http://schemas.microsoft.com/office/drawing/2014/main" id="{6F467B10-E5E0-4A30-A52A-8857674B3624}"/>
              </a:ext>
            </a:extLst>
          </p:cNvPr>
          <p:cNvPicPr>
            <a:picLocks noChangeAspect="1"/>
          </p:cNvPicPr>
          <p:nvPr/>
        </p:nvPicPr>
        <p:blipFill rotWithShape="1">
          <a:blip r:embed="rId5"/>
          <a:srcRect l="1890" t="24419" r="95510" b="68413"/>
          <a:stretch/>
        </p:blipFill>
        <p:spPr>
          <a:xfrm>
            <a:off x="2590800" y="2286000"/>
            <a:ext cx="228601" cy="381000"/>
          </a:xfrm>
          <a:prstGeom prst="rect">
            <a:avLst/>
          </a:prstGeom>
        </p:spPr>
      </p:pic>
    </p:spTree>
    <p:extLst>
      <p:ext uri="{BB962C8B-B14F-4D97-AF65-F5344CB8AC3E}">
        <p14:creationId xmlns:p14="http://schemas.microsoft.com/office/powerpoint/2010/main" val="4088491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609600" y="1600200"/>
            <a:ext cx="10972800" cy="4983162"/>
          </a:xfrm>
        </p:spPr>
        <p:txBody>
          <a:bodyPr>
            <a:normAutofit/>
          </a:bodyPr>
          <a:lstStyle/>
          <a:p>
            <a:pPr marL="0" indent="0">
              <a:buNone/>
            </a:pPr>
            <a:r>
              <a:rPr lang="en-US" b="0" dirty="0">
                <a:solidFill>
                  <a:srgbClr val="000000"/>
                </a:solidFill>
              </a:rPr>
              <a:t>How this model works in RASCAL:</a:t>
            </a:r>
          </a:p>
          <a:p>
            <a:r>
              <a:rPr lang="en-US" b="0" dirty="0"/>
              <a:t>RASCAL takes groupings of mixtures (NG, I, &amp; P) and normalizes each nuclide within that mixtures according to reactor inventory.  Example:  </a:t>
            </a:r>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r>
              <a:rPr lang="en-US" sz="2400" b="0" dirty="0"/>
              <a:t>Core damage states are reflected in user inputs.</a:t>
            </a:r>
          </a:p>
          <a:p>
            <a:r>
              <a:rPr lang="en-US" sz="2400" b="0" dirty="0"/>
              <a:t>Usually requires coordination with utility calcs to convert from rates to activity/time.</a:t>
            </a:r>
          </a:p>
          <a:p>
            <a:endParaRPr lang="en-US" b="0" dirty="0"/>
          </a:p>
          <a:p>
            <a:endParaRPr lang="en-US" sz="2800" b="0" dirty="0">
              <a:solidFill>
                <a:srgbClr val="000000"/>
              </a:solidFill>
            </a:endParaRPr>
          </a:p>
          <a:p>
            <a:pPr marL="0" indent="0">
              <a:buNone/>
            </a:pPr>
            <a:endParaRPr lang="en-US" b="0" dirty="0"/>
          </a:p>
        </p:txBody>
      </p:sp>
      <p:sp>
        <p:nvSpPr>
          <p:cNvPr id="4" name="TextBox 3">
            <a:extLst>
              <a:ext uri="{FF2B5EF4-FFF2-40B4-BE49-F238E27FC236}">
                <a16:creationId xmlns:a16="http://schemas.microsoft.com/office/drawing/2014/main" id="{EC932C00-F085-488E-9613-F80BC943A7A1}"/>
              </a:ext>
            </a:extLst>
          </p:cNvPr>
          <p:cNvSpPr txBox="1"/>
          <p:nvPr/>
        </p:nvSpPr>
        <p:spPr>
          <a:xfrm>
            <a:off x="1828800" y="3651738"/>
            <a:ext cx="2819400" cy="830997"/>
          </a:xfrm>
          <a:prstGeom prst="rect">
            <a:avLst/>
          </a:prstGeom>
          <a:noFill/>
        </p:spPr>
        <p:txBody>
          <a:bodyPr wrap="square" rtlCol="0">
            <a:spAutoFit/>
          </a:bodyPr>
          <a:lstStyle/>
          <a:p>
            <a:pPr algn="ctr"/>
            <a:r>
              <a:rPr lang="en-US" sz="2400" b="1" u="sng" dirty="0"/>
              <a:t>Input</a:t>
            </a:r>
            <a:br>
              <a:rPr lang="en-US" sz="2400" dirty="0"/>
            </a:br>
            <a:r>
              <a:rPr lang="en-US" sz="2400" dirty="0"/>
              <a:t>10 Ci/s Total </a:t>
            </a:r>
            <a:r>
              <a:rPr lang="en-US" sz="2400" dirty="0" err="1"/>
              <a:t>Iodines</a:t>
            </a:r>
            <a:endParaRPr lang="en-US" sz="2400" dirty="0"/>
          </a:p>
        </p:txBody>
      </p:sp>
      <p:sp>
        <p:nvSpPr>
          <p:cNvPr id="5" name="TextBox 4">
            <a:extLst>
              <a:ext uri="{FF2B5EF4-FFF2-40B4-BE49-F238E27FC236}">
                <a16:creationId xmlns:a16="http://schemas.microsoft.com/office/drawing/2014/main" id="{66898CD1-69E7-41CF-91D9-1695EC32218F}"/>
              </a:ext>
            </a:extLst>
          </p:cNvPr>
          <p:cNvSpPr txBox="1"/>
          <p:nvPr/>
        </p:nvSpPr>
        <p:spPr>
          <a:xfrm>
            <a:off x="5410200" y="3804137"/>
            <a:ext cx="914400" cy="646331"/>
          </a:xfrm>
          <a:prstGeom prst="rect">
            <a:avLst/>
          </a:prstGeom>
          <a:noFill/>
        </p:spPr>
        <p:txBody>
          <a:bodyPr wrap="square" rtlCol="0">
            <a:spAutoFit/>
          </a:bodyPr>
          <a:lstStyle/>
          <a:p>
            <a:pPr algn="ctr"/>
            <a:r>
              <a:rPr lang="en-US" sz="3600" dirty="0">
                <a:sym typeface="Wingdings" panose="05000000000000000000" pitchFamily="2" charset="2"/>
              </a:rPr>
              <a:t></a:t>
            </a:r>
            <a:endParaRPr lang="en-US" sz="3600" dirty="0"/>
          </a:p>
        </p:txBody>
      </p:sp>
      <p:sp>
        <p:nvSpPr>
          <p:cNvPr id="6" name="TextBox 5">
            <a:extLst>
              <a:ext uri="{FF2B5EF4-FFF2-40B4-BE49-F238E27FC236}">
                <a16:creationId xmlns:a16="http://schemas.microsoft.com/office/drawing/2014/main" id="{EB01B016-0D33-4D4F-BF24-449AE21521C4}"/>
              </a:ext>
            </a:extLst>
          </p:cNvPr>
          <p:cNvSpPr txBox="1"/>
          <p:nvPr/>
        </p:nvSpPr>
        <p:spPr>
          <a:xfrm>
            <a:off x="7391400" y="3178076"/>
            <a:ext cx="2819399" cy="2308324"/>
          </a:xfrm>
          <a:prstGeom prst="rect">
            <a:avLst/>
          </a:prstGeom>
          <a:noFill/>
        </p:spPr>
        <p:txBody>
          <a:bodyPr wrap="square" rtlCol="0">
            <a:spAutoFit/>
          </a:bodyPr>
          <a:lstStyle/>
          <a:p>
            <a:pPr algn="ctr"/>
            <a:r>
              <a:rPr lang="en-US" sz="2400" b="1" u="sng" dirty="0"/>
              <a:t>Released Nuclides</a:t>
            </a:r>
            <a:br>
              <a:rPr lang="en-US" sz="2400" dirty="0"/>
            </a:br>
            <a:r>
              <a:rPr lang="en-US" sz="2400" dirty="0"/>
              <a:t>1.1 Ci/s  I-131</a:t>
            </a:r>
          </a:p>
          <a:p>
            <a:pPr algn="ctr"/>
            <a:r>
              <a:rPr lang="en-US" sz="2400" dirty="0"/>
              <a:t>1.7 Ci/s  I-132</a:t>
            </a:r>
          </a:p>
          <a:p>
            <a:pPr algn="ctr"/>
            <a:r>
              <a:rPr lang="en-US" sz="2400" dirty="0"/>
              <a:t>2.3 Ci/s  I-133</a:t>
            </a:r>
          </a:p>
          <a:p>
            <a:pPr algn="ctr"/>
            <a:r>
              <a:rPr lang="en-US" sz="2400" dirty="0"/>
              <a:t>2.6 Ci/s  I-134</a:t>
            </a:r>
          </a:p>
          <a:p>
            <a:pPr algn="ctr"/>
            <a:r>
              <a:rPr lang="en-US" sz="2400" dirty="0"/>
              <a:t>2.3 Ci/s  I-135</a:t>
            </a:r>
          </a:p>
        </p:txBody>
      </p:sp>
    </p:spTree>
    <p:extLst>
      <p:ext uri="{BB962C8B-B14F-4D97-AF65-F5344CB8AC3E}">
        <p14:creationId xmlns:p14="http://schemas.microsoft.com/office/powerpoint/2010/main" val="88074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Releases - Mixtures</a:t>
            </a:r>
            <a:endParaRPr lang="en-US" dirty="0"/>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a:xfrm>
            <a:off x="5562600" y="1600200"/>
            <a:ext cx="6019800" cy="4953000"/>
          </a:xfrm>
        </p:spPr>
        <p:txBody>
          <a:bodyPr>
            <a:normAutofit lnSpcReduction="10000"/>
          </a:bodyPr>
          <a:lstStyle/>
          <a:p>
            <a:r>
              <a:rPr lang="en-US" b="0" dirty="0"/>
              <a:t>Shutdown time</a:t>
            </a:r>
          </a:p>
          <a:p>
            <a:pPr lvl="1"/>
            <a:r>
              <a:rPr lang="en-US" b="0" dirty="0"/>
              <a:t>Used to decay correct all the isotopes in the core</a:t>
            </a:r>
          </a:p>
          <a:p>
            <a:r>
              <a:rPr lang="en-US" b="0" dirty="0"/>
              <a:t>Sample Taken</a:t>
            </a:r>
          </a:p>
          <a:p>
            <a:r>
              <a:rPr lang="en-US" b="0" dirty="0"/>
              <a:t>Units</a:t>
            </a:r>
          </a:p>
          <a:p>
            <a:r>
              <a:rPr lang="en-US" b="0" dirty="0"/>
              <a:t>Release Rates</a:t>
            </a:r>
          </a:p>
          <a:p>
            <a:pPr lvl="1"/>
            <a:r>
              <a:rPr lang="en-US" b="0" dirty="0"/>
              <a:t>Noble Gas</a:t>
            </a:r>
          </a:p>
          <a:p>
            <a:pPr lvl="1"/>
            <a:r>
              <a:rPr lang="en-US" b="0" dirty="0" err="1"/>
              <a:t>Iodines</a:t>
            </a:r>
            <a:endParaRPr lang="en-US" b="0" dirty="0"/>
          </a:p>
          <a:p>
            <a:pPr lvl="2"/>
            <a:r>
              <a:rPr lang="en-US" b="0" dirty="0"/>
              <a:t>Total vs I131 equivalent</a:t>
            </a:r>
          </a:p>
          <a:p>
            <a:pPr lvl="1"/>
            <a:r>
              <a:rPr lang="en-US" b="0" dirty="0"/>
              <a:t>Particulates</a:t>
            </a:r>
          </a:p>
        </p:txBody>
      </p:sp>
      <p:pic>
        <p:nvPicPr>
          <p:cNvPr id="6" name="Picture 5">
            <a:extLst>
              <a:ext uri="{FF2B5EF4-FFF2-40B4-BE49-F238E27FC236}">
                <a16:creationId xmlns:a16="http://schemas.microsoft.com/office/drawing/2014/main" id="{306F1049-0727-4F92-8284-5AB45B41D034}"/>
              </a:ext>
            </a:extLst>
          </p:cNvPr>
          <p:cNvPicPr>
            <a:picLocks noChangeAspect="1"/>
          </p:cNvPicPr>
          <p:nvPr/>
        </p:nvPicPr>
        <p:blipFill rotWithShape="1">
          <a:blip r:embed="rId2"/>
          <a:srcRect r="35399"/>
          <a:stretch/>
        </p:blipFill>
        <p:spPr>
          <a:xfrm>
            <a:off x="304800" y="1606062"/>
            <a:ext cx="4800600" cy="4871793"/>
          </a:xfrm>
          <a:prstGeom prst="rect">
            <a:avLst/>
          </a:prstGeom>
        </p:spPr>
      </p:pic>
    </p:spTree>
    <p:extLst>
      <p:ext uri="{BB962C8B-B14F-4D97-AF65-F5344CB8AC3E}">
        <p14:creationId xmlns:p14="http://schemas.microsoft.com/office/powerpoint/2010/main" val="383402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Arkansas - Unit 1</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Effluent Releases – by Mixture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Shutdown at 15:50.  10 minutes later, release </a:t>
            </a:r>
            <a:r>
              <a:rPr lang="en-US" sz="2800" dirty="0">
                <a:solidFill>
                  <a:prstClr val="black"/>
                </a:solidFill>
                <a:latin typeface="Calibri"/>
              </a:rPr>
              <a:t>started and measured to be</a:t>
            </a:r>
            <a:r>
              <a:rPr kumimoji="0" lang="en-US" sz="2800" b="0" i="0" u="none" strike="noStrike" kern="1200" cap="none" spc="0" normalizeH="0" baseline="0" noProof="0" dirty="0">
                <a:ln>
                  <a:noFill/>
                </a:ln>
                <a:solidFill>
                  <a:prstClr val="black"/>
                </a:solidFill>
                <a:effectLst/>
                <a:uLnTx/>
                <a:uFillTx/>
                <a:latin typeface="Calibri"/>
                <a:ea typeface="+mn-ea"/>
                <a:cs typeface="+mn-cs"/>
              </a:rPr>
              <a:t> 950 Ci/s for noble gases, 12 Ci/s for iodine radioisotopes, and 0.3 Ci/s for particulates. Release lasted for 30 minutes.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see above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848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12438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sz="2400" b="0" dirty="0"/>
              <a:t>Plant data states that a monitored pathway detector is reading 100,000 </a:t>
            </a:r>
            <a:r>
              <a:rPr lang="en-US" sz="2400" b="0" dirty="0" err="1"/>
              <a:t>cpm</a:t>
            </a:r>
            <a:r>
              <a:rPr lang="en-US" sz="2400" b="0" dirty="0"/>
              <a:t>.  How could you use this in RASCAL’s Effluent Releases – Mixture?</a:t>
            </a:r>
          </a:p>
          <a:p>
            <a:pPr lvl="1"/>
            <a:r>
              <a:rPr lang="en-US" sz="2400" b="0" dirty="0"/>
              <a:t>Set NG, I, and P each to 33,000.</a:t>
            </a:r>
          </a:p>
          <a:p>
            <a:pPr lvl="1"/>
            <a:endParaRPr lang="en-US" sz="500" b="0" dirty="0"/>
          </a:p>
          <a:p>
            <a:pPr lvl="1"/>
            <a:r>
              <a:rPr lang="en-US" sz="2400" b="0" dirty="0"/>
              <a:t>Set NG to 100,000.</a:t>
            </a:r>
          </a:p>
          <a:p>
            <a:pPr lvl="1"/>
            <a:endParaRPr lang="en-US" sz="500" b="0" dirty="0"/>
          </a:p>
          <a:p>
            <a:pPr lvl="1"/>
            <a:r>
              <a:rPr lang="en-US" sz="2400" b="0" dirty="0"/>
              <a:t>Having already coordinated with NPP staff ahead of the accident, put in the corresponding activity rates using site-specific conversions.</a:t>
            </a:r>
          </a:p>
          <a:p>
            <a:pPr lvl="1"/>
            <a:endParaRPr lang="en-US" sz="500" b="0" dirty="0"/>
          </a:p>
          <a:p>
            <a:pPr lvl="1"/>
            <a:r>
              <a:rPr lang="en-US" sz="2400" b="0" dirty="0"/>
              <a:t>Use the LOCA, Coolant Release, or Containment Radiation Monitor models instead, depending on the accident conditions.</a:t>
            </a: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41806" y="3581400"/>
            <a:ext cx="9397594" cy="7830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60857" y="4419600"/>
            <a:ext cx="8692743" cy="91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B028814B-3A16-5938-90F2-3A568AA499A4}"/>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 /</a:t>
            </a:r>
          </a:p>
          <a:p>
            <a:r>
              <a:rPr lang="en-US" sz="2400" dirty="0"/>
              <a:t>Depositions</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Tree>
    <p:extLst>
      <p:ext uri="{BB962C8B-B14F-4D97-AF65-F5344CB8AC3E}">
        <p14:creationId xmlns:p14="http://schemas.microsoft.com/office/powerpoint/2010/main" val="23421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648200" y="1600200"/>
            <a:ext cx="6934200" cy="4525963"/>
          </a:xfrm>
        </p:spPr>
        <p:txBody>
          <a:bodyPr>
            <a:normAutofit/>
          </a:bodyPr>
          <a:lstStyle/>
          <a:p>
            <a:r>
              <a:rPr lang="en-US" dirty="0"/>
              <a:t>User inputs entire atmospheric source term by nuclide</a:t>
            </a:r>
          </a:p>
          <a:p>
            <a:r>
              <a:rPr lang="en-US" dirty="0"/>
              <a:t>RASCAL does not extrapolate source term from subset of nuclides</a:t>
            </a:r>
          </a:p>
          <a:p>
            <a:r>
              <a:rPr lang="en-US" dirty="0"/>
              <a:t>Can be used to manually define source term, including small/custom releases</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pic>
        <p:nvPicPr>
          <p:cNvPr id="19" name="Picture 18">
            <a:extLst>
              <a:ext uri="{FF2B5EF4-FFF2-40B4-BE49-F238E27FC236}">
                <a16:creationId xmlns:a16="http://schemas.microsoft.com/office/drawing/2014/main" id="{573755C3-A9C5-44F3-9777-F48DCE2C555D}"/>
              </a:ext>
            </a:extLst>
          </p:cNvPr>
          <p:cNvPicPr>
            <a:picLocks noChangeAspect="1"/>
          </p:cNvPicPr>
          <p:nvPr/>
        </p:nvPicPr>
        <p:blipFill rotWithShape="1">
          <a:blip r:embed="rId2"/>
          <a:srcRect l="1890" t="24419" r="95510" b="68413"/>
          <a:stretch/>
        </p:blipFill>
        <p:spPr>
          <a:xfrm>
            <a:off x="394855" y="2362200"/>
            <a:ext cx="228601" cy="381000"/>
          </a:xfrm>
          <a:prstGeom prst="rect">
            <a:avLst/>
          </a:prstGeom>
        </p:spPr>
      </p:pic>
      <p:pic>
        <p:nvPicPr>
          <p:cNvPr id="10" name="Picture 9">
            <a:extLst>
              <a:ext uri="{FF2B5EF4-FFF2-40B4-BE49-F238E27FC236}">
                <a16:creationId xmlns:a16="http://schemas.microsoft.com/office/drawing/2014/main" id="{0DB3C750-F689-4666-B189-13C6FB9471BC}"/>
              </a:ext>
            </a:extLst>
          </p:cNvPr>
          <p:cNvPicPr>
            <a:picLocks noChangeAspect="1"/>
          </p:cNvPicPr>
          <p:nvPr/>
        </p:nvPicPr>
        <p:blipFill rotWithShape="1">
          <a:blip r:embed="rId2"/>
          <a:srcRect l="1891" t="18684" r="95509" b="75581"/>
          <a:stretch/>
        </p:blipFill>
        <p:spPr>
          <a:xfrm>
            <a:off x="381001" y="5862929"/>
            <a:ext cx="228601" cy="304800"/>
          </a:xfrm>
          <a:prstGeom prst="rect">
            <a:avLst/>
          </a:prstGeom>
        </p:spPr>
      </p:pic>
      <p:sp>
        <p:nvSpPr>
          <p:cNvPr id="3" name="Rectangle 2">
            <a:extLst>
              <a:ext uri="{FF2B5EF4-FFF2-40B4-BE49-F238E27FC236}">
                <a16:creationId xmlns:a16="http://schemas.microsoft.com/office/drawing/2014/main" id="{F27C7C5D-7DC8-4883-935C-3425761A7BBD}"/>
              </a:ext>
            </a:extLst>
          </p:cNvPr>
          <p:cNvSpPr/>
          <p:nvPr/>
        </p:nvSpPr>
        <p:spPr>
          <a:xfrm>
            <a:off x="367145" y="5835218"/>
            <a:ext cx="3228109" cy="748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324765"/>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EB597-62AA-4DD5-BE10-EF038AC68DC9}"/>
              </a:ext>
            </a:extLst>
          </p:cNvPr>
          <p:cNvPicPr>
            <a:picLocks noChangeAspect="1"/>
          </p:cNvPicPr>
          <p:nvPr/>
        </p:nvPicPr>
        <p:blipFill>
          <a:blip r:embed="rId2"/>
          <a:stretch>
            <a:fillRect/>
          </a:stretch>
        </p:blipFill>
        <p:spPr>
          <a:xfrm>
            <a:off x="0" y="609600"/>
            <a:ext cx="2012201" cy="405236"/>
          </a:xfrm>
          <a:prstGeom prst="rect">
            <a:avLst/>
          </a:prstGeom>
        </p:spPr>
      </p:pic>
      <p:pic>
        <p:nvPicPr>
          <p:cNvPr id="11" name="Picture 10">
            <a:extLst>
              <a:ext uri="{FF2B5EF4-FFF2-40B4-BE49-F238E27FC236}">
                <a16:creationId xmlns:a16="http://schemas.microsoft.com/office/drawing/2014/main" id="{331A8D8B-6104-469D-9AA7-20D73078EBFE}"/>
              </a:ext>
            </a:extLst>
          </p:cNvPr>
          <p:cNvPicPr>
            <a:picLocks noChangeAspect="1"/>
          </p:cNvPicPr>
          <p:nvPr/>
        </p:nvPicPr>
        <p:blipFill>
          <a:blip r:embed="rId3"/>
          <a:stretch>
            <a:fillRect/>
          </a:stretch>
        </p:blipFill>
        <p:spPr>
          <a:xfrm>
            <a:off x="0" y="3595332"/>
            <a:ext cx="1936001" cy="381746"/>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133600" y="274638"/>
            <a:ext cx="9448800" cy="1143000"/>
          </a:xfrm>
        </p:spPr>
        <p:txBody>
          <a:bodyPr/>
          <a:lstStyle/>
          <a:p>
            <a:r>
              <a:rPr lang="en-US" dirty="0"/>
              <a:t>Other Materials Locations</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dirty="0"/>
              <a:t>RASCAL also has 3 “other” materials options</a:t>
            </a:r>
          </a:p>
          <a:p>
            <a:pPr marL="285750" indent="-285750">
              <a:buFont typeface="Arial" panose="020B0604020202020204" pitchFamily="34" charset="0"/>
              <a:buChar char="•"/>
            </a:pPr>
            <a:r>
              <a:rPr lang="en-US" dirty="0"/>
              <a:t>Useful for modeling transportation accidents, lab accidents, etc.</a:t>
            </a:r>
          </a:p>
          <a:p>
            <a:pPr marL="285750" indent="-285750">
              <a:buFont typeface="Arial" panose="020B0604020202020204" pitchFamily="34" charset="0"/>
              <a:buChar char="•"/>
            </a:pPr>
            <a:r>
              <a:rPr lang="en-US" dirty="0"/>
              <a:t>All models still focus on atmospheric releases</a:t>
            </a:r>
          </a:p>
          <a:p>
            <a:pPr marL="742950" lvl="1" indent="-285750">
              <a:buFont typeface="Arial" panose="020B0604020202020204" pitchFamily="34" charset="0"/>
              <a:buChar char="•"/>
            </a:pPr>
            <a:r>
              <a:rPr lang="en-US" dirty="0"/>
              <a:t>Liquid releases (like spills and leaks) are not modeled in RASCAL</a:t>
            </a:r>
          </a:p>
          <a:p>
            <a:pPr marL="285750" indent="-28575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4"/>
          <a:srcRect r="40708"/>
          <a:stretch/>
        </p:blipFill>
        <p:spPr>
          <a:xfrm>
            <a:off x="2092034"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5"/>
          <a:srcRect r="40893" b="42021"/>
          <a:stretch/>
        </p:blipFill>
        <p:spPr>
          <a:xfrm>
            <a:off x="2092034" y="2219060"/>
            <a:ext cx="4036291" cy="1590940"/>
          </a:xfrm>
          <a:prstGeom prst="rect">
            <a:avLst/>
          </a:prstGeom>
        </p:spPr>
      </p:pic>
    </p:spTree>
    <p:extLst>
      <p:ext uri="{BB962C8B-B14F-4D97-AF65-F5344CB8AC3E}">
        <p14:creationId xmlns:p14="http://schemas.microsoft.com/office/powerpoint/2010/main" val="4210505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16" name="TextBox 15"/>
          <p:cNvSpPr txBox="1"/>
          <p:nvPr/>
        </p:nvSpPr>
        <p:spPr>
          <a:xfrm>
            <a:off x="6858000" y="1771650"/>
            <a:ext cx="4743451"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Units</a:t>
            </a:r>
          </a:p>
          <a:p>
            <a:pPr marL="285750" indent="-285750">
              <a:buFont typeface="Arial" panose="020B0604020202020204" pitchFamily="34" charset="0"/>
              <a:buChar char="•"/>
            </a:pPr>
            <a:r>
              <a:rPr lang="en-US" sz="2800" b="0" dirty="0"/>
              <a:t>Allows for Multiple Release Periods</a:t>
            </a:r>
          </a:p>
          <a:p>
            <a:pPr marL="742950" lvl="1" indent="-285750">
              <a:buFont typeface="Arial" panose="020B0604020202020204" pitchFamily="34" charset="0"/>
              <a:buChar char="•"/>
            </a:pPr>
            <a:r>
              <a:rPr lang="en-US" sz="2800" dirty="0"/>
              <a:t>Up to 3</a:t>
            </a:r>
            <a:endParaRPr lang="en-US" sz="2800" b="0" dirty="0"/>
          </a:p>
          <a:p>
            <a:pPr marL="285750" indent="-285750">
              <a:buFont typeface="Arial" panose="020B0604020202020204" pitchFamily="34" charset="0"/>
              <a:buChar char="•"/>
            </a:pPr>
            <a:r>
              <a:rPr lang="en-US" sz="2800" dirty="0"/>
              <a:t>Start/Stop Time/Date</a:t>
            </a:r>
            <a:endParaRPr lang="en-US" sz="2800" b="0" dirty="0"/>
          </a:p>
          <a:p>
            <a:pPr marL="285750" indent="-285750">
              <a:buFont typeface="Arial" panose="020B0604020202020204" pitchFamily="34" charset="0"/>
              <a:buChar char="•"/>
            </a:pPr>
            <a:r>
              <a:rPr lang="en-US" sz="2800" b="0" dirty="0"/>
              <a:t>Nuclide and Associated Activity</a:t>
            </a:r>
          </a:p>
          <a:p>
            <a:pPr marL="285750" indent="-285750">
              <a:buFont typeface="Arial" panose="020B0604020202020204" pitchFamily="34" charset="0"/>
              <a:buChar char="•"/>
            </a:pPr>
            <a:endParaRPr lang="en-US" sz="2800" b="0" dirty="0"/>
          </a:p>
          <a:p>
            <a:pPr marL="285750" indent="-285750">
              <a:buFont typeface="Arial" panose="020B0604020202020204" pitchFamily="34" charset="0"/>
              <a:buChar char="•"/>
            </a:pPr>
            <a:r>
              <a:rPr lang="en-US" sz="2800" dirty="0"/>
              <a:t>Reminder, this defines the atmospheric source term (straight to atmosphere)</a:t>
            </a:r>
            <a:endParaRPr lang="en-US" sz="2800" b="0" dirty="0"/>
          </a:p>
        </p:txBody>
      </p:sp>
      <p:pic>
        <p:nvPicPr>
          <p:cNvPr id="5" name="Picture 4">
            <a:extLst>
              <a:ext uri="{FF2B5EF4-FFF2-40B4-BE49-F238E27FC236}">
                <a16:creationId xmlns:a16="http://schemas.microsoft.com/office/drawing/2014/main" id="{4A3240AE-0F57-452E-8283-12DD232F368D}"/>
              </a:ext>
            </a:extLst>
          </p:cNvPr>
          <p:cNvPicPr>
            <a:picLocks noChangeAspect="1"/>
          </p:cNvPicPr>
          <p:nvPr/>
        </p:nvPicPr>
        <p:blipFill rotWithShape="1">
          <a:blip r:embed="rId3"/>
          <a:srcRect t="11058" r="24623"/>
          <a:stretch/>
        </p:blipFill>
        <p:spPr>
          <a:xfrm>
            <a:off x="152400" y="1417638"/>
            <a:ext cx="6148793" cy="5287962"/>
          </a:xfrm>
          <a:prstGeom prst="rect">
            <a:avLst/>
          </a:prstGeom>
        </p:spPr>
      </p:pic>
    </p:spTree>
    <p:extLst>
      <p:ext uri="{BB962C8B-B14F-4D97-AF65-F5344CB8AC3E}">
        <p14:creationId xmlns:p14="http://schemas.microsoft.com/office/powerpoint/2010/main" val="181383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8A90CE64-026D-4AB1-AB5C-BF1338120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712" y="4129548"/>
            <a:ext cx="1985027" cy="23936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030233E9-A89B-48E8-9585-A736B68341DD}"/>
                  </a:ext>
                </a:extLst>
              </p:cNvPr>
              <p:cNvGraphicFramePr>
                <a:graphicFrameLocks noChangeAspect="1"/>
              </p:cNvGraphicFramePr>
              <p:nvPr/>
            </p:nvGraphicFramePr>
            <p:xfrm>
              <a:off x="3528943" y="4455381"/>
              <a:ext cx="2063301" cy="1890047"/>
            </p:xfrm>
            <a:graphic>
              <a:graphicData uri="http://schemas.microsoft.com/office/powerpoint/2016/slidezoom">
                <pslz:sldZm>
                  <pslz:sldZmObj sldId="573" cId="2017069764">
                    <pslz:zmPr id="{BEC34837-C938-4870-9A9C-D35AE44626D1}"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063301" cy="1890047"/>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030233E9-A89B-48E8-9585-A736B68341DD}"/>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3528943" y="4455381"/>
                <a:ext cx="2063301" cy="1890047"/>
              </a:xfrm>
              <a:prstGeom prst="rect">
                <a:avLst/>
              </a:prstGeom>
              <a:ln w="3175">
                <a:solidFill>
                  <a:prstClr val="ltGray"/>
                </a:solidFill>
              </a:ln>
            </p:spPr>
          </p:pic>
        </mc:Fallback>
      </mc:AlternateContent>
    </p:spTree>
    <p:extLst>
      <p:ext uri="{BB962C8B-B14F-4D97-AF65-F5344CB8AC3E}">
        <p14:creationId xmlns:p14="http://schemas.microsoft.com/office/powerpoint/2010/main" val="356093839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B39E0-1B96-47CC-85F3-49C96DE850EA}"/>
              </a:ext>
            </a:extLst>
          </p:cNvPr>
          <p:cNvPicPr>
            <a:picLocks noChangeAspect="1"/>
          </p:cNvPicPr>
          <p:nvPr/>
        </p:nvPicPr>
        <p:blipFill rotWithShape="1">
          <a:blip r:embed="rId2"/>
          <a:srcRect r="60767"/>
          <a:stretch/>
        </p:blipFill>
        <p:spPr>
          <a:xfrm>
            <a:off x="457200" y="1905000"/>
            <a:ext cx="3995159" cy="3655462"/>
          </a:xfrm>
          <a:prstGeom prst="rect">
            <a:avLst/>
          </a:prstGeom>
        </p:spPr>
      </p:pic>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t>Spent Fuel</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562600" y="1905001"/>
            <a:ext cx="6019800" cy="2362200"/>
          </a:xfrm>
        </p:spPr>
        <p:txBody>
          <a:bodyPr>
            <a:normAutofit/>
          </a:bodyPr>
          <a:lstStyle/>
          <a:p>
            <a:r>
              <a:rPr lang="en-US" dirty="0"/>
              <a:t>For Spent Fuel, RASCAL has 3 source term options</a:t>
            </a:r>
          </a:p>
          <a:p>
            <a:r>
              <a:rPr lang="en-US" dirty="0"/>
              <a:t>Includes both pool and dry storage</a:t>
            </a:r>
          </a:p>
          <a:p>
            <a:r>
              <a:rPr lang="en-US" dirty="0"/>
              <a:t>Sites are collocated with NPPs</a:t>
            </a:r>
          </a:p>
        </p:txBody>
      </p:sp>
      <p:pic>
        <p:nvPicPr>
          <p:cNvPr id="3" name="Picture 2">
            <a:extLst>
              <a:ext uri="{FF2B5EF4-FFF2-40B4-BE49-F238E27FC236}">
                <a16:creationId xmlns:a16="http://schemas.microsoft.com/office/drawing/2014/main" id="{7939F4C7-0113-4FF8-B216-70DC83592A48}"/>
              </a:ext>
            </a:extLst>
          </p:cNvPr>
          <p:cNvPicPr>
            <a:picLocks noChangeAspect="1"/>
          </p:cNvPicPr>
          <p:nvPr/>
        </p:nvPicPr>
        <p:blipFill rotWithShape="1">
          <a:blip r:embed="rId3"/>
          <a:srcRect t="29105" r="61764"/>
          <a:stretch/>
        </p:blipFill>
        <p:spPr>
          <a:xfrm>
            <a:off x="457200" y="2968916"/>
            <a:ext cx="3893560" cy="2591545"/>
          </a:xfrm>
          <a:prstGeom prst="rect">
            <a:avLst/>
          </a:prstGeom>
        </p:spPr>
      </p:pic>
      <p:sp>
        <p:nvSpPr>
          <p:cNvPr id="6" name="Rectangle 5">
            <a:extLst>
              <a:ext uri="{FF2B5EF4-FFF2-40B4-BE49-F238E27FC236}">
                <a16:creationId xmlns:a16="http://schemas.microsoft.com/office/drawing/2014/main" id="{BF3D52FC-67D0-4B81-9BBA-1AD2856C93EF}"/>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Spent Fuel</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201706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Uncovered Fuel</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377203" y="1752600"/>
            <a:ext cx="6172200" cy="4525963"/>
          </a:xfrm>
        </p:spPr>
        <p:txBody>
          <a:bodyPr>
            <a:normAutofit/>
          </a:bodyPr>
          <a:lstStyle/>
          <a:p>
            <a:r>
              <a:rPr lang="en-US" dirty="0"/>
              <a:t>Models clad/zirconium fire for any fuel defined in the pool</a:t>
            </a:r>
          </a:p>
          <a:p>
            <a:r>
              <a:rPr lang="en-US" dirty="0"/>
              <a:t>Use this model when you expect to have a spent fuel fire, not if you need to determine whether there will be one</a:t>
            </a:r>
          </a:p>
        </p:txBody>
      </p:sp>
      <p:pic>
        <p:nvPicPr>
          <p:cNvPr id="6" name="Picture 5">
            <a:extLst>
              <a:ext uri="{FF2B5EF4-FFF2-40B4-BE49-F238E27FC236}">
                <a16:creationId xmlns:a16="http://schemas.microsoft.com/office/drawing/2014/main" id="{E1E6D503-99D5-40C6-A504-FE37BEC6050B}"/>
              </a:ext>
            </a:extLst>
          </p:cNvPr>
          <p:cNvPicPr>
            <a:picLocks noChangeAspect="1"/>
          </p:cNvPicPr>
          <p:nvPr/>
        </p:nvPicPr>
        <p:blipFill rotWithShape="1">
          <a:blip r:embed="rId2"/>
          <a:srcRect r="60767"/>
          <a:stretch/>
        </p:blipFill>
        <p:spPr>
          <a:xfrm>
            <a:off x="457200" y="1984083"/>
            <a:ext cx="3995159" cy="3655462"/>
          </a:xfrm>
          <a:prstGeom prst="rect">
            <a:avLst/>
          </a:prstGeom>
        </p:spPr>
      </p:pic>
      <p:pic>
        <p:nvPicPr>
          <p:cNvPr id="7" name="Picture 6">
            <a:extLst>
              <a:ext uri="{FF2B5EF4-FFF2-40B4-BE49-F238E27FC236}">
                <a16:creationId xmlns:a16="http://schemas.microsoft.com/office/drawing/2014/main" id="{39123B17-0DD3-4E1C-B9A2-1B0AC9D48A3C}"/>
              </a:ext>
            </a:extLst>
          </p:cNvPr>
          <p:cNvPicPr>
            <a:picLocks noChangeAspect="1"/>
          </p:cNvPicPr>
          <p:nvPr/>
        </p:nvPicPr>
        <p:blipFill rotWithShape="1">
          <a:blip r:embed="rId3"/>
          <a:srcRect t="29105" r="61764"/>
          <a:stretch/>
        </p:blipFill>
        <p:spPr>
          <a:xfrm>
            <a:off x="457200" y="3047999"/>
            <a:ext cx="3893560" cy="2591545"/>
          </a:xfrm>
          <a:prstGeom prst="rect">
            <a:avLst/>
          </a:prstGeom>
        </p:spPr>
      </p:pic>
      <p:pic>
        <p:nvPicPr>
          <p:cNvPr id="10" name="Picture 9">
            <a:extLst>
              <a:ext uri="{FF2B5EF4-FFF2-40B4-BE49-F238E27FC236}">
                <a16:creationId xmlns:a16="http://schemas.microsoft.com/office/drawing/2014/main" id="{11FB5519-2406-4FAD-B134-B69964C769CA}"/>
              </a:ext>
            </a:extLst>
          </p:cNvPr>
          <p:cNvPicPr>
            <a:picLocks noChangeAspect="1"/>
          </p:cNvPicPr>
          <p:nvPr/>
        </p:nvPicPr>
        <p:blipFill rotWithShape="1">
          <a:blip r:embed="rId4"/>
          <a:srcRect l="1891" t="18684" r="95509" b="75581"/>
          <a:stretch/>
        </p:blipFill>
        <p:spPr>
          <a:xfrm>
            <a:off x="710013" y="2710656"/>
            <a:ext cx="228601" cy="304800"/>
          </a:xfrm>
          <a:prstGeom prst="rect">
            <a:avLst/>
          </a:prstGeom>
        </p:spPr>
      </p:pic>
      <p:sp>
        <p:nvSpPr>
          <p:cNvPr id="12" name="Rectangle 11">
            <a:extLst>
              <a:ext uri="{FF2B5EF4-FFF2-40B4-BE49-F238E27FC236}">
                <a16:creationId xmlns:a16="http://schemas.microsoft.com/office/drawing/2014/main" id="{11B2C533-13D1-4B86-90ED-C4AEA987E940}"/>
              </a:ext>
            </a:extLst>
          </p:cNvPr>
          <p:cNvSpPr/>
          <p:nvPr/>
        </p:nvSpPr>
        <p:spPr>
          <a:xfrm>
            <a:off x="642597" y="2566802"/>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3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Uncovered Fuel</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a:bodyPr>
          <a:lstStyle/>
          <a:p>
            <a:r>
              <a:rPr lang="en-US" b="0" dirty="0"/>
              <a:t>Shutdown time</a:t>
            </a:r>
          </a:p>
          <a:p>
            <a:pPr lvl="1"/>
            <a:r>
              <a:rPr lang="en-US" b="0" dirty="0"/>
              <a:t>Used to decay correct all the isotopes in the core</a:t>
            </a:r>
          </a:p>
          <a:p>
            <a:r>
              <a:rPr lang="en-US" dirty="0"/>
              <a:t>Inventory</a:t>
            </a:r>
          </a:p>
          <a:p>
            <a:pPr lvl="1"/>
            <a:r>
              <a:rPr lang="en-US" dirty="0"/>
              <a:t>Can allow for core-offloads or shared pools</a:t>
            </a:r>
          </a:p>
          <a:p>
            <a:pPr lvl="1"/>
            <a:r>
              <a:rPr lang="en-US" dirty="0"/>
              <a:t>Recommend only setting inventory to material at risk</a:t>
            </a:r>
          </a:p>
          <a:p>
            <a:r>
              <a:rPr lang="en-US" dirty="0"/>
              <a:t>Fire Start/Stop times</a:t>
            </a:r>
          </a:p>
        </p:txBody>
      </p:sp>
      <p:pic>
        <p:nvPicPr>
          <p:cNvPr id="6" name="Picture 5">
            <a:extLst>
              <a:ext uri="{FF2B5EF4-FFF2-40B4-BE49-F238E27FC236}">
                <a16:creationId xmlns:a16="http://schemas.microsoft.com/office/drawing/2014/main" id="{A85ACDF1-79EB-CF96-93EB-6CC5FE509865}"/>
              </a:ext>
            </a:extLst>
          </p:cNvPr>
          <p:cNvPicPr>
            <a:picLocks noChangeAspect="1"/>
          </p:cNvPicPr>
          <p:nvPr/>
        </p:nvPicPr>
        <p:blipFill>
          <a:blip r:embed="rId2"/>
          <a:stretch>
            <a:fillRect/>
          </a:stretch>
        </p:blipFill>
        <p:spPr>
          <a:xfrm>
            <a:off x="152400" y="1565032"/>
            <a:ext cx="6600825" cy="4981575"/>
          </a:xfrm>
          <a:prstGeom prst="rect">
            <a:avLst/>
          </a:prstGeom>
        </p:spPr>
      </p:pic>
    </p:spTree>
    <p:extLst>
      <p:ext uri="{BB962C8B-B14F-4D97-AF65-F5344CB8AC3E}">
        <p14:creationId xmlns:p14="http://schemas.microsoft.com/office/powerpoint/2010/main" val="376904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indent="0">
              <a:buNone/>
            </a:pPr>
            <a:r>
              <a:rPr lang="en-US" sz="2400" b="0" dirty="0"/>
              <a:t>T or F, RASCAL will approximate when a spent fuel fire will start based on the last time that fuel was in the reactor?</a:t>
            </a:r>
          </a:p>
          <a:p>
            <a:pPr lvl="1"/>
            <a:r>
              <a:rPr lang="en-US" sz="2400" b="0" dirty="0"/>
              <a:t>True</a:t>
            </a:r>
          </a:p>
          <a:p>
            <a:pPr lvl="1"/>
            <a:endParaRPr lang="en-US" sz="500" b="0" dirty="0"/>
          </a:p>
          <a:p>
            <a:pPr lvl="1"/>
            <a:r>
              <a:rPr lang="en-US" sz="2400" b="0" dirty="0"/>
              <a:t>False</a:t>
            </a:r>
          </a:p>
          <a:p>
            <a:pPr lvl="1"/>
            <a:endParaRPr lang="en-US" sz="500" b="0" dirty="0"/>
          </a:p>
          <a:p>
            <a:pPr marL="0" indent="0">
              <a:buNone/>
            </a:pPr>
            <a:endParaRPr lang="en-US" sz="1050" b="0" dirty="0"/>
          </a:p>
          <a:p>
            <a:pPr marL="0" indent="0">
              <a:buNone/>
            </a:pPr>
            <a:r>
              <a:rPr lang="en-US" sz="2400" dirty="0"/>
              <a:t>HARD QUESTION! </a:t>
            </a:r>
            <a:r>
              <a:rPr lang="en-US" sz="2400" b="0" dirty="0"/>
              <a:t>You just finished an assessment of a spent fuel fire in RASCAL.  The fuel was last irradiated in the reactor 1 year ago, but still the thyroid dose PAGs were exceeded.  Is Potassium Iodide (KI) recommended?</a:t>
            </a:r>
          </a:p>
          <a:p>
            <a:pPr lvl="1"/>
            <a:r>
              <a:rPr lang="en-US" sz="2400" b="0" dirty="0"/>
              <a:t>Yes</a:t>
            </a:r>
            <a:endParaRPr lang="en-US" sz="500" b="0" dirty="0"/>
          </a:p>
          <a:p>
            <a:pPr lvl="1"/>
            <a:r>
              <a:rPr lang="en-US" sz="2400" b="0" dirty="0"/>
              <a:t>No</a:t>
            </a:r>
          </a:p>
          <a:p>
            <a:pPr marL="0" indent="0">
              <a:buNone/>
            </a:pPr>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072580" y="3056208"/>
            <a:ext cx="1091794" cy="3944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E485625-3424-46D1-8494-EE06E67D0D66}"/>
              </a:ext>
            </a:extLst>
          </p:cNvPr>
          <p:cNvSpPr/>
          <p:nvPr/>
        </p:nvSpPr>
        <p:spPr>
          <a:xfrm>
            <a:off x="1072580" y="5410200"/>
            <a:ext cx="855866" cy="3944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3B5BC8E-1CBE-4750-A54D-8A054023AD21}"/>
              </a:ext>
            </a:extLst>
          </p:cNvPr>
          <p:cNvSpPr txBox="1"/>
          <p:nvPr/>
        </p:nvSpPr>
        <p:spPr>
          <a:xfrm>
            <a:off x="2391426" y="5195080"/>
            <a:ext cx="9190974" cy="1446550"/>
          </a:xfrm>
          <a:prstGeom prst="rect">
            <a:avLst/>
          </a:prstGeom>
          <a:noFill/>
        </p:spPr>
        <p:txBody>
          <a:bodyPr wrap="square">
            <a:spAutoFit/>
          </a:bodyPr>
          <a:lstStyle/>
          <a:p>
            <a:pPr marL="0" indent="0">
              <a:buNone/>
            </a:pPr>
            <a:r>
              <a:rPr lang="en-US" sz="2200" i="1" dirty="0">
                <a:solidFill>
                  <a:schemeClr val="accent2"/>
                </a:solidFill>
              </a:rPr>
              <a:t>KI protects against thyroid cancer due to iodine uptake.  While this accident would likely warrant some protective action, all the iodine has decayed away in the 1 year this fuel was in the pool.  PAGs are exceeded due to thyroid dose from non-</a:t>
            </a:r>
            <a:r>
              <a:rPr lang="en-US" sz="2200" i="1" dirty="0" err="1">
                <a:solidFill>
                  <a:schemeClr val="accent2"/>
                </a:solidFill>
              </a:rPr>
              <a:t>iodines</a:t>
            </a:r>
            <a:r>
              <a:rPr lang="en-US" sz="2200" i="1" dirty="0">
                <a:solidFill>
                  <a:schemeClr val="accent2"/>
                </a:solidFill>
              </a:rPr>
              <a:t>.</a:t>
            </a:r>
            <a:endParaRPr lang="en-US" sz="2200" b="0" i="1" dirty="0">
              <a:solidFill>
                <a:schemeClr val="accent2"/>
              </a:solidFill>
            </a:endParaRPr>
          </a:p>
        </p:txBody>
      </p:sp>
      <p:pic>
        <p:nvPicPr>
          <p:cNvPr id="3" name="Picture 8" descr="28,539 Knowledge Check Images, Stock Photos &amp; Vectors | Shutterstock">
            <a:extLst>
              <a:ext uri="{FF2B5EF4-FFF2-40B4-BE49-F238E27FC236}">
                <a16:creationId xmlns:a16="http://schemas.microsoft.com/office/drawing/2014/main" id="{C1993BD7-AFAD-5C90-C5A9-39D83958EDE0}"/>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Damaged Underwater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257800" y="1948914"/>
            <a:ext cx="6075055" cy="4525963"/>
          </a:xfrm>
        </p:spPr>
        <p:txBody>
          <a:bodyPr>
            <a:normAutofit/>
          </a:bodyPr>
          <a:lstStyle/>
          <a:p>
            <a:r>
              <a:rPr lang="en-US" dirty="0"/>
              <a:t>Models cold gap releases from small amounts of fuel (e.g., several pins within an assembly)</a:t>
            </a:r>
          </a:p>
          <a:p>
            <a:r>
              <a:rPr lang="en-US" dirty="0"/>
              <a:t>Only releases gap activity isotopes and scrubbed by the pool</a:t>
            </a:r>
          </a:p>
          <a:p>
            <a:r>
              <a:rPr lang="en-US" dirty="0"/>
              <a:t>Very small releases</a:t>
            </a:r>
          </a:p>
          <a:p>
            <a:r>
              <a:rPr lang="en-US" dirty="0"/>
              <a:t>Use this for fuel handling accidents or mechanical fuel damage</a:t>
            </a:r>
          </a:p>
        </p:txBody>
      </p:sp>
      <p:pic>
        <p:nvPicPr>
          <p:cNvPr id="6" name="Picture 5">
            <a:extLst>
              <a:ext uri="{FF2B5EF4-FFF2-40B4-BE49-F238E27FC236}">
                <a16:creationId xmlns:a16="http://schemas.microsoft.com/office/drawing/2014/main" id="{24C46F43-3CB5-4E2E-B4AF-2B413E2BCB1A}"/>
              </a:ext>
            </a:extLst>
          </p:cNvPr>
          <p:cNvPicPr>
            <a:picLocks noChangeAspect="1"/>
          </p:cNvPicPr>
          <p:nvPr/>
        </p:nvPicPr>
        <p:blipFill rotWithShape="1">
          <a:blip r:embed="rId2"/>
          <a:srcRect r="60767"/>
          <a:stretch/>
        </p:blipFill>
        <p:spPr>
          <a:xfrm>
            <a:off x="477195" y="1984083"/>
            <a:ext cx="3995159" cy="3655462"/>
          </a:xfrm>
          <a:prstGeom prst="rect">
            <a:avLst/>
          </a:prstGeom>
        </p:spPr>
      </p:pic>
      <p:pic>
        <p:nvPicPr>
          <p:cNvPr id="7" name="Picture 6">
            <a:extLst>
              <a:ext uri="{FF2B5EF4-FFF2-40B4-BE49-F238E27FC236}">
                <a16:creationId xmlns:a16="http://schemas.microsoft.com/office/drawing/2014/main" id="{E53CBFDB-43E2-443D-ABE5-515BE6371A37}"/>
              </a:ext>
            </a:extLst>
          </p:cNvPr>
          <p:cNvPicPr>
            <a:picLocks noChangeAspect="1"/>
          </p:cNvPicPr>
          <p:nvPr/>
        </p:nvPicPr>
        <p:blipFill rotWithShape="1">
          <a:blip r:embed="rId3"/>
          <a:srcRect t="29105" r="61764"/>
          <a:stretch/>
        </p:blipFill>
        <p:spPr>
          <a:xfrm>
            <a:off x="477195" y="3047999"/>
            <a:ext cx="3893560" cy="2591545"/>
          </a:xfrm>
          <a:prstGeom prst="rect">
            <a:avLst/>
          </a:prstGeom>
        </p:spPr>
      </p:pic>
      <p:pic>
        <p:nvPicPr>
          <p:cNvPr id="8" name="Picture 7">
            <a:extLst>
              <a:ext uri="{FF2B5EF4-FFF2-40B4-BE49-F238E27FC236}">
                <a16:creationId xmlns:a16="http://schemas.microsoft.com/office/drawing/2014/main" id="{9BE3F677-3B1E-4408-AC8C-2DD4C80BD777}"/>
              </a:ext>
            </a:extLst>
          </p:cNvPr>
          <p:cNvPicPr>
            <a:picLocks noChangeAspect="1"/>
          </p:cNvPicPr>
          <p:nvPr/>
        </p:nvPicPr>
        <p:blipFill rotWithShape="1">
          <a:blip r:embed="rId4"/>
          <a:srcRect l="1891" t="18684" r="95509" b="75581"/>
          <a:stretch/>
        </p:blipFill>
        <p:spPr>
          <a:xfrm>
            <a:off x="730008" y="3290532"/>
            <a:ext cx="228601" cy="304800"/>
          </a:xfrm>
          <a:prstGeom prst="rect">
            <a:avLst/>
          </a:prstGeom>
        </p:spPr>
      </p:pic>
      <p:sp>
        <p:nvSpPr>
          <p:cNvPr id="13" name="Rectangle 12">
            <a:extLst>
              <a:ext uri="{FF2B5EF4-FFF2-40B4-BE49-F238E27FC236}">
                <a16:creationId xmlns:a16="http://schemas.microsoft.com/office/drawing/2014/main" id="{0A04749A-D87E-429E-B03F-7401A125A9B7}"/>
              </a:ext>
            </a:extLst>
          </p:cNvPr>
          <p:cNvSpPr/>
          <p:nvPr/>
        </p:nvSpPr>
        <p:spPr>
          <a:xfrm>
            <a:off x="630545" y="3204673"/>
            <a:ext cx="3740210"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239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Pool - Damaged Underwater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a:bodyPr>
          <a:lstStyle/>
          <a:p>
            <a:r>
              <a:rPr lang="en-US" dirty="0"/>
              <a:t>Inventory</a:t>
            </a:r>
          </a:p>
          <a:p>
            <a:pPr lvl="1"/>
            <a:r>
              <a:rPr lang="en-US" dirty="0"/>
              <a:t>Number of assemblies and %</a:t>
            </a:r>
          </a:p>
          <a:p>
            <a:r>
              <a:rPr lang="en-US" dirty="0"/>
              <a:t>Age of assemblies</a:t>
            </a:r>
          </a:p>
          <a:p>
            <a:pPr lvl="1"/>
            <a:r>
              <a:rPr lang="en-US" b="0" dirty="0"/>
              <a:t>Used to decay correct all the isotopes in the core</a:t>
            </a:r>
          </a:p>
          <a:p>
            <a:r>
              <a:rPr lang="en-US" b="0" dirty="0"/>
              <a:t>Damage time</a:t>
            </a:r>
          </a:p>
          <a:p>
            <a:pPr lvl="1"/>
            <a:r>
              <a:rPr lang="en-US" dirty="0"/>
              <a:t>Starts the release</a:t>
            </a:r>
            <a:endParaRPr lang="en-US" b="0" dirty="0"/>
          </a:p>
        </p:txBody>
      </p:sp>
      <p:pic>
        <p:nvPicPr>
          <p:cNvPr id="6" name="Picture 5">
            <a:extLst>
              <a:ext uri="{FF2B5EF4-FFF2-40B4-BE49-F238E27FC236}">
                <a16:creationId xmlns:a16="http://schemas.microsoft.com/office/drawing/2014/main" id="{897A1C42-56ED-43B8-97A0-71ADE014BC39}"/>
              </a:ext>
            </a:extLst>
          </p:cNvPr>
          <p:cNvPicPr>
            <a:picLocks noChangeAspect="1"/>
          </p:cNvPicPr>
          <p:nvPr/>
        </p:nvPicPr>
        <p:blipFill rotWithShape="1">
          <a:blip r:embed="rId2"/>
          <a:srcRect r="12315"/>
          <a:stretch/>
        </p:blipFill>
        <p:spPr>
          <a:xfrm>
            <a:off x="260605" y="1676400"/>
            <a:ext cx="5835395" cy="4267200"/>
          </a:xfrm>
          <a:prstGeom prst="rect">
            <a:avLst/>
          </a:prstGeom>
        </p:spPr>
      </p:pic>
    </p:spTree>
    <p:extLst>
      <p:ext uri="{BB962C8B-B14F-4D97-AF65-F5344CB8AC3E}">
        <p14:creationId xmlns:p14="http://schemas.microsoft.com/office/powerpoint/2010/main" val="3855074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Dry Storage - Cask Release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562600" y="1600200"/>
            <a:ext cx="6019800" cy="4525963"/>
          </a:xfrm>
        </p:spPr>
        <p:txBody>
          <a:bodyPr>
            <a:normAutofit/>
          </a:bodyPr>
          <a:lstStyle/>
          <a:p>
            <a:r>
              <a:rPr lang="en-US" dirty="0"/>
              <a:t>Models different damage types to dry cask storage of spent fuel</a:t>
            </a:r>
          </a:p>
          <a:p>
            <a:endParaRPr lang="en-US" sz="1200" dirty="0"/>
          </a:p>
          <a:p>
            <a:r>
              <a:rPr lang="en-US" dirty="0"/>
              <a:t>Expect small to no releases</a:t>
            </a:r>
          </a:p>
          <a:p>
            <a:endParaRPr lang="en-US" dirty="0"/>
          </a:p>
        </p:txBody>
      </p:sp>
      <p:pic>
        <p:nvPicPr>
          <p:cNvPr id="6" name="Picture 5">
            <a:extLst>
              <a:ext uri="{FF2B5EF4-FFF2-40B4-BE49-F238E27FC236}">
                <a16:creationId xmlns:a16="http://schemas.microsoft.com/office/drawing/2014/main" id="{A9A295B0-FD0C-4C7D-84F2-22C122A9147C}"/>
              </a:ext>
            </a:extLst>
          </p:cNvPr>
          <p:cNvPicPr>
            <a:picLocks noChangeAspect="1"/>
          </p:cNvPicPr>
          <p:nvPr/>
        </p:nvPicPr>
        <p:blipFill rotWithShape="1">
          <a:blip r:embed="rId2"/>
          <a:srcRect r="60767"/>
          <a:stretch/>
        </p:blipFill>
        <p:spPr>
          <a:xfrm>
            <a:off x="457200" y="1984083"/>
            <a:ext cx="3995159" cy="3655462"/>
          </a:xfrm>
          <a:prstGeom prst="rect">
            <a:avLst/>
          </a:prstGeom>
        </p:spPr>
      </p:pic>
      <p:pic>
        <p:nvPicPr>
          <p:cNvPr id="7" name="Picture 6">
            <a:extLst>
              <a:ext uri="{FF2B5EF4-FFF2-40B4-BE49-F238E27FC236}">
                <a16:creationId xmlns:a16="http://schemas.microsoft.com/office/drawing/2014/main" id="{EE7E3B27-57E5-4508-A941-80CA318922B5}"/>
              </a:ext>
            </a:extLst>
          </p:cNvPr>
          <p:cNvPicPr>
            <a:picLocks noChangeAspect="1"/>
          </p:cNvPicPr>
          <p:nvPr/>
        </p:nvPicPr>
        <p:blipFill rotWithShape="1">
          <a:blip r:embed="rId3"/>
          <a:srcRect t="29105" r="61764"/>
          <a:stretch/>
        </p:blipFill>
        <p:spPr>
          <a:xfrm>
            <a:off x="457200" y="3047999"/>
            <a:ext cx="3893560" cy="2591545"/>
          </a:xfrm>
          <a:prstGeom prst="rect">
            <a:avLst/>
          </a:prstGeom>
        </p:spPr>
      </p:pic>
      <p:pic>
        <p:nvPicPr>
          <p:cNvPr id="8" name="Picture 7">
            <a:extLst>
              <a:ext uri="{FF2B5EF4-FFF2-40B4-BE49-F238E27FC236}">
                <a16:creationId xmlns:a16="http://schemas.microsoft.com/office/drawing/2014/main" id="{1EAE3D55-0B7B-4A61-9E31-F94A04067335}"/>
              </a:ext>
            </a:extLst>
          </p:cNvPr>
          <p:cNvPicPr>
            <a:picLocks noChangeAspect="1"/>
          </p:cNvPicPr>
          <p:nvPr/>
        </p:nvPicPr>
        <p:blipFill rotWithShape="1">
          <a:blip r:embed="rId4"/>
          <a:srcRect l="1891" t="18684" r="95509" b="75581"/>
          <a:stretch/>
        </p:blipFill>
        <p:spPr>
          <a:xfrm>
            <a:off x="710013" y="4002003"/>
            <a:ext cx="228601" cy="304800"/>
          </a:xfrm>
          <a:prstGeom prst="rect">
            <a:avLst/>
          </a:prstGeom>
        </p:spPr>
      </p:pic>
      <p:sp>
        <p:nvSpPr>
          <p:cNvPr id="10" name="Rectangle 9">
            <a:extLst>
              <a:ext uri="{FF2B5EF4-FFF2-40B4-BE49-F238E27FC236}">
                <a16:creationId xmlns:a16="http://schemas.microsoft.com/office/drawing/2014/main" id="{50D177C1-9B1F-4413-99E9-45013CCF5494}"/>
              </a:ext>
            </a:extLst>
          </p:cNvPr>
          <p:cNvSpPr/>
          <p:nvPr/>
        </p:nvSpPr>
        <p:spPr>
          <a:xfrm>
            <a:off x="587525" y="3863182"/>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61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4A091621-3630-4732-A562-2D458B4856A5}"/>
              </a:ext>
            </a:extLst>
          </p:cNvPr>
          <p:cNvSpPr/>
          <p:nvPr/>
        </p:nvSpPr>
        <p:spPr>
          <a:xfrm>
            <a:off x="381000" y="3609013"/>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D8D278-CA8D-472B-92B7-F4D3C9C090FE}"/>
              </a:ext>
            </a:extLst>
          </p:cNvPr>
          <p:cNvSpPr/>
          <p:nvPr/>
        </p:nvSpPr>
        <p:spPr>
          <a:xfrm>
            <a:off x="381000" y="5270561"/>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952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Spent Fuel</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Dry Storage - Cask Release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6553200" y="1600201"/>
            <a:ext cx="5029199" cy="4525963"/>
          </a:xfrm>
        </p:spPr>
        <p:txBody>
          <a:bodyPr>
            <a:normAutofit lnSpcReduction="10000"/>
          </a:bodyPr>
          <a:lstStyle/>
          <a:p>
            <a:r>
              <a:rPr lang="en-US" dirty="0"/>
              <a:t>Cask Type</a:t>
            </a:r>
          </a:p>
          <a:p>
            <a:pPr lvl="1"/>
            <a:r>
              <a:rPr lang="en-US" dirty="0"/>
              <a:t>Defines number of assemblies in cask</a:t>
            </a:r>
          </a:p>
          <a:p>
            <a:r>
              <a:rPr lang="en-US" dirty="0"/>
              <a:t>Age of assemblies</a:t>
            </a:r>
          </a:p>
          <a:p>
            <a:pPr lvl="1"/>
            <a:r>
              <a:rPr lang="en-US" b="0" dirty="0"/>
              <a:t>Used to decay correct all the isotopes in the core</a:t>
            </a:r>
          </a:p>
          <a:p>
            <a:r>
              <a:rPr lang="en-US" b="0" dirty="0"/>
              <a:t>Damage type</a:t>
            </a:r>
          </a:p>
          <a:p>
            <a:pPr lvl="1"/>
            <a:r>
              <a:rPr lang="en-US" b="0" dirty="0"/>
              <a:t>Sets release fractions</a:t>
            </a:r>
            <a:r>
              <a:rPr lang="en-US" dirty="0"/>
              <a:t> and amounts</a:t>
            </a:r>
          </a:p>
          <a:p>
            <a:pPr lvl="1"/>
            <a:r>
              <a:rPr lang="en-US" b="0" dirty="0"/>
              <a:t>Options 2 and 4 result in no release</a:t>
            </a:r>
          </a:p>
        </p:txBody>
      </p:sp>
      <p:pic>
        <p:nvPicPr>
          <p:cNvPr id="6" name="Picture 5">
            <a:extLst>
              <a:ext uri="{FF2B5EF4-FFF2-40B4-BE49-F238E27FC236}">
                <a16:creationId xmlns:a16="http://schemas.microsoft.com/office/drawing/2014/main" id="{13061C17-92D0-44B3-9069-636CFDDC7D9C}"/>
              </a:ext>
            </a:extLst>
          </p:cNvPr>
          <p:cNvPicPr>
            <a:picLocks noChangeAspect="1"/>
          </p:cNvPicPr>
          <p:nvPr/>
        </p:nvPicPr>
        <p:blipFill rotWithShape="1">
          <a:blip r:embed="rId2"/>
          <a:srcRect t="8809" r="18819"/>
          <a:stretch/>
        </p:blipFill>
        <p:spPr>
          <a:xfrm>
            <a:off x="228600" y="1582616"/>
            <a:ext cx="5029199" cy="5169877"/>
          </a:xfrm>
          <a:prstGeom prst="rect">
            <a:avLst/>
          </a:prstGeom>
        </p:spPr>
      </p:pic>
    </p:spTree>
    <p:extLst>
      <p:ext uri="{BB962C8B-B14F-4D97-AF65-F5344CB8AC3E}">
        <p14:creationId xmlns:p14="http://schemas.microsoft.com/office/powerpoint/2010/main" val="1973211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B2FA528-D05C-4477-B323-6DB590B381DC}"/>
                  </a:ext>
                </a:extLst>
              </p:cNvPr>
              <p:cNvGraphicFramePr>
                <a:graphicFrameLocks noChangeAspect="1"/>
              </p:cNvGraphicFramePr>
              <p:nvPr/>
            </p:nvGraphicFramePr>
            <p:xfrm>
              <a:off x="6396711" y="4061053"/>
              <a:ext cx="2047182" cy="2468562"/>
            </p:xfrm>
            <a:graphic>
              <a:graphicData uri="http://schemas.microsoft.com/office/powerpoint/2016/slidezoom">
                <pslz:sldZm>
                  <pslz:sldZmObj sldId="581" cId="4088491418">
                    <pslz:zmPr id="{FEBE2629-9FAC-4A3A-8D27-5ACD61EE2788}"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047182" cy="2468562"/>
                        </a:xfrm>
                        <a:prstGeom prst="rect">
                          <a:avLst/>
                        </a:prstGeom>
                        <a:ln w="3175">
                          <a:solidFill>
                            <a:prstClr val="ltGray"/>
                          </a:solidFill>
                        </a:ln>
                      </p166:spPr>
                    </pslz:zmPr>
                  </pslz:sldZmObj>
                </pslz:sldZm>
              </a:graphicData>
            </a:graphic>
          </p:graphicFrame>
        </mc:Choice>
        <mc:Fallback xmlns="">
          <p:pic>
            <p:nvPicPr>
              <p:cNvPr id="10" name="Slide Zoom 9">
                <a:hlinkClick r:id="rId7" action="ppaction://hlinksldjump"/>
                <a:extLst>
                  <a:ext uri="{FF2B5EF4-FFF2-40B4-BE49-F238E27FC236}">
                    <a16:creationId xmlns:a16="http://schemas.microsoft.com/office/drawing/2014/main" id="{FB2FA528-D05C-4477-B323-6DB590B381DC}"/>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6396711" y="4061053"/>
                <a:ext cx="2047182" cy="2468562"/>
              </a:xfrm>
              <a:prstGeom prst="rect">
                <a:avLst/>
              </a:prstGeom>
              <a:ln w="3175">
                <a:solidFill>
                  <a:prstClr val="ltGray"/>
                </a:solidFill>
              </a:ln>
            </p:spPr>
          </p:pic>
        </mc:Fallback>
      </mc:AlternateContent>
    </p:spTree>
    <p:extLst>
      <p:ext uri="{BB962C8B-B14F-4D97-AF65-F5344CB8AC3E}">
        <p14:creationId xmlns:p14="http://schemas.microsoft.com/office/powerpoint/2010/main" val="205877139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ym typeface="Wingdings" panose="05000000000000000000" pitchFamily="2" charset="2"/>
              </a:rPr>
              <a:t>Fuel Cycle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257800" y="1600201"/>
            <a:ext cx="6324600" cy="3528881"/>
          </a:xfrm>
        </p:spPr>
        <p:txBody>
          <a:bodyPr>
            <a:normAutofit/>
          </a:bodyPr>
          <a:lstStyle/>
          <a:p>
            <a:pPr marL="285750" indent="-285750">
              <a:buFont typeface="Arial" panose="020B0604020202020204" pitchFamily="34" charset="0"/>
              <a:buChar char="•"/>
            </a:pPr>
            <a:r>
              <a:rPr lang="en-US" dirty="0"/>
              <a:t>RASCAL can model certain events from fuel fabrication facilities</a:t>
            </a:r>
          </a:p>
          <a:p>
            <a:pPr marL="285750" indent="-285750">
              <a:buFont typeface="Arial" panose="020B0604020202020204" pitchFamily="34" charset="0"/>
              <a:buChar char="•"/>
            </a:pPr>
            <a:endParaRPr lang="en-US" sz="1100" dirty="0"/>
          </a:p>
          <a:p>
            <a:r>
              <a:rPr lang="en-US" dirty="0"/>
              <a:t>For this section, we are only providing high-level model descriptions</a:t>
            </a:r>
          </a:p>
          <a:p>
            <a:pPr lvl="1"/>
            <a:r>
              <a:rPr lang="en-US" dirty="0"/>
              <a:t>If you want additional information on fuel cycle models, stay after class and we can discuss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7" name="Picture 6">
            <a:extLst>
              <a:ext uri="{FF2B5EF4-FFF2-40B4-BE49-F238E27FC236}">
                <a16:creationId xmlns:a16="http://schemas.microsoft.com/office/drawing/2014/main" id="{6F467B10-E5E0-4A30-A52A-8857674B3624}"/>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sp>
        <p:nvSpPr>
          <p:cNvPr id="8" name="Rectangle 7">
            <a:extLst>
              <a:ext uri="{FF2B5EF4-FFF2-40B4-BE49-F238E27FC236}">
                <a16:creationId xmlns:a16="http://schemas.microsoft.com/office/drawing/2014/main" id="{BC71B999-2943-414B-9C73-DA5993D923A2}"/>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Fuel Cycle</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4088491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UF6 Release from Cylinder</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600201"/>
            <a:ext cx="6172200" cy="4525963"/>
          </a:xfrm>
        </p:spPr>
        <p:txBody>
          <a:bodyPr>
            <a:normAutofit/>
          </a:bodyPr>
          <a:lstStyle/>
          <a:p>
            <a:pPr marL="285750" indent="-285750">
              <a:buFont typeface="Arial" panose="020B0604020202020204" pitchFamily="34" charset="0"/>
              <a:buChar char="•"/>
            </a:pPr>
            <a:r>
              <a:rPr lang="en-US" dirty="0"/>
              <a:t>Gaseous UF6 released</a:t>
            </a:r>
          </a:p>
          <a:p>
            <a:pPr marL="285750" indent="-285750">
              <a:buFont typeface="Arial" panose="020B0604020202020204" pitchFamily="34" charset="0"/>
              <a:buChar char="•"/>
            </a:pPr>
            <a:r>
              <a:rPr lang="en-US" dirty="0"/>
              <a:t>Special plume model with chemical conversion process</a:t>
            </a:r>
          </a:p>
          <a:p>
            <a:pPr marL="285750" indent="-285750">
              <a:buFont typeface="Arial" panose="020B0604020202020204" pitchFamily="34" charset="0"/>
              <a:buChar char="•"/>
            </a:pPr>
            <a:r>
              <a:rPr lang="en-US" dirty="0"/>
              <a:t>More chemically dangerous than radiological</a:t>
            </a:r>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sp>
        <p:nvSpPr>
          <p:cNvPr id="7" name="Rectangle 6">
            <a:extLst>
              <a:ext uri="{FF2B5EF4-FFF2-40B4-BE49-F238E27FC236}">
                <a16:creationId xmlns:a16="http://schemas.microsoft.com/office/drawing/2014/main" id="{ACE458AB-43BA-4E0D-8430-9512AB05475A}"/>
              </a:ext>
            </a:extLst>
          </p:cNvPr>
          <p:cNvSpPr/>
          <p:nvPr/>
        </p:nvSpPr>
        <p:spPr>
          <a:xfrm>
            <a:off x="499693" y="2218347"/>
            <a:ext cx="2573708" cy="4486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1432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279400" y="274638"/>
            <a:ext cx="113030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Fire or Explosion involving Uranium Oxide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978403" y="1606919"/>
            <a:ext cx="6349998" cy="4525963"/>
          </a:xfrm>
        </p:spPr>
        <p:txBody>
          <a:bodyPr>
            <a:normAutofit/>
          </a:bodyPr>
          <a:lstStyle/>
          <a:p>
            <a:pPr marL="285750" indent="-285750"/>
            <a:r>
              <a:rPr lang="en-US" dirty="0"/>
              <a:t>Small amounts of material put into atmosphere from event</a:t>
            </a:r>
          </a:p>
          <a:p>
            <a:pPr marL="285750" indent="-285750"/>
            <a:r>
              <a:rPr lang="en-US" dirty="0"/>
              <a:t>User inputs material at risk and release fractions / rates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2794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41946" y="2942832"/>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33400" y="2286000"/>
            <a:ext cx="228601" cy="381000"/>
          </a:xfrm>
          <a:prstGeom prst="rect">
            <a:avLst/>
          </a:prstGeom>
        </p:spPr>
      </p:pic>
      <p:pic>
        <p:nvPicPr>
          <p:cNvPr id="13" name="Picture 12">
            <a:extLst>
              <a:ext uri="{FF2B5EF4-FFF2-40B4-BE49-F238E27FC236}">
                <a16:creationId xmlns:a16="http://schemas.microsoft.com/office/drawing/2014/main" id="{792A9DA5-63D5-40FA-BCE7-37B5D598982B}"/>
              </a:ext>
            </a:extLst>
          </p:cNvPr>
          <p:cNvPicPr>
            <a:picLocks noChangeAspect="1"/>
          </p:cNvPicPr>
          <p:nvPr/>
        </p:nvPicPr>
        <p:blipFill rotWithShape="1">
          <a:blip r:embed="rId3"/>
          <a:srcRect l="1891" t="18684" r="95509" b="75581"/>
          <a:stretch/>
        </p:blipFill>
        <p:spPr>
          <a:xfrm>
            <a:off x="533399" y="4091782"/>
            <a:ext cx="228601" cy="304800"/>
          </a:xfrm>
          <a:prstGeom prst="rect">
            <a:avLst/>
          </a:prstGeom>
        </p:spPr>
      </p:pic>
      <p:sp>
        <p:nvSpPr>
          <p:cNvPr id="14" name="Rectangle 13">
            <a:extLst>
              <a:ext uri="{FF2B5EF4-FFF2-40B4-BE49-F238E27FC236}">
                <a16:creationId xmlns:a16="http://schemas.microsoft.com/office/drawing/2014/main" id="{F32759CB-DD5D-49AD-A800-2873F2A9D25A}"/>
              </a:ext>
            </a:extLst>
          </p:cNvPr>
          <p:cNvSpPr/>
          <p:nvPr/>
        </p:nvSpPr>
        <p:spPr>
          <a:xfrm>
            <a:off x="533399" y="2847190"/>
            <a:ext cx="2438401"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DD762A-1383-4945-8D6D-5AB4EBAB6686}"/>
              </a:ext>
            </a:extLst>
          </p:cNvPr>
          <p:cNvSpPr/>
          <p:nvPr/>
        </p:nvSpPr>
        <p:spPr>
          <a:xfrm>
            <a:off x="533398" y="4022787"/>
            <a:ext cx="2819402"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588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Criticality</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953000" y="1600201"/>
            <a:ext cx="6629400" cy="4525963"/>
          </a:xfrm>
        </p:spPr>
        <p:txBody>
          <a:bodyPr>
            <a:normAutofit/>
          </a:bodyPr>
          <a:lstStyle/>
          <a:p>
            <a:pPr marL="285750" indent="-285750"/>
            <a:r>
              <a:rPr lang="en-US" dirty="0"/>
              <a:t>Mainly focused on direct shine from criticality event</a:t>
            </a:r>
          </a:p>
          <a:p>
            <a:pPr marL="685800" lvl="1"/>
            <a:r>
              <a:rPr lang="en-US" dirty="0"/>
              <a:t>Very small amount of activated material put into atmosphere</a:t>
            </a:r>
          </a:p>
          <a:p>
            <a:pPr marL="285750" indent="-285750"/>
            <a:endParaRPr lang="en-US" dirty="0"/>
          </a:p>
          <a:p>
            <a:endParaRPr lang="en-US" dirty="0"/>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58798" y="3548735"/>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sp>
        <p:nvSpPr>
          <p:cNvPr id="15" name="Rectangle 14">
            <a:extLst>
              <a:ext uri="{FF2B5EF4-FFF2-40B4-BE49-F238E27FC236}">
                <a16:creationId xmlns:a16="http://schemas.microsoft.com/office/drawing/2014/main" id="{16F42EFE-80DB-4295-AA87-8B9CCF0F990B}"/>
              </a:ext>
            </a:extLst>
          </p:cNvPr>
          <p:cNvSpPr/>
          <p:nvPr/>
        </p:nvSpPr>
        <p:spPr>
          <a:xfrm>
            <a:off x="527463" y="3442858"/>
            <a:ext cx="1860137" cy="38100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500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304800" y="274638"/>
            <a:ext cx="11277600" cy="1143000"/>
          </a:xfrm>
        </p:spPr>
        <p:txBody>
          <a:bodyPr/>
          <a:lstStyle/>
          <a:p>
            <a:r>
              <a:rPr lang="en-US" dirty="0">
                <a:solidFill>
                  <a:schemeClr val="bg1">
                    <a:lumMod val="65000"/>
                  </a:schemeClr>
                </a:solidFill>
              </a:rPr>
              <a:t>Fuel Cycle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876800" y="1600201"/>
            <a:ext cx="6705600" cy="4525963"/>
          </a:xfrm>
        </p:spPr>
        <p:txBody>
          <a:bodyPr>
            <a:normAutofit/>
          </a:bodyPr>
          <a:lstStyle/>
          <a:p>
            <a:r>
              <a:rPr lang="en-US" dirty="0"/>
              <a:t>Identical to model we showed in NPP source terms</a:t>
            </a:r>
          </a:p>
        </p:txBody>
      </p:sp>
      <p:pic>
        <p:nvPicPr>
          <p:cNvPr id="6" name="Picture 5">
            <a:extLst>
              <a:ext uri="{FF2B5EF4-FFF2-40B4-BE49-F238E27FC236}">
                <a16:creationId xmlns:a16="http://schemas.microsoft.com/office/drawing/2014/main" id="{2CDAC1AF-D6C4-4151-8340-8941E1120AA7}"/>
              </a:ext>
            </a:extLst>
          </p:cNvPr>
          <p:cNvPicPr>
            <a:picLocks noChangeAspect="1"/>
          </p:cNvPicPr>
          <p:nvPr/>
        </p:nvPicPr>
        <p:blipFill rotWithShape="1">
          <a:blip r:embed="rId2"/>
          <a:srcRect r="42636"/>
          <a:stretch/>
        </p:blipFill>
        <p:spPr>
          <a:xfrm>
            <a:off x="304800" y="1589333"/>
            <a:ext cx="3759200" cy="4536831"/>
          </a:xfrm>
          <a:prstGeom prst="rect">
            <a:avLst/>
          </a:prstGeom>
        </p:spPr>
      </p:pic>
      <p:pic>
        <p:nvPicPr>
          <p:cNvPr id="10" name="Picture 9">
            <a:extLst>
              <a:ext uri="{FF2B5EF4-FFF2-40B4-BE49-F238E27FC236}">
                <a16:creationId xmlns:a16="http://schemas.microsoft.com/office/drawing/2014/main" id="{D16DC366-DD80-4B8E-9FE9-5D81A7AE02A4}"/>
              </a:ext>
            </a:extLst>
          </p:cNvPr>
          <p:cNvPicPr>
            <a:picLocks noChangeAspect="1"/>
          </p:cNvPicPr>
          <p:nvPr/>
        </p:nvPicPr>
        <p:blipFill rotWithShape="1">
          <a:blip r:embed="rId3"/>
          <a:srcRect l="1891" t="18684" r="95509" b="75581"/>
          <a:stretch/>
        </p:blipFill>
        <p:spPr>
          <a:xfrm>
            <a:off x="558798" y="4943926"/>
            <a:ext cx="228601" cy="304800"/>
          </a:xfrm>
          <a:prstGeom prst="rect">
            <a:avLst/>
          </a:prstGeom>
        </p:spPr>
      </p:pic>
      <p:pic>
        <p:nvPicPr>
          <p:cNvPr id="12" name="Picture 11">
            <a:extLst>
              <a:ext uri="{FF2B5EF4-FFF2-40B4-BE49-F238E27FC236}">
                <a16:creationId xmlns:a16="http://schemas.microsoft.com/office/drawing/2014/main" id="{78A3640B-7915-4183-A912-15D0A850161D}"/>
              </a:ext>
            </a:extLst>
          </p:cNvPr>
          <p:cNvPicPr>
            <a:picLocks noChangeAspect="1"/>
          </p:cNvPicPr>
          <p:nvPr/>
        </p:nvPicPr>
        <p:blipFill rotWithShape="1">
          <a:blip r:embed="rId3"/>
          <a:srcRect l="1890" t="24419" r="95510" b="68413"/>
          <a:stretch/>
        </p:blipFill>
        <p:spPr>
          <a:xfrm>
            <a:off x="558800" y="2286000"/>
            <a:ext cx="228601" cy="381000"/>
          </a:xfrm>
          <a:prstGeom prst="rect">
            <a:avLst/>
          </a:prstGeom>
        </p:spPr>
      </p:pic>
      <p:pic>
        <p:nvPicPr>
          <p:cNvPr id="13" name="Picture 12">
            <a:extLst>
              <a:ext uri="{FF2B5EF4-FFF2-40B4-BE49-F238E27FC236}">
                <a16:creationId xmlns:a16="http://schemas.microsoft.com/office/drawing/2014/main" id="{792A9DA5-63D5-40FA-BCE7-37B5D598982B}"/>
              </a:ext>
            </a:extLst>
          </p:cNvPr>
          <p:cNvPicPr>
            <a:picLocks noChangeAspect="1"/>
          </p:cNvPicPr>
          <p:nvPr/>
        </p:nvPicPr>
        <p:blipFill rotWithShape="1">
          <a:blip r:embed="rId3"/>
          <a:srcRect l="1891" t="18684" r="95509" b="75581"/>
          <a:stretch/>
        </p:blipFill>
        <p:spPr>
          <a:xfrm>
            <a:off x="558798" y="5555699"/>
            <a:ext cx="228601" cy="304800"/>
          </a:xfrm>
          <a:prstGeom prst="rect">
            <a:avLst/>
          </a:prstGeom>
        </p:spPr>
      </p:pic>
      <p:sp>
        <p:nvSpPr>
          <p:cNvPr id="15" name="Rectangle 14">
            <a:extLst>
              <a:ext uri="{FF2B5EF4-FFF2-40B4-BE49-F238E27FC236}">
                <a16:creationId xmlns:a16="http://schemas.microsoft.com/office/drawing/2014/main" id="{87E2046E-ADCB-4E19-94EC-8E821AB530B0}"/>
              </a:ext>
            </a:extLst>
          </p:cNvPr>
          <p:cNvSpPr/>
          <p:nvPr/>
        </p:nvSpPr>
        <p:spPr>
          <a:xfrm>
            <a:off x="482600" y="4894595"/>
            <a:ext cx="3581400" cy="8966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5281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1FB2402-FE13-4AB1-9F99-E57C4FCA4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711" y="4204922"/>
            <a:ext cx="1972442" cy="2378440"/>
          </a:xfrm>
          <a:prstGeom prst="rect">
            <a:avLst/>
          </a:prstGeom>
        </p:spPr>
      </p:pic>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E3360549-AFB9-4E92-A560-AF32D8D331FF}"/>
                  </a:ext>
                </a:extLst>
              </p:cNvPr>
              <p:cNvGraphicFramePr>
                <a:graphicFrameLocks noChangeAspect="1"/>
              </p:cNvGraphicFramePr>
              <p:nvPr/>
            </p:nvGraphicFramePr>
            <p:xfrm>
              <a:off x="9055455" y="4423319"/>
              <a:ext cx="2526945" cy="1714500"/>
            </p:xfrm>
            <a:graphic>
              <a:graphicData uri="http://schemas.microsoft.com/office/powerpoint/2016/slidezoom">
                <pslz:sldZm>
                  <pslz:sldZmObj sldId="575" cId="4210505439">
                    <pslz:zmPr id="{BD231D14-672B-4CD5-A4EB-780143F96814}" returnToParent="0"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2526945" cy="1714500"/>
                        </a:xfrm>
                        <a:prstGeom prst="rect">
                          <a:avLst/>
                        </a:prstGeom>
                        <a:ln w="3175">
                          <a:solidFill>
                            <a:prstClr val="ltGray"/>
                          </a:solidFill>
                        </a:ln>
                      </p166:spPr>
                    </pslz:zmPr>
                  </pslz:sldZmObj>
                </pslz:sldZm>
              </a:graphicData>
            </a:graphic>
          </p:graphicFrame>
        </mc:Choice>
        <mc:Fallback xmlns="">
          <p:pic>
            <p:nvPicPr>
              <p:cNvPr id="11" name="Slide Zoom 10">
                <a:hlinkClick r:id="rId7" action="ppaction://hlinksldjump"/>
                <a:extLst>
                  <a:ext uri="{FF2B5EF4-FFF2-40B4-BE49-F238E27FC236}">
                    <a16:creationId xmlns:a16="http://schemas.microsoft.com/office/drawing/2014/main" id="{E3360549-AFB9-4E92-A560-AF32D8D331FF}"/>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9055455" y="4423319"/>
                <a:ext cx="2526945"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3978493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t>Other Materials</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181600" y="1600201"/>
            <a:ext cx="6400800" cy="4525963"/>
          </a:xfrm>
        </p:spPr>
        <p:txBody>
          <a:bodyPr>
            <a:normAutofit/>
          </a:bodyPr>
          <a:lstStyle/>
          <a:p>
            <a:pPr marL="285750" indent="-285750">
              <a:buFont typeface="Arial" panose="020B0604020202020204" pitchFamily="34" charset="0"/>
              <a:buChar char="•"/>
            </a:pPr>
            <a:r>
              <a:rPr lang="en-US" sz="2600" dirty="0"/>
              <a:t>RASCAL also has 3 “other” materials options</a:t>
            </a:r>
          </a:p>
          <a:p>
            <a:pPr marL="285750" indent="-285750">
              <a:buFont typeface="Arial" panose="020B0604020202020204" pitchFamily="34" charset="0"/>
              <a:buChar char="•"/>
            </a:pPr>
            <a:r>
              <a:rPr lang="en-US" sz="2600" dirty="0"/>
              <a:t>Useful for modeling transportation accidents, lab accidents, etc.</a:t>
            </a:r>
          </a:p>
          <a:p>
            <a:pPr marL="285750" indent="-285750">
              <a:buFont typeface="Arial" panose="020B0604020202020204" pitchFamily="34" charset="0"/>
              <a:buChar char="•"/>
            </a:pPr>
            <a:r>
              <a:rPr lang="en-US" sz="2600" dirty="0"/>
              <a:t>All models still focus on atmospheric releases</a:t>
            </a:r>
          </a:p>
          <a:p>
            <a:pPr marL="742950" lvl="1" indent="-285750">
              <a:buFont typeface="Arial" panose="020B0604020202020204" pitchFamily="34" charset="0"/>
              <a:buChar char="•"/>
            </a:pPr>
            <a:r>
              <a:rPr lang="en-US" sz="2200" dirty="0"/>
              <a:t>Liquid releases (like spills and leaks) are not modeled in RASCAL</a:t>
            </a:r>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sp>
        <p:nvSpPr>
          <p:cNvPr id="6" name="Rectangle 5">
            <a:extLst>
              <a:ext uri="{FF2B5EF4-FFF2-40B4-BE49-F238E27FC236}">
                <a16:creationId xmlns:a16="http://schemas.microsoft.com/office/drawing/2014/main" id="{CF326E57-CDD7-42E0-851D-FFD1A261B110}"/>
              </a:ext>
            </a:extLst>
          </p:cNvPr>
          <p:cNvSpPr/>
          <p:nvPr/>
        </p:nvSpPr>
        <p:spPr>
          <a:xfrm>
            <a:off x="5867400" y="5129082"/>
            <a:ext cx="60960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Other Radioactive Materials</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or define any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Tree>
    <p:extLst>
      <p:ext uri="{BB962C8B-B14F-4D97-AF65-F5344CB8AC3E}">
        <p14:creationId xmlns:p14="http://schemas.microsoft.com/office/powerpoint/2010/main" val="421050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88109" y="274638"/>
            <a:ext cx="10894291" cy="1143000"/>
          </a:xfrm>
        </p:spPr>
        <p:txBody>
          <a:bodyPr/>
          <a:lstStyle/>
          <a:p>
            <a:r>
              <a:rPr lang="en-US" dirty="0">
                <a:solidFill>
                  <a:schemeClr val="bg1">
                    <a:lumMod val="65000"/>
                  </a:schemeClr>
                </a:solidFill>
                <a:sym typeface="Wingdings" panose="05000000000000000000" pitchFamily="2" charset="2"/>
              </a:rPr>
              <a:t>Other Materials  </a:t>
            </a:r>
            <a:r>
              <a:rPr lang="en-US" dirty="0">
                <a:sym typeface="Wingdings" panose="05000000000000000000" pitchFamily="2" charset="2"/>
              </a:rPr>
              <a:t>Effluent Release Rates/Concentration</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600201"/>
            <a:ext cx="6172200" cy="4525963"/>
          </a:xfrm>
        </p:spPr>
        <p:txBody>
          <a:bodyPr>
            <a:normAutofit/>
          </a:bodyPr>
          <a:lstStyle/>
          <a:p>
            <a:r>
              <a:rPr lang="en-US" dirty="0"/>
              <a:t>Identical to model we showed in NPP source terms</a:t>
            </a:r>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pic>
        <p:nvPicPr>
          <p:cNvPr id="8" name="Picture 7">
            <a:extLst>
              <a:ext uri="{FF2B5EF4-FFF2-40B4-BE49-F238E27FC236}">
                <a16:creationId xmlns:a16="http://schemas.microsoft.com/office/drawing/2014/main" id="{B33A0261-46DE-4187-9000-BE5CDF1DA3AF}"/>
              </a:ext>
            </a:extLst>
          </p:cNvPr>
          <p:cNvPicPr>
            <a:picLocks noChangeAspect="1"/>
          </p:cNvPicPr>
          <p:nvPr/>
        </p:nvPicPr>
        <p:blipFill rotWithShape="1">
          <a:blip r:embed="rId4"/>
          <a:srcRect l="1891" t="18684" r="95509" b="75581"/>
          <a:stretch/>
        </p:blipFill>
        <p:spPr>
          <a:xfrm>
            <a:off x="1085037" y="3014530"/>
            <a:ext cx="228601" cy="304800"/>
          </a:xfrm>
          <a:prstGeom prst="rect">
            <a:avLst/>
          </a:prstGeom>
        </p:spPr>
      </p:pic>
      <p:pic>
        <p:nvPicPr>
          <p:cNvPr id="10" name="Picture 9">
            <a:extLst>
              <a:ext uri="{FF2B5EF4-FFF2-40B4-BE49-F238E27FC236}">
                <a16:creationId xmlns:a16="http://schemas.microsoft.com/office/drawing/2014/main" id="{5F6995AB-711F-4AE7-A64B-185D6FF1D65B}"/>
              </a:ext>
            </a:extLst>
          </p:cNvPr>
          <p:cNvPicPr>
            <a:picLocks noChangeAspect="1"/>
          </p:cNvPicPr>
          <p:nvPr/>
        </p:nvPicPr>
        <p:blipFill rotWithShape="1">
          <a:blip r:embed="rId4"/>
          <a:srcRect l="1891" t="18684" r="95509" b="75581"/>
          <a:stretch/>
        </p:blipFill>
        <p:spPr>
          <a:xfrm>
            <a:off x="1085036" y="3507043"/>
            <a:ext cx="228601" cy="304800"/>
          </a:xfrm>
          <a:prstGeom prst="rect">
            <a:avLst/>
          </a:prstGeom>
        </p:spPr>
      </p:pic>
      <p:sp>
        <p:nvSpPr>
          <p:cNvPr id="12" name="Rectangle 11">
            <a:extLst>
              <a:ext uri="{FF2B5EF4-FFF2-40B4-BE49-F238E27FC236}">
                <a16:creationId xmlns:a16="http://schemas.microsoft.com/office/drawing/2014/main" id="{931687E1-A3A6-41D2-AC02-F3DF6F43FFD1}"/>
              </a:ext>
            </a:extLst>
          </p:cNvPr>
          <p:cNvSpPr/>
          <p:nvPr/>
        </p:nvSpPr>
        <p:spPr>
          <a:xfrm>
            <a:off x="1034475" y="2921942"/>
            <a:ext cx="3657600" cy="8966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077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854E-08FF-409C-A640-D04CB89C5635}"/>
              </a:ext>
            </a:extLst>
          </p:cNvPr>
          <p:cNvSpPr>
            <a:spLocks noGrp="1"/>
          </p:cNvSpPr>
          <p:nvPr>
            <p:ph type="title"/>
          </p:nvPr>
        </p:nvSpPr>
        <p:spPr/>
        <p:txBody>
          <a:bodyPr/>
          <a:lstStyle/>
          <a:p>
            <a:r>
              <a:rPr lang="en-US" dirty="0"/>
              <a:t>Inventory used in calculations</a:t>
            </a:r>
          </a:p>
        </p:txBody>
      </p:sp>
      <p:sp>
        <p:nvSpPr>
          <p:cNvPr id="3" name="Content Placeholder 2">
            <a:extLst>
              <a:ext uri="{FF2B5EF4-FFF2-40B4-BE49-F238E27FC236}">
                <a16:creationId xmlns:a16="http://schemas.microsoft.com/office/drawing/2014/main" id="{0210E64B-4634-4C22-84E4-89CF0F431016}"/>
              </a:ext>
            </a:extLst>
          </p:cNvPr>
          <p:cNvSpPr>
            <a:spLocks noGrp="1"/>
          </p:cNvSpPr>
          <p:nvPr>
            <p:ph idx="1"/>
          </p:nvPr>
        </p:nvSpPr>
        <p:spPr>
          <a:xfrm>
            <a:off x="1196058" y="2511802"/>
            <a:ext cx="5128541" cy="4041397"/>
          </a:xfrm>
        </p:spPr>
        <p:txBody>
          <a:bodyPr>
            <a:normAutofit fontScale="92500" lnSpcReduction="10000"/>
          </a:bodyPr>
          <a:lstStyle/>
          <a:p>
            <a:r>
              <a:rPr lang="en-US" b="0" dirty="0"/>
              <a:t>Nuclear Power Plant</a:t>
            </a:r>
          </a:p>
          <a:p>
            <a:pPr lvl="1"/>
            <a:r>
              <a:rPr lang="en-US" b="0" dirty="0"/>
              <a:t>Core inventory (scaled by power/burnup)</a:t>
            </a:r>
          </a:p>
          <a:p>
            <a:pPr lvl="1"/>
            <a:r>
              <a:rPr lang="en-US" b="0" dirty="0"/>
              <a:t>Coolant inventory</a:t>
            </a:r>
          </a:p>
          <a:p>
            <a:r>
              <a:rPr lang="en-US" b="0" dirty="0"/>
              <a:t>Spent Fuel</a:t>
            </a:r>
          </a:p>
          <a:p>
            <a:pPr lvl="1"/>
            <a:r>
              <a:rPr lang="en-US" b="0" dirty="0"/>
              <a:t>Core inventory from above (scaled to material at risk)</a:t>
            </a:r>
          </a:p>
          <a:p>
            <a:r>
              <a:rPr lang="en-US" b="0" dirty="0"/>
              <a:t>Fuel Cycle &amp; Other Materials</a:t>
            </a:r>
          </a:p>
          <a:p>
            <a:pPr lvl="1"/>
            <a:r>
              <a:rPr lang="en-US" b="0" dirty="0"/>
              <a:t>Define material at risk</a:t>
            </a:r>
          </a:p>
          <a:p>
            <a:endParaRPr lang="en-US" b="0" dirty="0"/>
          </a:p>
          <a:p>
            <a:endParaRPr lang="en-US" b="0" dirty="0"/>
          </a:p>
          <a:p>
            <a:pPr lvl="1"/>
            <a:endParaRPr lang="en-US" b="0" dirty="0"/>
          </a:p>
        </p:txBody>
      </p:sp>
      <p:pic>
        <p:nvPicPr>
          <p:cNvPr id="5" name="Picture 4">
            <a:extLst>
              <a:ext uri="{FF2B5EF4-FFF2-40B4-BE49-F238E27FC236}">
                <a16:creationId xmlns:a16="http://schemas.microsoft.com/office/drawing/2014/main" id="{7FEF121A-9B14-4E30-9CFC-5D9C4808F16A}"/>
              </a:ext>
            </a:extLst>
          </p:cNvPr>
          <p:cNvPicPr>
            <a:picLocks noChangeAspect="1"/>
          </p:cNvPicPr>
          <p:nvPr/>
        </p:nvPicPr>
        <p:blipFill rotWithShape="1">
          <a:blip r:embed="rId2"/>
          <a:srcRect b="27880"/>
          <a:stretch/>
        </p:blipFill>
        <p:spPr>
          <a:xfrm>
            <a:off x="7180385" y="1929671"/>
            <a:ext cx="3815556" cy="2133600"/>
          </a:xfrm>
          <a:prstGeom prst="rect">
            <a:avLst/>
          </a:prstGeom>
        </p:spPr>
      </p:pic>
      <p:pic>
        <p:nvPicPr>
          <p:cNvPr id="7" name="Picture 6">
            <a:extLst>
              <a:ext uri="{FF2B5EF4-FFF2-40B4-BE49-F238E27FC236}">
                <a16:creationId xmlns:a16="http://schemas.microsoft.com/office/drawing/2014/main" id="{A580045D-ECC6-40C2-880A-00ABBC492618}"/>
              </a:ext>
            </a:extLst>
          </p:cNvPr>
          <p:cNvPicPr>
            <a:picLocks noChangeAspect="1"/>
          </p:cNvPicPr>
          <p:nvPr/>
        </p:nvPicPr>
        <p:blipFill>
          <a:blip r:embed="rId3"/>
          <a:stretch>
            <a:fillRect/>
          </a:stretch>
        </p:blipFill>
        <p:spPr>
          <a:xfrm>
            <a:off x="7180385" y="4277193"/>
            <a:ext cx="3815556" cy="2081212"/>
          </a:xfrm>
          <a:prstGeom prst="rect">
            <a:avLst/>
          </a:prstGeom>
        </p:spPr>
      </p:pic>
      <p:sp>
        <p:nvSpPr>
          <p:cNvPr id="8" name="TextBox 7">
            <a:extLst>
              <a:ext uri="{FF2B5EF4-FFF2-40B4-BE49-F238E27FC236}">
                <a16:creationId xmlns:a16="http://schemas.microsoft.com/office/drawing/2014/main" id="{72089144-27C0-4171-8361-5FE1E4A75AF2}"/>
              </a:ext>
            </a:extLst>
          </p:cNvPr>
          <p:cNvSpPr txBox="1"/>
          <p:nvPr/>
        </p:nvSpPr>
        <p:spPr>
          <a:xfrm>
            <a:off x="7030763" y="6358405"/>
            <a:ext cx="4114800" cy="369332"/>
          </a:xfrm>
          <a:prstGeom prst="rect">
            <a:avLst/>
          </a:prstGeom>
          <a:noFill/>
        </p:spPr>
        <p:txBody>
          <a:bodyPr wrap="square" rtlCol="0">
            <a:spAutoFit/>
          </a:bodyPr>
          <a:lstStyle/>
          <a:p>
            <a:pPr algn="ctr"/>
            <a:r>
              <a:rPr lang="en-US" i="1" dirty="0"/>
              <a:t>NUREG 1940 Tables 1-1 and 1-2</a:t>
            </a:r>
          </a:p>
        </p:txBody>
      </p:sp>
      <p:sp>
        <p:nvSpPr>
          <p:cNvPr id="4" name="TextBox 3">
            <a:extLst>
              <a:ext uri="{FF2B5EF4-FFF2-40B4-BE49-F238E27FC236}">
                <a16:creationId xmlns:a16="http://schemas.microsoft.com/office/drawing/2014/main" id="{DC7063D8-BF4F-5C2F-0402-56375AAB1E2E}"/>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b="1" dirty="0"/>
              <a:t>Inventory</a:t>
            </a:r>
            <a:r>
              <a:rPr lang="en-US" sz="2800" b="0" dirty="0"/>
              <a:t>  x  Release Fractions  x  </a:t>
            </a:r>
            <a:r>
              <a:rPr lang="en-US" sz="2800" dirty="0"/>
              <a:t>Reductions x Leakage or Flow </a:t>
            </a:r>
            <a:r>
              <a:rPr lang="en-US" sz="2800" b="0" dirty="0"/>
              <a:t>= 	Atmospheric Source Term</a:t>
            </a:r>
          </a:p>
        </p:txBody>
      </p:sp>
    </p:spTree>
    <p:extLst>
      <p:ext uri="{BB962C8B-B14F-4D97-AF65-F5344CB8AC3E}">
        <p14:creationId xmlns:p14="http://schemas.microsoft.com/office/powerpoint/2010/main" val="204778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Event </a:t>
            </a:r>
            <a:r>
              <a:rPr lang="en-US" sz="2400" dirty="0">
                <a:solidFill>
                  <a:prstClr val="black"/>
                </a:solidFill>
                <a:latin typeface="Calibri"/>
              </a:rPr>
              <a:t>Type: Other Rad </a:t>
            </a:r>
            <a:r>
              <a:rPr lang="en-US" sz="2400" dirty="0" err="1">
                <a:solidFill>
                  <a:prstClr val="black"/>
                </a:solidFill>
                <a:latin typeface="Calibri"/>
              </a:rPr>
              <a:t>Matl</a:t>
            </a:r>
            <a:r>
              <a:rPr lang="en-US" sz="2400" dirty="0">
                <a:solidFill>
                  <a:prstClr val="black"/>
                </a:solidFill>
                <a:latin typeface="Calibri"/>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Location: Advanced Medical Systems</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Source Term: Effluent Releases Rates – by Nuclide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br>
              <a:rPr kumimoji="0" lang="en-US" sz="2800" b="0" i="0" u="none" strike="noStrike" kern="1200" cap="none" spc="0" normalizeH="0" baseline="0" noProof="0">
                <a:ln>
                  <a:noFill/>
                </a:ln>
                <a:solidFill>
                  <a:prstClr val="black"/>
                </a:solidFill>
                <a:effectLst/>
                <a:uLnTx/>
                <a:uFillTx/>
                <a:latin typeface="Calibri"/>
                <a:ea typeface="+mn-ea"/>
                <a:cs typeface="+mn-cs"/>
              </a:rPr>
            </a:br>
            <a:r>
              <a:rPr kumimoji="0" lang="en-US" sz="2800" b="0" i="0" u="none" strike="noStrike" kern="1200" cap="none" spc="0" normalizeH="0" baseline="0" noProof="0">
                <a:ln>
                  <a:noFill/>
                </a:ln>
                <a:solidFill>
                  <a:prstClr val="black"/>
                </a:solidFill>
                <a:effectLst/>
                <a:uLnTx/>
                <a:uFillTx/>
                <a:latin typeface="Calibri"/>
                <a:ea typeface="+mn-ea"/>
                <a:cs typeface="+mn-cs"/>
              </a:rPr>
              <a:t>I-131 </a:t>
            </a:r>
            <a:r>
              <a:rPr kumimoji="0" lang="en-US" sz="2800" b="0" i="0" u="none" strike="noStrike" kern="1200" cap="none" spc="0" normalizeH="0" baseline="0" noProof="0" dirty="0">
                <a:ln>
                  <a:noFill/>
                </a:ln>
                <a:solidFill>
                  <a:prstClr val="black"/>
                </a:solidFill>
                <a:effectLst/>
                <a:uLnTx/>
                <a:uFillTx/>
                <a:latin typeface="Calibri"/>
                <a:ea typeface="+mn-ea"/>
                <a:cs typeface="+mn-cs"/>
              </a:rPr>
              <a:t>release from a building, estimated 10 Ci/min for 45 min</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Release Path: see above</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Weather: Predefined -&gt; Standard Met</a:t>
            </a: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Settings: ICRP 26/30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169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1001296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88109" y="274638"/>
            <a:ext cx="10894291" cy="1143000"/>
          </a:xfrm>
        </p:spPr>
        <p:txBody>
          <a:bodyPr/>
          <a:lstStyle/>
          <a:p>
            <a:r>
              <a:rPr lang="en-US" dirty="0">
                <a:solidFill>
                  <a:schemeClr val="bg1">
                    <a:lumMod val="65000"/>
                  </a:schemeClr>
                </a:solidFill>
                <a:sym typeface="Wingdings" panose="05000000000000000000" pitchFamily="2" charset="2"/>
              </a:rPr>
              <a:t>Other Materials  </a:t>
            </a:r>
            <a:r>
              <a:rPr lang="en-US" dirty="0">
                <a:sym typeface="Wingdings" panose="05000000000000000000" pitchFamily="2" charset="2"/>
              </a:rPr>
              <a:t>Sources and Material in a Fire</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5410200" y="1756826"/>
            <a:ext cx="6172200" cy="4525963"/>
          </a:xfrm>
        </p:spPr>
        <p:txBody>
          <a:bodyPr>
            <a:normAutofit/>
          </a:bodyPr>
          <a:lstStyle/>
          <a:p>
            <a:pPr marL="285750" indent="-285750"/>
            <a:r>
              <a:rPr lang="en-US" dirty="0"/>
              <a:t>Similar to effluent rates/concentrations, but you also need to input a release fraction</a:t>
            </a:r>
          </a:p>
          <a:p>
            <a:pPr marL="285750" indent="-285750"/>
            <a:r>
              <a:rPr lang="en-US" dirty="0"/>
              <a:t>Release fraction guidance provided, but depends on material type (e.g., metal or volatile liquid)</a:t>
            </a:r>
          </a:p>
          <a:p>
            <a:pPr marL="285750" indent="-28575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BD2F89F1-0F97-4CC2-B54C-84ABBF34BE76}"/>
              </a:ext>
            </a:extLst>
          </p:cNvPr>
          <p:cNvPicPr>
            <a:picLocks noChangeAspect="1"/>
          </p:cNvPicPr>
          <p:nvPr/>
        </p:nvPicPr>
        <p:blipFill rotWithShape="1">
          <a:blip r:embed="rId2"/>
          <a:srcRect r="40708"/>
          <a:stretch/>
        </p:blipFill>
        <p:spPr>
          <a:xfrm>
            <a:off x="688109" y="2227607"/>
            <a:ext cx="4036291" cy="2735449"/>
          </a:xfrm>
          <a:prstGeom prst="rect">
            <a:avLst/>
          </a:prstGeom>
        </p:spPr>
      </p:pic>
      <p:pic>
        <p:nvPicPr>
          <p:cNvPr id="4" name="Picture 3">
            <a:extLst>
              <a:ext uri="{FF2B5EF4-FFF2-40B4-BE49-F238E27FC236}">
                <a16:creationId xmlns:a16="http://schemas.microsoft.com/office/drawing/2014/main" id="{787E6361-4164-4689-B238-B352552E2242}"/>
              </a:ext>
            </a:extLst>
          </p:cNvPr>
          <p:cNvPicPr>
            <a:picLocks noChangeAspect="1"/>
          </p:cNvPicPr>
          <p:nvPr/>
        </p:nvPicPr>
        <p:blipFill rotWithShape="1">
          <a:blip r:embed="rId3"/>
          <a:srcRect r="40893" b="42021"/>
          <a:stretch/>
        </p:blipFill>
        <p:spPr>
          <a:xfrm>
            <a:off x="688109" y="2219060"/>
            <a:ext cx="4036291" cy="1590940"/>
          </a:xfrm>
          <a:prstGeom prst="rect">
            <a:avLst/>
          </a:prstGeom>
        </p:spPr>
      </p:pic>
      <p:pic>
        <p:nvPicPr>
          <p:cNvPr id="8" name="Picture 7">
            <a:extLst>
              <a:ext uri="{FF2B5EF4-FFF2-40B4-BE49-F238E27FC236}">
                <a16:creationId xmlns:a16="http://schemas.microsoft.com/office/drawing/2014/main" id="{1E33BC0A-8477-4A0B-9D36-58E4D801AF60}"/>
              </a:ext>
            </a:extLst>
          </p:cNvPr>
          <p:cNvPicPr>
            <a:picLocks noChangeAspect="1"/>
          </p:cNvPicPr>
          <p:nvPr/>
        </p:nvPicPr>
        <p:blipFill rotWithShape="1">
          <a:blip r:embed="rId4"/>
          <a:srcRect l="1891" t="18684" r="95509" b="75581"/>
          <a:stretch/>
        </p:blipFill>
        <p:spPr>
          <a:xfrm>
            <a:off x="1093583" y="4019808"/>
            <a:ext cx="228601" cy="304800"/>
          </a:xfrm>
          <a:prstGeom prst="rect">
            <a:avLst/>
          </a:prstGeom>
        </p:spPr>
      </p:pic>
      <p:sp>
        <p:nvSpPr>
          <p:cNvPr id="10" name="Rectangle 9">
            <a:extLst>
              <a:ext uri="{FF2B5EF4-FFF2-40B4-BE49-F238E27FC236}">
                <a16:creationId xmlns:a16="http://schemas.microsoft.com/office/drawing/2014/main" id="{C0933F00-E8D4-4E1D-9A42-BEB1C83A0E57}"/>
              </a:ext>
            </a:extLst>
          </p:cNvPr>
          <p:cNvSpPr/>
          <p:nvPr/>
        </p:nvSpPr>
        <p:spPr>
          <a:xfrm>
            <a:off x="1067945" y="3912587"/>
            <a:ext cx="2557330" cy="41202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169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3" name="Picture 2" descr="A screenshot of a cell phone&#10;&#10;Description automatically generated">
            <a:extLst>
              <a:ext uri="{FF2B5EF4-FFF2-40B4-BE49-F238E27FC236}">
                <a16:creationId xmlns:a16="http://schemas.microsoft.com/office/drawing/2014/main" id="{C309A940-0585-49B0-A9ED-EC217D2AD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58" y="3966701"/>
            <a:ext cx="1910338" cy="271930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5D54852B-E9DE-47BC-B615-8E83CC20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644" y="4492260"/>
            <a:ext cx="2020019" cy="185039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1FB2402-FE13-4AB1-9F99-E57C4FCA4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711" y="4204922"/>
            <a:ext cx="1972442" cy="237844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5DBEC8D-D57E-462F-8FDF-5A6862E34C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5201" y="4492260"/>
            <a:ext cx="2359622" cy="1600973"/>
          </a:xfrm>
          <a:prstGeom prst="rect">
            <a:avLst/>
          </a:prstGeom>
        </p:spPr>
      </p:pic>
    </p:spTree>
    <p:extLst>
      <p:ext uri="{BB962C8B-B14F-4D97-AF65-F5344CB8AC3E}">
        <p14:creationId xmlns:p14="http://schemas.microsoft.com/office/powerpoint/2010/main" val="310746062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BEC4-9B6F-4F65-93C1-36DA92B0DEDA}"/>
              </a:ext>
            </a:extLst>
          </p:cNvPr>
          <p:cNvSpPr>
            <a:spLocks noGrp="1"/>
          </p:cNvSpPr>
          <p:nvPr>
            <p:ph type="title"/>
          </p:nvPr>
        </p:nvSpPr>
        <p:spPr/>
        <p:txBody>
          <a:bodyPr/>
          <a:lstStyle/>
          <a:p>
            <a:r>
              <a:rPr lang="en-US" dirty="0"/>
              <a:t>Release Path</a:t>
            </a:r>
          </a:p>
        </p:txBody>
      </p:sp>
      <p:pic>
        <p:nvPicPr>
          <p:cNvPr id="4" name="Picture 1028">
            <a:extLst>
              <a:ext uri="{FF2B5EF4-FFF2-40B4-BE49-F238E27FC236}">
                <a16:creationId xmlns:a16="http://schemas.microsoft.com/office/drawing/2014/main" id="{DA2D6D7C-039B-4742-94BA-1AA4BECD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66" y="2362200"/>
            <a:ext cx="5455867" cy="36877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43A17FD-6CE3-4040-B1C4-FF8D783A9403}"/>
              </a:ext>
            </a:extLst>
          </p:cNvPr>
          <p:cNvSpPr txBox="1">
            <a:spLocks/>
          </p:cNvSpPr>
          <p:nvPr/>
        </p:nvSpPr>
        <p:spPr>
          <a:xfrm>
            <a:off x="609600" y="2514600"/>
            <a:ext cx="51054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dirty="0"/>
              <a:t>While our previous source term inputs define material that can be released, the release path determines what material enters the atmosphere</a:t>
            </a:r>
          </a:p>
          <a:p>
            <a:pPr marL="0" indent="0">
              <a:buNone/>
            </a:pPr>
            <a:endParaRPr lang="en-US" b="0" dirty="0"/>
          </a:p>
          <a:p>
            <a:pPr marL="0" indent="0">
              <a:buNone/>
            </a:pPr>
            <a:r>
              <a:rPr lang="en-US" b="0" dirty="0"/>
              <a:t>Reductions, release rates, leakage timing, etc.</a:t>
            </a:r>
          </a:p>
          <a:p>
            <a:pPr lvl="1"/>
            <a:endParaRPr lang="en-US" b="0" dirty="0"/>
          </a:p>
          <a:p>
            <a:endParaRPr lang="en-US" dirty="0"/>
          </a:p>
        </p:txBody>
      </p:sp>
      <p:sp>
        <p:nvSpPr>
          <p:cNvPr id="8" name="TextBox 7">
            <a:extLst>
              <a:ext uri="{FF2B5EF4-FFF2-40B4-BE49-F238E27FC236}">
                <a16:creationId xmlns:a16="http://schemas.microsoft.com/office/drawing/2014/main" id="{EBAB3362-9CF9-17ED-D70F-CBA4FF397D63}"/>
              </a:ext>
            </a:extLst>
          </p:cNvPr>
          <p:cNvSpPr txBox="1"/>
          <p:nvPr/>
        </p:nvSpPr>
        <p:spPr>
          <a:xfrm>
            <a:off x="685800" y="1368803"/>
            <a:ext cx="10972800" cy="954107"/>
          </a:xfrm>
          <a:prstGeom prst="rect">
            <a:avLst/>
          </a:prstGeom>
          <a:noFill/>
        </p:spPr>
        <p:txBody>
          <a:bodyPr wrap="square">
            <a:spAutoFit/>
          </a:bodyPr>
          <a:lstStyle/>
          <a:p>
            <a:pPr marL="0" indent="0">
              <a:buNone/>
            </a:pPr>
            <a:r>
              <a:rPr lang="en-US" sz="2800" dirty="0"/>
              <a:t>Inventory</a:t>
            </a:r>
            <a:r>
              <a:rPr lang="en-US" sz="2800" b="0" dirty="0"/>
              <a:t>  x  </a:t>
            </a:r>
            <a:r>
              <a:rPr lang="en-US" sz="2800" dirty="0"/>
              <a:t>Release Fractions  </a:t>
            </a:r>
            <a:r>
              <a:rPr lang="en-US" sz="2800" b="0" dirty="0"/>
              <a:t>x  </a:t>
            </a:r>
            <a:r>
              <a:rPr lang="en-US" sz="2800" b="1" dirty="0"/>
              <a:t>Reductions</a:t>
            </a:r>
            <a:r>
              <a:rPr lang="en-US" sz="2800" dirty="0"/>
              <a:t> x Leakage or Flow </a:t>
            </a:r>
            <a:r>
              <a:rPr lang="en-US" sz="2800" b="0" dirty="0"/>
              <a:t>= 	Atmospheric Source Term</a:t>
            </a:r>
          </a:p>
        </p:txBody>
      </p:sp>
    </p:spTree>
    <p:extLst>
      <p:ext uri="{BB962C8B-B14F-4D97-AF65-F5344CB8AC3E}">
        <p14:creationId xmlns:p14="http://schemas.microsoft.com/office/powerpoint/2010/main" val="816091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912FF-BC83-97A1-2EDC-5B273EC476DC}"/>
              </a:ext>
            </a:extLst>
          </p:cNvPr>
          <p:cNvSpPr>
            <a:spLocks noGrp="1"/>
          </p:cNvSpPr>
          <p:nvPr>
            <p:ph type="title"/>
          </p:nvPr>
        </p:nvSpPr>
        <p:spPr/>
        <p:txBody>
          <a:bodyPr/>
          <a:lstStyle/>
          <a:p>
            <a:r>
              <a:rPr lang="en-US" sz="2800" dirty="0"/>
              <a:t>Now We’ll look at Release Pathway</a:t>
            </a:r>
            <a:endParaRPr lang="en-US" dirty="0"/>
          </a:p>
        </p:txBody>
      </p:sp>
      <p:sp>
        <p:nvSpPr>
          <p:cNvPr id="6" name="Content Placeholder 5">
            <a:extLst>
              <a:ext uri="{FF2B5EF4-FFF2-40B4-BE49-F238E27FC236}">
                <a16:creationId xmlns:a16="http://schemas.microsoft.com/office/drawing/2014/main" id="{6E6069E3-62E2-F2F6-A8C9-E4C451C54CA9}"/>
              </a:ext>
            </a:extLst>
          </p:cNvPr>
          <p:cNvSpPr>
            <a:spLocks noGrp="1"/>
          </p:cNvSpPr>
          <p:nvPr>
            <p:ph idx="1"/>
          </p:nvPr>
        </p:nvSpPr>
        <p:spPr/>
        <p:txBody>
          <a:bodyPr/>
          <a:lstStyle/>
          <a:p>
            <a:r>
              <a:rPr lang="en-US" dirty="0"/>
              <a:t>Pathway information is combined by the model with the source term details entered earlier to generate the atmospheric source term</a:t>
            </a:r>
          </a:p>
          <a:p>
            <a:r>
              <a:rPr lang="en-US" dirty="0"/>
              <a:t>RASCAL will only show pathways applicable to the defined source term type</a:t>
            </a:r>
          </a:p>
          <a:p>
            <a:r>
              <a:rPr lang="en-US" dirty="0"/>
              <a:t>For example</a:t>
            </a:r>
          </a:p>
          <a:p>
            <a:pPr lvl="1"/>
            <a:r>
              <a:rPr lang="en-US" dirty="0"/>
              <a:t>Effluent release rates source terms are direct to atmosphere – no options to choose from</a:t>
            </a:r>
          </a:p>
          <a:p>
            <a:pPr lvl="1"/>
            <a:r>
              <a:rPr lang="en-US" dirty="0"/>
              <a:t>LOCA source terms can release through containment leakage, steam generator, or containment bypass</a:t>
            </a:r>
          </a:p>
        </p:txBody>
      </p:sp>
    </p:spTree>
    <p:extLst>
      <p:ext uri="{BB962C8B-B14F-4D97-AF65-F5344CB8AC3E}">
        <p14:creationId xmlns:p14="http://schemas.microsoft.com/office/powerpoint/2010/main" val="853733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8" name="Picture 7">
            <a:extLst>
              <a:ext uri="{FF2B5EF4-FFF2-40B4-BE49-F238E27FC236}">
                <a16:creationId xmlns:a16="http://schemas.microsoft.com/office/drawing/2014/main" id="{A9B7217A-F93F-44C2-A85E-5326C58FB7AD}"/>
              </a:ext>
            </a:extLst>
          </p:cNvPr>
          <p:cNvPicPr>
            <a:picLocks noChangeAspect="1"/>
          </p:cNvPicPr>
          <p:nvPr/>
        </p:nvPicPr>
        <p:blipFill rotWithShape="1">
          <a:blip r:embed="rId3"/>
          <a:srcRect t="-783" r="21010"/>
          <a:stretch/>
        </p:blipFill>
        <p:spPr>
          <a:xfrm>
            <a:off x="3657600" y="1412383"/>
            <a:ext cx="8658243" cy="5311610"/>
          </a:xfrm>
          <a:prstGeom prst="rect">
            <a:avLst/>
          </a:prstGeom>
        </p:spPr>
      </p:pic>
      <p:sp>
        <p:nvSpPr>
          <p:cNvPr id="6" name="Content Placeholder 2">
            <a:extLst>
              <a:ext uri="{FF2B5EF4-FFF2-40B4-BE49-F238E27FC236}">
                <a16:creationId xmlns:a16="http://schemas.microsoft.com/office/drawing/2014/main" id="{9B7A70B4-18B5-4E5A-A42A-11BD6A5096E0}"/>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Simple pathways</a:t>
            </a:r>
            <a:endParaRPr lang="en-US" dirty="0"/>
          </a:p>
        </p:txBody>
      </p:sp>
    </p:spTree>
    <p:extLst>
      <p:ext uri="{BB962C8B-B14F-4D97-AF65-F5344CB8AC3E}">
        <p14:creationId xmlns:p14="http://schemas.microsoft.com/office/powerpoint/2010/main" val="2994140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9" name="Picture 8">
            <a:extLst>
              <a:ext uri="{FF2B5EF4-FFF2-40B4-BE49-F238E27FC236}">
                <a16:creationId xmlns:a16="http://schemas.microsoft.com/office/drawing/2014/main" id="{8C7C7CEA-A04F-487B-93DA-F5CEE97AF1E8}"/>
              </a:ext>
            </a:extLst>
          </p:cNvPr>
          <p:cNvPicPr>
            <a:picLocks noChangeAspect="1"/>
          </p:cNvPicPr>
          <p:nvPr/>
        </p:nvPicPr>
        <p:blipFill rotWithShape="1">
          <a:blip r:embed="rId3"/>
          <a:srcRect l="-244" t="-1150" r="21857" b="-1"/>
          <a:stretch/>
        </p:blipFill>
        <p:spPr>
          <a:xfrm>
            <a:off x="5334000" y="174785"/>
            <a:ext cx="6629400" cy="6683215"/>
          </a:xfrm>
          <a:prstGeom prst="rect">
            <a:avLst/>
          </a:prstGeom>
          <a:ln>
            <a:solidFill>
              <a:schemeClr val="tx1"/>
            </a:solidFill>
          </a:ln>
        </p:spPr>
      </p:pic>
      <p:sp>
        <p:nvSpPr>
          <p:cNvPr id="6" name="Content Placeholder 2">
            <a:extLst>
              <a:ext uri="{FF2B5EF4-FFF2-40B4-BE49-F238E27FC236}">
                <a16:creationId xmlns:a16="http://schemas.microsoft.com/office/drawing/2014/main" id="{A359FE2B-39D9-421A-82D7-BBC4B78BB01F}"/>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PWR pathways</a:t>
            </a:r>
            <a:endParaRPr lang="en-US" dirty="0"/>
          </a:p>
        </p:txBody>
      </p:sp>
    </p:spTree>
    <p:extLst>
      <p:ext uri="{BB962C8B-B14F-4D97-AF65-F5344CB8AC3E}">
        <p14:creationId xmlns:p14="http://schemas.microsoft.com/office/powerpoint/2010/main" val="93744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examples</a:t>
            </a:r>
          </a:p>
        </p:txBody>
      </p:sp>
      <p:pic>
        <p:nvPicPr>
          <p:cNvPr id="10" name="Picture 9">
            <a:extLst>
              <a:ext uri="{FF2B5EF4-FFF2-40B4-BE49-F238E27FC236}">
                <a16:creationId xmlns:a16="http://schemas.microsoft.com/office/drawing/2014/main" id="{8818DB57-52C8-4B23-8C62-52EFADD92227}"/>
              </a:ext>
            </a:extLst>
          </p:cNvPr>
          <p:cNvPicPr>
            <a:picLocks noChangeAspect="1"/>
          </p:cNvPicPr>
          <p:nvPr/>
        </p:nvPicPr>
        <p:blipFill rotWithShape="1">
          <a:blip r:embed="rId3"/>
          <a:srcRect l="2320" t="5211" r="11447"/>
          <a:stretch/>
        </p:blipFill>
        <p:spPr>
          <a:xfrm>
            <a:off x="4510593" y="261500"/>
            <a:ext cx="7681407" cy="6596500"/>
          </a:xfrm>
          <a:prstGeom prst="rect">
            <a:avLst/>
          </a:prstGeom>
          <a:ln>
            <a:solidFill>
              <a:schemeClr val="tx1"/>
            </a:solidFill>
          </a:ln>
        </p:spPr>
      </p:pic>
      <p:sp>
        <p:nvSpPr>
          <p:cNvPr id="11" name="Content Placeholder 2">
            <a:extLst>
              <a:ext uri="{FF2B5EF4-FFF2-40B4-BE49-F238E27FC236}">
                <a16:creationId xmlns:a16="http://schemas.microsoft.com/office/drawing/2014/main" id="{D879E9BA-9748-498A-B983-426825E47002}"/>
              </a:ext>
            </a:extLst>
          </p:cNvPr>
          <p:cNvSpPr>
            <a:spLocks noGrp="1"/>
          </p:cNvSpPr>
          <p:nvPr>
            <p:ph idx="1"/>
          </p:nvPr>
        </p:nvSpPr>
        <p:spPr>
          <a:xfrm>
            <a:off x="609600" y="1600200"/>
            <a:ext cx="10972800" cy="4953000"/>
          </a:xfrm>
        </p:spPr>
        <p:txBody>
          <a:bodyPr>
            <a:normAutofit/>
          </a:bodyPr>
          <a:lstStyle/>
          <a:p>
            <a:endParaRPr lang="en-US" b="0" dirty="0"/>
          </a:p>
          <a:p>
            <a:endParaRPr lang="en-US" b="0" dirty="0"/>
          </a:p>
          <a:p>
            <a:endParaRPr lang="en-US" b="0" dirty="0"/>
          </a:p>
          <a:p>
            <a:pPr marL="0" indent="0">
              <a:buNone/>
            </a:pPr>
            <a:r>
              <a:rPr lang="en-US" b="0" dirty="0"/>
              <a:t>BWR pathways</a:t>
            </a:r>
            <a:endParaRPr lang="en-US" dirty="0"/>
          </a:p>
        </p:txBody>
      </p:sp>
    </p:spTree>
    <p:extLst>
      <p:ext uri="{BB962C8B-B14F-4D97-AF65-F5344CB8AC3E}">
        <p14:creationId xmlns:p14="http://schemas.microsoft.com/office/powerpoint/2010/main" val="2313280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NPP release pathway screens have 3 main sections</a:t>
            </a:r>
          </a:p>
        </p:txBody>
      </p:sp>
      <p:sp>
        <p:nvSpPr>
          <p:cNvPr id="3" name="Content Placeholder 2">
            <a:extLst>
              <a:ext uri="{FF2B5EF4-FFF2-40B4-BE49-F238E27FC236}">
                <a16:creationId xmlns:a16="http://schemas.microsoft.com/office/drawing/2014/main" id="{4A55C731-C1A1-409C-A8B4-04CED5EC5E4E}"/>
              </a:ext>
            </a:extLst>
          </p:cNvPr>
          <p:cNvSpPr>
            <a:spLocks noGrp="1"/>
          </p:cNvSpPr>
          <p:nvPr>
            <p:ph sz="half" idx="2"/>
          </p:nvPr>
        </p:nvSpPr>
        <p:spPr/>
        <p:txBody>
          <a:bodyPr>
            <a:normAutofit fontScale="92500"/>
          </a:bodyPr>
          <a:lstStyle/>
          <a:p>
            <a:r>
              <a:rPr lang="en-US" b="0" dirty="0"/>
              <a:t>Release height</a:t>
            </a:r>
          </a:p>
          <a:p>
            <a:r>
              <a:rPr lang="en-US" b="0" dirty="0"/>
              <a:t>Leak rate type</a:t>
            </a:r>
          </a:p>
          <a:p>
            <a:pPr lvl="1"/>
            <a:r>
              <a:rPr lang="en-US" b="0" dirty="0"/>
              <a:t>Percent volume / time (e.g., 3%/hour)</a:t>
            </a:r>
          </a:p>
          <a:p>
            <a:pPr lvl="1"/>
            <a:r>
              <a:rPr lang="en-US" b="0" dirty="0"/>
              <a:t>Containment pressure / hole size   (e.g., 30 psi/2 cm</a:t>
            </a:r>
            <a:r>
              <a:rPr lang="en-US" b="0" baseline="30000" dirty="0"/>
              <a:t>2</a:t>
            </a:r>
            <a:r>
              <a:rPr lang="en-US" b="0" dirty="0"/>
              <a:t>)</a:t>
            </a:r>
          </a:p>
          <a:p>
            <a:r>
              <a:rPr lang="en-US" b="0" dirty="0"/>
              <a:t>Release timeline</a:t>
            </a:r>
          </a:p>
          <a:p>
            <a:pPr lvl="1"/>
            <a:r>
              <a:rPr lang="en-US" b="0" dirty="0"/>
              <a:t>Used for leak rate and additional conditions</a:t>
            </a:r>
          </a:p>
          <a:p>
            <a:pPr lvl="1"/>
            <a:r>
              <a:rPr lang="en-US" b="0" dirty="0"/>
              <a:t>Need to review/set initial conditions, then can add rows as needed</a:t>
            </a:r>
          </a:p>
          <a:p>
            <a:endParaRPr lang="en-US" dirty="0"/>
          </a:p>
        </p:txBody>
      </p:sp>
      <p:pic>
        <p:nvPicPr>
          <p:cNvPr id="5" name="Content Placeholder 4">
            <a:extLst>
              <a:ext uri="{FF2B5EF4-FFF2-40B4-BE49-F238E27FC236}">
                <a16:creationId xmlns:a16="http://schemas.microsoft.com/office/drawing/2014/main" id="{9CF35EF4-E347-4DA3-98F5-ACE87BA1E0A4}"/>
              </a:ext>
            </a:extLst>
          </p:cNvPr>
          <p:cNvPicPr>
            <a:picLocks noGrp="1" noChangeAspect="1"/>
          </p:cNvPicPr>
          <p:nvPr>
            <p:ph sz="half" idx="1"/>
          </p:nvPr>
        </p:nvPicPr>
        <p:blipFill>
          <a:blip r:embed="rId3"/>
          <a:stretch>
            <a:fillRect/>
          </a:stretch>
        </p:blipFill>
        <p:spPr>
          <a:xfrm>
            <a:off x="609600" y="1872592"/>
            <a:ext cx="5384800" cy="3981179"/>
          </a:xfrm>
          <a:prstGeom prst="rect">
            <a:avLst/>
          </a:prstGeom>
        </p:spPr>
      </p:pic>
      <p:sp>
        <p:nvSpPr>
          <p:cNvPr id="4" name="TextBox 3">
            <a:extLst>
              <a:ext uri="{FF2B5EF4-FFF2-40B4-BE49-F238E27FC236}">
                <a16:creationId xmlns:a16="http://schemas.microsoft.com/office/drawing/2014/main" id="{861224EA-F6A6-4EE2-901F-D9253DEF29B1}"/>
              </a:ext>
            </a:extLst>
          </p:cNvPr>
          <p:cNvSpPr txBox="1"/>
          <p:nvPr/>
        </p:nvSpPr>
        <p:spPr>
          <a:xfrm>
            <a:off x="1295400" y="4572000"/>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107190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Source Terms</a:t>
            </a:r>
          </a:p>
        </p:txBody>
      </p:sp>
      <p:sp>
        <p:nvSpPr>
          <p:cNvPr id="6" name="Content Placeholder 5">
            <a:extLst>
              <a:ext uri="{FF2B5EF4-FFF2-40B4-BE49-F238E27FC236}">
                <a16:creationId xmlns:a16="http://schemas.microsoft.com/office/drawing/2014/main" id="{AA52E364-E42D-42BC-8F23-9C7AC543AF6C}"/>
              </a:ext>
            </a:extLst>
          </p:cNvPr>
          <p:cNvSpPr>
            <a:spLocks noGrp="1"/>
          </p:cNvSpPr>
          <p:nvPr>
            <p:ph idx="1"/>
          </p:nvPr>
        </p:nvSpPr>
        <p:spPr>
          <a:xfrm>
            <a:off x="609600" y="1600200"/>
            <a:ext cx="10972800" cy="2514600"/>
          </a:xfrm>
        </p:spPr>
        <p:txBody>
          <a:bodyPr>
            <a:normAutofit/>
          </a:bodyPr>
          <a:lstStyle/>
          <a:p>
            <a:r>
              <a:rPr lang="en-US" b="0" dirty="0"/>
              <a:t>Source term models calculate material that can be released</a:t>
            </a:r>
          </a:p>
          <a:p>
            <a:r>
              <a:rPr lang="en-US" b="0" dirty="0"/>
              <a:t>Pick the best model; may have multiple options</a:t>
            </a:r>
          </a:p>
          <a:p>
            <a:r>
              <a:rPr lang="en-US" b="0" dirty="0"/>
              <a:t>Available choices depend on Event Type</a:t>
            </a:r>
            <a:endParaRPr lang="en-US" dirty="0"/>
          </a:p>
        </p:txBody>
      </p:sp>
      <p:sp>
        <p:nvSpPr>
          <p:cNvPr id="8" name="TextBox 7">
            <a:extLst>
              <a:ext uri="{FF2B5EF4-FFF2-40B4-BE49-F238E27FC236}">
                <a16:creationId xmlns:a16="http://schemas.microsoft.com/office/drawing/2014/main" id="{08F0B7F6-B119-4B0F-8010-9EF51D68F5B3}"/>
              </a:ext>
            </a:extLst>
          </p:cNvPr>
          <p:cNvSpPr txBox="1"/>
          <p:nvPr/>
        </p:nvSpPr>
        <p:spPr>
          <a:xfrm>
            <a:off x="529172" y="3547949"/>
            <a:ext cx="2385606" cy="400110"/>
          </a:xfrm>
          <a:prstGeom prst="rect">
            <a:avLst/>
          </a:prstGeom>
          <a:noFill/>
        </p:spPr>
        <p:txBody>
          <a:bodyPr wrap="square" rtlCol="0">
            <a:spAutoFit/>
          </a:bodyPr>
          <a:lstStyle/>
          <a:p>
            <a:pPr algn="ctr"/>
            <a:r>
              <a:rPr lang="en-US" sz="2000" b="1" u="sng" dirty="0">
                <a:solidFill>
                  <a:prstClr val="black"/>
                </a:solidFill>
              </a:rPr>
              <a:t>Nuclear Power Plant</a:t>
            </a:r>
          </a:p>
        </p:txBody>
      </p:sp>
      <p:sp>
        <p:nvSpPr>
          <p:cNvPr id="12" name="TextBox 11">
            <a:extLst>
              <a:ext uri="{FF2B5EF4-FFF2-40B4-BE49-F238E27FC236}">
                <a16:creationId xmlns:a16="http://schemas.microsoft.com/office/drawing/2014/main" id="{5871A031-5BE8-4BFD-8F97-7B4176A05FDD}"/>
              </a:ext>
            </a:extLst>
          </p:cNvPr>
          <p:cNvSpPr txBox="1"/>
          <p:nvPr/>
        </p:nvSpPr>
        <p:spPr>
          <a:xfrm>
            <a:off x="3429000" y="3547949"/>
            <a:ext cx="2129372" cy="400110"/>
          </a:xfrm>
          <a:prstGeom prst="rect">
            <a:avLst/>
          </a:prstGeom>
          <a:noFill/>
        </p:spPr>
        <p:txBody>
          <a:bodyPr wrap="square" rtlCol="0">
            <a:spAutoFit/>
          </a:bodyPr>
          <a:lstStyle/>
          <a:p>
            <a:pPr algn="ctr"/>
            <a:r>
              <a:rPr lang="en-US" sz="2000" b="1" u="sng" dirty="0">
                <a:solidFill>
                  <a:prstClr val="black"/>
                </a:solidFill>
              </a:rPr>
              <a:t>Spent Fuel</a:t>
            </a:r>
            <a:endParaRPr lang="en-US" dirty="0">
              <a:solidFill>
                <a:prstClr val="black"/>
              </a:solidFill>
            </a:endParaRPr>
          </a:p>
        </p:txBody>
      </p:sp>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D49C8147-D02F-4557-94FE-50CFA67B0786}"/>
                  </a:ext>
                </a:extLst>
              </p:cNvPr>
              <p:cNvGraphicFramePr>
                <a:graphicFrameLocks noChangeAspect="1"/>
              </p:cNvGraphicFramePr>
              <p:nvPr/>
            </p:nvGraphicFramePr>
            <p:xfrm>
              <a:off x="863059" y="3948059"/>
              <a:ext cx="1910337" cy="2719305"/>
            </p:xfrm>
            <a:graphic>
              <a:graphicData uri="http://schemas.microsoft.com/office/powerpoint/2016/slidezoom">
                <pslz:sldZm>
                  <pslz:sldZmObj sldId="538" cId="839455506">
                    <pslz:zmPr id="{911473E9-FDA5-4094-AF9E-EBE407CF36DA}" returnToParent="0"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910337" cy="2719305"/>
                        </a:xfrm>
                        <a:prstGeom prst="rect">
                          <a:avLst/>
                        </a:prstGeom>
                        <a:ln w="3175">
                          <a:solidFill>
                            <a:prstClr val="ltGray"/>
                          </a:solidFill>
                        </a:ln>
                      </p166:spPr>
                    </pslz:zmPr>
                  </pslz:sldZmObj>
                </pslz:sldZm>
              </a:graphicData>
            </a:graphic>
          </p:graphicFrame>
        </mc:Choice>
        <mc:Fallback xmlns="">
          <p:pic>
            <p:nvPicPr>
              <p:cNvPr id="17" name="Slide Zoom 16">
                <a:hlinkClick r:id="rId4" action="ppaction://hlinksldjump"/>
                <a:extLst>
                  <a:ext uri="{FF2B5EF4-FFF2-40B4-BE49-F238E27FC236}">
                    <a16:creationId xmlns:a16="http://schemas.microsoft.com/office/drawing/2014/main" id="{D49C8147-D02F-4557-94FE-50CFA67B0786}"/>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863059" y="3948059"/>
                <a:ext cx="1910337" cy="2719305"/>
              </a:xfrm>
              <a:prstGeom prst="rect">
                <a:avLst/>
              </a:prstGeom>
              <a:ln w="3175">
                <a:solidFill>
                  <a:prstClr val="ltGray"/>
                </a:solidFill>
              </a:ln>
            </p:spPr>
          </p:pic>
        </mc:Fallback>
      </mc:AlternateContent>
      <p:sp>
        <p:nvSpPr>
          <p:cNvPr id="24" name="TextBox 23">
            <a:extLst>
              <a:ext uri="{FF2B5EF4-FFF2-40B4-BE49-F238E27FC236}">
                <a16:creationId xmlns:a16="http://schemas.microsoft.com/office/drawing/2014/main" id="{72CD58EE-D52E-4D74-B74D-99A027499B55}"/>
              </a:ext>
            </a:extLst>
          </p:cNvPr>
          <p:cNvSpPr txBox="1"/>
          <p:nvPr/>
        </p:nvSpPr>
        <p:spPr>
          <a:xfrm>
            <a:off x="6324600" y="3547949"/>
            <a:ext cx="1914613" cy="400110"/>
          </a:xfrm>
          <a:prstGeom prst="rect">
            <a:avLst/>
          </a:prstGeom>
          <a:noFill/>
        </p:spPr>
        <p:txBody>
          <a:bodyPr wrap="square" rtlCol="0">
            <a:spAutoFit/>
          </a:bodyPr>
          <a:lstStyle/>
          <a:p>
            <a:pPr algn="ctr"/>
            <a:r>
              <a:rPr lang="en-US" sz="2000" b="1" u="sng" dirty="0"/>
              <a:t>Fuel Cycle</a:t>
            </a:r>
          </a:p>
        </p:txBody>
      </p:sp>
      <p:sp>
        <p:nvSpPr>
          <p:cNvPr id="25" name="TextBox 24">
            <a:extLst>
              <a:ext uri="{FF2B5EF4-FFF2-40B4-BE49-F238E27FC236}">
                <a16:creationId xmlns:a16="http://schemas.microsoft.com/office/drawing/2014/main" id="{E75D766E-356D-425A-B8E4-E17E232BBAA6}"/>
              </a:ext>
            </a:extLst>
          </p:cNvPr>
          <p:cNvSpPr txBox="1"/>
          <p:nvPr/>
        </p:nvSpPr>
        <p:spPr>
          <a:xfrm>
            <a:off x="8934718" y="3547949"/>
            <a:ext cx="2385606" cy="400110"/>
          </a:xfrm>
          <a:prstGeom prst="rect">
            <a:avLst/>
          </a:prstGeom>
          <a:noFill/>
        </p:spPr>
        <p:txBody>
          <a:bodyPr wrap="square" rtlCol="0">
            <a:spAutoFit/>
          </a:bodyPr>
          <a:lstStyle/>
          <a:p>
            <a:pPr algn="ctr"/>
            <a:r>
              <a:rPr lang="en-US" sz="2000" b="1" u="sng" dirty="0"/>
              <a:t>Other Materials</a:t>
            </a:r>
          </a:p>
        </p:txBody>
      </p:sp>
      <p:pic>
        <p:nvPicPr>
          <p:cNvPr id="27" name="Picture 26" descr="A screenshot of a cell phone&#10;&#10;Description automatically generated">
            <a:extLst>
              <a:ext uri="{FF2B5EF4-FFF2-40B4-BE49-F238E27FC236}">
                <a16:creationId xmlns:a16="http://schemas.microsoft.com/office/drawing/2014/main" id="{75A0D388-57CC-4881-8F35-39355CB05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7800" y="4492260"/>
            <a:ext cx="2367249" cy="1606148"/>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F05496DA-6C6F-455C-AAB6-42F26FA71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8914" y="4419600"/>
            <a:ext cx="2083480" cy="1908531"/>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8A90CE64-026D-4AB1-AB5C-BF1338120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6712" y="4129548"/>
            <a:ext cx="1985027" cy="2393614"/>
          </a:xfrm>
          <a:prstGeom prst="rect">
            <a:avLst/>
          </a:prstGeom>
        </p:spPr>
      </p:pic>
    </p:spTree>
    <p:extLst>
      <p:ext uri="{BB962C8B-B14F-4D97-AF65-F5344CB8AC3E}">
        <p14:creationId xmlns:p14="http://schemas.microsoft.com/office/powerpoint/2010/main" val="53546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CA5-173A-2B1C-EA3A-2EB8A107B506}"/>
              </a:ext>
            </a:extLst>
          </p:cNvPr>
          <p:cNvSpPr>
            <a:spLocks noGrp="1"/>
          </p:cNvSpPr>
          <p:nvPr>
            <p:ph type="title"/>
          </p:nvPr>
        </p:nvSpPr>
        <p:spPr/>
        <p:txBody>
          <a:bodyPr/>
          <a:lstStyle/>
          <a:p>
            <a:r>
              <a:rPr lang="en-US" dirty="0"/>
              <a:t>Release height</a:t>
            </a:r>
          </a:p>
        </p:txBody>
      </p:sp>
      <p:sp>
        <p:nvSpPr>
          <p:cNvPr id="3" name="Content Placeholder 2">
            <a:extLst>
              <a:ext uri="{FF2B5EF4-FFF2-40B4-BE49-F238E27FC236}">
                <a16:creationId xmlns:a16="http://schemas.microsoft.com/office/drawing/2014/main" id="{BBB53689-C4DC-6F66-E2E1-A8DC4B316879}"/>
              </a:ext>
            </a:extLst>
          </p:cNvPr>
          <p:cNvSpPr>
            <a:spLocks noGrp="1"/>
          </p:cNvSpPr>
          <p:nvPr>
            <p:ph idx="1"/>
          </p:nvPr>
        </p:nvSpPr>
        <p:spPr/>
        <p:txBody>
          <a:bodyPr/>
          <a:lstStyle/>
          <a:p>
            <a:r>
              <a:rPr lang="en-US" dirty="0"/>
              <a:t>10 m minimum</a:t>
            </a:r>
          </a:p>
          <a:p>
            <a:r>
              <a:rPr lang="en-US" dirty="0"/>
              <a:t>Model scales winds to the release height</a:t>
            </a:r>
          </a:p>
          <a:p>
            <a:r>
              <a:rPr lang="en-US" dirty="0"/>
              <a:t>If there is a stack height in the facility database, the user interface echoes that value. However, if the release is via the stack you need to manually enter that number and set the units.</a:t>
            </a:r>
          </a:p>
          <a:p>
            <a:r>
              <a:rPr lang="en-US" dirty="0"/>
              <a:t>Do your best to characterize the release height but in many cases it will be unknown. </a:t>
            </a:r>
          </a:p>
          <a:p>
            <a:r>
              <a:rPr lang="en-US" dirty="0"/>
              <a:t>With elevated releases it takes some distance for the plume material to reach the ground. Thus, doses may be lower close to the release point and then increase with distance.</a:t>
            </a:r>
          </a:p>
        </p:txBody>
      </p:sp>
    </p:spTree>
    <p:extLst>
      <p:ext uri="{BB962C8B-B14F-4D97-AF65-F5344CB8AC3E}">
        <p14:creationId xmlns:p14="http://schemas.microsoft.com/office/powerpoint/2010/main" val="1605857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 Leak rate type</a:t>
            </a:r>
          </a:p>
        </p:txBody>
      </p:sp>
      <p:pic>
        <p:nvPicPr>
          <p:cNvPr id="3" name="Picture 2">
            <a:extLst>
              <a:ext uri="{FF2B5EF4-FFF2-40B4-BE49-F238E27FC236}">
                <a16:creationId xmlns:a16="http://schemas.microsoft.com/office/drawing/2014/main" id="{29E90C37-6843-4CC0-A4DD-4E2064C80632}"/>
              </a:ext>
            </a:extLst>
          </p:cNvPr>
          <p:cNvPicPr>
            <a:picLocks noChangeAspect="1"/>
          </p:cNvPicPr>
          <p:nvPr/>
        </p:nvPicPr>
        <p:blipFill rotWithShape="1">
          <a:blip r:embed="rId3"/>
          <a:srcRect r="14849"/>
          <a:stretch/>
        </p:blipFill>
        <p:spPr>
          <a:xfrm>
            <a:off x="228600" y="1600200"/>
            <a:ext cx="6542788" cy="4876800"/>
          </a:xfrm>
          <a:prstGeom prst="rect">
            <a:avLst/>
          </a:prstGeom>
        </p:spPr>
      </p:pic>
      <p:sp>
        <p:nvSpPr>
          <p:cNvPr id="7" name="Content Placeholder 2">
            <a:extLst>
              <a:ext uri="{FF2B5EF4-FFF2-40B4-BE49-F238E27FC236}">
                <a16:creationId xmlns:a16="http://schemas.microsoft.com/office/drawing/2014/main" id="{B081632A-3ED7-3FE5-F1B0-283F33B10A1B}"/>
              </a:ext>
            </a:extLst>
          </p:cNvPr>
          <p:cNvSpPr txBox="1">
            <a:spLocks/>
          </p:cNvSpPr>
          <p:nvPr/>
        </p:nvSpPr>
        <p:spPr>
          <a:xfrm>
            <a:off x="6771388" y="1600201"/>
            <a:ext cx="4811012"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Percent volume / time (e.g., 3%/hour) or Containment pressure / hole size   (e.g., 30 psi/2 cm</a:t>
            </a:r>
            <a:r>
              <a:rPr lang="en-US" sz="2800" baseline="30000" dirty="0"/>
              <a:t>2</a:t>
            </a:r>
            <a:r>
              <a:rPr lang="en-US" sz="2800" dirty="0"/>
              <a:t>)</a:t>
            </a:r>
          </a:p>
          <a:p>
            <a:r>
              <a:rPr lang="en-US" sz="2800" dirty="0"/>
              <a:t>Design leak rate is the default initial value. Taken from FSAR.</a:t>
            </a:r>
          </a:p>
          <a:p>
            <a:r>
              <a:rPr lang="en-US" sz="2800" dirty="0"/>
              <a:t>Either type gets some initial conditions set that support the release start</a:t>
            </a:r>
          </a:p>
        </p:txBody>
      </p:sp>
      <p:sp>
        <p:nvSpPr>
          <p:cNvPr id="8" name="TextBox 7">
            <a:extLst>
              <a:ext uri="{FF2B5EF4-FFF2-40B4-BE49-F238E27FC236}">
                <a16:creationId xmlns:a16="http://schemas.microsoft.com/office/drawing/2014/main" id="{CBA9AD8A-C721-D77A-9F2E-4751ECE83D17}"/>
              </a:ext>
            </a:extLst>
          </p:cNvPr>
          <p:cNvSpPr txBox="1"/>
          <p:nvPr/>
        </p:nvSpPr>
        <p:spPr>
          <a:xfrm>
            <a:off x="1447800" y="4953000"/>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4212923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3C3A9-93B1-462E-9FFB-85F752648752}"/>
              </a:ext>
            </a:extLst>
          </p:cNvPr>
          <p:cNvSpPr>
            <a:spLocks noGrp="1"/>
          </p:cNvSpPr>
          <p:nvPr>
            <p:ph type="title"/>
          </p:nvPr>
        </p:nvSpPr>
        <p:spPr/>
        <p:txBody>
          <a:bodyPr/>
          <a:lstStyle/>
          <a:p>
            <a:r>
              <a:rPr lang="en-US" dirty="0"/>
              <a:t>Release Path – Event timings</a:t>
            </a:r>
          </a:p>
        </p:txBody>
      </p:sp>
      <p:pic>
        <p:nvPicPr>
          <p:cNvPr id="3" name="Picture 2">
            <a:extLst>
              <a:ext uri="{FF2B5EF4-FFF2-40B4-BE49-F238E27FC236}">
                <a16:creationId xmlns:a16="http://schemas.microsoft.com/office/drawing/2014/main" id="{29E90C37-6843-4CC0-A4DD-4E2064C80632}"/>
              </a:ext>
            </a:extLst>
          </p:cNvPr>
          <p:cNvPicPr>
            <a:picLocks noChangeAspect="1"/>
          </p:cNvPicPr>
          <p:nvPr/>
        </p:nvPicPr>
        <p:blipFill rotWithShape="1">
          <a:blip r:embed="rId3"/>
          <a:srcRect r="14849"/>
          <a:stretch/>
        </p:blipFill>
        <p:spPr>
          <a:xfrm>
            <a:off x="228600" y="1600200"/>
            <a:ext cx="6542788" cy="4876800"/>
          </a:xfrm>
          <a:prstGeom prst="rect">
            <a:avLst/>
          </a:prstGeom>
        </p:spPr>
      </p:pic>
      <p:sp>
        <p:nvSpPr>
          <p:cNvPr id="7" name="Content Placeholder 2">
            <a:extLst>
              <a:ext uri="{FF2B5EF4-FFF2-40B4-BE49-F238E27FC236}">
                <a16:creationId xmlns:a16="http://schemas.microsoft.com/office/drawing/2014/main" id="{B081632A-3ED7-3FE5-F1B0-283F33B10A1B}"/>
              </a:ext>
            </a:extLst>
          </p:cNvPr>
          <p:cNvSpPr txBox="1">
            <a:spLocks/>
          </p:cNvSpPr>
          <p:nvPr/>
        </p:nvSpPr>
        <p:spPr>
          <a:xfrm>
            <a:off x="6771388" y="1600201"/>
            <a:ext cx="4811012"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The initial set will show all the options available for the release pathway type</a:t>
            </a:r>
          </a:p>
          <a:p>
            <a:r>
              <a:rPr lang="en-US" sz="2800" dirty="0"/>
              <a:t>The initial conditions can be changed</a:t>
            </a:r>
          </a:p>
          <a:p>
            <a:r>
              <a:rPr lang="en-US" sz="2800" dirty="0"/>
              <a:t>Additional conditions can be added at later time to define time varying conditions</a:t>
            </a:r>
            <a:endParaRPr lang="en-US" dirty="0"/>
          </a:p>
        </p:txBody>
      </p:sp>
      <p:sp>
        <p:nvSpPr>
          <p:cNvPr id="2" name="TextBox 1">
            <a:extLst>
              <a:ext uri="{FF2B5EF4-FFF2-40B4-BE49-F238E27FC236}">
                <a16:creationId xmlns:a16="http://schemas.microsoft.com/office/drawing/2014/main" id="{A8EFDA9B-3FDB-DEED-80F0-454B27C63593}"/>
              </a:ext>
            </a:extLst>
          </p:cNvPr>
          <p:cNvSpPr txBox="1"/>
          <p:nvPr/>
        </p:nvSpPr>
        <p:spPr>
          <a:xfrm>
            <a:off x="1295400" y="4903857"/>
            <a:ext cx="3124200" cy="707886"/>
          </a:xfrm>
          <a:prstGeom prst="rect">
            <a:avLst/>
          </a:prstGeom>
          <a:noFill/>
        </p:spPr>
        <p:txBody>
          <a:bodyPr wrap="square" rtlCol="0">
            <a:spAutoFit/>
          </a:bodyPr>
          <a:lstStyle/>
          <a:p>
            <a:pPr algn="ctr"/>
            <a:r>
              <a:rPr lang="en-US" sz="2000" b="1" dirty="0">
                <a:solidFill>
                  <a:schemeClr val="accent2"/>
                </a:solidFill>
              </a:rPr>
              <a:t>Don’t copy this data.  For discussion purposes only.</a:t>
            </a:r>
          </a:p>
        </p:txBody>
      </p:sp>
    </p:spTree>
    <p:extLst>
      <p:ext uri="{BB962C8B-B14F-4D97-AF65-F5344CB8AC3E}">
        <p14:creationId xmlns:p14="http://schemas.microsoft.com/office/powerpoint/2010/main" val="2549204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2DFE-E4A0-D3A2-CF79-7F0717E10C78}"/>
              </a:ext>
            </a:extLst>
          </p:cNvPr>
          <p:cNvSpPr>
            <a:spLocks noGrp="1"/>
          </p:cNvSpPr>
          <p:nvPr>
            <p:ph type="title"/>
          </p:nvPr>
        </p:nvSpPr>
        <p:spPr/>
        <p:txBody>
          <a:bodyPr/>
          <a:lstStyle/>
          <a:p>
            <a:r>
              <a:rPr lang="en-US" dirty="0"/>
              <a:t>All Source Term &amp; Release Path inputs -&gt; Atmospheric Source Term</a:t>
            </a:r>
          </a:p>
        </p:txBody>
      </p:sp>
      <p:pic>
        <p:nvPicPr>
          <p:cNvPr id="4" name="Content Placeholder 3">
            <a:extLst>
              <a:ext uri="{FF2B5EF4-FFF2-40B4-BE49-F238E27FC236}">
                <a16:creationId xmlns:a16="http://schemas.microsoft.com/office/drawing/2014/main" id="{1661D298-57BD-57FA-6B5A-D6095528231C}"/>
              </a:ext>
            </a:extLst>
          </p:cNvPr>
          <p:cNvPicPr>
            <a:picLocks noChangeAspect="1"/>
          </p:cNvPicPr>
          <p:nvPr/>
        </p:nvPicPr>
        <p:blipFill>
          <a:blip r:embed="rId2"/>
          <a:stretch>
            <a:fillRect/>
          </a:stretch>
        </p:blipFill>
        <p:spPr>
          <a:xfrm>
            <a:off x="152400" y="2338753"/>
            <a:ext cx="6931663" cy="4244609"/>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6B8F4E2C-7D52-2929-B340-3127EAAE8BE7}"/>
              </a:ext>
            </a:extLst>
          </p:cNvPr>
          <p:cNvPicPr>
            <a:picLocks noChangeAspect="1"/>
          </p:cNvPicPr>
          <p:nvPr/>
        </p:nvPicPr>
        <p:blipFill rotWithShape="1">
          <a:blip r:embed="rId3"/>
          <a:srcRect l="1542" t="13068" r="38565" b="65143"/>
          <a:stretch/>
        </p:blipFill>
        <p:spPr>
          <a:xfrm>
            <a:off x="7315200" y="2338753"/>
            <a:ext cx="4419600" cy="1104900"/>
          </a:xfrm>
          <a:prstGeom prst="rect">
            <a:avLst/>
          </a:prstGeom>
        </p:spPr>
      </p:pic>
      <p:sp>
        <p:nvSpPr>
          <p:cNvPr id="7" name="TextBox 6">
            <a:extLst>
              <a:ext uri="{FF2B5EF4-FFF2-40B4-BE49-F238E27FC236}">
                <a16:creationId xmlns:a16="http://schemas.microsoft.com/office/drawing/2014/main" id="{8A9A8609-7438-9520-A36B-7213AE796F7D}"/>
              </a:ext>
            </a:extLst>
          </p:cNvPr>
          <p:cNvSpPr txBox="1"/>
          <p:nvPr/>
        </p:nvSpPr>
        <p:spPr>
          <a:xfrm>
            <a:off x="1524000" y="1763568"/>
            <a:ext cx="3657600" cy="369332"/>
          </a:xfrm>
          <a:prstGeom prst="rect">
            <a:avLst/>
          </a:prstGeom>
          <a:noFill/>
        </p:spPr>
        <p:txBody>
          <a:bodyPr wrap="square" rtlCol="0">
            <a:spAutoFit/>
          </a:bodyPr>
          <a:lstStyle/>
          <a:p>
            <a:pPr algn="ctr"/>
            <a:r>
              <a:rPr lang="en-US" b="1" i="1" dirty="0"/>
              <a:t>NPP Fuel Melt Source Term</a:t>
            </a:r>
          </a:p>
        </p:txBody>
      </p:sp>
      <p:sp>
        <p:nvSpPr>
          <p:cNvPr id="8" name="TextBox 7">
            <a:extLst>
              <a:ext uri="{FF2B5EF4-FFF2-40B4-BE49-F238E27FC236}">
                <a16:creationId xmlns:a16="http://schemas.microsoft.com/office/drawing/2014/main" id="{4F644C24-BE69-5FE2-EF60-875C515FE82B}"/>
              </a:ext>
            </a:extLst>
          </p:cNvPr>
          <p:cNvSpPr txBox="1"/>
          <p:nvPr/>
        </p:nvSpPr>
        <p:spPr>
          <a:xfrm>
            <a:off x="7696200" y="1761065"/>
            <a:ext cx="3657600" cy="369332"/>
          </a:xfrm>
          <a:prstGeom prst="rect">
            <a:avLst/>
          </a:prstGeom>
          <a:noFill/>
        </p:spPr>
        <p:txBody>
          <a:bodyPr wrap="square" rtlCol="0">
            <a:spAutoFit/>
          </a:bodyPr>
          <a:lstStyle/>
          <a:p>
            <a:pPr algn="ctr"/>
            <a:r>
              <a:rPr lang="en-US" b="1" i="1" dirty="0"/>
              <a:t>2 isotope – 1 hour release</a:t>
            </a:r>
          </a:p>
        </p:txBody>
      </p:sp>
    </p:spTree>
    <p:extLst>
      <p:ext uri="{BB962C8B-B14F-4D97-AF65-F5344CB8AC3E}">
        <p14:creationId xmlns:p14="http://schemas.microsoft.com/office/powerpoint/2010/main" val="1141322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4A091621-3630-4732-A562-2D458B4856A5}"/>
              </a:ext>
            </a:extLst>
          </p:cNvPr>
          <p:cNvSpPr/>
          <p:nvPr/>
        </p:nvSpPr>
        <p:spPr>
          <a:xfrm>
            <a:off x="381000" y="1965011"/>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D8D278-CA8D-472B-92B7-F4D3C9C090FE}"/>
              </a:ext>
            </a:extLst>
          </p:cNvPr>
          <p:cNvSpPr/>
          <p:nvPr/>
        </p:nvSpPr>
        <p:spPr>
          <a:xfrm>
            <a:off x="381000" y="5270561"/>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349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The meteorological data you enter for specific locations and times is processed to create a time series of gridded wind fields.</a:t>
            </a:r>
          </a:p>
        </p:txBody>
      </p:sp>
      <p:pic>
        <p:nvPicPr>
          <p:cNvPr id="4" name="Picture 3" descr="ARKA 1 sta obs.png"/>
          <p:cNvPicPr>
            <a:picLocks noChangeAspect="1"/>
          </p:cNvPicPr>
          <p:nvPr/>
        </p:nvPicPr>
        <p:blipFill>
          <a:blip r:embed="rId2" cstate="print"/>
          <a:stretch>
            <a:fillRect/>
          </a:stretch>
        </p:blipFill>
        <p:spPr>
          <a:xfrm>
            <a:off x="2438400" y="1828800"/>
            <a:ext cx="1828800" cy="1828800"/>
          </a:xfrm>
          <a:prstGeom prst="rect">
            <a:avLst/>
          </a:prstGeom>
          <a:ln>
            <a:solidFill>
              <a:schemeClr val="tx1"/>
            </a:solidFill>
          </a:ln>
        </p:spPr>
      </p:pic>
      <p:pic>
        <p:nvPicPr>
          <p:cNvPr id="5" name="Picture 4" descr="ARKA 1 sta gridded.png"/>
          <p:cNvPicPr>
            <a:picLocks noChangeAspect="1"/>
          </p:cNvPicPr>
          <p:nvPr/>
        </p:nvPicPr>
        <p:blipFill>
          <a:blip r:embed="rId3" cstate="print"/>
          <a:stretch>
            <a:fillRect/>
          </a:stretch>
        </p:blipFill>
        <p:spPr>
          <a:xfrm>
            <a:off x="6781800" y="1828800"/>
            <a:ext cx="1828800" cy="1828800"/>
          </a:xfrm>
          <a:prstGeom prst="rect">
            <a:avLst/>
          </a:prstGeom>
        </p:spPr>
      </p:pic>
      <p:sp>
        <p:nvSpPr>
          <p:cNvPr id="18" name="Right Arrow 17"/>
          <p:cNvSpPr/>
          <p:nvPr/>
        </p:nvSpPr>
        <p:spPr>
          <a:xfrm>
            <a:off x="4876800" y="2895600"/>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extBox 18"/>
          <p:cNvSpPr txBox="1"/>
          <p:nvPr/>
        </p:nvSpPr>
        <p:spPr>
          <a:xfrm>
            <a:off x="4572000" y="1981201"/>
            <a:ext cx="2057400" cy="830997"/>
          </a:xfrm>
          <a:prstGeom prst="rect">
            <a:avLst/>
          </a:prstGeom>
          <a:noFill/>
        </p:spPr>
        <p:txBody>
          <a:bodyPr wrap="square" rtlCol="0">
            <a:spAutoFit/>
          </a:bodyPr>
          <a:lstStyle/>
          <a:p>
            <a:r>
              <a:rPr lang="en-US" sz="2400" b="1" dirty="0">
                <a:solidFill>
                  <a:prstClr val="black"/>
                </a:solidFill>
                <a:latin typeface="Calibri"/>
              </a:rPr>
              <a:t>Points to gridded field</a:t>
            </a:r>
          </a:p>
        </p:txBody>
      </p:sp>
      <p:pic>
        <p:nvPicPr>
          <p:cNvPr id="20" name="Picture 19" descr="ARKA 1 sta obs.png"/>
          <p:cNvPicPr>
            <a:picLocks noChangeAspect="1"/>
          </p:cNvPicPr>
          <p:nvPr/>
        </p:nvPicPr>
        <p:blipFill>
          <a:blip r:embed="rId2" cstate="print"/>
          <a:stretch>
            <a:fillRect/>
          </a:stretch>
        </p:blipFill>
        <p:spPr>
          <a:xfrm>
            <a:off x="2438400" y="4114800"/>
            <a:ext cx="1828800" cy="1828800"/>
          </a:xfrm>
          <a:prstGeom prst="rect">
            <a:avLst/>
          </a:prstGeom>
          <a:ln>
            <a:solidFill>
              <a:schemeClr val="tx1"/>
            </a:solidFill>
          </a:ln>
        </p:spPr>
      </p:pic>
      <p:pic>
        <p:nvPicPr>
          <p:cNvPr id="22" name="Picture 21" descr="ARKA 1 sta obs.png"/>
          <p:cNvPicPr>
            <a:picLocks noChangeAspect="1"/>
          </p:cNvPicPr>
          <p:nvPr/>
        </p:nvPicPr>
        <p:blipFill>
          <a:blip r:embed="rId2" cstate="print"/>
          <a:stretch>
            <a:fillRect/>
          </a:stretch>
        </p:blipFill>
        <p:spPr>
          <a:xfrm>
            <a:off x="2590800" y="4267200"/>
            <a:ext cx="1828800" cy="1828800"/>
          </a:xfrm>
          <a:prstGeom prst="rect">
            <a:avLst/>
          </a:prstGeom>
          <a:ln>
            <a:solidFill>
              <a:schemeClr val="tx1"/>
            </a:solidFill>
          </a:ln>
        </p:spPr>
      </p:pic>
      <p:pic>
        <p:nvPicPr>
          <p:cNvPr id="23" name="Picture 22" descr="ARKA 1 sta obs.png"/>
          <p:cNvPicPr>
            <a:picLocks noChangeAspect="1"/>
          </p:cNvPicPr>
          <p:nvPr/>
        </p:nvPicPr>
        <p:blipFill>
          <a:blip r:embed="rId2" cstate="print"/>
          <a:stretch>
            <a:fillRect/>
          </a:stretch>
        </p:blipFill>
        <p:spPr>
          <a:xfrm>
            <a:off x="2743200" y="4419600"/>
            <a:ext cx="1828800" cy="1828800"/>
          </a:xfrm>
          <a:prstGeom prst="rect">
            <a:avLst/>
          </a:prstGeom>
          <a:ln>
            <a:solidFill>
              <a:schemeClr val="tx1"/>
            </a:solidFill>
          </a:ln>
        </p:spPr>
      </p:pic>
      <p:pic>
        <p:nvPicPr>
          <p:cNvPr id="24" name="Picture 23" descr="ARKA 1 sta obs.png"/>
          <p:cNvPicPr>
            <a:picLocks noChangeAspect="1"/>
          </p:cNvPicPr>
          <p:nvPr/>
        </p:nvPicPr>
        <p:blipFill>
          <a:blip r:embed="rId2" cstate="print"/>
          <a:stretch>
            <a:fillRect/>
          </a:stretch>
        </p:blipFill>
        <p:spPr>
          <a:xfrm>
            <a:off x="2895600" y="4572000"/>
            <a:ext cx="1828800" cy="1828800"/>
          </a:xfrm>
          <a:prstGeom prst="rect">
            <a:avLst/>
          </a:prstGeom>
          <a:ln>
            <a:solidFill>
              <a:schemeClr val="tx1"/>
            </a:solidFill>
          </a:ln>
        </p:spPr>
      </p:pic>
      <p:pic>
        <p:nvPicPr>
          <p:cNvPr id="25" name="Picture 24" descr="ARKA 1 sta gridded.png"/>
          <p:cNvPicPr>
            <a:picLocks noChangeAspect="1"/>
          </p:cNvPicPr>
          <p:nvPr/>
        </p:nvPicPr>
        <p:blipFill>
          <a:blip r:embed="rId3" cstate="print"/>
          <a:stretch>
            <a:fillRect/>
          </a:stretch>
        </p:blipFill>
        <p:spPr>
          <a:xfrm>
            <a:off x="6781800" y="4114800"/>
            <a:ext cx="1828800" cy="1828800"/>
          </a:xfrm>
          <a:prstGeom prst="rect">
            <a:avLst/>
          </a:prstGeom>
        </p:spPr>
      </p:pic>
      <p:pic>
        <p:nvPicPr>
          <p:cNvPr id="26" name="Picture 25" descr="ARKA 1 sta gridded.png"/>
          <p:cNvPicPr>
            <a:picLocks noChangeAspect="1"/>
          </p:cNvPicPr>
          <p:nvPr/>
        </p:nvPicPr>
        <p:blipFill>
          <a:blip r:embed="rId3" cstate="print"/>
          <a:stretch>
            <a:fillRect/>
          </a:stretch>
        </p:blipFill>
        <p:spPr>
          <a:xfrm>
            <a:off x="6934200" y="4267200"/>
            <a:ext cx="1828800" cy="1828800"/>
          </a:xfrm>
          <a:prstGeom prst="rect">
            <a:avLst/>
          </a:prstGeom>
        </p:spPr>
      </p:pic>
      <p:pic>
        <p:nvPicPr>
          <p:cNvPr id="27" name="Picture 26" descr="ARKA 1 sta gridded.png"/>
          <p:cNvPicPr>
            <a:picLocks noChangeAspect="1"/>
          </p:cNvPicPr>
          <p:nvPr/>
        </p:nvPicPr>
        <p:blipFill>
          <a:blip r:embed="rId3" cstate="print"/>
          <a:stretch>
            <a:fillRect/>
          </a:stretch>
        </p:blipFill>
        <p:spPr>
          <a:xfrm>
            <a:off x="7086600" y="4419600"/>
            <a:ext cx="1828800" cy="1828800"/>
          </a:xfrm>
          <a:prstGeom prst="rect">
            <a:avLst/>
          </a:prstGeom>
        </p:spPr>
      </p:pic>
      <p:pic>
        <p:nvPicPr>
          <p:cNvPr id="28" name="Picture 27" descr="ARKA 1 sta gridded.png"/>
          <p:cNvPicPr>
            <a:picLocks noChangeAspect="1"/>
          </p:cNvPicPr>
          <p:nvPr/>
        </p:nvPicPr>
        <p:blipFill>
          <a:blip r:embed="rId3" cstate="print"/>
          <a:stretch>
            <a:fillRect/>
          </a:stretch>
        </p:blipFill>
        <p:spPr>
          <a:xfrm>
            <a:off x="7239000" y="4572000"/>
            <a:ext cx="1828800" cy="1828800"/>
          </a:xfrm>
          <a:prstGeom prst="rect">
            <a:avLst/>
          </a:prstGeom>
        </p:spPr>
      </p:pic>
      <p:sp>
        <p:nvSpPr>
          <p:cNvPr id="29" name="Right Arrow 28"/>
          <p:cNvSpPr/>
          <p:nvPr/>
        </p:nvSpPr>
        <p:spPr>
          <a:xfrm>
            <a:off x="5181600" y="5638800"/>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TextBox 29"/>
          <p:cNvSpPr txBox="1"/>
          <p:nvPr/>
        </p:nvSpPr>
        <p:spPr>
          <a:xfrm>
            <a:off x="4876800" y="4724401"/>
            <a:ext cx="2057400" cy="830997"/>
          </a:xfrm>
          <a:prstGeom prst="rect">
            <a:avLst/>
          </a:prstGeom>
          <a:noFill/>
        </p:spPr>
        <p:txBody>
          <a:bodyPr wrap="square" rtlCol="0">
            <a:spAutoFit/>
          </a:bodyPr>
          <a:lstStyle/>
          <a:p>
            <a:r>
              <a:rPr lang="en-US" sz="2400" b="1" dirty="0">
                <a:solidFill>
                  <a:prstClr val="black"/>
                </a:solidFill>
                <a:latin typeface="Calibri"/>
              </a:rPr>
              <a:t>Times to 15 min steps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transport, diffusion, dose models are used in the </a:t>
            </a:r>
            <a:r>
              <a:rPr lang="en-US" b="1" dirty="0" err="1"/>
              <a:t>STDose</a:t>
            </a:r>
            <a:r>
              <a:rPr lang="en-US" b="1" dirty="0"/>
              <a:t> calculations</a:t>
            </a:r>
          </a:p>
        </p:txBody>
      </p:sp>
      <p:pic>
        <p:nvPicPr>
          <p:cNvPr id="3" name="Picture 2" descr="Two dose model - plume.png"/>
          <p:cNvPicPr>
            <a:picLocks noChangeAspect="1"/>
          </p:cNvPicPr>
          <p:nvPr/>
        </p:nvPicPr>
        <p:blipFill>
          <a:blip r:embed="rId3" cstate="print"/>
          <a:stretch>
            <a:fillRect/>
          </a:stretch>
        </p:blipFill>
        <p:spPr>
          <a:xfrm>
            <a:off x="609602" y="1676400"/>
            <a:ext cx="5257798" cy="3874592"/>
          </a:xfrm>
          <a:prstGeom prst="rect">
            <a:avLst/>
          </a:prstGeom>
        </p:spPr>
      </p:pic>
      <p:pic>
        <p:nvPicPr>
          <p:cNvPr id="4" name="Picture 3" descr="Two dose model - puff.png"/>
          <p:cNvPicPr>
            <a:picLocks noChangeAspect="1"/>
          </p:cNvPicPr>
          <p:nvPr/>
        </p:nvPicPr>
        <p:blipFill>
          <a:blip r:embed="rId4" cstate="print"/>
          <a:stretch>
            <a:fillRect/>
          </a:stretch>
        </p:blipFill>
        <p:spPr>
          <a:xfrm>
            <a:off x="6324600" y="1676401"/>
            <a:ext cx="5257800" cy="3874593"/>
          </a:xfrm>
          <a:prstGeom prst="rect">
            <a:avLst/>
          </a:prstGeom>
        </p:spPr>
      </p:pic>
      <p:sp>
        <p:nvSpPr>
          <p:cNvPr id="5" name="TextBox 4"/>
          <p:cNvSpPr txBox="1"/>
          <p:nvPr/>
        </p:nvSpPr>
        <p:spPr>
          <a:xfrm>
            <a:off x="2133600" y="5809754"/>
            <a:ext cx="2133600" cy="461665"/>
          </a:xfrm>
          <a:prstGeom prst="rect">
            <a:avLst/>
          </a:prstGeom>
          <a:noFill/>
        </p:spPr>
        <p:txBody>
          <a:bodyPr wrap="square" rtlCol="0">
            <a:spAutoFit/>
          </a:bodyPr>
          <a:lstStyle/>
          <a:p>
            <a:r>
              <a:rPr lang="en-US" sz="2400" b="1" dirty="0">
                <a:solidFill>
                  <a:prstClr val="black"/>
                </a:solidFill>
              </a:rPr>
              <a:t>Plume Model</a:t>
            </a:r>
          </a:p>
        </p:txBody>
      </p:sp>
      <p:sp>
        <p:nvSpPr>
          <p:cNvPr id="6" name="TextBox 5"/>
          <p:cNvSpPr txBox="1"/>
          <p:nvPr/>
        </p:nvSpPr>
        <p:spPr>
          <a:xfrm>
            <a:off x="8077200" y="5809754"/>
            <a:ext cx="1676400" cy="461665"/>
          </a:xfrm>
          <a:prstGeom prst="rect">
            <a:avLst/>
          </a:prstGeom>
          <a:noFill/>
        </p:spPr>
        <p:txBody>
          <a:bodyPr wrap="square" rtlCol="0">
            <a:spAutoFit/>
          </a:bodyPr>
          <a:lstStyle/>
          <a:p>
            <a:r>
              <a:rPr lang="en-US" sz="2400" b="1" dirty="0">
                <a:solidFill>
                  <a:prstClr val="black"/>
                </a:solidFill>
              </a:rPr>
              <a:t>Puff Model</a:t>
            </a:r>
          </a:p>
        </p:txBody>
      </p:sp>
    </p:spTree>
    <p:extLst>
      <p:ext uri="{BB962C8B-B14F-4D97-AF65-F5344CB8AC3E}">
        <p14:creationId xmlns:p14="http://schemas.microsoft.com/office/powerpoint/2010/main" val="41100972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BE80-8F96-4145-A5CE-406A8DD1B766}"/>
              </a:ext>
            </a:extLst>
          </p:cNvPr>
          <p:cNvSpPr>
            <a:spLocks noGrp="1"/>
          </p:cNvSpPr>
          <p:nvPr>
            <p:ph type="title"/>
          </p:nvPr>
        </p:nvSpPr>
        <p:spPr/>
        <p:txBody>
          <a:bodyPr/>
          <a:lstStyle/>
          <a:p>
            <a:r>
              <a:rPr lang="en-US" dirty="0"/>
              <a:t>Plume vs Puff model comparison</a:t>
            </a:r>
          </a:p>
        </p:txBody>
      </p:sp>
      <p:graphicFrame>
        <p:nvGraphicFramePr>
          <p:cNvPr id="3" name="Table 2">
            <a:extLst>
              <a:ext uri="{FF2B5EF4-FFF2-40B4-BE49-F238E27FC236}">
                <a16:creationId xmlns:a16="http://schemas.microsoft.com/office/drawing/2014/main" id="{28E58A6E-CE3D-49B7-8128-3F01DB90832A}"/>
              </a:ext>
            </a:extLst>
          </p:cNvPr>
          <p:cNvGraphicFramePr>
            <a:graphicFrameLocks noGrp="1"/>
          </p:cNvGraphicFramePr>
          <p:nvPr>
            <p:extLst>
              <p:ext uri="{D42A27DB-BD31-4B8C-83A1-F6EECF244321}">
                <p14:modId xmlns:p14="http://schemas.microsoft.com/office/powerpoint/2010/main" val="3899466540"/>
              </p:ext>
            </p:extLst>
          </p:nvPr>
        </p:nvGraphicFramePr>
        <p:xfrm>
          <a:off x="762000" y="1588452"/>
          <a:ext cx="10668000" cy="4994910"/>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3002722277"/>
                    </a:ext>
                  </a:extLst>
                </a:gridCol>
                <a:gridCol w="3733800">
                  <a:extLst>
                    <a:ext uri="{9D8B030D-6E8A-4147-A177-3AD203B41FA5}">
                      <a16:colId xmlns:a16="http://schemas.microsoft.com/office/drawing/2014/main" val="418893625"/>
                    </a:ext>
                  </a:extLst>
                </a:gridCol>
                <a:gridCol w="3276600">
                  <a:extLst>
                    <a:ext uri="{9D8B030D-6E8A-4147-A177-3AD203B41FA5}">
                      <a16:colId xmlns:a16="http://schemas.microsoft.com/office/drawing/2014/main" val="2659102089"/>
                    </a:ext>
                  </a:extLst>
                </a:gridCol>
              </a:tblGrid>
              <a:tr h="424418">
                <a:tc>
                  <a:txBody>
                    <a:bodyPr/>
                    <a:lstStyle/>
                    <a:p>
                      <a:pPr marL="0" marR="0">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Plume</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Puff</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9477174"/>
                  </a:ext>
                </a:extLst>
              </a:tr>
              <a:tr h="424418">
                <a:tc>
                  <a:txBody>
                    <a:bodyPr/>
                    <a:lstStyle/>
                    <a:p>
                      <a:pPr marL="0" marR="0">
                        <a:spcBef>
                          <a:spcPts val="0"/>
                        </a:spcBef>
                        <a:spcAft>
                          <a:spcPts val="0"/>
                        </a:spcAft>
                      </a:pPr>
                      <a:r>
                        <a:rPr lang="en-US" sz="2200">
                          <a:effectLst/>
                        </a:rPr>
                        <a:t>What it is called in the UI</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Close-in (~20% of puff)</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To 10, 25, 50, 100-miles</a:t>
                      </a:r>
                      <a:endParaRPr lang="en-US" sz="22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101404236"/>
                  </a:ext>
                </a:extLst>
              </a:tr>
              <a:tr h="829310">
                <a:tc>
                  <a:txBody>
                    <a:bodyPr/>
                    <a:lstStyle/>
                    <a:p>
                      <a:pPr marL="0" marR="0">
                        <a:spcBef>
                          <a:spcPts val="0"/>
                        </a:spcBef>
                        <a:spcAft>
                          <a:spcPts val="0"/>
                        </a:spcAft>
                      </a:pPr>
                      <a:r>
                        <a:rPr lang="en-US" sz="2200" dirty="0">
                          <a:effectLst/>
                        </a:rPr>
                        <a:t>Grid shape</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Polar every 10 degrees</a:t>
                      </a:r>
                    </a:p>
                    <a:p>
                      <a:pPr marL="0" marR="0">
                        <a:spcBef>
                          <a:spcPts val="0"/>
                        </a:spcBef>
                        <a:spcAft>
                          <a:spcPts val="0"/>
                        </a:spcAft>
                      </a:pPr>
                      <a:r>
                        <a:rPr lang="en-US" sz="2200" dirty="0">
                          <a:effectLst/>
                        </a:rPr>
                        <a:t>With 8 concentric rings</a:t>
                      </a:r>
                    </a:p>
                  </a:txBody>
                  <a:tcPr marL="50800" marR="50800" marT="50800" marB="50800"/>
                </a:tc>
                <a:tc>
                  <a:txBody>
                    <a:bodyPr/>
                    <a:lstStyle/>
                    <a:p>
                      <a:pPr marL="0" marR="0">
                        <a:spcBef>
                          <a:spcPts val="0"/>
                        </a:spcBef>
                        <a:spcAft>
                          <a:spcPts val="0"/>
                        </a:spcAft>
                      </a:pPr>
                      <a:r>
                        <a:rPr lang="en-US" sz="2200" dirty="0">
                          <a:effectLst/>
                        </a:rPr>
                        <a:t>Cartesian 41x41 with fixed distances</a:t>
                      </a:r>
                    </a:p>
                  </a:txBody>
                  <a:tcPr marL="50800" marR="50800" marT="50800" marB="50800"/>
                </a:tc>
                <a:extLst>
                  <a:ext uri="{0D108BD9-81ED-4DB2-BD59-A6C34878D82A}">
                    <a16:rowId xmlns:a16="http://schemas.microsoft.com/office/drawing/2014/main" val="1159597236"/>
                  </a:ext>
                </a:extLst>
              </a:tr>
              <a:tr h="688678">
                <a:tc>
                  <a:txBody>
                    <a:bodyPr/>
                    <a:lstStyle/>
                    <a:p>
                      <a:pPr marL="0" marR="0">
                        <a:spcBef>
                          <a:spcPts val="0"/>
                        </a:spcBef>
                        <a:spcAft>
                          <a:spcPts val="0"/>
                        </a:spcAft>
                      </a:pPr>
                      <a:r>
                        <a:rPr lang="en-US" sz="2200">
                          <a:effectLst/>
                        </a:rPr>
                        <a:t>Always has a centerline</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 code rounds as needed to nearest 10 degrees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47260311"/>
                  </a:ext>
                </a:extLst>
              </a:tr>
              <a:tr h="688678">
                <a:tc>
                  <a:txBody>
                    <a:bodyPr/>
                    <a:lstStyle/>
                    <a:p>
                      <a:pPr marL="0" marR="0">
                        <a:spcBef>
                          <a:spcPts val="0"/>
                        </a:spcBef>
                        <a:spcAft>
                          <a:spcPts val="0"/>
                        </a:spcAft>
                      </a:pPr>
                      <a:r>
                        <a:rPr lang="en-US" sz="2200">
                          <a:effectLst/>
                        </a:rPr>
                        <a:t>Wind data accounts for topography</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No</a:t>
                      </a:r>
                      <a:endParaRPr lang="en-US" sz="2200" dirty="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0389042"/>
                  </a:ext>
                </a:extLst>
              </a:tr>
              <a:tr h="424418">
                <a:tc>
                  <a:txBody>
                    <a:bodyPr/>
                    <a:lstStyle/>
                    <a:p>
                      <a:pPr marL="0" marR="0">
                        <a:spcBef>
                          <a:spcPts val="0"/>
                        </a:spcBef>
                        <a:spcAft>
                          <a:spcPts val="0"/>
                        </a:spcAft>
                      </a:pPr>
                      <a:r>
                        <a:rPr lang="en-US" sz="2200">
                          <a:effectLst/>
                        </a:rPr>
                        <a:t>Decay and ingrowth</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91260637"/>
                  </a:ext>
                </a:extLst>
              </a:tr>
              <a:tr h="424418">
                <a:tc>
                  <a:txBody>
                    <a:bodyPr/>
                    <a:lstStyle/>
                    <a:p>
                      <a:pPr marL="0" marR="0">
                        <a:spcBef>
                          <a:spcPts val="0"/>
                        </a:spcBef>
                        <a:spcAft>
                          <a:spcPts val="0"/>
                        </a:spcAft>
                      </a:pPr>
                      <a:r>
                        <a:rPr lang="en-US" sz="2200">
                          <a:effectLst/>
                        </a:rPr>
                        <a:t>Dry and wet deposition</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46936281"/>
                  </a:ext>
                </a:extLst>
              </a:tr>
              <a:tr h="424418">
                <a:tc>
                  <a:txBody>
                    <a:bodyPr/>
                    <a:lstStyle/>
                    <a:p>
                      <a:pPr marL="0" marR="0">
                        <a:spcBef>
                          <a:spcPts val="0"/>
                        </a:spcBef>
                        <a:spcAft>
                          <a:spcPts val="0"/>
                        </a:spcAft>
                      </a:pPr>
                      <a:r>
                        <a:rPr lang="en-US" sz="2200">
                          <a:effectLst/>
                        </a:rPr>
                        <a:t>Accounts for transit time</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 (except when calm)</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Yes</a:t>
                      </a:r>
                      <a:endParaRPr lang="en-US" sz="22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065170847"/>
                  </a:ext>
                </a:extLst>
              </a:tr>
              <a:tr h="424418">
                <a:tc>
                  <a:txBody>
                    <a:bodyPr/>
                    <a:lstStyle/>
                    <a:p>
                      <a:pPr marL="0" marR="0">
                        <a:spcBef>
                          <a:spcPts val="0"/>
                        </a:spcBef>
                        <a:spcAft>
                          <a:spcPts val="0"/>
                        </a:spcAft>
                      </a:pPr>
                      <a:r>
                        <a:rPr lang="en-US" sz="2200">
                          <a:effectLst/>
                        </a:rPr>
                        <a:t>Useful to compare dose rates</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a:effectLst/>
                        </a:rPr>
                        <a:t>No (steady state model)</a:t>
                      </a:r>
                      <a:endParaRPr lang="en-US" sz="2200">
                        <a:effectLst/>
                        <a:latin typeface="Calibri" panose="020F0502020204030204" pitchFamily="34" charset="0"/>
                        <a:ea typeface="Calibri" panose="020F0502020204030204" pitchFamily="34" charset="0"/>
                      </a:endParaRPr>
                    </a:p>
                  </a:txBody>
                  <a:tcPr marL="50800" marR="50800" marT="50800" marB="50800"/>
                </a:tc>
                <a:tc>
                  <a:txBody>
                    <a:bodyPr/>
                    <a:lstStyle/>
                    <a:p>
                      <a:pPr marL="0" marR="0">
                        <a:spcBef>
                          <a:spcPts val="0"/>
                        </a:spcBef>
                        <a:spcAft>
                          <a:spcPts val="0"/>
                        </a:spcAft>
                      </a:pPr>
                      <a:r>
                        <a:rPr lang="en-US" sz="2200" dirty="0">
                          <a:effectLst/>
                        </a:rPr>
                        <a:t>Yes</a:t>
                      </a:r>
                      <a:endParaRPr lang="en-US" sz="22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150012"/>
                  </a:ext>
                </a:extLst>
              </a:tr>
            </a:tbl>
          </a:graphicData>
        </a:graphic>
      </p:graphicFrame>
    </p:spTree>
    <p:extLst>
      <p:ext uri="{BB962C8B-B14F-4D97-AF65-F5344CB8AC3E}">
        <p14:creationId xmlns:p14="http://schemas.microsoft.com/office/powerpoint/2010/main" val="4150346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straight-line Gaussian plume model on a polar grid is used to model distances close to the release point</a:t>
            </a:r>
          </a:p>
        </p:txBody>
      </p:sp>
      <p:pic>
        <p:nvPicPr>
          <p:cNvPr id="3" name="Picture 2" descr="Polar Grid.WMF"/>
          <p:cNvPicPr>
            <a:picLocks noChangeAspect="1"/>
          </p:cNvPicPr>
          <p:nvPr/>
        </p:nvPicPr>
        <p:blipFill>
          <a:blip r:embed="rId2" cstate="print"/>
          <a:stretch>
            <a:fillRect/>
          </a:stretch>
        </p:blipFill>
        <p:spPr>
          <a:xfrm>
            <a:off x="1981200" y="1478761"/>
            <a:ext cx="7239000" cy="4767398"/>
          </a:xfrm>
          <a:prstGeom prst="rect">
            <a:avLst/>
          </a:prstGeom>
        </p:spPr>
      </p:pic>
    </p:spTree>
    <p:extLst>
      <p:ext uri="{BB962C8B-B14F-4D97-AF65-F5344CB8AC3E}">
        <p14:creationId xmlns:p14="http://schemas.microsoft.com/office/powerpoint/2010/main" val="1860133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puff model on a Cartesian grid is used to model at longer distances</a:t>
            </a:r>
          </a:p>
        </p:txBody>
      </p:sp>
      <p:pic>
        <p:nvPicPr>
          <p:cNvPr id="3" name="Picture 2" descr="Puff Grid - annotated.png"/>
          <p:cNvPicPr>
            <a:picLocks noChangeAspect="1"/>
          </p:cNvPicPr>
          <p:nvPr/>
        </p:nvPicPr>
        <p:blipFill>
          <a:blip r:embed="rId2" cstate="print"/>
          <a:stretch>
            <a:fillRect/>
          </a:stretch>
        </p:blipFill>
        <p:spPr>
          <a:xfrm>
            <a:off x="2514601" y="1510792"/>
            <a:ext cx="7054969" cy="4985512"/>
          </a:xfrm>
          <a:prstGeom prst="rect">
            <a:avLst/>
          </a:prstGeom>
        </p:spPr>
      </p:pic>
    </p:spTree>
    <p:extLst>
      <p:ext uri="{BB962C8B-B14F-4D97-AF65-F5344CB8AC3E}">
        <p14:creationId xmlns:p14="http://schemas.microsoft.com/office/powerpoint/2010/main" val="317909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9BC201-4733-4EE5-9D77-DDF2A12C5DA0}"/>
              </a:ext>
            </a:extLst>
          </p:cNvPr>
          <p:cNvSpPr/>
          <p:nvPr/>
        </p:nvSpPr>
        <p:spPr>
          <a:xfrm>
            <a:off x="6477000" y="5129082"/>
            <a:ext cx="5486400" cy="1631216"/>
          </a:xfrm>
          <a:prstGeom prst="rect">
            <a:avLst/>
          </a:prstGeom>
          <a:gradFill flip="none" rotWithShape="1">
            <a:gsLst>
              <a:gs pos="0">
                <a:schemeClr val="accent1">
                  <a:lumMod val="60000"/>
                  <a:lumOff val="40000"/>
                </a:schemeClr>
              </a:gs>
              <a:gs pos="100000">
                <a:schemeClr val="accent1">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2000" dirty="0">
                <a:solidFill>
                  <a:schemeClr val="tx1">
                    <a:lumMod val="65000"/>
                    <a:lumOff val="35000"/>
                  </a:schemeClr>
                </a:solidFill>
              </a:rPr>
              <a:t>This source term screen can be seen when you:</a:t>
            </a:r>
          </a:p>
          <a:p>
            <a:pPr marL="457200" indent="-176213">
              <a:buFont typeface="Arial" panose="020B0604020202020204" pitchFamily="34" charset="0"/>
              <a:buChar char="•"/>
            </a:pPr>
            <a:r>
              <a:rPr lang="en-US" sz="2000" dirty="0">
                <a:solidFill>
                  <a:schemeClr val="tx1">
                    <a:lumMod val="65000"/>
                    <a:lumOff val="35000"/>
                  </a:schemeClr>
                </a:solidFill>
              </a:rPr>
              <a:t>Select Event Type, set to Nuclear Power Plant</a:t>
            </a:r>
          </a:p>
          <a:p>
            <a:pPr marL="457200" indent="-176213">
              <a:buFont typeface="Arial" panose="020B0604020202020204" pitchFamily="34" charset="0"/>
              <a:buChar char="•"/>
            </a:pPr>
            <a:r>
              <a:rPr lang="en-US" sz="2000" dirty="0">
                <a:solidFill>
                  <a:schemeClr val="tx1">
                    <a:lumMod val="65000"/>
                    <a:lumOff val="35000"/>
                  </a:schemeClr>
                </a:solidFill>
              </a:rPr>
              <a:t>Select Event Location, select any NPP location</a:t>
            </a:r>
          </a:p>
          <a:p>
            <a:pPr marL="457200" indent="-176213">
              <a:buFont typeface="Arial" panose="020B0604020202020204" pitchFamily="34" charset="0"/>
              <a:buChar char="•"/>
            </a:pPr>
            <a:r>
              <a:rPr lang="en-US" sz="2000" dirty="0">
                <a:solidFill>
                  <a:schemeClr val="tx1">
                    <a:lumMod val="65000"/>
                    <a:lumOff val="35000"/>
                  </a:schemeClr>
                </a:solidFill>
              </a:rPr>
              <a:t>Select Source Term</a:t>
            </a:r>
          </a:p>
        </p:txBody>
      </p:sp>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23456" y="274638"/>
            <a:ext cx="10958944" cy="1143000"/>
          </a:xfrm>
        </p:spPr>
        <p:txBody>
          <a:bodyPr>
            <a:normAutofit/>
          </a:bodyPr>
          <a:lstStyle/>
          <a:p>
            <a:r>
              <a:rPr lang="en-US" dirty="0"/>
              <a:t>Nuclear Power Plant</a:t>
            </a:r>
            <a:endParaRPr lang="en-US" sz="4000"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495800" y="1600201"/>
            <a:ext cx="7086600" cy="2590799"/>
          </a:xfrm>
        </p:spPr>
        <p:txBody>
          <a:bodyPr>
            <a:normAutofit/>
          </a:bodyPr>
          <a:lstStyle/>
          <a:p>
            <a:pPr marL="0" indent="0">
              <a:buNone/>
            </a:pPr>
            <a:r>
              <a:rPr lang="en-US" b="0" dirty="0"/>
              <a:t>RASCAL has 9 nuclear power plant source term options:</a:t>
            </a:r>
          </a:p>
          <a:p>
            <a:r>
              <a:rPr lang="en-US" dirty="0"/>
              <a:t>4 based on reactor condition models</a:t>
            </a:r>
          </a:p>
          <a:p>
            <a:r>
              <a:rPr lang="en-US" b="0" dirty="0"/>
              <a:t>5 based on nuclide measurements</a:t>
            </a: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3"/>
          <a:srcRect r="57528"/>
          <a:stretch/>
        </p:blipFill>
        <p:spPr>
          <a:xfrm>
            <a:off x="228600"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3"/>
          <a:srcRect l="1890" t="24419" r="95510" b="68413"/>
          <a:stretch/>
        </p:blipFill>
        <p:spPr>
          <a:xfrm>
            <a:off x="394855" y="2368550"/>
            <a:ext cx="228601" cy="381000"/>
          </a:xfrm>
          <a:prstGeom prst="rect">
            <a:avLst/>
          </a:prstGeom>
        </p:spPr>
      </p:pic>
    </p:spTree>
    <p:extLst>
      <p:ext uri="{BB962C8B-B14F-4D97-AF65-F5344CB8AC3E}">
        <p14:creationId xmlns:p14="http://schemas.microsoft.com/office/powerpoint/2010/main" val="839455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sequence of discrete puffs is used to model the plume</a:t>
            </a:r>
          </a:p>
        </p:txBody>
      </p:sp>
      <p:pic>
        <p:nvPicPr>
          <p:cNvPr id="3" name="Picture 2" descr="Puff Movement.WMF"/>
          <p:cNvPicPr>
            <a:picLocks noChangeAspect="1"/>
          </p:cNvPicPr>
          <p:nvPr/>
        </p:nvPicPr>
        <p:blipFill>
          <a:blip r:embed="rId2" cstate="print"/>
          <a:stretch>
            <a:fillRect/>
          </a:stretch>
        </p:blipFill>
        <p:spPr>
          <a:xfrm>
            <a:off x="1981200" y="1524000"/>
            <a:ext cx="4278938" cy="4466460"/>
          </a:xfrm>
          <a:prstGeom prst="rect">
            <a:avLst/>
          </a:prstGeom>
        </p:spPr>
      </p:pic>
      <p:sp>
        <p:nvSpPr>
          <p:cNvPr id="4" name="TextBox 3"/>
          <p:cNvSpPr txBox="1"/>
          <p:nvPr/>
        </p:nvSpPr>
        <p:spPr>
          <a:xfrm>
            <a:off x="6705600" y="2233736"/>
            <a:ext cx="5181600" cy="2677656"/>
          </a:xfrm>
          <a:prstGeom prst="rect">
            <a:avLst/>
          </a:prstGeom>
          <a:noFill/>
        </p:spPr>
        <p:txBody>
          <a:bodyPr wrap="square" rtlCol="0">
            <a:spAutoFit/>
          </a:bodyPr>
          <a:lstStyle/>
          <a:p>
            <a:r>
              <a:rPr lang="en-US" sz="2400" b="1" dirty="0">
                <a:solidFill>
                  <a:prstClr val="black"/>
                </a:solidFill>
              </a:rPr>
              <a:t>Puff centers move with the wind.</a:t>
            </a:r>
          </a:p>
          <a:p>
            <a:endParaRPr lang="en-US" sz="2400" b="1" dirty="0">
              <a:solidFill>
                <a:prstClr val="black"/>
              </a:solidFill>
            </a:endParaRPr>
          </a:p>
          <a:p>
            <a:r>
              <a:rPr lang="en-US" sz="2400" b="1" dirty="0">
                <a:solidFill>
                  <a:prstClr val="black"/>
                </a:solidFill>
              </a:rPr>
              <a:t>Puffs grow larger as time passes.</a:t>
            </a:r>
          </a:p>
          <a:p>
            <a:endParaRPr lang="en-US" sz="2400" b="1" dirty="0">
              <a:solidFill>
                <a:prstClr val="black"/>
              </a:solidFill>
            </a:endParaRPr>
          </a:p>
          <a:p>
            <a:r>
              <a:rPr lang="en-US" sz="2400" b="1" dirty="0">
                <a:solidFill>
                  <a:prstClr val="black"/>
                </a:solidFill>
              </a:rPr>
              <a:t>Each puff represents 5 minutes of release. That is, 12 puffs would be released each hour of the release.</a:t>
            </a:r>
          </a:p>
        </p:txBody>
      </p:sp>
    </p:spTree>
    <p:extLst>
      <p:ext uri="{BB962C8B-B14F-4D97-AF65-F5344CB8AC3E}">
        <p14:creationId xmlns:p14="http://schemas.microsoft.com/office/powerpoint/2010/main" val="2830094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06A2-C292-021A-BA63-A1370AF4AF28}"/>
              </a:ext>
            </a:extLst>
          </p:cNvPr>
          <p:cNvSpPr>
            <a:spLocks noGrp="1"/>
          </p:cNvSpPr>
          <p:nvPr>
            <p:ph type="title"/>
          </p:nvPr>
        </p:nvSpPr>
        <p:spPr/>
        <p:txBody>
          <a:bodyPr/>
          <a:lstStyle/>
          <a:p>
            <a:r>
              <a:rPr lang="en-US" dirty="0"/>
              <a:t>Visualizing puff movement and growth</a:t>
            </a:r>
          </a:p>
        </p:txBody>
      </p:sp>
      <p:sp>
        <p:nvSpPr>
          <p:cNvPr id="24" name="TextBox 23">
            <a:extLst>
              <a:ext uri="{FF2B5EF4-FFF2-40B4-BE49-F238E27FC236}">
                <a16:creationId xmlns:a16="http://schemas.microsoft.com/office/drawing/2014/main" id="{F2A60947-36B2-A3F4-5134-31987EF92859}"/>
              </a:ext>
            </a:extLst>
          </p:cNvPr>
          <p:cNvSpPr txBox="1"/>
          <p:nvPr/>
        </p:nvSpPr>
        <p:spPr>
          <a:xfrm>
            <a:off x="153521" y="1984840"/>
            <a:ext cx="3054350" cy="830997"/>
          </a:xfrm>
          <a:prstGeom prst="rect">
            <a:avLst/>
          </a:prstGeom>
          <a:noFill/>
        </p:spPr>
        <p:txBody>
          <a:bodyPr wrap="square">
            <a:spAutoFit/>
          </a:bodyPr>
          <a:lstStyle/>
          <a:p>
            <a:pPr algn="ctr"/>
            <a:r>
              <a:rPr lang="en-US" sz="2400" dirty="0"/>
              <a:t>Single Puff, </a:t>
            </a:r>
            <a:br>
              <a:rPr lang="en-US" sz="2400" dirty="0"/>
            </a:br>
            <a:r>
              <a:rPr lang="en-US" sz="2400" dirty="0"/>
              <a:t>Simple Winds</a:t>
            </a:r>
          </a:p>
        </p:txBody>
      </p:sp>
      <p:pic>
        <p:nvPicPr>
          <p:cNvPr id="3" name="Content Placeholder 15" descr="Chart&#10;&#10;Description automatically generated">
            <a:extLst>
              <a:ext uri="{FF2B5EF4-FFF2-40B4-BE49-F238E27FC236}">
                <a16:creationId xmlns:a16="http://schemas.microsoft.com/office/drawing/2014/main" id="{D82D763D-41FE-EFCE-A1FD-7650DE1466AA}"/>
              </a:ext>
            </a:extLst>
          </p:cNvPr>
          <p:cNvPicPr>
            <a:picLocks noChangeAspect="1"/>
          </p:cNvPicPr>
          <p:nvPr/>
        </p:nvPicPr>
        <p:blipFill rotWithShape="1">
          <a:blip r:embed="rId3">
            <a:extLst>
              <a:ext uri="{28A0092B-C50C-407E-A947-70E740481C1C}">
                <a14:useLocalDpi xmlns:a14="http://schemas.microsoft.com/office/drawing/2010/main" val="0"/>
              </a:ext>
            </a:extLst>
          </a:blip>
          <a:srcRect l="23143" t="24026" r="22860" b="23905"/>
          <a:stretch/>
        </p:blipFill>
        <p:spPr>
          <a:xfrm>
            <a:off x="117751" y="2895600"/>
            <a:ext cx="2954717" cy="2849193"/>
          </a:xfrm>
          <a:prstGeom prst="rect">
            <a:avLst/>
          </a:prstGeom>
          <a:ln>
            <a:solidFill>
              <a:schemeClr val="tx1"/>
            </a:solidFill>
          </a:ln>
          <a:effectLst>
            <a:outerShdw blurRad="50800" dist="38100" dir="2700000" algn="tl" rotWithShape="0">
              <a:prstClr val="black">
                <a:alpha val="40000"/>
              </a:prstClr>
            </a:outerShdw>
          </a:effectLst>
        </p:spPr>
      </p:pic>
      <p:pic>
        <p:nvPicPr>
          <p:cNvPr id="4" name="Content Placeholder 12" descr="Surface chart&#10;&#10;Description automatically generated with low confidence">
            <a:extLst>
              <a:ext uri="{FF2B5EF4-FFF2-40B4-BE49-F238E27FC236}">
                <a16:creationId xmlns:a16="http://schemas.microsoft.com/office/drawing/2014/main" id="{416E4E1D-6194-84D2-D3F0-4C5CAF9B0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871" y="2881450"/>
            <a:ext cx="2890838" cy="2890838"/>
          </a:xfrm>
          <a:prstGeom prst="rect">
            <a:avLst/>
          </a:prstGeom>
          <a:ln>
            <a:solidFill>
              <a:schemeClr val="tx1"/>
            </a:solidFill>
          </a:ln>
          <a:effectLst>
            <a:outerShdw blurRad="50800" dist="38100" dir="2700000" algn="tl" rotWithShape="0">
              <a:prstClr val="black">
                <a:alpha val="40000"/>
              </a:prstClr>
            </a:outerShdw>
          </a:effectLst>
        </p:spPr>
      </p:pic>
      <p:pic>
        <p:nvPicPr>
          <p:cNvPr id="5" name="Content Placeholder 15" descr="Shape&#10;&#10;Description automatically generated">
            <a:extLst>
              <a:ext uri="{FF2B5EF4-FFF2-40B4-BE49-F238E27FC236}">
                <a16:creationId xmlns:a16="http://schemas.microsoft.com/office/drawing/2014/main" id="{83C065BA-56B6-1AE2-F252-24D2536D8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412" y="2895600"/>
            <a:ext cx="2890838" cy="2890838"/>
          </a:xfrm>
          <a:prstGeom prst="rect">
            <a:avLst/>
          </a:prstGeom>
          <a:ln>
            <a:solidFill>
              <a:schemeClr val="tx1"/>
            </a:solidFill>
          </a:ln>
          <a:effectLst>
            <a:outerShdw blurRad="50800" dist="38100" dir="2700000" algn="tl" rotWithShape="0">
              <a:prstClr val="black">
                <a:alpha val="40000"/>
              </a:prstClr>
            </a:outerShdw>
          </a:effectLst>
        </p:spPr>
      </p:pic>
      <p:pic>
        <p:nvPicPr>
          <p:cNvPr id="6" name="Content Placeholder 11" descr="A picture containing surface chart&#10;&#10;Description automatically generated">
            <a:extLst>
              <a:ext uri="{FF2B5EF4-FFF2-40B4-BE49-F238E27FC236}">
                <a16:creationId xmlns:a16="http://schemas.microsoft.com/office/drawing/2014/main" id="{4DD90D54-EC20-FC47-BA87-0D62D3A747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0719" y="2895600"/>
            <a:ext cx="2890838" cy="2890838"/>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E48EF28-6B43-6E19-7005-AC1D7E3792EA}"/>
              </a:ext>
            </a:extLst>
          </p:cNvPr>
          <p:cNvSpPr txBox="1"/>
          <p:nvPr/>
        </p:nvSpPr>
        <p:spPr>
          <a:xfrm>
            <a:off x="3085168"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varying winds</a:t>
            </a:r>
          </a:p>
        </p:txBody>
      </p:sp>
      <p:sp>
        <p:nvSpPr>
          <p:cNvPr id="8" name="TextBox 7">
            <a:extLst>
              <a:ext uri="{FF2B5EF4-FFF2-40B4-BE49-F238E27FC236}">
                <a16:creationId xmlns:a16="http://schemas.microsoft.com/office/drawing/2014/main" id="{49BEB07B-A2C1-2C97-6437-92B4C8C3FCB9}"/>
              </a:ext>
            </a:extLst>
          </p:cNvPr>
          <p:cNvSpPr txBox="1"/>
          <p:nvPr/>
        </p:nvSpPr>
        <p:spPr>
          <a:xfrm>
            <a:off x="6098709"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Calm Winds</a:t>
            </a:r>
          </a:p>
        </p:txBody>
      </p:sp>
      <p:sp>
        <p:nvSpPr>
          <p:cNvPr id="9" name="TextBox 8">
            <a:extLst>
              <a:ext uri="{FF2B5EF4-FFF2-40B4-BE49-F238E27FC236}">
                <a16:creationId xmlns:a16="http://schemas.microsoft.com/office/drawing/2014/main" id="{24DD96D3-D7DA-9FCB-73AD-255BE35F919D}"/>
              </a:ext>
            </a:extLst>
          </p:cNvPr>
          <p:cNvSpPr txBox="1"/>
          <p:nvPr/>
        </p:nvSpPr>
        <p:spPr>
          <a:xfrm>
            <a:off x="9112250" y="1981200"/>
            <a:ext cx="3054350" cy="830997"/>
          </a:xfrm>
          <a:prstGeom prst="rect">
            <a:avLst/>
          </a:prstGeom>
          <a:noFill/>
        </p:spPr>
        <p:txBody>
          <a:bodyPr wrap="square">
            <a:spAutoFit/>
          </a:bodyPr>
          <a:lstStyle/>
          <a:p>
            <a:pPr algn="ctr"/>
            <a:r>
              <a:rPr lang="en-US" sz="2400" dirty="0"/>
              <a:t>Multiple Puffs, </a:t>
            </a:r>
            <a:br>
              <a:rPr lang="en-US" sz="2400" dirty="0"/>
            </a:br>
            <a:r>
              <a:rPr lang="en-US" sz="2400" dirty="0"/>
              <a:t>Actual Weather</a:t>
            </a:r>
          </a:p>
        </p:txBody>
      </p:sp>
      <p:sp>
        <p:nvSpPr>
          <p:cNvPr id="11" name="TextBox 10">
            <a:extLst>
              <a:ext uri="{FF2B5EF4-FFF2-40B4-BE49-F238E27FC236}">
                <a16:creationId xmlns:a16="http://schemas.microsoft.com/office/drawing/2014/main" id="{EE28515D-44E5-B596-AB7F-5C2A32C7C6C8}"/>
              </a:ext>
            </a:extLst>
          </p:cNvPr>
          <p:cNvSpPr txBox="1"/>
          <p:nvPr/>
        </p:nvSpPr>
        <p:spPr>
          <a:xfrm>
            <a:off x="8686800" y="6214030"/>
            <a:ext cx="3054350" cy="369332"/>
          </a:xfrm>
          <a:prstGeom prst="rect">
            <a:avLst/>
          </a:prstGeom>
          <a:noFill/>
        </p:spPr>
        <p:txBody>
          <a:bodyPr wrap="square">
            <a:spAutoFit/>
          </a:bodyPr>
          <a:lstStyle/>
          <a:p>
            <a:pPr algn="ctr"/>
            <a:r>
              <a:rPr lang="en-US" dirty="0">
                <a:hlinkClick r:id="rId7"/>
              </a:rPr>
              <a:t>Puff Visualization Videos</a:t>
            </a:r>
            <a:endParaRPr lang="en-US" dirty="0"/>
          </a:p>
        </p:txBody>
      </p:sp>
    </p:spTree>
    <p:extLst>
      <p:ext uri="{BB962C8B-B14F-4D97-AF65-F5344CB8AC3E}">
        <p14:creationId xmlns:p14="http://schemas.microsoft.com/office/powerpoint/2010/main" val="347632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C5E12C-4B1D-4FCE-A18D-65CCFDBB99B7}"/>
              </a:ext>
            </a:extLst>
          </p:cNvPr>
          <p:cNvPicPr>
            <a:picLocks noChangeAspect="1"/>
          </p:cNvPicPr>
          <p:nvPr/>
        </p:nvPicPr>
        <p:blipFill rotWithShape="1">
          <a:blip r:embed="rId3"/>
          <a:srcRect r="55036"/>
          <a:stretch/>
        </p:blipFill>
        <p:spPr>
          <a:xfrm>
            <a:off x="586154" y="1676400"/>
            <a:ext cx="2895600" cy="4491326"/>
          </a:xfrm>
          <a:prstGeom prst="rect">
            <a:avLst/>
          </a:prstGeom>
        </p:spPr>
      </p:pic>
      <p:sp>
        <p:nvSpPr>
          <p:cNvPr id="2" name="Title 1"/>
          <p:cNvSpPr>
            <a:spLocks noGrp="1"/>
          </p:cNvSpPr>
          <p:nvPr>
            <p:ph type="title"/>
          </p:nvPr>
        </p:nvSpPr>
        <p:spPr/>
        <p:txBody>
          <a:bodyPr/>
          <a:lstStyle/>
          <a:p>
            <a:r>
              <a:rPr lang="en-US" dirty="0"/>
              <a:t>Atmospheric Models also need a few additional parameters </a:t>
            </a:r>
          </a:p>
        </p:txBody>
      </p:sp>
      <p:sp>
        <p:nvSpPr>
          <p:cNvPr id="4" name="Content Placeholder 3"/>
          <p:cNvSpPr>
            <a:spLocks noGrp="1"/>
          </p:cNvSpPr>
          <p:nvPr>
            <p:ph idx="1"/>
          </p:nvPr>
        </p:nvSpPr>
        <p:spPr>
          <a:xfrm>
            <a:off x="3810000" y="1600200"/>
            <a:ext cx="7772400" cy="4953000"/>
          </a:xfrm>
        </p:spPr>
        <p:txBody>
          <a:bodyPr/>
          <a:lstStyle/>
          <a:p>
            <a:pPr marL="0" indent="0">
              <a:buNone/>
            </a:pPr>
            <a:r>
              <a:rPr lang="en-US" b="0" dirty="0"/>
              <a:t>In the Calculation Settings:</a:t>
            </a:r>
          </a:p>
          <a:p>
            <a:pPr lvl="1"/>
            <a:r>
              <a:rPr lang="en-US" b="0" dirty="0"/>
              <a:t>Calculation Distance</a:t>
            </a:r>
          </a:p>
          <a:p>
            <a:pPr lvl="2"/>
            <a:r>
              <a:rPr lang="en-US" b="0" dirty="0"/>
              <a:t>Start with shorter distances; they provide higher resolution</a:t>
            </a:r>
          </a:p>
          <a:p>
            <a:pPr lvl="1"/>
            <a:r>
              <a:rPr lang="en-US" b="0" dirty="0"/>
              <a:t>Calculation Duration</a:t>
            </a:r>
          </a:p>
          <a:p>
            <a:pPr lvl="2"/>
            <a:r>
              <a:rPr lang="en-US" b="0" dirty="0"/>
              <a:t>Must be long enough to account for plume travel time</a:t>
            </a:r>
          </a:p>
          <a:p>
            <a:endParaRPr lang="en-US" b="0" dirty="0"/>
          </a:p>
        </p:txBody>
      </p:sp>
    </p:spTree>
    <p:extLst>
      <p:ext uri="{BB962C8B-B14F-4D97-AF65-F5344CB8AC3E}">
        <p14:creationId xmlns:p14="http://schemas.microsoft.com/office/powerpoint/2010/main" val="1177430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
        <p:nvSpPr>
          <p:cNvPr id="3" name="Rectangle 2">
            <a:extLst>
              <a:ext uri="{FF2B5EF4-FFF2-40B4-BE49-F238E27FC236}">
                <a16:creationId xmlns:a16="http://schemas.microsoft.com/office/drawing/2014/main" id="{22CBEDE3-AF63-741D-B569-2E62B8768E49}"/>
              </a:ext>
            </a:extLst>
          </p:cNvPr>
          <p:cNvSpPr/>
          <p:nvPr/>
        </p:nvSpPr>
        <p:spPr>
          <a:xfrm>
            <a:off x="381000" y="1965011"/>
            <a:ext cx="11196596" cy="163129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FAE5F7-1DAA-5B49-03E2-3F9C039C748C}"/>
              </a:ext>
            </a:extLst>
          </p:cNvPr>
          <p:cNvSpPr/>
          <p:nvPr/>
        </p:nvSpPr>
        <p:spPr>
          <a:xfrm>
            <a:off x="381000" y="3641394"/>
            <a:ext cx="11196596" cy="155750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689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C5E12C-4B1D-4FCE-A18D-65CCFDBB99B7}"/>
              </a:ext>
            </a:extLst>
          </p:cNvPr>
          <p:cNvPicPr>
            <a:picLocks noChangeAspect="1"/>
          </p:cNvPicPr>
          <p:nvPr/>
        </p:nvPicPr>
        <p:blipFill rotWithShape="1">
          <a:blip r:embed="rId3"/>
          <a:srcRect r="55036"/>
          <a:stretch/>
        </p:blipFill>
        <p:spPr>
          <a:xfrm>
            <a:off x="586154" y="1676400"/>
            <a:ext cx="2895600" cy="4491326"/>
          </a:xfrm>
          <a:prstGeom prst="rect">
            <a:avLst/>
          </a:prstGeom>
        </p:spPr>
      </p:pic>
      <p:sp>
        <p:nvSpPr>
          <p:cNvPr id="2" name="Title 1"/>
          <p:cNvSpPr>
            <a:spLocks noGrp="1"/>
          </p:cNvSpPr>
          <p:nvPr>
            <p:ph type="title"/>
          </p:nvPr>
        </p:nvSpPr>
        <p:spPr/>
        <p:txBody>
          <a:bodyPr/>
          <a:lstStyle/>
          <a:p>
            <a:r>
              <a:rPr lang="en-US" dirty="0"/>
              <a:t>Dose Models only take 1 user input</a:t>
            </a:r>
          </a:p>
        </p:txBody>
      </p:sp>
      <p:sp>
        <p:nvSpPr>
          <p:cNvPr id="4" name="Content Placeholder 3"/>
          <p:cNvSpPr>
            <a:spLocks noGrp="1"/>
          </p:cNvSpPr>
          <p:nvPr>
            <p:ph idx="1"/>
          </p:nvPr>
        </p:nvSpPr>
        <p:spPr>
          <a:xfrm>
            <a:off x="3810000" y="2514600"/>
            <a:ext cx="7772400" cy="4038600"/>
          </a:xfrm>
        </p:spPr>
        <p:txBody>
          <a:bodyPr/>
          <a:lstStyle/>
          <a:p>
            <a:pPr marL="0" indent="0">
              <a:buNone/>
            </a:pPr>
            <a:r>
              <a:rPr lang="en-US" b="0" dirty="0"/>
              <a:t>In the Calculation Settings there are options for the dose coefficients to be used by dose models:</a:t>
            </a:r>
          </a:p>
          <a:p>
            <a:pPr marL="0" indent="0">
              <a:buNone/>
            </a:pPr>
            <a:endParaRPr lang="en-US" b="0" dirty="0"/>
          </a:p>
          <a:p>
            <a:pPr marL="914400" lvl="2" indent="0">
              <a:buNone/>
            </a:pPr>
            <a:r>
              <a:rPr lang="en-US" sz="2800" b="0" dirty="0"/>
              <a:t>ICRP 23/30  or  IRCP 60/72</a:t>
            </a:r>
          </a:p>
          <a:p>
            <a:endParaRPr lang="en-US" b="0" dirty="0"/>
          </a:p>
        </p:txBody>
      </p:sp>
      <p:sp>
        <p:nvSpPr>
          <p:cNvPr id="3" name="Rectangle 2">
            <a:extLst>
              <a:ext uri="{FF2B5EF4-FFF2-40B4-BE49-F238E27FC236}">
                <a16:creationId xmlns:a16="http://schemas.microsoft.com/office/drawing/2014/main" id="{6BD8744E-B325-DEA7-8666-D74C83979A11}"/>
              </a:ext>
            </a:extLst>
          </p:cNvPr>
          <p:cNvSpPr/>
          <p:nvPr/>
        </p:nvSpPr>
        <p:spPr>
          <a:xfrm>
            <a:off x="415112" y="1565031"/>
            <a:ext cx="3066642" cy="3616569"/>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81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0763BF-CE67-2ECA-CEBC-E1A4E77E88FA}"/>
              </a:ext>
            </a:extLst>
          </p:cNvPr>
          <p:cNvSpPr>
            <a:spLocks noGrp="1"/>
          </p:cNvSpPr>
          <p:nvPr>
            <p:ph type="title"/>
          </p:nvPr>
        </p:nvSpPr>
        <p:spPr/>
        <p:txBody>
          <a:bodyPr/>
          <a:lstStyle/>
          <a:p>
            <a:r>
              <a:rPr lang="en-US" dirty="0"/>
              <a:t>Dose model details</a:t>
            </a:r>
          </a:p>
        </p:txBody>
      </p:sp>
      <p:sp>
        <p:nvSpPr>
          <p:cNvPr id="4" name="Content Placeholder 3">
            <a:extLst>
              <a:ext uri="{FF2B5EF4-FFF2-40B4-BE49-F238E27FC236}">
                <a16:creationId xmlns:a16="http://schemas.microsoft.com/office/drawing/2014/main" id="{E97C7AF3-214A-32D2-4B8F-5F08A2EFDF88}"/>
              </a:ext>
            </a:extLst>
          </p:cNvPr>
          <p:cNvSpPr>
            <a:spLocks noGrp="1"/>
          </p:cNvSpPr>
          <p:nvPr>
            <p:ph idx="1"/>
          </p:nvPr>
        </p:nvSpPr>
        <p:spPr/>
        <p:txBody>
          <a:bodyPr>
            <a:normAutofit lnSpcReduction="10000"/>
          </a:bodyPr>
          <a:lstStyle/>
          <a:p>
            <a:r>
              <a:rPr lang="en-US" dirty="0"/>
              <a:t>Based on ICRP methods</a:t>
            </a:r>
          </a:p>
          <a:p>
            <a:pPr lvl="1"/>
            <a:r>
              <a:rPr lang="en-US" dirty="0"/>
              <a:t>TEDE = </a:t>
            </a:r>
            <a:r>
              <a:rPr lang="en-US" dirty="0" err="1"/>
              <a:t>cloudshine</a:t>
            </a:r>
            <a:r>
              <a:rPr lang="en-US" dirty="0"/>
              <a:t> + inhalation + 4-day </a:t>
            </a:r>
            <a:r>
              <a:rPr lang="en-US" dirty="0" err="1"/>
              <a:t>groundshine</a:t>
            </a:r>
            <a:endParaRPr lang="en-US" dirty="0"/>
          </a:p>
          <a:p>
            <a:pPr lvl="1"/>
            <a:r>
              <a:rPr lang="en-US" dirty="0"/>
              <a:t>Reference man standing outside unshielded for 4 days</a:t>
            </a:r>
          </a:p>
          <a:p>
            <a:pPr lvl="1"/>
            <a:r>
              <a:rPr lang="en-US" dirty="0"/>
              <a:t>Remainder of RASCAL calc duration counts out to 4 days</a:t>
            </a:r>
          </a:p>
          <a:p>
            <a:pPr lvl="2"/>
            <a:r>
              <a:rPr lang="en-US" dirty="0"/>
              <a:t>No difference in results if plume has already passed</a:t>
            </a:r>
          </a:p>
          <a:p>
            <a:r>
              <a:rPr lang="en-US" dirty="0"/>
              <a:t>PAG assumptions</a:t>
            </a:r>
          </a:p>
          <a:p>
            <a:pPr lvl="1"/>
            <a:r>
              <a:rPr lang="en-US" dirty="0"/>
              <a:t>Avoidable dose</a:t>
            </a:r>
          </a:p>
          <a:p>
            <a:r>
              <a:rPr lang="en-US" dirty="0"/>
              <a:t>Intermediate phase based on projected ground deposition</a:t>
            </a:r>
          </a:p>
          <a:p>
            <a:pPr lvl="1"/>
            <a:r>
              <a:rPr lang="en-US" dirty="0"/>
              <a:t>If you have field measurement data, use that instead</a:t>
            </a:r>
          </a:p>
          <a:p>
            <a:r>
              <a:rPr lang="en-US" dirty="0"/>
              <a:t>RASCAL does not account for background</a:t>
            </a:r>
          </a:p>
          <a:p>
            <a:endParaRPr lang="en-US" dirty="0"/>
          </a:p>
        </p:txBody>
      </p:sp>
    </p:spTree>
    <p:extLst>
      <p:ext uri="{BB962C8B-B14F-4D97-AF65-F5344CB8AC3E}">
        <p14:creationId xmlns:p14="http://schemas.microsoft.com/office/powerpoint/2010/main" val="20914780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1757589" y="63373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52600" y="36957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3000" y="274638"/>
            <a:ext cx="9067800" cy="1143000"/>
          </a:xfrm>
        </p:spPr>
        <p:txBody>
          <a:bodyPr>
            <a:normAutofit/>
          </a:bodyPr>
          <a:lstStyle/>
          <a:p>
            <a:r>
              <a:rPr lang="en-US" b="1" dirty="0"/>
              <a:t>Set calculation duration to allow for trailing plume edge to reach set distance</a:t>
            </a:r>
          </a:p>
        </p:txBody>
      </p:sp>
      <p:sp>
        <p:nvSpPr>
          <p:cNvPr id="8" name="Can 7"/>
          <p:cNvSpPr/>
          <p:nvPr/>
        </p:nvSpPr>
        <p:spPr>
          <a:xfrm>
            <a:off x="1931898" y="2074494"/>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9" name="Cube 8"/>
          <p:cNvSpPr/>
          <p:nvPr/>
        </p:nvSpPr>
        <p:spPr>
          <a:xfrm>
            <a:off x="2399663" y="2383069"/>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cxnSp>
        <p:nvCxnSpPr>
          <p:cNvPr id="21" name="Straight Arrow Connector 20"/>
          <p:cNvCxnSpPr/>
          <p:nvPr/>
        </p:nvCxnSpPr>
        <p:spPr>
          <a:xfrm flipV="1">
            <a:off x="7040789" y="2062833"/>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59500" y="2832255"/>
            <a:ext cx="2362200" cy="646331"/>
          </a:xfrm>
          <a:prstGeom prst="rect">
            <a:avLst/>
          </a:prstGeom>
          <a:noFill/>
        </p:spPr>
        <p:txBody>
          <a:bodyPr wrap="square" rtlCol="0">
            <a:spAutoFit/>
          </a:bodyPr>
          <a:lstStyle/>
          <a:p>
            <a:r>
              <a:rPr lang="en-US" dirty="0"/>
              <a:t>Leading Edge, released at t=0.</a:t>
            </a:r>
          </a:p>
        </p:txBody>
      </p:sp>
      <p:cxnSp>
        <p:nvCxnSpPr>
          <p:cNvPr id="25" name="Straight Arrow Connector 24"/>
          <p:cNvCxnSpPr/>
          <p:nvPr/>
        </p:nvCxnSpPr>
        <p:spPr>
          <a:xfrm flipV="1">
            <a:off x="3446121" y="2202192"/>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37380" y="2904996"/>
            <a:ext cx="2377621" cy="646331"/>
          </a:xfrm>
          <a:prstGeom prst="rect">
            <a:avLst/>
          </a:prstGeom>
          <a:noFill/>
        </p:spPr>
        <p:txBody>
          <a:bodyPr wrap="square" rtlCol="0">
            <a:spAutoFit/>
          </a:bodyPr>
          <a:lstStyle/>
          <a:p>
            <a:r>
              <a:rPr lang="en-US" dirty="0"/>
              <a:t>Trailing edge, released at  t=8.</a:t>
            </a:r>
          </a:p>
        </p:txBody>
      </p:sp>
      <p:sp>
        <p:nvSpPr>
          <p:cNvPr id="28" name="Cloud 27"/>
          <p:cNvSpPr/>
          <p:nvPr/>
        </p:nvSpPr>
        <p:spPr>
          <a:xfrm>
            <a:off x="3380469" y="1546932"/>
            <a:ext cx="3629932" cy="696101"/>
          </a:xfrm>
          <a:prstGeom prst="cloud">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9" name="Can 28"/>
          <p:cNvSpPr/>
          <p:nvPr/>
        </p:nvSpPr>
        <p:spPr>
          <a:xfrm>
            <a:off x="2023519" y="4713785"/>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0" name="Cube 29"/>
          <p:cNvSpPr/>
          <p:nvPr/>
        </p:nvSpPr>
        <p:spPr>
          <a:xfrm>
            <a:off x="2491284" y="5022360"/>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cxnSp>
        <p:nvCxnSpPr>
          <p:cNvPr id="33" name="Straight Arrow Connector 32"/>
          <p:cNvCxnSpPr/>
          <p:nvPr/>
        </p:nvCxnSpPr>
        <p:spPr>
          <a:xfrm flipV="1">
            <a:off x="8517561" y="4706944"/>
            <a:ext cx="0" cy="65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50100" y="5389998"/>
            <a:ext cx="3022600" cy="646331"/>
          </a:xfrm>
          <a:prstGeom prst="rect">
            <a:avLst/>
          </a:prstGeom>
          <a:noFill/>
        </p:spPr>
        <p:txBody>
          <a:bodyPr wrap="square" rtlCol="0">
            <a:spAutoFit/>
          </a:bodyPr>
          <a:lstStyle/>
          <a:p>
            <a:r>
              <a:rPr lang="en-US" dirty="0"/>
              <a:t>Wind speed determines when trailing edge reaches 10 miles</a:t>
            </a:r>
          </a:p>
        </p:txBody>
      </p:sp>
      <p:sp>
        <p:nvSpPr>
          <p:cNvPr id="40" name="Freeform 39"/>
          <p:cNvSpPr/>
          <p:nvPr/>
        </p:nvSpPr>
        <p:spPr>
          <a:xfrm>
            <a:off x="8545160" y="4178794"/>
            <a:ext cx="2122840" cy="690855"/>
          </a:xfrm>
          <a:custGeom>
            <a:avLst/>
            <a:gdLst>
              <a:gd name="connsiteX0" fmla="*/ 2122840 w 2122840"/>
              <a:gd name="connsiteY0" fmla="*/ 0 h 690855"/>
              <a:gd name="connsiteX1" fmla="*/ 2122840 w 2122840"/>
              <a:gd name="connsiteY1" fmla="*/ 673585 h 690855"/>
              <a:gd name="connsiteX2" fmla="*/ 1991722 w 2122840"/>
              <a:gd name="connsiteY2" fmla="*/ 686757 h 690855"/>
              <a:gd name="connsiteX3" fmla="*/ 1387826 w 2122840"/>
              <a:gd name="connsiteY3" fmla="*/ 624881 h 690855"/>
              <a:gd name="connsiteX4" fmla="*/ 490762 w 2122840"/>
              <a:gd name="connsiteY4" fmla="*/ 563746 h 690855"/>
              <a:gd name="connsiteX5" fmla="*/ 96343 w 2122840"/>
              <a:gd name="connsiteY5" fmla="*/ 495716 h 690855"/>
              <a:gd name="connsiteX6" fmla="*/ 180622 w 2122840"/>
              <a:gd name="connsiteY6" fmla="*/ 403885 h 690855"/>
              <a:gd name="connsiteX7" fmla="*/ 2654 w 2122840"/>
              <a:gd name="connsiteY7" fmla="*/ 309670 h 690855"/>
              <a:gd name="connsiteX8" fmla="*/ 327668 w 2122840"/>
              <a:gd name="connsiteY8" fmla="*/ 225928 h 690855"/>
              <a:gd name="connsiteX9" fmla="*/ 330776 w 2122840"/>
              <a:gd name="connsiteY9" fmla="*/ 223721 h 690855"/>
              <a:gd name="connsiteX10" fmla="*/ 475554 w 2122840"/>
              <a:gd name="connsiteY10" fmla="*/ 103466 h 690855"/>
              <a:gd name="connsiteX11" fmla="*/ 1179861 w 2122840"/>
              <a:gd name="connsiteY11" fmla="*/ 75992 h 690855"/>
              <a:gd name="connsiteX12" fmla="*/ 1180018 w 2122840"/>
              <a:gd name="connsiteY12" fmla="*/ 75946 h 690855"/>
              <a:gd name="connsiteX13" fmla="*/ 1320084 w 2122840"/>
              <a:gd name="connsiteY13" fmla="*/ 34626 h 690855"/>
              <a:gd name="connsiteX14" fmla="*/ 1889966 w 2122840"/>
              <a:gd name="connsiteY14" fmla="*/ 47472 h 690855"/>
              <a:gd name="connsiteX15" fmla="*/ 1892497 w 2122840"/>
              <a:gd name="connsiteY15" fmla="*/ 46694 h 690855"/>
              <a:gd name="connsiteX16" fmla="*/ 2003738 w 2122840"/>
              <a:gd name="connsiteY16" fmla="*/ 12519 h 69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2840" h="690855">
                <a:moveTo>
                  <a:pt x="2122840" y="0"/>
                </a:moveTo>
                <a:lnTo>
                  <a:pt x="2122840" y="673585"/>
                </a:lnTo>
                <a:lnTo>
                  <a:pt x="1991722" y="686757"/>
                </a:lnTo>
                <a:cubicBezTo>
                  <a:pt x="1760818" y="701243"/>
                  <a:pt x="1519831" y="676557"/>
                  <a:pt x="1387826" y="624881"/>
                </a:cubicBezTo>
                <a:cubicBezTo>
                  <a:pt x="1076257" y="673930"/>
                  <a:pt x="671587" y="646360"/>
                  <a:pt x="490762" y="563746"/>
                </a:cubicBezTo>
                <a:cubicBezTo>
                  <a:pt x="313131" y="569177"/>
                  <a:pt x="146339" y="540414"/>
                  <a:pt x="96343" y="495716"/>
                </a:cubicBezTo>
                <a:cubicBezTo>
                  <a:pt x="60128" y="463376"/>
                  <a:pt x="92142" y="428474"/>
                  <a:pt x="180622" y="403885"/>
                </a:cubicBezTo>
                <a:cubicBezTo>
                  <a:pt x="55087" y="384597"/>
                  <a:pt x="-14824" y="347585"/>
                  <a:pt x="2654" y="309670"/>
                </a:cubicBezTo>
                <a:cubicBezTo>
                  <a:pt x="23157" y="265277"/>
                  <a:pt x="158103" y="230504"/>
                  <a:pt x="327668" y="225928"/>
                </a:cubicBezTo>
                <a:cubicBezTo>
                  <a:pt x="328676" y="225187"/>
                  <a:pt x="329768" y="224462"/>
                  <a:pt x="330776" y="223721"/>
                </a:cubicBezTo>
                <a:cubicBezTo>
                  <a:pt x="308005" y="180005"/>
                  <a:pt x="361110" y="135918"/>
                  <a:pt x="475554" y="103466"/>
                </a:cubicBezTo>
                <a:cubicBezTo>
                  <a:pt x="656378" y="52209"/>
                  <a:pt x="949545" y="40785"/>
                  <a:pt x="1179861" y="75992"/>
                </a:cubicBezTo>
                <a:lnTo>
                  <a:pt x="1180018" y="75946"/>
                </a:lnTo>
                <a:lnTo>
                  <a:pt x="1320084" y="34626"/>
                </a:lnTo>
                <a:cubicBezTo>
                  <a:pt x="1489508" y="3998"/>
                  <a:pt x="1729770" y="6261"/>
                  <a:pt x="1889966" y="47472"/>
                </a:cubicBezTo>
                <a:lnTo>
                  <a:pt x="1892497" y="46694"/>
                </a:lnTo>
                <a:lnTo>
                  <a:pt x="2003738" y="12519"/>
                </a:lnTo>
                <a:close/>
              </a:path>
            </a:pathLst>
          </a:cu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noAutofit/>
          </a:bodyPr>
          <a:lstStyle/>
          <a:p>
            <a:endParaRPr lang="en-US"/>
          </a:p>
        </p:txBody>
      </p:sp>
      <p:sp>
        <p:nvSpPr>
          <p:cNvPr id="41" name="TextBox 40"/>
          <p:cNvSpPr txBox="1"/>
          <p:nvPr/>
        </p:nvSpPr>
        <p:spPr>
          <a:xfrm>
            <a:off x="8153400" y="3652217"/>
            <a:ext cx="794542" cy="276999"/>
          </a:xfrm>
          <a:prstGeom prst="rect">
            <a:avLst/>
          </a:prstGeom>
          <a:noFill/>
        </p:spPr>
        <p:txBody>
          <a:bodyPr wrap="square" rtlCol="0">
            <a:spAutoFit/>
          </a:bodyPr>
          <a:lstStyle/>
          <a:p>
            <a:pPr algn="ctr"/>
            <a:r>
              <a:rPr lang="en-US" sz="1200" dirty="0"/>
              <a:t>10 mi</a:t>
            </a:r>
          </a:p>
        </p:txBody>
      </p:sp>
      <p:cxnSp>
        <p:nvCxnSpPr>
          <p:cNvPr id="43" name="Straight Connector 42"/>
          <p:cNvCxnSpPr/>
          <p:nvPr/>
        </p:nvCxnSpPr>
        <p:spPr>
          <a:xfrm>
            <a:off x="8550671" y="3602126"/>
            <a:ext cx="0" cy="10089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53400" y="6286209"/>
            <a:ext cx="794542" cy="276999"/>
          </a:xfrm>
          <a:prstGeom prst="rect">
            <a:avLst/>
          </a:prstGeom>
          <a:noFill/>
        </p:spPr>
        <p:txBody>
          <a:bodyPr wrap="square" rtlCol="0">
            <a:spAutoFit/>
          </a:bodyPr>
          <a:lstStyle/>
          <a:p>
            <a:pPr algn="ctr"/>
            <a:r>
              <a:rPr lang="en-US" sz="1200" dirty="0"/>
              <a:t>10 mi</a:t>
            </a:r>
          </a:p>
        </p:txBody>
      </p:sp>
      <p:cxnSp>
        <p:nvCxnSpPr>
          <p:cNvPr id="45" name="Straight Connector 44"/>
          <p:cNvCxnSpPr/>
          <p:nvPr/>
        </p:nvCxnSpPr>
        <p:spPr>
          <a:xfrm>
            <a:off x="8550671" y="6236118"/>
            <a:ext cx="0" cy="1008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18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471863" y="4942958"/>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15858" y="4899830"/>
            <a:ext cx="794542" cy="276999"/>
          </a:xfrm>
          <a:prstGeom prst="rect">
            <a:avLst/>
          </a:prstGeom>
          <a:noFill/>
        </p:spPr>
        <p:txBody>
          <a:bodyPr wrap="square" rtlCol="0">
            <a:spAutoFit/>
          </a:bodyPr>
          <a:lstStyle/>
          <a:p>
            <a:pPr algn="ctr"/>
            <a:r>
              <a:rPr lang="en-US" sz="1200" dirty="0"/>
              <a:t>10 mi</a:t>
            </a:r>
          </a:p>
        </p:txBody>
      </p:sp>
      <p:cxnSp>
        <p:nvCxnSpPr>
          <p:cNvPr id="29" name="Straight Connector 28"/>
          <p:cNvCxnSpPr/>
          <p:nvPr/>
        </p:nvCxnSpPr>
        <p:spPr>
          <a:xfrm>
            <a:off x="6580868" y="4833967"/>
            <a:ext cx="0" cy="10089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3000" y="274638"/>
            <a:ext cx="9067800" cy="1143000"/>
          </a:xfrm>
        </p:spPr>
        <p:txBody>
          <a:bodyPr/>
          <a:lstStyle/>
          <a:p>
            <a:r>
              <a:rPr lang="en-US" b="1" dirty="0"/>
              <a:t>There is a rule-of-thumb for estimating the calculation duration</a:t>
            </a:r>
          </a:p>
        </p:txBody>
      </p:sp>
      <p:pic>
        <p:nvPicPr>
          <p:cNvPr id="5" name="Picture 4" descr="Calc duration equation.png"/>
          <p:cNvPicPr>
            <a:picLocks noChangeAspect="1"/>
          </p:cNvPicPr>
          <p:nvPr/>
        </p:nvPicPr>
        <p:blipFill rotWithShape="1">
          <a:blip r:embed="rId3" cstate="print"/>
          <a:srcRect r="3164"/>
          <a:stretch/>
        </p:blipFill>
        <p:spPr>
          <a:xfrm>
            <a:off x="1660902" y="1600200"/>
            <a:ext cx="8854698" cy="1158090"/>
          </a:xfrm>
          <a:prstGeom prst="rect">
            <a:avLst/>
          </a:prstGeom>
        </p:spPr>
      </p:pic>
      <p:sp>
        <p:nvSpPr>
          <p:cNvPr id="4" name="TextBox 3"/>
          <p:cNvSpPr txBox="1"/>
          <p:nvPr/>
        </p:nvSpPr>
        <p:spPr>
          <a:xfrm>
            <a:off x="805658" y="5238383"/>
            <a:ext cx="10820400" cy="1354217"/>
          </a:xfrm>
          <a:prstGeom prst="rect">
            <a:avLst/>
          </a:prstGeom>
          <a:noFill/>
        </p:spPr>
        <p:txBody>
          <a:bodyPr wrap="square" rtlCol="0">
            <a:spAutoFit/>
          </a:bodyPr>
          <a:lstStyle/>
          <a:p>
            <a:pPr>
              <a:spcBef>
                <a:spcPts val="600"/>
              </a:spcBef>
            </a:pPr>
            <a:r>
              <a:rPr lang="en-US" sz="2400" dirty="0">
                <a:solidFill>
                  <a:schemeClr val="tx2">
                    <a:lumMod val="60000"/>
                    <a:lumOff val="40000"/>
                  </a:schemeClr>
                </a:solidFill>
              </a:rPr>
              <a:t>For a 7.5 hour release with 2 mph winds, calculate a duration for a 10 mile grid. </a:t>
            </a:r>
          </a:p>
          <a:p>
            <a:pPr>
              <a:spcBef>
                <a:spcPts val="600"/>
              </a:spcBef>
            </a:pPr>
            <a:r>
              <a:rPr lang="en-US" sz="2400" dirty="0">
                <a:solidFill>
                  <a:schemeClr val="tx2">
                    <a:lumMod val="60000"/>
                    <a:lumOff val="40000"/>
                  </a:schemeClr>
                </a:solidFill>
              </a:rPr>
              <a:t>	7.5 hours + (10 miles / 2 mph) = 12.5 hours</a:t>
            </a:r>
          </a:p>
          <a:p>
            <a:pPr>
              <a:spcBef>
                <a:spcPts val="600"/>
              </a:spcBef>
            </a:pPr>
            <a:r>
              <a:rPr lang="en-US" sz="2400" dirty="0">
                <a:solidFill>
                  <a:schemeClr val="tx2">
                    <a:lumMod val="60000"/>
                    <a:lumOff val="40000"/>
                  </a:schemeClr>
                </a:solidFill>
              </a:rPr>
              <a:t>	Add 10% to get 13.75, then round up to the nearest hour (14) </a:t>
            </a:r>
          </a:p>
        </p:txBody>
      </p:sp>
      <p:sp>
        <p:nvSpPr>
          <p:cNvPr id="13" name="Can 12"/>
          <p:cNvSpPr/>
          <p:nvPr/>
        </p:nvSpPr>
        <p:spPr>
          <a:xfrm>
            <a:off x="2353719" y="3329353"/>
            <a:ext cx="549024" cy="1605505"/>
          </a:xfrm>
          <a:prstGeom prst="can">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4" name="Cube 13"/>
          <p:cNvSpPr/>
          <p:nvPr/>
        </p:nvSpPr>
        <p:spPr>
          <a:xfrm>
            <a:off x="2821484" y="3637928"/>
            <a:ext cx="937717" cy="1356360"/>
          </a:xfrm>
          <a:prstGeom prst="cube">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8" name="Cloud 17"/>
          <p:cNvSpPr/>
          <p:nvPr/>
        </p:nvSpPr>
        <p:spPr>
          <a:xfrm>
            <a:off x="6580868" y="2835068"/>
            <a:ext cx="3629932" cy="696101"/>
          </a:xfrm>
          <a:prstGeom prst="cloud">
            <a:avLst/>
          </a:prstGeom>
          <a:solidFill>
            <a:schemeClr val="bg1">
              <a:lumMod val="65000"/>
            </a:schemeClr>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 name="Left Brace 2"/>
          <p:cNvSpPr/>
          <p:nvPr/>
        </p:nvSpPr>
        <p:spPr>
          <a:xfrm rot="16200000">
            <a:off x="8157308" y="1985108"/>
            <a:ext cx="502452" cy="3604532"/>
          </a:xfrm>
          <a:prstGeom prst="leftBrace">
            <a:avLst>
              <a:gd name="adj1" fmla="val 41000"/>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315200" y="4070402"/>
            <a:ext cx="2362200" cy="369332"/>
          </a:xfrm>
          <a:prstGeom prst="rect">
            <a:avLst/>
          </a:prstGeom>
          <a:noFill/>
        </p:spPr>
        <p:txBody>
          <a:bodyPr wrap="square" rtlCol="0">
            <a:spAutoFit/>
          </a:bodyPr>
          <a:lstStyle/>
          <a:p>
            <a:pPr algn="ctr"/>
            <a:r>
              <a:rPr lang="en-US" dirty="0"/>
              <a:t>“Release Duration”</a:t>
            </a:r>
          </a:p>
        </p:txBody>
      </p:sp>
      <p:sp>
        <p:nvSpPr>
          <p:cNvPr id="22" name="Left Brace 21"/>
          <p:cNvSpPr/>
          <p:nvPr/>
        </p:nvSpPr>
        <p:spPr>
          <a:xfrm rot="16200000">
            <a:off x="4931508" y="2396228"/>
            <a:ext cx="502452" cy="2796268"/>
          </a:xfrm>
          <a:prstGeom prst="leftBrace">
            <a:avLst>
              <a:gd name="adj1" fmla="val 41000"/>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4096543" y="4038600"/>
            <a:ext cx="2362200" cy="369332"/>
          </a:xfrm>
          <a:prstGeom prst="rect">
            <a:avLst/>
          </a:prstGeom>
          <a:noFill/>
        </p:spPr>
        <p:txBody>
          <a:bodyPr wrap="square" rtlCol="0">
            <a:spAutoFit/>
          </a:bodyPr>
          <a:lstStyle/>
          <a:p>
            <a:pPr algn="ctr"/>
            <a:r>
              <a:rPr lang="en-US" dirty="0"/>
              <a:t>Calculation Distance</a:t>
            </a:r>
          </a:p>
        </p:txBody>
      </p:sp>
    </p:spTree>
    <p:extLst>
      <p:ext uri="{BB962C8B-B14F-4D97-AF65-F5344CB8AC3E}">
        <p14:creationId xmlns:p14="http://schemas.microsoft.com/office/powerpoint/2010/main" val="4001575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 Closer calc distances provide better resolution if you don’t need to see further out</a:t>
            </a:r>
          </a:p>
        </p:txBody>
      </p:sp>
      <p:pic>
        <p:nvPicPr>
          <p:cNvPr id="9" name="Content Placeholder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841" r="18651"/>
          <a:stretch/>
        </p:blipFill>
        <p:spPr>
          <a:xfrm>
            <a:off x="1752600" y="2063187"/>
            <a:ext cx="4191000" cy="4055877"/>
          </a:xfrm>
        </p:spPr>
      </p:pic>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841" r="18651"/>
          <a:stretch/>
        </p:blipFill>
        <p:spPr>
          <a:xfrm>
            <a:off x="6248400" y="2063188"/>
            <a:ext cx="4191000" cy="4055877"/>
          </a:xfrm>
        </p:spPr>
      </p:pic>
      <p:sp>
        <p:nvSpPr>
          <p:cNvPr id="11" name="TextBox 10"/>
          <p:cNvSpPr txBox="1"/>
          <p:nvPr/>
        </p:nvSpPr>
        <p:spPr>
          <a:xfrm>
            <a:off x="2003385" y="6248400"/>
            <a:ext cx="3505200" cy="369332"/>
          </a:xfrm>
          <a:prstGeom prst="rect">
            <a:avLst/>
          </a:prstGeom>
          <a:noFill/>
        </p:spPr>
        <p:txBody>
          <a:bodyPr wrap="square" rtlCol="0">
            <a:spAutoFit/>
          </a:bodyPr>
          <a:lstStyle/>
          <a:p>
            <a:r>
              <a:rPr lang="en-US" dirty="0"/>
              <a:t>10 mile grid – cells are .5 mile wide</a:t>
            </a:r>
          </a:p>
        </p:txBody>
      </p:sp>
      <p:sp>
        <p:nvSpPr>
          <p:cNvPr id="12" name="TextBox 11"/>
          <p:cNvSpPr txBox="1"/>
          <p:nvPr/>
        </p:nvSpPr>
        <p:spPr>
          <a:xfrm>
            <a:off x="6534150" y="6248400"/>
            <a:ext cx="3619500" cy="369332"/>
          </a:xfrm>
          <a:prstGeom prst="rect">
            <a:avLst/>
          </a:prstGeom>
          <a:noFill/>
        </p:spPr>
        <p:txBody>
          <a:bodyPr wrap="square" rtlCol="0">
            <a:spAutoFit/>
          </a:bodyPr>
          <a:lstStyle/>
          <a:p>
            <a:r>
              <a:rPr lang="en-US" dirty="0"/>
              <a:t>100 mile grid – cells are 5 miles wide</a:t>
            </a:r>
          </a:p>
        </p:txBody>
      </p:sp>
    </p:spTree>
    <p:extLst>
      <p:ext uri="{BB962C8B-B14F-4D97-AF65-F5344CB8AC3E}">
        <p14:creationId xmlns:p14="http://schemas.microsoft.com/office/powerpoint/2010/main" val="42716647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look a bit closer at one of these cells</a:t>
            </a:r>
            <a:br>
              <a:rPr lang="en-US" dirty="0"/>
            </a:br>
            <a:endParaRPr lang="en-US" dirty="0"/>
          </a:p>
        </p:txBody>
      </p:sp>
      <p:pic>
        <p:nvPicPr>
          <p:cNvPr id="7" name="Picture 6"/>
          <p:cNvPicPr>
            <a:picLocks noChangeAspect="1"/>
          </p:cNvPicPr>
          <p:nvPr/>
        </p:nvPicPr>
        <p:blipFill>
          <a:blip r:embed="rId3"/>
          <a:stretch>
            <a:fillRect/>
          </a:stretch>
        </p:blipFill>
        <p:spPr>
          <a:xfrm>
            <a:off x="2362200" y="1905001"/>
            <a:ext cx="3543300" cy="3190875"/>
          </a:xfrm>
          <a:prstGeom prst="rect">
            <a:avLst/>
          </a:prstGeom>
          <a:ln w="28575">
            <a:solidFill>
              <a:schemeClr val="tx1"/>
            </a:solidFill>
          </a:ln>
        </p:spPr>
      </p:pic>
      <p:cxnSp>
        <p:nvCxnSpPr>
          <p:cNvPr id="16" name="Straight Arrow Connector 15"/>
          <p:cNvCxnSpPr/>
          <p:nvPr/>
        </p:nvCxnSpPr>
        <p:spPr>
          <a:xfrm>
            <a:off x="2362200" y="5334000"/>
            <a:ext cx="356616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19400" y="5341977"/>
            <a:ext cx="2895600" cy="369332"/>
          </a:xfrm>
          <a:prstGeom prst="rect">
            <a:avLst/>
          </a:prstGeom>
          <a:noFill/>
        </p:spPr>
        <p:txBody>
          <a:bodyPr wrap="square" rtlCol="0">
            <a:spAutoFit/>
          </a:bodyPr>
          <a:lstStyle/>
          <a:p>
            <a:r>
              <a:rPr lang="en-US" dirty="0"/>
              <a:t>Could be up to 5 miles wide</a:t>
            </a:r>
          </a:p>
        </p:txBody>
      </p:sp>
      <p:sp>
        <p:nvSpPr>
          <p:cNvPr id="24" name="Right Arrow 23"/>
          <p:cNvSpPr/>
          <p:nvPr/>
        </p:nvSpPr>
        <p:spPr>
          <a:xfrm flipH="1">
            <a:off x="4229100" y="3429000"/>
            <a:ext cx="2971800" cy="304800"/>
          </a:xfrm>
          <a:prstGeom prst="rightArrow">
            <a:avLst>
              <a:gd name="adj1" fmla="val 21025"/>
              <a:gd name="adj2" fmla="val 54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00900" y="3084939"/>
            <a:ext cx="2743200" cy="830997"/>
          </a:xfrm>
          <a:prstGeom prst="rect">
            <a:avLst/>
          </a:prstGeom>
          <a:noFill/>
        </p:spPr>
        <p:txBody>
          <a:bodyPr wrap="square" rtlCol="0">
            <a:spAutoFit/>
          </a:bodyPr>
          <a:lstStyle/>
          <a:p>
            <a:pPr algn="ctr"/>
            <a:r>
              <a:rPr lang="en-US" sz="2400" dirty="0"/>
              <a:t>Results calculated for cell center point </a:t>
            </a:r>
          </a:p>
        </p:txBody>
      </p:sp>
      <p:sp>
        <p:nvSpPr>
          <p:cNvPr id="26" name="TextBox 25"/>
          <p:cNvSpPr txBox="1"/>
          <p:nvPr/>
        </p:nvSpPr>
        <p:spPr>
          <a:xfrm>
            <a:off x="6781800" y="4530031"/>
            <a:ext cx="3162300" cy="830997"/>
          </a:xfrm>
          <a:prstGeom prst="rect">
            <a:avLst/>
          </a:prstGeom>
          <a:noFill/>
        </p:spPr>
        <p:txBody>
          <a:bodyPr wrap="square" rtlCol="0">
            <a:spAutoFit/>
          </a:bodyPr>
          <a:lstStyle/>
          <a:p>
            <a:pPr algn="ctr"/>
            <a:r>
              <a:rPr lang="en-US" sz="2400" dirty="0"/>
              <a:t>May not be exactly the value near the cell edge</a:t>
            </a:r>
          </a:p>
        </p:txBody>
      </p:sp>
      <p:sp>
        <p:nvSpPr>
          <p:cNvPr id="27" name="Right Arrow 26"/>
          <p:cNvSpPr/>
          <p:nvPr/>
        </p:nvSpPr>
        <p:spPr>
          <a:xfrm flipH="1">
            <a:off x="5844540" y="4825093"/>
            <a:ext cx="914400" cy="304800"/>
          </a:xfrm>
          <a:prstGeom prst="rightArrow">
            <a:avLst>
              <a:gd name="adj1" fmla="val 21025"/>
              <a:gd name="adj2" fmla="val 54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6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a:xfrm>
            <a:off x="609600" y="274638"/>
            <a:ext cx="10972800" cy="1143000"/>
          </a:xfrm>
        </p:spPr>
        <p:txBody>
          <a:bodyPr/>
          <a:lstStyle/>
          <a:p>
            <a:r>
              <a:rPr lang="en-US" dirty="0">
                <a:solidFill>
                  <a:schemeClr val="bg1">
                    <a:lumMod val="65000"/>
                  </a:schemeClr>
                </a:solidFill>
              </a:rPr>
              <a:t>Nuclear Power Plant </a:t>
            </a:r>
            <a:r>
              <a:rPr lang="en-US" dirty="0">
                <a:solidFill>
                  <a:schemeClr val="bg1">
                    <a:lumMod val="65000"/>
                  </a:schemeClr>
                </a:solidFill>
                <a:sym typeface="Wingdings" panose="05000000000000000000" pitchFamily="2" charset="2"/>
              </a:rPr>
              <a:t> </a:t>
            </a:r>
            <a:r>
              <a:rPr lang="en-US" dirty="0">
                <a:sym typeface="Wingdings" panose="05000000000000000000" pitchFamily="2" charset="2"/>
              </a:rPr>
              <a:t>Long-Term Station Blackout</a:t>
            </a:r>
            <a:endParaRPr lang="en-US" dirty="0"/>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a:xfrm>
            <a:off x="4495800" y="1600201"/>
            <a:ext cx="7086600" cy="4525963"/>
          </a:xfrm>
        </p:spPr>
        <p:txBody>
          <a:bodyPr>
            <a:normAutofit/>
          </a:bodyPr>
          <a:lstStyle/>
          <a:p>
            <a:pPr marL="285750" indent="-285750"/>
            <a:r>
              <a:rPr lang="en-US" dirty="0">
                <a:solidFill>
                  <a:srgbClr val="000000"/>
                </a:solidFill>
              </a:rPr>
              <a:t>In an LTSBO, a facility will lose all offsite and onsite AC power. Cooling is initially maintained using diesel generators and batteries. However, after these are exhausted, water in the core will start to heat and eventually boil. After the core is fully uncovered, fission products begin to release.</a:t>
            </a:r>
          </a:p>
          <a:p>
            <a:pPr marL="285750" indent="-285750">
              <a:buFont typeface="Arial" panose="020B0604020202020204" pitchFamily="34" charset="0"/>
              <a:buChar char="•"/>
            </a:pPr>
            <a:r>
              <a:rPr lang="en-US" dirty="0"/>
              <a:t>Use this for LTSBO (and Short-Term Station Black Out) scenarios where RASCAL can help determine when the core may be uncovered</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28600" y="1445348"/>
            <a:ext cx="3733800" cy="5314950"/>
          </a:xfrm>
          <a:prstGeom prst="rect">
            <a:avLst/>
          </a:prstGeom>
        </p:spPr>
      </p:pic>
      <p:sp>
        <p:nvSpPr>
          <p:cNvPr id="3" name="Rectangle 2">
            <a:extLst>
              <a:ext uri="{FF2B5EF4-FFF2-40B4-BE49-F238E27FC236}">
                <a16:creationId xmlns:a16="http://schemas.microsoft.com/office/drawing/2014/main" id="{2F0437E0-E76A-4993-9B2B-590F07C51809}"/>
              </a:ext>
            </a:extLst>
          </p:cNvPr>
          <p:cNvSpPr/>
          <p:nvPr/>
        </p:nvSpPr>
        <p:spPr>
          <a:xfrm>
            <a:off x="325579" y="2369125"/>
            <a:ext cx="2937165" cy="3325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788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220B-454F-4536-B64B-298248F0B19E}"/>
              </a:ext>
            </a:extLst>
          </p:cNvPr>
          <p:cNvSpPr/>
          <p:nvPr/>
        </p:nvSpPr>
        <p:spPr>
          <a:xfrm>
            <a:off x="467092" y="20099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9F9592-1DD4-4707-8FB6-3A302BAAA939}"/>
              </a:ext>
            </a:extLst>
          </p:cNvPr>
          <p:cNvSpPr/>
          <p:nvPr/>
        </p:nvSpPr>
        <p:spPr>
          <a:xfrm>
            <a:off x="467092" y="3686365"/>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0F0C52-2398-4D18-9844-27B4F3FC423A}"/>
              </a:ext>
            </a:extLst>
          </p:cNvPr>
          <p:cNvSpPr/>
          <p:nvPr/>
        </p:nvSpPr>
        <p:spPr>
          <a:xfrm>
            <a:off x="467092" y="5332829"/>
            <a:ext cx="10972800" cy="14952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45509-6095-4159-834F-86A58527E2C0}"/>
              </a:ext>
            </a:extLst>
          </p:cNvPr>
          <p:cNvSpPr>
            <a:spLocks noGrp="1"/>
          </p:cNvSpPr>
          <p:nvPr>
            <p:ph type="title"/>
          </p:nvPr>
        </p:nvSpPr>
        <p:spPr/>
        <p:txBody>
          <a:bodyPr/>
          <a:lstStyle/>
          <a:p>
            <a:r>
              <a:rPr lang="en-US" dirty="0"/>
              <a:t>Generic Model Descriptions</a:t>
            </a:r>
          </a:p>
        </p:txBody>
      </p:sp>
      <p:sp>
        <p:nvSpPr>
          <p:cNvPr id="7" name="TextBox 6">
            <a:extLst>
              <a:ext uri="{FF2B5EF4-FFF2-40B4-BE49-F238E27FC236}">
                <a16:creationId xmlns:a16="http://schemas.microsoft.com/office/drawing/2014/main" id="{32AFE4B4-D248-4454-BCC3-2DC2018F1EAC}"/>
              </a:ext>
            </a:extLst>
          </p:cNvPr>
          <p:cNvSpPr txBox="1"/>
          <p:nvPr/>
        </p:nvSpPr>
        <p:spPr>
          <a:xfrm>
            <a:off x="8675560" y="2276042"/>
            <a:ext cx="2018229" cy="830997"/>
          </a:xfrm>
          <a:prstGeom prst="rect">
            <a:avLst/>
          </a:prstGeom>
          <a:noFill/>
        </p:spPr>
        <p:txBody>
          <a:bodyPr wrap="square">
            <a:spAutoFit/>
          </a:bodyPr>
          <a:lstStyle/>
          <a:p>
            <a:r>
              <a:rPr lang="en-US" sz="2400" dirty="0"/>
              <a:t>Atmospheric Source Term</a:t>
            </a:r>
          </a:p>
        </p:txBody>
      </p:sp>
      <p:pic>
        <p:nvPicPr>
          <p:cNvPr id="10" name="Picture 9">
            <a:extLst>
              <a:ext uri="{FF2B5EF4-FFF2-40B4-BE49-F238E27FC236}">
                <a16:creationId xmlns:a16="http://schemas.microsoft.com/office/drawing/2014/main" id="{7174EED3-E74B-4F9E-8412-8A37AA44EDA6}"/>
              </a:ext>
            </a:extLst>
          </p:cNvPr>
          <p:cNvPicPr>
            <a:picLocks noChangeAspect="1"/>
          </p:cNvPicPr>
          <p:nvPr/>
        </p:nvPicPr>
        <p:blipFill rotWithShape="1">
          <a:blip r:embed="rId3"/>
          <a:srcRect l="1008" t="25388" r="80856" b="70510"/>
          <a:stretch/>
        </p:blipFill>
        <p:spPr>
          <a:xfrm>
            <a:off x="609600" y="2176293"/>
            <a:ext cx="1371600" cy="228600"/>
          </a:xfrm>
          <a:prstGeom prst="rect">
            <a:avLst/>
          </a:prstGeom>
        </p:spPr>
      </p:pic>
      <p:pic>
        <p:nvPicPr>
          <p:cNvPr id="11" name="Picture 10">
            <a:extLst>
              <a:ext uri="{FF2B5EF4-FFF2-40B4-BE49-F238E27FC236}">
                <a16:creationId xmlns:a16="http://schemas.microsoft.com/office/drawing/2014/main" id="{5460FB41-957D-45F6-B91A-60EE48D5023C}"/>
              </a:ext>
            </a:extLst>
          </p:cNvPr>
          <p:cNvPicPr>
            <a:picLocks noChangeAspect="1"/>
          </p:cNvPicPr>
          <p:nvPr/>
        </p:nvPicPr>
        <p:blipFill rotWithShape="1">
          <a:blip r:embed="rId3"/>
          <a:srcRect l="1008" t="36919" r="80856" b="57612"/>
          <a:stretch/>
        </p:blipFill>
        <p:spPr>
          <a:xfrm>
            <a:off x="614404" y="2629386"/>
            <a:ext cx="1371600" cy="304800"/>
          </a:xfrm>
          <a:prstGeom prst="rect">
            <a:avLst/>
          </a:prstGeom>
        </p:spPr>
      </p:pic>
      <p:pic>
        <p:nvPicPr>
          <p:cNvPr id="12" name="Picture 11">
            <a:extLst>
              <a:ext uri="{FF2B5EF4-FFF2-40B4-BE49-F238E27FC236}">
                <a16:creationId xmlns:a16="http://schemas.microsoft.com/office/drawing/2014/main" id="{D13EC0E2-5BDC-4B08-BF01-206671BE21A6}"/>
              </a:ext>
            </a:extLst>
          </p:cNvPr>
          <p:cNvPicPr>
            <a:picLocks noChangeAspect="1"/>
          </p:cNvPicPr>
          <p:nvPr/>
        </p:nvPicPr>
        <p:blipFill rotWithShape="1">
          <a:blip r:embed="rId3"/>
          <a:srcRect l="1046" t="53458" r="80818" b="41073"/>
          <a:stretch/>
        </p:blipFill>
        <p:spPr>
          <a:xfrm>
            <a:off x="609600" y="3107039"/>
            <a:ext cx="1371600" cy="304800"/>
          </a:xfrm>
          <a:prstGeom prst="rect">
            <a:avLst/>
          </a:prstGeom>
        </p:spPr>
      </p:pic>
      <p:sp>
        <p:nvSpPr>
          <p:cNvPr id="14" name="TextBox 13">
            <a:extLst>
              <a:ext uri="{FF2B5EF4-FFF2-40B4-BE49-F238E27FC236}">
                <a16:creationId xmlns:a16="http://schemas.microsoft.com/office/drawing/2014/main" id="{EB3259EB-7F0A-4666-84BF-2F8B3A5CC8D4}"/>
              </a:ext>
            </a:extLst>
          </p:cNvPr>
          <p:cNvSpPr txBox="1"/>
          <p:nvPr/>
        </p:nvSpPr>
        <p:spPr>
          <a:xfrm>
            <a:off x="8468806" y="3843960"/>
            <a:ext cx="2389956" cy="1200329"/>
          </a:xfrm>
          <a:prstGeom prst="rect">
            <a:avLst/>
          </a:prstGeom>
          <a:noFill/>
        </p:spPr>
        <p:txBody>
          <a:bodyPr wrap="square">
            <a:spAutoFit/>
          </a:bodyPr>
          <a:lstStyle/>
          <a:p>
            <a:pPr algn="ctr"/>
            <a:r>
              <a:rPr lang="en-US" sz="2400" dirty="0"/>
              <a:t>Concentrations</a:t>
            </a:r>
            <a:br>
              <a:rPr lang="en-US" sz="2400" dirty="0"/>
            </a:br>
            <a:r>
              <a:rPr lang="en-US" sz="2400" dirty="0"/>
              <a:t>&amp;</a:t>
            </a:r>
          </a:p>
          <a:p>
            <a:pPr algn="ctr"/>
            <a:r>
              <a:rPr lang="en-US" sz="2400" dirty="0"/>
              <a:t>Depositions</a:t>
            </a:r>
          </a:p>
        </p:txBody>
      </p:sp>
      <p:pic>
        <p:nvPicPr>
          <p:cNvPr id="15" name="Picture 14">
            <a:extLst>
              <a:ext uri="{FF2B5EF4-FFF2-40B4-BE49-F238E27FC236}">
                <a16:creationId xmlns:a16="http://schemas.microsoft.com/office/drawing/2014/main" id="{0B5B8D43-3EDD-4938-B82C-0B32FF95739A}"/>
              </a:ext>
            </a:extLst>
          </p:cNvPr>
          <p:cNvPicPr>
            <a:picLocks noChangeAspect="1"/>
          </p:cNvPicPr>
          <p:nvPr/>
        </p:nvPicPr>
        <p:blipFill rotWithShape="1">
          <a:blip r:embed="rId3"/>
          <a:srcRect l="378" t="65065" r="81486" b="29466"/>
          <a:stretch/>
        </p:blipFill>
        <p:spPr>
          <a:xfrm>
            <a:off x="587690" y="4807988"/>
            <a:ext cx="1371600" cy="304800"/>
          </a:xfrm>
          <a:prstGeom prst="rect">
            <a:avLst/>
          </a:prstGeom>
        </p:spPr>
      </p:pic>
      <p:sp>
        <p:nvSpPr>
          <p:cNvPr id="16" name="TextBox 15">
            <a:extLst>
              <a:ext uri="{FF2B5EF4-FFF2-40B4-BE49-F238E27FC236}">
                <a16:creationId xmlns:a16="http://schemas.microsoft.com/office/drawing/2014/main" id="{9B931886-EAB2-4FB7-A7EA-154DD2B8CB04}"/>
              </a:ext>
            </a:extLst>
          </p:cNvPr>
          <p:cNvSpPr txBox="1"/>
          <p:nvPr/>
        </p:nvSpPr>
        <p:spPr>
          <a:xfrm>
            <a:off x="1902526" y="6321511"/>
            <a:ext cx="2353577" cy="461665"/>
          </a:xfrm>
          <a:prstGeom prst="rect">
            <a:avLst/>
          </a:prstGeom>
          <a:noFill/>
        </p:spPr>
        <p:txBody>
          <a:bodyPr wrap="square">
            <a:spAutoFit/>
          </a:bodyPr>
          <a:lstStyle/>
          <a:p>
            <a:r>
              <a:rPr lang="en-US" sz="2400" dirty="0"/>
              <a:t>Dose Coefficients</a:t>
            </a:r>
          </a:p>
        </p:txBody>
      </p:sp>
      <p:pic>
        <p:nvPicPr>
          <p:cNvPr id="17" name="Picture 16">
            <a:extLst>
              <a:ext uri="{FF2B5EF4-FFF2-40B4-BE49-F238E27FC236}">
                <a16:creationId xmlns:a16="http://schemas.microsoft.com/office/drawing/2014/main" id="{14BC0762-5492-46CD-B059-FE037BA80D24}"/>
              </a:ext>
            </a:extLst>
          </p:cNvPr>
          <p:cNvPicPr>
            <a:picLocks noChangeAspect="1"/>
          </p:cNvPicPr>
          <p:nvPr/>
        </p:nvPicPr>
        <p:blipFill rotWithShape="1">
          <a:blip r:embed="rId3"/>
          <a:srcRect l="239" t="79238" r="81625" b="15293"/>
          <a:stretch/>
        </p:blipFill>
        <p:spPr>
          <a:xfrm>
            <a:off x="530926" y="6445754"/>
            <a:ext cx="1371600" cy="275215"/>
          </a:xfrm>
          <a:prstGeom prst="rect">
            <a:avLst/>
          </a:prstGeom>
        </p:spPr>
      </p:pic>
      <p:sp>
        <p:nvSpPr>
          <p:cNvPr id="18" name="TextBox 17">
            <a:extLst>
              <a:ext uri="{FF2B5EF4-FFF2-40B4-BE49-F238E27FC236}">
                <a16:creationId xmlns:a16="http://schemas.microsoft.com/office/drawing/2014/main" id="{AB82EC58-CF33-4D86-88E2-EE56FD6800C1}"/>
              </a:ext>
            </a:extLst>
          </p:cNvPr>
          <p:cNvSpPr txBox="1"/>
          <p:nvPr/>
        </p:nvSpPr>
        <p:spPr>
          <a:xfrm>
            <a:off x="1981200" y="2074875"/>
            <a:ext cx="2438400" cy="1415772"/>
          </a:xfrm>
          <a:prstGeom prst="rect">
            <a:avLst/>
          </a:prstGeom>
          <a:noFill/>
        </p:spPr>
        <p:txBody>
          <a:bodyPr wrap="square">
            <a:spAutoFit/>
          </a:bodyPr>
          <a:lstStyle/>
          <a:p>
            <a:r>
              <a:rPr lang="en-US" sz="2400" dirty="0"/>
              <a:t>Inventory </a:t>
            </a:r>
            <a:endParaRPr lang="en-US" sz="1100" dirty="0"/>
          </a:p>
          <a:p>
            <a:endParaRPr lang="en-US" sz="800" dirty="0"/>
          </a:p>
          <a:p>
            <a:r>
              <a:rPr lang="en-US" sz="2400" dirty="0"/>
              <a:t>Release Fractions</a:t>
            </a:r>
          </a:p>
          <a:p>
            <a:r>
              <a:rPr lang="en-US" sz="500" dirty="0"/>
              <a:t> </a:t>
            </a:r>
          </a:p>
          <a:p>
            <a:r>
              <a:rPr lang="en-US" sz="2400" dirty="0"/>
              <a:t>Reductions</a:t>
            </a:r>
          </a:p>
        </p:txBody>
      </p:sp>
      <p:sp>
        <p:nvSpPr>
          <p:cNvPr id="19" name="TextBox 18">
            <a:extLst>
              <a:ext uri="{FF2B5EF4-FFF2-40B4-BE49-F238E27FC236}">
                <a16:creationId xmlns:a16="http://schemas.microsoft.com/office/drawing/2014/main" id="{2625006A-1936-443B-A2CB-82BC61AEC6E0}"/>
              </a:ext>
            </a:extLst>
          </p:cNvPr>
          <p:cNvSpPr txBox="1"/>
          <p:nvPr/>
        </p:nvSpPr>
        <p:spPr>
          <a:xfrm>
            <a:off x="4262255" y="2522264"/>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0" name="TextBox 19">
            <a:extLst>
              <a:ext uri="{FF2B5EF4-FFF2-40B4-BE49-F238E27FC236}">
                <a16:creationId xmlns:a16="http://schemas.microsoft.com/office/drawing/2014/main" id="{4C3A868F-82D8-4047-BFFA-06713CA745E7}"/>
              </a:ext>
            </a:extLst>
          </p:cNvPr>
          <p:cNvSpPr txBox="1"/>
          <p:nvPr/>
        </p:nvSpPr>
        <p:spPr>
          <a:xfrm>
            <a:off x="7086027" y="2489398"/>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43A3227E-E107-4B1B-948E-702446796A7B}"/>
              </a:ext>
            </a:extLst>
          </p:cNvPr>
          <p:cNvSpPr txBox="1"/>
          <p:nvPr/>
        </p:nvSpPr>
        <p:spPr>
          <a:xfrm>
            <a:off x="4262255" y="413178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B87BEC83-5AA3-4363-8BE5-AC5A4A5F6B15}"/>
              </a:ext>
            </a:extLst>
          </p:cNvPr>
          <p:cNvSpPr txBox="1"/>
          <p:nvPr/>
        </p:nvSpPr>
        <p:spPr>
          <a:xfrm>
            <a:off x="7101267" y="4152399"/>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25" name="TextBox 24">
            <a:extLst>
              <a:ext uri="{FF2B5EF4-FFF2-40B4-BE49-F238E27FC236}">
                <a16:creationId xmlns:a16="http://schemas.microsoft.com/office/drawing/2014/main" id="{3BAFD4AA-4AF4-4A89-A185-557CE895E054}"/>
              </a:ext>
            </a:extLst>
          </p:cNvPr>
          <p:cNvSpPr txBox="1"/>
          <p:nvPr/>
        </p:nvSpPr>
        <p:spPr>
          <a:xfrm>
            <a:off x="2105896" y="1638861"/>
            <a:ext cx="1448000" cy="369332"/>
          </a:xfrm>
          <a:prstGeom prst="rect">
            <a:avLst/>
          </a:prstGeom>
          <a:noFill/>
        </p:spPr>
        <p:txBody>
          <a:bodyPr wrap="square">
            <a:spAutoFit/>
          </a:bodyPr>
          <a:lstStyle/>
          <a:p>
            <a:pPr algn="ctr"/>
            <a:r>
              <a:rPr lang="en-US" b="1" dirty="0"/>
              <a:t>INPUTS</a:t>
            </a:r>
          </a:p>
        </p:txBody>
      </p:sp>
      <p:sp>
        <p:nvSpPr>
          <p:cNvPr id="27" name="TextBox 26">
            <a:extLst>
              <a:ext uri="{FF2B5EF4-FFF2-40B4-BE49-F238E27FC236}">
                <a16:creationId xmlns:a16="http://schemas.microsoft.com/office/drawing/2014/main" id="{17171BEB-52DD-4B3A-A57A-8393BEB5EBD0}"/>
              </a:ext>
            </a:extLst>
          </p:cNvPr>
          <p:cNvSpPr txBox="1"/>
          <p:nvPr/>
        </p:nvSpPr>
        <p:spPr>
          <a:xfrm>
            <a:off x="8915400" y="1595679"/>
            <a:ext cx="1448000" cy="369332"/>
          </a:xfrm>
          <a:prstGeom prst="rect">
            <a:avLst/>
          </a:prstGeom>
          <a:noFill/>
        </p:spPr>
        <p:txBody>
          <a:bodyPr wrap="square">
            <a:spAutoFit/>
          </a:bodyPr>
          <a:lstStyle/>
          <a:p>
            <a:pPr algn="ctr"/>
            <a:r>
              <a:rPr lang="en-US" b="1" dirty="0"/>
              <a:t>OUTPUTS</a:t>
            </a:r>
          </a:p>
        </p:txBody>
      </p:sp>
      <p:sp>
        <p:nvSpPr>
          <p:cNvPr id="28" name="TextBox 27">
            <a:extLst>
              <a:ext uri="{FF2B5EF4-FFF2-40B4-BE49-F238E27FC236}">
                <a16:creationId xmlns:a16="http://schemas.microsoft.com/office/drawing/2014/main" id="{9013F5F8-9383-4DFF-9F30-C733B2CFE094}"/>
              </a:ext>
            </a:extLst>
          </p:cNvPr>
          <p:cNvSpPr txBox="1"/>
          <p:nvPr/>
        </p:nvSpPr>
        <p:spPr>
          <a:xfrm>
            <a:off x="4902402" y="2176293"/>
            <a:ext cx="2018229" cy="1200329"/>
          </a:xfrm>
          <a:prstGeom prst="rect">
            <a:avLst/>
          </a:prstGeom>
          <a:noFill/>
        </p:spPr>
        <p:txBody>
          <a:bodyPr wrap="square">
            <a:spAutoFit/>
          </a:bodyPr>
          <a:lstStyle/>
          <a:p>
            <a:pPr algn="ctr"/>
            <a:r>
              <a:rPr lang="en-US" sz="2400" b="1" dirty="0"/>
              <a:t>SOURCE TERM MODELS</a:t>
            </a:r>
          </a:p>
        </p:txBody>
      </p:sp>
      <p:sp>
        <p:nvSpPr>
          <p:cNvPr id="29" name="TextBox 28">
            <a:extLst>
              <a:ext uri="{FF2B5EF4-FFF2-40B4-BE49-F238E27FC236}">
                <a16:creationId xmlns:a16="http://schemas.microsoft.com/office/drawing/2014/main" id="{E2894C9A-4DBB-44F3-8525-246F97033ABC}"/>
              </a:ext>
            </a:extLst>
          </p:cNvPr>
          <p:cNvSpPr txBox="1"/>
          <p:nvPr/>
        </p:nvSpPr>
        <p:spPr>
          <a:xfrm>
            <a:off x="4902402" y="4028627"/>
            <a:ext cx="2018229" cy="830997"/>
          </a:xfrm>
          <a:prstGeom prst="rect">
            <a:avLst/>
          </a:prstGeom>
          <a:noFill/>
        </p:spPr>
        <p:txBody>
          <a:bodyPr wrap="square">
            <a:spAutoFit/>
          </a:bodyPr>
          <a:lstStyle/>
          <a:p>
            <a:pPr algn="ctr"/>
            <a:r>
              <a:rPr lang="en-US" sz="2400" b="1" dirty="0"/>
              <a:t>ATD</a:t>
            </a:r>
            <a:br>
              <a:rPr lang="en-US" sz="2400" b="1" dirty="0"/>
            </a:br>
            <a:r>
              <a:rPr lang="en-US" sz="2400" b="1" dirty="0"/>
              <a:t> MODELS</a:t>
            </a:r>
          </a:p>
        </p:txBody>
      </p:sp>
      <p:sp>
        <p:nvSpPr>
          <p:cNvPr id="30" name="TextBox 29">
            <a:extLst>
              <a:ext uri="{FF2B5EF4-FFF2-40B4-BE49-F238E27FC236}">
                <a16:creationId xmlns:a16="http://schemas.microsoft.com/office/drawing/2014/main" id="{28CF11C0-0DA4-4381-8B98-8350C1814444}"/>
              </a:ext>
            </a:extLst>
          </p:cNvPr>
          <p:cNvSpPr txBox="1"/>
          <p:nvPr/>
        </p:nvSpPr>
        <p:spPr>
          <a:xfrm>
            <a:off x="2011680" y="3720851"/>
            <a:ext cx="2932697" cy="1446550"/>
          </a:xfrm>
          <a:prstGeom prst="rect">
            <a:avLst/>
          </a:prstGeom>
          <a:noFill/>
        </p:spPr>
        <p:txBody>
          <a:bodyPr wrap="square">
            <a:spAutoFit/>
          </a:bodyPr>
          <a:lstStyle/>
          <a:p>
            <a:r>
              <a:rPr lang="en-US" sz="2400" dirty="0"/>
              <a:t>Atmospheric </a:t>
            </a:r>
            <a:br>
              <a:rPr lang="en-US" sz="2400" dirty="0"/>
            </a:br>
            <a:r>
              <a:rPr lang="en-US" sz="2400" dirty="0"/>
              <a:t>Source Term</a:t>
            </a:r>
            <a:endParaRPr lang="en-US" sz="1600" dirty="0"/>
          </a:p>
          <a:p>
            <a:r>
              <a:rPr lang="en-US" sz="1600" dirty="0"/>
              <a:t> </a:t>
            </a:r>
            <a:br>
              <a:rPr lang="en-US" sz="1000" dirty="0"/>
            </a:br>
            <a:r>
              <a:rPr lang="en-US" sz="2400" dirty="0"/>
              <a:t>Weather</a:t>
            </a:r>
          </a:p>
        </p:txBody>
      </p:sp>
      <p:sp>
        <p:nvSpPr>
          <p:cNvPr id="31" name="TextBox 30">
            <a:extLst>
              <a:ext uri="{FF2B5EF4-FFF2-40B4-BE49-F238E27FC236}">
                <a16:creationId xmlns:a16="http://schemas.microsoft.com/office/drawing/2014/main" id="{B69AF07C-EE88-4BF3-9506-5248C1DB59BE}"/>
              </a:ext>
            </a:extLst>
          </p:cNvPr>
          <p:cNvSpPr txBox="1"/>
          <p:nvPr/>
        </p:nvSpPr>
        <p:spPr>
          <a:xfrm>
            <a:off x="1959290" y="5356043"/>
            <a:ext cx="2389956" cy="830997"/>
          </a:xfrm>
          <a:prstGeom prst="rect">
            <a:avLst/>
          </a:prstGeom>
          <a:noFill/>
        </p:spPr>
        <p:txBody>
          <a:bodyPr wrap="square">
            <a:spAutoFit/>
          </a:bodyPr>
          <a:lstStyle/>
          <a:p>
            <a:r>
              <a:rPr lang="en-US" sz="2400" dirty="0"/>
              <a:t>Concentrations</a:t>
            </a:r>
          </a:p>
          <a:p>
            <a:r>
              <a:rPr lang="en-US" sz="2400" dirty="0"/>
              <a:t>Deposition</a:t>
            </a:r>
          </a:p>
        </p:txBody>
      </p:sp>
      <p:sp>
        <p:nvSpPr>
          <p:cNvPr id="9" name="TextBox 8">
            <a:extLst>
              <a:ext uri="{FF2B5EF4-FFF2-40B4-BE49-F238E27FC236}">
                <a16:creationId xmlns:a16="http://schemas.microsoft.com/office/drawing/2014/main" id="{200D4488-42AE-4B87-ACF6-B67A3BA8039A}"/>
              </a:ext>
            </a:extLst>
          </p:cNvPr>
          <p:cNvSpPr txBox="1"/>
          <p:nvPr/>
        </p:nvSpPr>
        <p:spPr>
          <a:xfrm>
            <a:off x="2534240" y="2354722"/>
            <a:ext cx="304800" cy="369332"/>
          </a:xfrm>
          <a:prstGeom prst="rect">
            <a:avLst/>
          </a:prstGeom>
          <a:noFill/>
        </p:spPr>
        <p:txBody>
          <a:bodyPr wrap="square" rtlCol="0">
            <a:spAutoFit/>
          </a:bodyPr>
          <a:lstStyle/>
          <a:p>
            <a:r>
              <a:rPr lang="en-US" dirty="0"/>
              <a:t>x</a:t>
            </a:r>
          </a:p>
        </p:txBody>
      </p:sp>
      <p:sp>
        <p:nvSpPr>
          <p:cNvPr id="33" name="TextBox 32">
            <a:extLst>
              <a:ext uri="{FF2B5EF4-FFF2-40B4-BE49-F238E27FC236}">
                <a16:creationId xmlns:a16="http://schemas.microsoft.com/office/drawing/2014/main" id="{E542F6E7-5537-4748-982B-34FEAF155D16}"/>
              </a:ext>
            </a:extLst>
          </p:cNvPr>
          <p:cNvSpPr txBox="1"/>
          <p:nvPr/>
        </p:nvSpPr>
        <p:spPr>
          <a:xfrm>
            <a:off x="2542032" y="2819400"/>
            <a:ext cx="304800" cy="369332"/>
          </a:xfrm>
          <a:prstGeom prst="rect">
            <a:avLst/>
          </a:prstGeom>
          <a:noFill/>
        </p:spPr>
        <p:txBody>
          <a:bodyPr wrap="square" rtlCol="0">
            <a:spAutoFit/>
          </a:bodyPr>
          <a:lstStyle/>
          <a:p>
            <a:r>
              <a:rPr lang="en-US" dirty="0"/>
              <a:t>x</a:t>
            </a:r>
          </a:p>
        </p:txBody>
      </p:sp>
      <p:sp>
        <p:nvSpPr>
          <p:cNvPr id="34" name="TextBox 33">
            <a:extLst>
              <a:ext uri="{FF2B5EF4-FFF2-40B4-BE49-F238E27FC236}">
                <a16:creationId xmlns:a16="http://schemas.microsoft.com/office/drawing/2014/main" id="{6019805D-4722-468F-942F-FCBB8A66FB40}"/>
              </a:ext>
            </a:extLst>
          </p:cNvPr>
          <p:cNvSpPr txBox="1"/>
          <p:nvPr/>
        </p:nvSpPr>
        <p:spPr>
          <a:xfrm>
            <a:off x="2549824" y="4419076"/>
            <a:ext cx="304800" cy="369332"/>
          </a:xfrm>
          <a:prstGeom prst="rect">
            <a:avLst/>
          </a:prstGeom>
          <a:noFill/>
        </p:spPr>
        <p:txBody>
          <a:bodyPr wrap="square" rtlCol="0">
            <a:spAutoFit/>
          </a:bodyPr>
          <a:lstStyle/>
          <a:p>
            <a:r>
              <a:rPr lang="en-US" dirty="0"/>
              <a:t>&amp;</a:t>
            </a:r>
          </a:p>
        </p:txBody>
      </p:sp>
      <p:sp>
        <p:nvSpPr>
          <p:cNvPr id="35" name="TextBox 34">
            <a:extLst>
              <a:ext uri="{FF2B5EF4-FFF2-40B4-BE49-F238E27FC236}">
                <a16:creationId xmlns:a16="http://schemas.microsoft.com/office/drawing/2014/main" id="{9EDE82EA-0370-41BE-8460-647E00C5EF14}"/>
              </a:ext>
            </a:extLst>
          </p:cNvPr>
          <p:cNvSpPr txBox="1"/>
          <p:nvPr/>
        </p:nvSpPr>
        <p:spPr>
          <a:xfrm>
            <a:off x="2557616" y="6041136"/>
            <a:ext cx="304800" cy="369332"/>
          </a:xfrm>
          <a:prstGeom prst="rect">
            <a:avLst/>
          </a:prstGeom>
          <a:noFill/>
        </p:spPr>
        <p:txBody>
          <a:bodyPr wrap="square" rtlCol="0">
            <a:spAutoFit/>
          </a:bodyPr>
          <a:lstStyle/>
          <a:p>
            <a:r>
              <a:rPr lang="en-US" dirty="0"/>
              <a:t>&amp;</a:t>
            </a:r>
          </a:p>
        </p:txBody>
      </p:sp>
      <p:sp>
        <p:nvSpPr>
          <p:cNvPr id="36" name="TextBox 35">
            <a:extLst>
              <a:ext uri="{FF2B5EF4-FFF2-40B4-BE49-F238E27FC236}">
                <a16:creationId xmlns:a16="http://schemas.microsoft.com/office/drawing/2014/main" id="{9CE8D57A-13E5-473F-B855-EC988A606BB5}"/>
              </a:ext>
            </a:extLst>
          </p:cNvPr>
          <p:cNvSpPr txBox="1"/>
          <p:nvPr/>
        </p:nvSpPr>
        <p:spPr>
          <a:xfrm>
            <a:off x="4271046" y="5834803"/>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7" name="TextBox 36">
            <a:extLst>
              <a:ext uri="{FF2B5EF4-FFF2-40B4-BE49-F238E27FC236}">
                <a16:creationId xmlns:a16="http://schemas.microsoft.com/office/drawing/2014/main" id="{B65AF6EB-FE48-485C-81A0-DB417431661B}"/>
              </a:ext>
            </a:extLst>
          </p:cNvPr>
          <p:cNvSpPr txBox="1"/>
          <p:nvPr/>
        </p:nvSpPr>
        <p:spPr>
          <a:xfrm>
            <a:off x="7094818" y="5801937"/>
            <a:ext cx="795528" cy="584775"/>
          </a:xfrm>
          <a:prstGeom prst="rect">
            <a:avLst/>
          </a:prstGeom>
          <a:noFill/>
        </p:spPr>
        <p:txBody>
          <a:bodyPr wrap="square">
            <a:spAutoFit/>
          </a:bodyPr>
          <a:lstStyle/>
          <a:p>
            <a:r>
              <a:rPr lang="en-US" sz="3200" dirty="0">
                <a:sym typeface="Wingdings" panose="05000000000000000000" pitchFamily="2" charset="2"/>
              </a:rPr>
              <a:t></a:t>
            </a:r>
            <a:endParaRPr lang="en-US" sz="3200" dirty="0"/>
          </a:p>
        </p:txBody>
      </p:sp>
      <p:sp>
        <p:nvSpPr>
          <p:cNvPr id="38" name="TextBox 37">
            <a:extLst>
              <a:ext uri="{FF2B5EF4-FFF2-40B4-BE49-F238E27FC236}">
                <a16:creationId xmlns:a16="http://schemas.microsoft.com/office/drawing/2014/main" id="{5E8D51EB-ADE0-4E5F-96CC-C219B627D705}"/>
              </a:ext>
            </a:extLst>
          </p:cNvPr>
          <p:cNvSpPr txBox="1"/>
          <p:nvPr/>
        </p:nvSpPr>
        <p:spPr>
          <a:xfrm>
            <a:off x="4902401" y="5625637"/>
            <a:ext cx="2018229" cy="830997"/>
          </a:xfrm>
          <a:prstGeom prst="rect">
            <a:avLst/>
          </a:prstGeom>
          <a:noFill/>
        </p:spPr>
        <p:txBody>
          <a:bodyPr wrap="square">
            <a:spAutoFit/>
          </a:bodyPr>
          <a:lstStyle/>
          <a:p>
            <a:pPr algn="ctr"/>
            <a:r>
              <a:rPr lang="en-US" sz="2400" b="1" dirty="0"/>
              <a:t>DOSE</a:t>
            </a:r>
            <a:br>
              <a:rPr lang="en-US" sz="2400" b="1" dirty="0"/>
            </a:br>
            <a:r>
              <a:rPr lang="en-US" sz="2400" b="1" dirty="0"/>
              <a:t>MODELS</a:t>
            </a:r>
          </a:p>
        </p:txBody>
      </p:sp>
      <p:sp>
        <p:nvSpPr>
          <p:cNvPr id="39" name="TextBox 38">
            <a:extLst>
              <a:ext uri="{FF2B5EF4-FFF2-40B4-BE49-F238E27FC236}">
                <a16:creationId xmlns:a16="http://schemas.microsoft.com/office/drawing/2014/main" id="{E608964A-81D4-4F0C-B64A-4CEA6A9AE415}"/>
              </a:ext>
            </a:extLst>
          </p:cNvPr>
          <p:cNvSpPr txBox="1"/>
          <p:nvPr/>
        </p:nvSpPr>
        <p:spPr>
          <a:xfrm>
            <a:off x="8468806" y="5810302"/>
            <a:ext cx="2389956" cy="461665"/>
          </a:xfrm>
          <a:prstGeom prst="rect">
            <a:avLst/>
          </a:prstGeom>
          <a:noFill/>
        </p:spPr>
        <p:txBody>
          <a:bodyPr wrap="square">
            <a:spAutoFit/>
          </a:bodyPr>
          <a:lstStyle/>
          <a:p>
            <a:pPr algn="ctr"/>
            <a:r>
              <a:rPr lang="en-US" sz="2400" dirty="0"/>
              <a:t>Dose Projections</a:t>
            </a:r>
          </a:p>
        </p:txBody>
      </p:sp>
    </p:spTree>
    <p:extLst>
      <p:ext uri="{BB962C8B-B14F-4D97-AF65-F5344CB8AC3E}">
        <p14:creationId xmlns:p14="http://schemas.microsoft.com/office/powerpoint/2010/main" val="1037304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660E6-F4DB-416D-8362-A88F69B22863}"/>
              </a:ext>
            </a:extLst>
          </p:cNvPr>
          <p:cNvSpPr>
            <a:spLocks noGrp="1"/>
          </p:cNvSpPr>
          <p:nvPr>
            <p:ph type="title"/>
          </p:nvPr>
        </p:nvSpPr>
        <p:spPr/>
        <p:txBody>
          <a:bodyPr/>
          <a:lstStyle/>
          <a:p>
            <a:r>
              <a:rPr lang="en-US" dirty="0"/>
              <a:t>This concludes our Models Overview unit</a:t>
            </a:r>
          </a:p>
        </p:txBody>
      </p:sp>
      <p:sp>
        <p:nvSpPr>
          <p:cNvPr id="3" name="Content Placeholder 2">
            <a:extLst>
              <a:ext uri="{FF2B5EF4-FFF2-40B4-BE49-F238E27FC236}">
                <a16:creationId xmlns:a16="http://schemas.microsoft.com/office/drawing/2014/main" id="{9BBFB43D-5D2E-40A1-A077-EB3A115D981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Remember that resources &amp; training can be found at:</a:t>
            </a:r>
          </a:p>
          <a:p>
            <a:pPr marL="0" indent="0">
              <a:buNone/>
            </a:pPr>
            <a:br>
              <a:rPr lang="en-US" dirty="0"/>
            </a:br>
            <a:r>
              <a:rPr lang="en-US" dirty="0"/>
              <a:t>	</a:t>
            </a:r>
            <a:r>
              <a:rPr lang="en-US" dirty="0">
                <a:hlinkClick r:id="rId3"/>
              </a:rPr>
              <a:t>https://ramp.nrc-gateway.gov/</a:t>
            </a:r>
            <a:r>
              <a:rPr lang="en-US" dirty="0"/>
              <a:t> </a:t>
            </a:r>
          </a:p>
          <a:p>
            <a:endParaRPr lang="en-US" dirty="0"/>
          </a:p>
        </p:txBody>
      </p:sp>
    </p:spTree>
    <p:extLst>
      <p:ext uri="{BB962C8B-B14F-4D97-AF65-F5344CB8AC3E}">
        <p14:creationId xmlns:p14="http://schemas.microsoft.com/office/powerpoint/2010/main" val="96422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52AEF-4148-459C-BB75-86D2EFAC8AF4}"/>
</file>

<file path=customXml/itemProps2.xml><?xml version="1.0" encoding="utf-8"?>
<ds:datastoreItem xmlns:ds="http://schemas.openxmlformats.org/officeDocument/2006/customXml" ds:itemID="{5C6484A0-F32A-430F-860C-8FF6D07AFC1C}"/>
</file>

<file path=customXml/itemProps3.xml><?xml version="1.0" encoding="utf-8"?>
<ds:datastoreItem xmlns:ds="http://schemas.openxmlformats.org/officeDocument/2006/customXml" ds:itemID="{C4E3A741-9A58-40A5-AF2E-153C05BBE358}"/>
</file>

<file path=docProps/app.xml><?xml version="1.0" encoding="utf-8"?>
<Properties xmlns="http://schemas.openxmlformats.org/officeDocument/2006/extended-properties" xmlns:vt="http://schemas.openxmlformats.org/officeDocument/2006/docPropsVTypes">
  <Template/>
  <TotalTime>27795</TotalTime>
  <Words>4673</Words>
  <Application>Microsoft Office PowerPoint</Application>
  <PresentationFormat>Widescreen</PresentationFormat>
  <Paragraphs>776</Paragraphs>
  <Slides>91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Courier New</vt:lpstr>
      <vt:lpstr>Wingdings</vt:lpstr>
      <vt:lpstr>1_Training Slides</vt:lpstr>
      <vt:lpstr>RASCAL Training</vt:lpstr>
      <vt:lpstr>Unit 2 Outline</vt:lpstr>
      <vt:lpstr>Source Term to Dose processes</vt:lpstr>
      <vt:lpstr>Generic Model Descriptions</vt:lpstr>
      <vt:lpstr>Generic Model Descriptions</vt:lpstr>
      <vt:lpstr>Inventory used in calculations</vt:lpstr>
      <vt:lpstr>Source Terms</vt:lpstr>
      <vt:lpstr>Nuclear Power Plant</vt:lpstr>
      <vt:lpstr>Nuclear Power Plant  Long-Term Station Blackout</vt:lpstr>
      <vt:lpstr>Nuclear Power Plant  Long Term Station Blackout</vt:lpstr>
      <vt:lpstr>Nuclear Power Plant  Long Term Station Blackout</vt:lpstr>
      <vt:lpstr>Your Turn to Use RASCAL</vt:lpstr>
      <vt:lpstr>Let’s walk through the problem together</vt:lpstr>
      <vt:lpstr>Knowledge Check</vt:lpstr>
      <vt:lpstr>Knowledge Check</vt:lpstr>
      <vt:lpstr>Nuclear Power Plant  Loss of Coolant Accident (LOCA)</vt:lpstr>
      <vt:lpstr>Nuclear Power Plant  Loss of Coolant Accident (LOCA)</vt:lpstr>
      <vt:lpstr>Nuclear Power Plant  Loss of Coolant Accident (LOCA)</vt:lpstr>
      <vt:lpstr>Nuclear Power Plant  Loss of Coolant Accident (LOCA)</vt:lpstr>
      <vt:lpstr>Your Turn to Use RASCAL</vt:lpstr>
      <vt:lpstr>Let’s walk through the problem together</vt:lpstr>
      <vt:lpstr>Knowledge Check</vt:lpstr>
      <vt:lpstr>Nuclear Power Plant  Coolant Release Accidents</vt:lpstr>
      <vt:lpstr>Nuclear Power Plant  Coolant Release Accidents</vt:lpstr>
      <vt:lpstr>Nuclear Power Plant  Coolant Release Accidents</vt:lpstr>
      <vt:lpstr>Your Turn to Use RASCAL</vt:lpstr>
      <vt:lpstr>Let’s walk through the problem together</vt:lpstr>
      <vt:lpstr>Knowledge Check</vt:lpstr>
      <vt:lpstr>Nuclear Power Plant  Containment Radiation Monitor</vt:lpstr>
      <vt:lpstr>Nuclear Power Plant  Containment Radiation Monitor</vt:lpstr>
      <vt:lpstr>Nuclear Power Plant  Containment Radiation Monitor</vt:lpstr>
      <vt:lpstr>Nuclear Power Plant  Coolant or Containment Air Sample</vt:lpstr>
      <vt:lpstr>Nuclear Power Plant  Coolant or Containment Air Sample</vt:lpstr>
      <vt:lpstr>Nuclear Power Plant  Effluent Releases - Mixtures</vt:lpstr>
      <vt:lpstr>Nuclear Power Plant  Effluent Releases - Mixtures</vt:lpstr>
      <vt:lpstr>Nuclear Power Plant  Effluent Releases - Mixtures</vt:lpstr>
      <vt:lpstr>Your Turn to Use RASCAL</vt:lpstr>
      <vt:lpstr>Let’s walk through the problem together</vt:lpstr>
      <vt:lpstr>Knowledge Check</vt:lpstr>
      <vt:lpstr>Nuclear Power Plant  Effluent Release Rates/Concentration</vt:lpstr>
      <vt:lpstr>Nuclear Power Plant  Effluent Release Rates/Concentration</vt:lpstr>
      <vt:lpstr>Source Terms</vt:lpstr>
      <vt:lpstr>Spent Fuel</vt:lpstr>
      <vt:lpstr>Spent Fuel Pool - Uncovered Fuel</vt:lpstr>
      <vt:lpstr>Spent Fuel Pool - Uncovered Fuel</vt:lpstr>
      <vt:lpstr>Knowledge Check</vt:lpstr>
      <vt:lpstr>Spent Fuel Pool - Damaged Underwater</vt:lpstr>
      <vt:lpstr>Spent Fuel Pool - Damaged Underwater</vt:lpstr>
      <vt:lpstr>Spent Fuel Dry Storage - Cask Release</vt:lpstr>
      <vt:lpstr>Spent Fuel Dry Storage - Cask Release</vt:lpstr>
      <vt:lpstr>Source Terms</vt:lpstr>
      <vt:lpstr>Fuel Cycle</vt:lpstr>
      <vt:lpstr>Fuel Cycle  UF6 Release from Cylinder</vt:lpstr>
      <vt:lpstr>Fuel Cycle  Fire or Explosion involving Uranium Oxide</vt:lpstr>
      <vt:lpstr>Fuel Cycle  Criticality</vt:lpstr>
      <vt:lpstr>Fuel Cycle  Effluent Release Rates/Concentration</vt:lpstr>
      <vt:lpstr>Source Terms</vt:lpstr>
      <vt:lpstr>Other Materials</vt:lpstr>
      <vt:lpstr>Other Materials  Effluent Release Rates/Concentration</vt:lpstr>
      <vt:lpstr>Your Turn to Use RASCAL</vt:lpstr>
      <vt:lpstr>Let’s walk through the problem together</vt:lpstr>
      <vt:lpstr>Other Materials  Sources and Material in a Fire</vt:lpstr>
      <vt:lpstr>Source Terms</vt:lpstr>
      <vt:lpstr>Release Path</vt:lpstr>
      <vt:lpstr>Now We’ll look at Release Pathway</vt:lpstr>
      <vt:lpstr>Release Path examples</vt:lpstr>
      <vt:lpstr>Release Path examples</vt:lpstr>
      <vt:lpstr>Release Path examples</vt:lpstr>
      <vt:lpstr>NPP release pathway screens have 3 main sections</vt:lpstr>
      <vt:lpstr>Release height</vt:lpstr>
      <vt:lpstr>Release Path – Leak rate type</vt:lpstr>
      <vt:lpstr>Release Path – Event timings</vt:lpstr>
      <vt:lpstr>All Source Term &amp; Release Path inputs -&gt; Atmospheric Source Term</vt:lpstr>
      <vt:lpstr>Generic Model Descriptions</vt:lpstr>
      <vt:lpstr>The meteorological data you enter for specific locations and times is processed to create a time series of gridded wind fields.</vt:lpstr>
      <vt:lpstr>Two transport, diffusion, dose models are used in the STDose calculations</vt:lpstr>
      <vt:lpstr>Plume vs Puff model comparison</vt:lpstr>
      <vt:lpstr>A straight-line Gaussian plume model on a polar grid is used to model distances close to the release point</vt:lpstr>
      <vt:lpstr>A puff model on a Cartesian grid is used to model at longer distances</vt:lpstr>
      <vt:lpstr>A sequence of discrete puffs is used to model the plume</vt:lpstr>
      <vt:lpstr>Visualizing puff movement and growth</vt:lpstr>
      <vt:lpstr>Atmospheric Models also need a few additional parameters </vt:lpstr>
      <vt:lpstr>Generic Model Descriptions</vt:lpstr>
      <vt:lpstr>Dose Models only take 1 user input</vt:lpstr>
      <vt:lpstr>Dose model details</vt:lpstr>
      <vt:lpstr>Set calculation duration to allow for trailing plume edge to reach set distance</vt:lpstr>
      <vt:lpstr>There is a rule-of-thumb for estimating the calculation duration</vt:lpstr>
      <vt:lpstr>Review - Closer calc distances provide better resolution if you don’t need to see further out</vt:lpstr>
      <vt:lpstr>Let’s look a bit closer at one of these cells </vt:lpstr>
      <vt:lpstr>Generic Model Descriptions</vt:lpstr>
      <vt:lpstr>This concludes our Models Overview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RASCAL by selecting in Windows:  Start | All Programs | RASCAL 4.3</dc:title>
  <dc:creator>George</dc:creator>
  <cp:lastModifiedBy>Jeff Kowalczik</cp:lastModifiedBy>
  <cp:revision>336</cp:revision>
  <cp:lastPrinted>2015-05-06T16:40:59Z</cp:lastPrinted>
  <dcterms:created xsi:type="dcterms:W3CDTF">2014-02-18T13:24:20Z</dcterms:created>
  <dcterms:modified xsi:type="dcterms:W3CDTF">2024-10-22T00:17:24Z</dcterms:modified>
</cp:coreProperties>
</file>