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3" r:id="rId5"/>
  </p:sldMasterIdLst>
  <p:notesMasterIdLst>
    <p:notesMasterId r:id="rId22"/>
  </p:notesMasterIdLst>
  <p:handoutMasterIdLst>
    <p:handoutMasterId r:id="rId23"/>
  </p:handoutMasterIdLst>
  <p:sldIdLst>
    <p:sldId id="260" r:id="rId6"/>
    <p:sldId id="269" r:id="rId7"/>
    <p:sldId id="263" r:id="rId8"/>
    <p:sldId id="274" r:id="rId9"/>
    <p:sldId id="271" r:id="rId10"/>
    <p:sldId id="278" r:id="rId11"/>
    <p:sldId id="270" r:id="rId12"/>
    <p:sldId id="276" r:id="rId13"/>
    <p:sldId id="277" r:id="rId14"/>
    <p:sldId id="264" r:id="rId15"/>
    <p:sldId id="279" r:id="rId16"/>
    <p:sldId id="280" r:id="rId17"/>
    <p:sldId id="281" r:id="rId18"/>
    <p:sldId id="283" r:id="rId19"/>
    <p:sldId id="285" r:id="rId20"/>
    <p:sldId id="268" r:id="rId21"/>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guide id="3" pos="37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6265"/>
    <a:srgbClr val="F7862A"/>
    <a:srgbClr val="18335A"/>
    <a:srgbClr val="6F64A8"/>
    <a:srgbClr val="140F23"/>
    <a:srgbClr val="6B5EA3"/>
    <a:srgbClr val="719500"/>
    <a:srgbClr val="80A430"/>
    <a:srgbClr val="685B94"/>
    <a:srgbClr val="4930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92F16D-53B6-49CA-9374-A2A0B4682563}" v="191" dt="2024-10-10T19:41:39.830"/>
    <p1510:client id="{761A1778-ADCD-438A-962F-A1AC19B91446}" v="5" dt="2024-10-11T13:12:00.1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86" autoAdjust="0"/>
    <p:restoredTop sz="91187" autoAdjust="0"/>
  </p:normalViewPr>
  <p:slideViewPr>
    <p:cSldViewPr snapToGrid="0" snapToObjects="1">
      <p:cViewPr>
        <p:scale>
          <a:sx n="98" d="100"/>
          <a:sy n="98" d="100"/>
        </p:scale>
        <p:origin x="432" y="-654"/>
      </p:cViewPr>
      <p:guideLst>
        <p:guide orient="horz" pos="2592"/>
        <p:guide pos="4608"/>
        <p:guide pos="3768"/>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varScale="1">
        <p:scale>
          <a:sx n="104" d="100"/>
          <a:sy n="104" d="100"/>
        </p:scale>
        <p:origin x="5176"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dd Smith" userId="3936b4bf-0698-44bd-951d-5bfc6179a740" providerId="ADAL" clId="{3592F16D-53B6-49CA-9374-A2A0B4682563}"/>
    <pc:docChg chg="undo custSel addSld delSld modSld sldOrd modMainMaster">
      <pc:chgData name="Todd Smith" userId="3936b4bf-0698-44bd-951d-5bfc6179a740" providerId="ADAL" clId="{3592F16D-53B6-49CA-9374-A2A0B4682563}" dt="2024-10-10T19:41:39.830" v="13053"/>
      <pc:docMkLst>
        <pc:docMk/>
      </pc:docMkLst>
      <pc:sldChg chg="addSp delSp modSp mod">
        <pc:chgData name="Todd Smith" userId="3936b4bf-0698-44bd-951d-5bfc6179a740" providerId="ADAL" clId="{3592F16D-53B6-49CA-9374-A2A0B4682563}" dt="2024-10-09T12:17:45.845" v="3998" actId="1076"/>
        <pc:sldMkLst>
          <pc:docMk/>
          <pc:sldMk cId="1152154647" sldId="260"/>
        </pc:sldMkLst>
        <pc:spChg chg="add del mod">
          <ac:chgData name="Todd Smith" userId="3936b4bf-0698-44bd-951d-5bfc6179a740" providerId="ADAL" clId="{3592F16D-53B6-49CA-9374-A2A0B4682563}" dt="2024-10-08T12:32:44.764" v="154" actId="478"/>
          <ac:spMkLst>
            <pc:docMk/>
            <pc:sldMk cId="1152154647" sldId="260"/>
            <ac:spMk id="4" creationId="{FF947501-B961-155F-8995-0715AFBADC5D}"/>
          </ac:spMkLst>
        </pc:spChg>
        <pc:spChg chg="mod">
          <ac:chgData name="Todd Smith" userId="3936b4bf-0698-44bd-951d-5bfc6179a740" providerId="ADAL" clId="{3592F16D-53B6-49CA-9374-A2A0B4682563}" dt="2024-10-08T12:37:20.965" v="208" actId="20577"/>
          <ac:spMkLst>
            <pc:docMk/>
            <pc:sldMk cId="1152154647" sldId="260"/>
            <ac:spMk id="5" creationId="{30EE0BE7-99BF-4161-B088-8724880AAC66}"/>
          </ac:spMkLst>
        </pc:spChg>
        <pc:spChg chg="mod">
          <ac:chgData name="Todd Smith" userId="3936b4bf-0698-44bd-951d-5bfc6179a740" providerId="ADAL" clId="{3592F16D-53B6-49CA-9374-A2A0B4682563}" dt="2024-10-08T12:30:53.056" v="141" actId="20577"/>
          <ac:spMkLst>
            <pc:docMk/>
            <pc:sldMk cId="1152154647" sldId="260"/>
            <ac:spMk id="6" creationId="{E6AF8584-F7D3-43CB-B2DB-D1799F283016}"/>
          </ac:spMkLst>
        </pc:spChg>
        <pc:spChg chg="mod">
          <ac:chgData name="Todd Smith" userId="3936b4bf-0698-44bd-951d-5bfc6179a740" providerId="ADAL" clId="{3592F16D-53B6-49CA-9374-A2A0B4682563}" dt="2024-10-08T12:30:24.471" v="136" actId="14100"/>
          <ac:spMkLst>
            <pc:docMk/>
            <pc:sldMk cId="1152154647" sldId="260"/>
            <ac:spMk id="10" creationId="{B3C12910-3A9C-4FFC-A950-52D0A31734CF}"/>
          </ac:spMkLst>
        </pc:spChg>
        <pc:picChg chg="add mod modCrop">
          <ac:chgData name="Todd Smith" userId="3936b4bf-0698-44bd-951d-5bfc6179a740" providerId="ADAL" clId="{3592F16D-53B6-49CA-9374-A2A0B4682563}" dt="2024-10-09T12:17:45.845" v="3998" actId="1076"/>
          <ac:picMkLst>
            <pc:docMk/>
            <pc:sldMk cId="1152154647" sldId="260"/>
            <ac:picMk id="3" creationId="{AA75C2FD-DE29-8B3D-6FDD-5145D9469F97}"/>
          </ac:picMkLst>
        </pc:picChg>
      </pc:sldChg>
      <pc:sldChg chg="del">
        <pc:chgData name="Todd Smith" userId="3936b4bf-0698-44bd-951d-5bfc6179a740" providerId="ADAL" clId="{3592F16D-53B6-49CA-9374-A2A0B4682563}" dt="2024-10-08T13:39:52.232" v="209" actId="47"/>
        <pc:sldMkLst>
          <pc:docMk/>
          <pc:sldMk cId="2809933273" sldId="261"/>
        </pc:sldMkLst>
      </pc:sldChg>
      <pc:sldChg chg="modSp del mod ord">
        <pc:chgData name="Todd Smith" userId="3936b4bf-0698-44bd-951d-5bfc6179a740" providerId="ADAL" clId="{3592F16D-53B6-49CA-9374-A2A0B4682563}" dt="2024-10-09T14:54:06.520" v="6556" actId="47"/>
        <pc:sldMkLst>
          <pc:docMk/>
          <pc:sldMk cId="703962136" sldId="262"/>
        </pc:sldMkLst>
        <pc:spChg chg="mod">
          <ac:chgData name="Todd Smith" userId="3936b4bf-0698-44bd-951d-5bfc6179a740" providerId="ADAL" clId="{3592F16D-53B6-49CA-9374-A2A0B4682563}" dt="2024-10-09T12:16:34.543" v="3996" actId="20577"/>
          <ac:spMkLst>
            <pc:docMk/>
            <pc:sldMk cId="703962136" sldId="262"/>
            <ac:spMk id="5" creationId="{1EAED0DD-8F07-58D1-F351-9EF45C48ECD4}"/>
          </ac:spMkLst>
        </pc:spChg>
      </pc:sldChg>
      <pc:sldChg chg="modSp mod ord">
        <pc:chgData name="Todd Smith" userId="3936b4bf-0698-44bd-951d-5bfc6179a740" providerId="ADAL" clId="{3592F16D-53B6-49CA-9374-A2A0B4682563}" dt="2024-10-10T12:31:25.936" v="7411" actId="20577"/>
        <pc:sldMkLst>
          <pc:docMk/>
          <pc:sldMk cId="1501307514" sldId="263"/>
        </pc:sldMkLst>
        <pc:spChg chg="mod">
          <ac:chgData name="Todd Smith" userId="3936b4bf-0698-44bd-951d-5bfc6179a740" providerId="ADAL" clId="{3592F16D-53B6-49CA-9374-A2A0B4682563}" dt="2024-10-08T18:36:54.443" v="2757" actId="20577"/>
          <ac:spMkLst>
            <pc:docMk/>
            <pc:sldMk cId="1501307514" sldId="263"/>
            <ac:spMk id="3" creationId="{5ECAEA39-32B3-816A-D9B2-3B2909B7801A}"/>
          </ac:spMkLst>
        </pc:spChg>
        <pc:spChg chg="mod">
          <ac:chgData name="Todd Smith" userId="3936b4bf-0698-44bd-951d-5bfc6179a740" providerId="ADAL" clId="{3592F16D-53B6-49CA-9374-A2A0B4682563}" dt="2024-10-10T12:31:25.936" v="7411" actId="20577"/>
          <ac:spMkLst>
            <pc:docMk/>
            <pc:sldMk cId="1501307514" sldId="263"/>
            <ac:spMk id="4" creationId="{64385D3F-6842-E5DD-B904-38DED6B1325E}"/>
          </ac:spMkLst>
        </pc:spChg>
      </pc:sldChg>
      <pc:sldChg chg="addSp delSp modSp mod ord">
        <pc:chgData name="Todd Smith" userId="3936b4bf-0698-44bd-951d-5bfc6179a740" providerId="ADAL" clId="{3592F16D-53B6-49CA-9374-A2A0B4682563}" dt="2024-10-10T19:38:52.256" v="13048" actId="20577"/>
        <pc:sldMkLst>
          <pc:docMk/>
          <pc:sldMk cId="1651502204" sldId="264"/>
        </pc:sldMkLst>
        <pc:spChg chg="del">
          <ac:chgData name="Todd Smith" userId="3936b4bf-0698-44bd-951d-5bfc6179a740" providerId="ADAL" clId="{3592F16D-53B6-49CA-9374-A2A0B4682563}" dt="2024-10-08T13:52:33.370" v="210" actId="931"/>
          <ac:spMkLst>
            <pc:docMk/>
            <pc:sldMk cId="1651502204" sldId="264"/>
            <ac:spMk id="2" creationId="{CED49C0B-DEE4-8996-A242-B7E38F54FBE4}"/>
          </ac:spMkLst>
        </pc:spChg>
        <pc:spChg chg="del">
          <ac:chgData name="Todd Smith" userId="3936b4bf-0698-44bd-951d-5bfc6179a740" providerId="ADAL" clId="{3592F16D-53B6-49CA-9374-A2A0B4682563}" dt="2024-10-08T13:53:50.749" v="239" actId="931"/>
          <ac:spMkLst>
            <pc:docMk/>
            <pc:sldMk cId="1651502204" sldId="264"/>
            <ac:spMk id="3" creationId="{ACB5241B-17A0-989F-C7C0-ED902D095562}"/>
          </ac:spMkLst>
        </pc:spChg>
        <pc:spChg chg="del">
          <ac:chgData name="Todd Smith" userId="3936b4bf-0698-44bd-951d-5bfc6179a740" providerId="ADAL" clId="{3592F16D-53B6-49CA-9374-A2A0B4682563}" dt="2024-10-08T13:54:18.758" v="250" actId="931"/>
          <ac:spMkLst>
            <pc:docMk/>
            <pc:sldMk cId="1651502204" sldId="264"/>
            <ac:spMk id="4" creationId="{B50A93B4-2871-99A0-B673-D8BF07B1011B}"/>
          </ac:spMkLst>
        </pc:spChg>
        <pc:spChg chg="del">
          <ac:chgData name="Todd Smith" userId="3936b4bf-0698-44bd-951d-5bfc6179a740" providerId="ADAL" clId="{3592F16D-53B6-49CA-9374-A2A0B4682563}" dt="2024-10-08T13:55:09.724" v="262" actId="931"/>
          <ac:spMkLst>
            <pc:docMk/>
            <pc:sldMk cId="1651502204" sldId="264"/>
            <ac:spMk id="5" creationId="{69582D77-D815-4E5F-B31F-502AA78FA5FE}"/>
          </ac:spMkLst>
        </pc:spChg>
        <pc:spChg chg="del">
          <ac:chgData name="Todd Smith" userId="3936b4bf-0698-44bd-951d-5bfc6179a740" providerId="ADAL" clId="{3592F16D-53B6-49CA-9374-A2A0B4682563}" dt="2024-10-08T13:53:21.161" v="232" actId="478"/>
          <ac:spMkLst>
            <pc:docMk/>
            <pc:sldMk cId="1651502204" sldId="264"/>
            <ac:spMk id="6" creationId="{8BC59C29-FB96-01AB-9B5F-23557BF48D52}"/>
          </ac:spMkLst>
        </pc:spChg>
        <pc:spChg chg="del">
          <ac:chgData name="Todd Smith" userId="3936b4bf-0698-44bd-951d-5bfc6179a740" providerId="ADAL" clId="{3592F16D-53B6-49CA-9374-A2A0B4682563}" dt="2024-10-08T13:53:24" v="233" actId="478"/>
          <ac:spMkLst>
            <pc:docMk/>
            <pc:sldMk cId="1651502204" sldId="264"/>
            <ac:spMk id="7" creationId="{A8647342-A54B-97D5-BC00-EA8E7DABFAAB}"/>
          </ac:spMkLst>
        </pc:spChg>
        <pc:spChg chg="del">
          <ac:chgData name="Todd Smith" userId="3936b4bf-0698-44bd-951d-5bfc6179a740" providerId="ADAL" clId="{3592F16D-53B6-49CA-9374-A2A0B4682563}" dt="2024-10-08T13:53:14.263" v="229" actId="478"/>
          <ac:spMkLst>
            <pc:docMk/>
            <pc:sldMk cId="1651502204" sldId="264"/>
            <ac:spMk id="8" creationId="{4B56919F-41E4-CF1F-8FF1-C3B06D22B584}"/>
          </ac:spMkLst>
        </pc:spChg>
        <pc:spChg chg="del">
          <ac:chgData name="Todd Smith" userId="3936b4bf-0698-44bd-951d-5bfc6179a740" providerId="ADAL" clId="{3592F16D-53B6-49CA-9374-A2A0B4682563}" dt="2024-10-08T13:53:26.627" v="234" actId="478"/>
          <ac:spMkLst>
            <pc:docMk/>
            <pc:sldMk cId="1651502204" sldId="264"/>
            <ac:spMk id="9" creationId="{C8C92831-8C9F-A5EB-C464-9C6233BA6AAA}"/>
          </ac:spMkLst>
        </pc:spChg>
        <pc:spChg chg="del">
          <ac:chgData name="Todd Smith" userId="3936b4bf-0698-44bd-951d-5bfc6179a740" providerId="ADAL" clId="{3592F16D-53B6-49CA-9374-A2A0B4682563}" dt="2024-10-08T13:56:03.683" v="273" actId="478"/>
          <ac:spMkLst>
            <pc:docMk/>
            <pc:sldMk cId="1651502204" sldId="264"/>
            <ac:spMk id="11" creationId="{3E09FA04-3F88-B0C6-BD0F-F6F89D4DF2EF}"/>
          </ac:spMkLst>
        </pc:spChg>
        <pc:spChg chg="mod">
          <ac:chgData name="Todd Smith" userId="3936b4bf-0698-44bd-951d-5bfc6179a740" providerId="ADAL" clId="{3592F16D-53B6-49CA-9374-A2A0B4682563}" dt="2024-10-10T19:38:52.256" v="13048" actId="20577"/>
          <ac:spMkLst>
            <pc:docMk/>
            <pc:sldMk cId="1651502204" sldId="264"/>
            <ac:spMk id="12" creationId="{B956FE81-338E-C0C7-2377-B84BB2E98096}"/>
          </ac:spMkLst>
        </pc:spChg>
        <pc:spChg chg="add del mod">
          <ac:chgData name="Todd Smith" userId="3936b4bf-0698-44bd-951d-5bfc6179a740" providerId="ADAL" clId="{3592F16D-53B6-49CA-9374-A2A0B4682563}" dt="2024-10-08T13:53:17.651" v="231" actId="478"/>
          <ac:spMkLst>
            <pc:docMk/>
            <pc:sldMk cId="1651502204" sldId="264"/>
            <ac:spMk id="16" creationId="{7CE9BE41-CFDB-2FB4-29CF-407291B6579C}"/>
          </ac:spMkLst>
        </pc:spChg>
        <pc:picChg chg="add del mod modCrop">
          <ac:chgData name="Todd Smith" userId="3936b4bf-0698-44bd-951d-5bfc6179a740" providerId="ADAL" clId="{3592F16D-53B6-49CA-9374-A2A0B4682563}" dt="2024-10-08T13:53:36.373" v="238" actId="18131"/>
          <ac:picMkLst>
            <pc:docMk/>
            <pc:sldMk cId="1651502204" sldId="264"/>
            <ac:picMk id="14" creationId="{07324A68-2C85-2CAC-EA17-569EC462A976}"/>
          </ac:picMkLst>
        </pc:picChg>
        <pc:picChg chg="add mod modCrop">
          <ac:chgData name="Todd Smith" userId="3936b4bf-0698-44bd-951d-5bfc6179a740" providerId="ADAL" clId="{3592F16D-53B6-49CA-9374-A2A0B4682563}" dt="2024-10-08T13:54:11.352" v="249" actId="18131"/>
          <ac:picMkLst>
            <pc:docMk/>
            <pc:sldMk cId="1651502204" sldId="264"/>
            <ac:picMk id="18" creationId="{DE0AE265-8B55-E2A8-E4E2-9E1432F1FDBD}"/>
          </ac:picMkLst>
        </pc:picChg>
        <pc:picChg chg="add mod modCrop">
          <ac:chgData name="Todd Smith" userId="3936b4bf-0698-44bd-951d-5bfc6179a740" providerId="ADAL" clId="{3592F16D-53B6-49CA-9374-A2A0B4682563}" dt="2024-10-08T13:55:00.692" v="261" actId="18131"/>
          <ac:picMkLst>
            <pc:docMk/>
            <pc:sldMk cId="1651502204" sldId="264"/>
            <ac:picMk id="20" creationId="{E04133F3-0300-B264-83FD-4C9571AA4A53}"/>
          </ac:picMkLst>
        </pc:picChg>
        <pc:picChg chg="add mod modCrop">
          <ac:chgData name="Todd Smith" userId="3936b4bf-0698-44bd-951d-5bfc6179a740" providerId="ADAL" clId="{3592F16D-53B6-49CA-9374-A2A0B4682563}" dt="2024-10-08T13:55:27.788" v="272" actId="18131"/>
          <ac:picMkLst>
            <pc:docMk/>
            <pc:sldMk cId="1651502204" sldId="264"/>
            <ac:picMk id="22" creationId="{795F3EE9-3520-9333-BC85-AEE2DA42CD76}"/>
          </ac:picMkLst>
        </pc:picChg>
      </pc:sldChg>
      <pc:sldChg chg="addSp delSp modSp del mod ord">
        <pc:chgData name="Todd Smith" userId="3936b4bf-0698-44bd-951d-5bfc6179a740" providerId="ADAL" clId="{3592F16D-53B6-49CA-9374-A2A0B4682563}" dt="2024-10-08T18:30:43.344" v="2497" actId="47"/>
        <pc:sldMkLst>
          <pc:docMk/>
          <pc:sldMk cId="960278265" sldId="265"/>
        </pc:sldMkLst>
        <pc:spChg chg="del">
          <ac:chgData name="Todd Smith" userId="3936b4bf-0698-44bd-951d-5bfc6179a740" providerId="ADAL" clId="{3592F16D-53B6-49CA-9374-A2A0B4682563}" dt="2024-10-08T18:26:21.294" v="2414" actId="931"/>
          <ac:spMkLst>
            <pc:docMk/>
            <pc:sldMk cId="960278265" sldId="265"/>
            <ac:spMk id="3" creationId="{7CF46BBD-A461-B9EC-A86D-0A4FFA199889}"/>
          </ac:spMkLst>
        </pc:spChg>
        <pc:spChg chg="add del">
          <ac:chgData name="Todd Smith" userId="3936b4bf-0698-44bd-951d-5bfc6179a740" providerId="ADAL" clId="{3592F16D-53B6-49CA-9374-A2A0B4682563}" dt="2024-10-08T18:29:06.998" v="2441" actId="931"/>
          <ac:spMkLst>
            <pc:docMk/>
            <pc:sldMk cId="960278265" sldId="265"/>
            <ac:spMk id="4" creationId="{30D0B7E2-C6CA-90FD-48F5-BA5F8D0EDC16}"/>
          </ac:spMkLst>
        </pc:spChg>
        <pc:spChg chg="del">
          <ac:chgData name="Todd Smith" userId="3936b4bf-0698-44bd-951d-5bfc6179a740" providerId="ADAL" clId="{3592F16D-53B6-49CA-9374-A2A0B4682563}" dt="2024-10-08T18:26:46.203" v="2417" actId="931"/>
          <ac:spMkLst>
            <pc:docMk/>
            <pc:sldMk cId="960278265" sldId="265"/>
            <ac:spMk id="5" creationId="{E54087E6-E43C-240C-26FD-E50516D6D5DA}"/>
          </ac:spMkLst>
        </pc:spChg>
        <pc:spChg chg="mod">
          <ac:chgData name="Todd Smith" userId="3936b4bf-0698-44bd-951d-5bfc6179a740" providerId="ADAL" clId="{3592F16D-53B6-49CA-9374-A2A0B4682563}" dt="2024-10-08T14:16:29.919" v="1454" actId="20577"/>
          <ac:spMkLst>
            <pc:docMk/>
            <pc:sldMk cId="960278265" sldId="265"/>
            <ac:spMk id="8" creationId="{475826EC-AEA2-D14A-BD3A-3217BEB17B37}"/>
          </ac:spMkLst>
        </pc:spChg>
        <pc:spChg chg="mod">
          <ac:chgData name="Todd Smith" userId="3936b4bf-0698-44bd-951d-5bfc6179a740" providerId="ADAL" clId="{3592F16D-53B6-49CA-9374-A2A0B4682563}" dt="2024-10-08T14:36:05.920" v="1733" actId="20577"/>
          <ac:spMkLst>
            <pc:docMk/>
            <pc:sldMk cId="960278265" sldId="265"/>
            <ac:spMk id="9" creationId="{7D8B621E-97BF-E00A-3F00-2381D7AAF27D}"/>
          </ac:spMkLst>
        </pc:spChg>
        <pc:spChg chg="mod">
          <ac:chgData name="Todd Smith" userId="3936b4bf-0698-44bd-951d-5bfc6179a740" providerId="ADAL" clId="{3592F16D-53B6-49CA-9374-A2A0B4682563}" dt="2024-10-08T14:33:57.166" v="1685" actId="20577"/>
          <ac:spMkLst>
            <pc:docMk/>
            <pc:sldMk cId="960278265" sldId="265"/>
            <ac:spMk id="10" creationId="{5347CDC5-B49D-53E1-7D61-3E0EFE798042}"/>
          </ac:spMkLst>
        </pc:spChg>
        <pc:spChg chg="mod">
          <ac:chgData name="Todd Smith" userId="3936b4bf-0698-44bd-951d-5bfc6179a740" providerId="ADAL" clId="{3592F16D-53B6-49CA-9374-A2A0B4682563}" dt="2024-10-08T14:23:22.480" v="1616" actId="20577"/>
          <ac:spMkLst>
            <pc:docMk/>
            <pc:sldMk cId="960278265" sldId="265"/>
            <ac:spMk id="11" creationId="{A65791B3-0EC9-6120-E158-969076FE4D60}"/>
          </ac:spMkLst>
        </pc:spChg>
        <pc:spChg chg="mod">
          <ac:chgData name="Todd Smith" userId="3936b4bf-0698-44bd-951d-5bfc6179a740" providerId="ADAL" clId="{3592F16D-53B6-49CA-9374-A2A0B4682563}" dt="2024-10-08T14:22:14.999" v="1544" actId="20577"/>
          <ac:spMkLst>
            <pc:docMk/>
            <pc:sldMk cId="960278265" sldId="265"/>
            <ac:spMk id="12" creationId="{0051C189-5F8C-941B-7F88-1C1F21A2F505}"/>
          </ac:spMkLst>
        </pc:spChg>
        <pc:spChg chg="mod">
          <ac:chgData name="Todd Smith" userId="3936b4bf-0698-44bd-951d-5bfc6179a740" providerId="ADAL" clId="{3592F16D-53B6-49CA-9374-A2A0B4682563}" dt="2024-10-08T14:40:23.334" v="1880" actId="20577"/>
          <ac:spMkLst>
            <pc:docMk/>
            <pc:sldMk cId="960278265" sldId="265"/>
            <ac:spMk id="15" creationId="{8669D03A-C06A-38E9-DB91-4DD1B963013F}"/>
          </ac:spMkLst>
        </pc:spChg>
        <pc:spChg chg="mod">
          <ac:chgData name="Todd Smith" userId="3936b4bf-0698-44bd-951d-5bfc6179a740" providerId="ADAL" clId="{3592F16D-53B6-49CA-9374-A2A0B4682563}" dt="2024-10-08T14:40:03.142" v="1783" actId="20577"/>
          <ac:spMkLst>
            <pc:docMk/>
            <pc:sldMk cId="960278265" sldId="265"/>
            <ac:spMk id="16" creationId="{316980FE-0071-DB8A-712C-3CABBD64910A}"/>
          </ac:spMkLst>
        </pc:spChg>
        <pc:picChg chg="add mod">
          <ac:chgData name="Todd Smith" userId="3936b4bf-0698-44bd-951d-5bfc6179a740" providerId="ADAL" clId="{3592F16D-53B6-49CA-9374-A2A0B4682563}" dt="2024-10-08T18:26:22.526" v="2416" actId="962"/>
          <ac:picMkLst>
            <pc:docMk/>
            <pc:sldMk cId="960278265" sldId="265"/>
            <ac:picMk id="18" creationId="{3086A9C9-122D-D430-8831-A704C9B5AD4D}"/>
          </ac:picMkLst>
        </pc:picChg>
        <pc:picChg chg="add mod modCrop">
          <ac:chgData name="Todd Smith" userId="3936b4bf-0698-44bd-951d-5bfc6179a740" providerId="ADAL" clId="{3592F16D-53B6-49CA-9374-A2A0B4682563}" dt="2024-10-08T18:27:21.200" v="2434" actId="18131"/>
          <ac:picMkLst>
            <pc:docMk/>
            <pc:sldMk cId="960278265" sldId="265"/>
            <ac:picMk id="20" creationId="{8DBCFCA4-F010-2715-DD6B-2C51BEC9BBE5}"/>
          </ac:picMkLst>
        </pc:picChg>
        <pc:picChg chg="add mod">
          <ac:chgData name="Todd Smith" userId="3936b4bf-0698-44bd-951d-5bfc6179a740" providerId="ADAL" clId="{3592F16D-53B6-49CA-9374-A2A0B4682563}" dt="2024-10-08T18:28:42.693" v="2439" actId="931"/>
          <ac:picMkLst>
            <pc:docMk/>
            <pc:sldMk cId="960278265" sldId="265"/>
            <ac:picMk id="22" creationId="{D77930CB-9516-D503-6037-992513C4402A}"/>
          </ac:picMkLst>
        </pc:picChg>
        <pc:picChg chg="add mod">
          <ac:chgData name="Todd Smith" userId="3936b4bf-0698-44bd-951d-5bfc6179a740" providerId="ADAL" clId="{3592F16D-53B6-49CA-9374-A2A0B4682563}" dt="2024-10-08T18:29:06.998" v="2441" actId="931"/>
          <ac:picMkLst>
            <pc:docMk/>
            <pc:sldMk cId="960278265" sldId="265"/>
            <ac:picMk id="24" creationId="{2CD5103E-A3A2-48BE-41E6-58535D97FA56}"/>
          </ac:picMkLst>
        </pc:picChg>
      </pc:sldChg>
      <pc:sldChg chg="del">
        <pc:chgData name="Todd Smith" userId="3936b4bf-0698-44bd-951d-5bfc6179a740" providerId="ADAL" clId="{3592F16D-53B6-49CA-9374-A2A0B4682563}" dt="2024-10-09T14:54:09.025" v="6557" actId="47"/>
        <pc:sldMkLst>
          <pc:docMk/>
          <pc:sldMk cId="1390762311" sldId="266"/>
        </pc:sldMkLst>
      </pc:sldChg>
      <pc:sldChg chg="addSp delSp modSp del mod ord">
        <pc:chgData name="Todd Smith" userId="3936b4bf-0698-44bd-951d-5bfc6179a740" providerId="ADAL" clId="{3592F16D-53B6-49CA-9374-A2A0B4682563}" dt="2024-10-09T13:30:30.500" v="6008" actId="47"/>
        <pc:sldMkLst>
          <pc:docMk/>
          <pc:sldMk cId="1594230762" sldId="267"/>
        </pc:sldMkLst>
        <pc:spChg chg="add mod">
          <ac:chgData name="Todd Smith" userId="3936b4bf-0698-44bd-951d-5bfc6179a740" providerId="ADAL" clId="{3592F16D-53B6-49CA-9374-A2A0B4682563}" dt="2024-10-09T11:37:52.642" v="3217" actId="13926"/>
          <ac:spMkLst>
            <pc:docMk/>
            <pc:sldMk cId="1594230762" sldId="267"/>
            <ac:spMk id="3" creationId="{F8C40E3E-83CF-9C94-5DCD-4085310AF9B7}"/>
          </ac:spMkLst>
        </pc:spChg>
        <pc:spChg chg="add mod">
          <ac:chgData name="Todd Smith" userId="3936b4bf-0698-44bd-951d-5bfc6179a740" providerId="ADAL" clId="{3592F16D-53B6-49CA-9374-A2A0B4682563}" dt="2024-10-09T11:38:29.848" v="3238" actId="207"/>
          <ac:spMkLst>
            <pc:docMk/>
            <pc:sldMk cId="1594230762" sldId="267"/>
            <ac:spMk id="5" creationId="{95BC3115-A1E2-76C0-EE17-6AC0D21E4D63}"/>
          </ac:spMkLst>
        </pc:spChg>
        <pc:spChg chg="add mod">
          <ac:chgData name="Todd Smith" userId="3936b4bf-0698-44bd-951d-5bfc6179a740" providerId="ADAL" clId="{3592F16D-53B6-49CA-9374-A2A0B4682563}" dt="2024-10-09T11:38:43.472" v="3241" actId="14100"/>
          <ac:spMkLst>
            <pc:docMk/>
            <pc:sldMk cId="1594230762" sldId="267"/>
            <ac:spMk id="6" creationId="{60F8329E-0475-63F1-6FFB-A67A9D32FD32}"/>
          </ac:spMkLst>
        </pc:spChg>
        <pc:spChg chg="add del mod">
          <ac:chgData name="Todd Smith" userId="3936b4bf-0698-44bd-951d-5bfc6179a740" providerId="ADAL" clId="{3592F16D-53B6-49CA-9374-A2A0B4682563}" dt="2024-10-09T11:38:59.219" v="3244" actId="478"/>
          <ac:spMkLst>
            <pc:docMk/>
            <pc:sldMk cId="1594230762" sldId="267"/>
            <ac:spMk id="7" creationId="{70D1B8FF-5E77-BDCF-7A3B-8F7F6F2646AD}"/>
          </ac:spMkLst>
        </pc:spChg>
        <pc:picChg chg="add mod">
          <ac:chgData name="Todd Smith" userId="3936b4bf-0698-44bd-951d-5bfc6179a740" providerId="ADAL" clId="{3592F16D-53B6-49CA-9374-A2A0B4682563}" dt="2024-10-08T18:40:26.779" v="2966" actId="1076"/>
          <ac:picMkLst>
            <pc:docMk/>
            <pc:sldMk cId="1594230762" sldId="267"/>
            <ac:picMk id="4" creationId="{DCBAC302-62E5-0A95-1FAB-87CBC3133D4C}"/>
          </ac:picMkLst>
        </pc:picChg>
      </pc:sldChg>
      <pc:sldChg chg="addSp delSp modSp mod">
        <pc:chgData name="Todd Smith" userId="3936b4bf-0698-44bd-951d-5bfc6179a740" providerId="ADAL" clId="{3592F16D-53B6-49CA-9374-A2A0B4682563}" dt="2024-10-10T19:26:54.523" v="12677" actId="1076"/>
        <pc:sldMkLst>
          <pc:docMk/>
          <pc:sldMk cId="1499401763" sldId="268"/>
        </pc:sldMkLst>
        <pc:spChg chg="add del">
          <ac:chgData name="Todd Smith" userId="3936b4bf-0698-44bd-951d-5bfc6179a740" providerId="ADAL" clId="{3592F16D-53B6-49CA-9374-A2A0B4682563}" dt="2024-10-10T19:08:54.622" v="12368" actId="478"/>
          <ac:spMkLst>
            <pc:docMk/>
            <pc:sldMk cId="1499401763" sldId="268"/>
            <ac:spMk id="3" creationId="{D96A6352-C29B-55EB-B5D7-87B24FC06557}"/>
          </ac:spMkLst>
        </pc:spChg>
        <pc:spChg chg="add mod">
          <ac:chgData name="Todd Smith" userId="3936b4bf-0698-44bd-951d-5bfc6179a740" providerId="ADAL" clId="{3592F16D-53B6-49CA-9374-A2A0B4682563}" dt="2024-10-10T19:26:54.523" v="12677" actId="1076"/>
          <ac:spMkLst>
            <pc:docMk/>
            <pc:sldMk cId="1499401763" sldId="268"/>
            <ac:spMk id="6" creationId="{24B9CB8F-43EE-7D07-BBBC-68DA379EBEBE}"/>
          </ac:spMkLst>
        </pc:spChg>
        <pc:picChg chg="add mod">
          <ac:chgData name="Todd Smith" userId="3936b4bf-0698-44bd-951d-5bfc6179a740" providerId="ADAL" clId="{3592F16D-53B6-49CA-9374-A2A0B4682563}" dt="2024-10-10T19:12:01.865" v="12389" actId="1076"/>
          <ac:picMkLst>
            <pc:docMk/>
            <pc:sldMk cId="1499401763" sldId="268"/>
            <ac:picMk id="4" creationId="{139CFF14-9C79-8DD6-71A5-9FBF1AAE5687}"/>
          </ac:picMkLst>
        </pc:picChg>
      </pc:sldChg>
      <pc:sldChg chg="addSp delSp modSp new mod ord">
        <pc:chgData name="Todd Smith" userId="3936b4bf-0698-44bd-951d-5bfc6179a740" providerId="ADAL" clId="{3592F16D-53B6-49CA-9374-A2A0B4682563}" dt="2024-10-10T19:32:02.325" v="12730" actId="1076"/>
        <pc:sldMkLst>
          <pc:docMk/>
          <pc:sldMk cId="1756116064" sldId="269"/>
        </pc:sldMkLst>
        <pc:spChg chg="del mod">
          <ac:chgData name="Todd Smith" userId="3936b4bf-0698-44bd-951d-5bfc6179a740" providerId="ADAL" clId="{3592F16D-53B6-49CA-9374-A2A0B4682563}" dt="2024-10-09T12:24:52.349" v="4469" actId="931"/>
          <ac:spMkLst>
            <pc:docMk/>
            <pc:sldMk cId="1756116064" sldId="269"/>
            <ac:spMk id="2" creationId="{612D3A81-A531-FF99-F2E0-0CA0E7DC7923}"/>
          </ac:spMkLst>
        </pc:spChg>
        <pc:spChg chg="del">
          <ac:chgData name="Todd Smith" userId="3936b4bf-0698-44bd-951d-5bfc6179a740" providerId="ADAL" clId="{3592F16D-53B6-49CA-9374-A2A0B4682563}" dt="2024-10-09T12:18:33.436" v="3999" actId="478"/>
          <ac:spMkLst>
            <pc:docMk/>
            <pc:sldMk cId="1756116064" sldId="269"/>
            <ac:spMk id="3" creationId="{384D41D3-0118-CFCF-95A8-F84CD5CF0954}"/>
          </ac:spMkLst>
        </pc:spChg>
        <pc:spChg chg="del mod">
          <ac:chgData name="Todd Smith" userId="3936b4bf-0698-44bd-951d-5bfc6179a740" providerId="ADAL" clId="{3592F16D-53B6-49CA-9374-A2A0B4682563}" dt="2024-10-09T12:25:46.686" v="4501" actId="931"/>
          <ac:spMkLst>
            <pc:docMk/>
            <pc:sldMk cId="1756116064" sldId="269"/>
            <ac:spMk id="4" creationId="{314ABA09-E8BA-C64B-8AF2-1374C9DE00A8}"/>
          </ac:spMkLst>
        </pc:spChg>
        <pc:spChg chg="del">
          <ac:chgData name="Todd Smith" userId="3936b4bf-0698-44bd-951d-5bfc6179a740" providerId="ADAL" clId="{3592F16D-53B6-49CA-9374-A2A0B4682563}" dt="2024-10-09T12:18:36.128" v="4001" actId="478"/>
          <ac:spMkLst>
            <pc:docMk/>
            <pc:sldMk cId="1756116064" sldId="269"/>
            <ac:spMk id="5" creationId="{A470C216-E9F6-3386-6293-84D3E13EADB9}"/>
          </ac:spMkLst>
        </pc:spChg>
        <pc:spChg chg="mod">
          <ac:chgData name="Todd Smith" userId="3936b4bf-0698-44bd-951d-5bfc6179a740" providerId="ADAL" clId="{3592F16D-53B6-49CA-9374-A2A0B4682563}" dt="2024-10-10T16:29:57.558" v="9665" actId="20577"/>
          <ac:spMkLst>
            <pc:docMk/>
            <pc:sldMk cId="1756116064" sldId="269"/>
            <ac:spMk id="6" creationId="{6DB301EF-D80A-727C-51E3-65BAB91ACCDE}"/>
          </ac:spMkLst>
        </pc:spChg>
        <pc:spChg chg="mod">
          <ac:chgData name="Todd Smith" userId="3936b4bf-0698-44bd-951d-5bfc6179a740" providerId="ADAL" clId="{3592F16D-53B6-49CA-9374-A2A0B4682563}" dt="2024-10-10T16:30:16.717" v="9669" actId="20577"/>
          <ac:spMkLst>
            <pc:docMk/>
            <pc:sldMk cId="1756116064" sldId="269"/>
            <ac:spMk id="7" creationId="{0B248AF9-FB9C-8C5B-AEDF-53E83C5A9636}"/>
          </ac:spMkLst>
        </pc:spChg>
        <pc:spChg chg="del">
          <ac:chgData name="Todd Smith" userId="3936b4bf-0698-44bd-951d-5bfc6179a740" providerId="ADAL" clId="{3592F16D-53B6-49CA-9374-A2A0B4682563}" dt="2024-10-09T12:18:35.375" v="4000" actId="478"/>
          <ac:spMkLst>
            <pc:docMk/>
            <pc:sldMk cId="1756116064" sldId="269"/>
            <ac:spMk id="8" creationId="{03308D82-DD97-A665-DC64-2887F18C1CF2}"/>
          </ac:spMkLst>
        </pc:spChg>
        <pc:spChg chg="del mod">
          <ac:chgData name="Todd Smith" userId="3936b4bf-0698-44bd-951d-5bfc6179a740" providerId="ADAL" clId="{3592F16D-53B6-49CA-9374-A2A0B4682563}" dt="2024-10-09T12:18:37.963" v="4002" actId="478"/>
          <ac:spMkLst>
            <pc:docMk/>
            <pc:sldMk cId="1756116064" sldId="269"/>
            <ac:spMk id="9" creationId="{1A9549E3-6920-1ABC-1277-252AFB7C90B3}"/>
          </ac:spMkLst>
        </pc:spChg>
        <pc:spChg chg="mod">
          <ac:chgData name="Todd Smith" userId="3936b4bf-0698-44bd-951d-5bfc6179a740" providerId="ADAL" clId="{3592F16D-53B6-49CA-9374-A2A0B4682563}" dt="2024-10-10T12:08:44.346" v="7407" actId="1076"/>
          <ac:spMkLst>
            <pc:docMk/>
            <pc:sldMk cId="1756116064" sldId="269"/>
            <ac:spMk id="10" creationId="{5BD9F81F-53A4-C4F0-D0AF-9FC530BE61BC}"/>
          </ac:spMkLst>
        </pc:spChg>
        <pc:spChg chg="del">
          <ac:chgData name="Todd Smith" userId="3936b4bf-0698-44bd-951d-5bfc6179a740" providerId="ADAL" clId="{3592F16D-53B6-49CA-9374-A2A0B4682563}" dt="2024-10-08T14:15:33.825" v="1344" actId="478"/>
          <ac:spMkLst>
            <pc:docMk/>
            <pc:sldMk cId="1756116064" sldId="269"/>
            <ac:spMk id="11" creationId="{A7397F5C-B0B0-2463-B506-1A3831DB6AA5}"/>
          </ac:spMkLst>
        </pc:spChg>
        <pc:spChg chg="mod">
          <ac:chgData name="Todd Smith" userId="3936b4bf-0698-44bd-951d-5bfc6179a740" providerId="ADAL" clId="{3592F16D-53B6-49CA-9374-A2A0B4682563}" dt="2024-10-10T19:32:02.325" v="12730" actId="1076"/>
          <ac:spMkLst>
            <pc:docMk/>
            <pc:sldMk cId="1756116064" sldId="269"/>
            <ac:spMk id="12" creationId="{99375B45-691D-3D80-FF97-AFF277E71B94}"/>
          </ac:spMkLst>
        </pc:spChg>
        <pc:spChg chg="add del mod">
          <ac:chgData name="Todd Smith" userId="3936b4bf-0698-44bd-951d-5bfc6179a740" providerId="ADAL" clId="{3592F16D-53B6-49CA-9374-A2A0B4682563}" dt="2024-10-09T12:18:39.597" v="4003" actId="478"/>
          <ac:spMkLst>
            <pc:docMk/>
            <pc:sldMk cId="1756116064" sldId="269"/>
            <ac:spMk id="14" creationId="{D1255C25-E9D3-41EC-51A5-3CC2B855E53D}"/>
          </ac:spMkLst>
        </pc:spChg>
        <pc:picChg chg="add mod modCrop">
          <ac:chgData name="Todd Smith" userId="3936b4bf-0698-44bd-951d-5bfc6179a740" providerId="ADAL" clId="{3592F16D-53B6-49CA-9374-A2A0B4682563}" dt="2024-10-10T12:08:44.346" v="7407" actId="1076"/>
          <ac:picMkLst>
            <pc:docMk/>
            <pc:sldMk cId="1756116064" sldId="269"/>
            <ac:picMk id="16" creationId="{0565909C-1E6B-E8F1-1BB9-8B07D6BE86D4}"/>
          </ac:picMkLst>
        </pc:picChg>
        <pc:picChg chg="add mod">
          <ac:chgData name="Todd Smith" userId="3936b4bf-0698-44bd-951d-5bfc6179a740" providerId="ADAL" clId="{3592F16D-53B6-49CA-9374-A2A0B4682563}" dt="2024-10-10T12:08:44.346" v="7407" actId="1076"/>
          <ac:picMkLst>
            <pc:docMk/>
            <pc:sldMk cId="1756116064" sldId="269"/>
            <ac:picMk id="18" creationId="{B0EE79A5-9E2B-4CBF-5955-57530683803F}"/>
          </ac:picMkLst>
        </pc:picChg>
      </pc:sldChg>
      <pc:sldChg chg="add del">
        <pc:chgData name="Todd Smith" userId="3936b4bf-0698-44bd-951d-5bfc6179a740" providerId="ADAL" clId="{3592F16D-53B6-49CA-9374-A2A0B4682563}" dt="2024-10-08T16:06:49.432" v="1882" actId="47"/>
        <pc:sldMkLst>
          <pc:docMk/>
          <pc:sldMk cId="736646207" sldId="270"/>
        </pc:sldMkLst>
      </pc:sldChg>
      <pc:sldChg chg="addSp delSp modSp new mod ord modNotesTx">
        <pc:chgData name="Todd Smith" userId="3936b4bf-0698-44bd-951d-5bfc6179a740" providerId="ADAL" clId="{3592F16D-53B6-49CA-9374-A2A0B4682563}" dt="2024-10-10T19:23:17.242" v="12591" actId="20577"/>
        <pc:sldMkLst>
          <pc:docMk/>
          <pc:sldMk cId="3328086867" sldId="270"/>
        </pc:sldMkLst>
        <pc:spChg chg="mod">
          <ac:chgData name="Todd Smith" userId="3936b4bf-0698-44bd-951d-5bfc6179a740" providerId="ADAL" clId="{3592F16D-53B6-49CA-9374-A2A0B4682563}" dt="2024-10-10T19:23:17.242" v="12591" actId="20577"/>
          <ac:spMkLst>
            <pc:docMk/>
            <pc:sldMk cId="3328086867" sldId="270"/>
            <ac:spMk id="3" creationId="{B4F560C3-9A3E-2347-4986-996A14D249CF}"/>
          </ac:spMkLst>
        </pc:spChg>
        <pc:spChg chg="add del mod">
          <ac:chgData name="Todd Smith" userId="3936b4bf-0698-44bd-951d-5bfc6179a740" providerId="ADAL" clId="{3592F16D-53B6-49CA-9374-A2A0B4682563}" dt="2024-10-10T13:08:57.651" v="8011" actId="15"/>
          <ac:spMkLst>
            <pc:docMk/>
            <pc:sldMk cId="3328086867" sldId="270"/>
            <ac:spMk id="4" creationId="{DD8BFC76-BD4D-C21B-ADB7-9BA0FC0C10A4}"/>
          </ac:spMkLst>
        </pc:spChg>
        <pc:spChg chg="add mod">
          <ac:chgData name="Todd Smith" userId="3936b4bf-0698-44bd-951d-5bfc6179a740" providerId="ADAL" clId="{3592F16D-53B6-49CA-9374-A2A0B4682563}" dt="2024-10-08T16:08:35.839" v="1902"/>
          <ac:spMkLst>
            <pc:docMk/>
            <pc:sldMk cId="3328086867" sldId="270"/>
            <ac:spMk id="5" creationId="{79B002BF-3E95-6A4F-E5AF-F22D12722BA5}"/>
          </ac:spMkLst>
        </pc:spChg>
        <pc:picChg chg="add mod">
          <ac:chgData name="Todd Smith" userId="3936b4bf-0698-44bd-951d-5bfc6179a740" providerId="ADAL" clId="{3592F16D-53B6-49CA-9374-A2A0B4682563}" dt="2024-10-10T13:09:04.735" v="8013" actId="1076"/>
          <ac:picMkLst>
            <pc:docMk/>
            <pc:sldMk cId="3328086867" sldId="270"/>
            <ac:picMk id="7" creationId="{48F3C81E-171C-1929-584D-3E64C514CCDE}"/>
          </ac:picMkLst>
        </pc:picChg>
      </pc:sldChg>
      <pc:sldChg chg="addSp delSp modSp new mod ord">
        <pc:chgData name="Todd Smith" userId="3936b4bf-0698-44bd-951d-5bfc6179a740" providerId="ADAL" clId="{3592F16D-53B6-49CA-9374-A2A0B4682563}" dt="2024-10-10T19:38:01.155" v="13029"/>
        <pc:sldMkLst>
          <pc:docMk/>
          <pc:sldMk cId="1156132465" sldId="271"/>
        </pc:sldMkLst>
        <pc:spChg chg="mod">
          <ac:chgData name="Todd Smith" userId="3936b4bf-0698-44bd-951d-5bfc6179a740" providerId="ADAL" clId="{3592F16D-53B6-49CA-9374-A2A0B4682563}" dt="2024-10-09T12:13:51.060" v="3929" actId="20577"/>
          <ac:spMkLst>
            <pc:docMk/>
            <pc:sldMk cId="1156132465" sldId="271"/>
            <ac:spMk id="3" creationId="{3D6543F3-2489-F438-C025-4FFAA8BC1107}"/>
          </ac:spMkLst>
        </pc:spChg>
        <pc:spChg chg="mod">
          <ac:chgData name="Todd Smith" userId="3936b4bf-0698-44bd-951d-5bfc6179a740" providerId="ADAL" clId="{3592F16D-53B6-49CA-9374-A2A0B4682563}" dt="2024-10-10T19:34:54.163" v="12894" actId="20577"/>
          <ac:spMkLst>
            <pc:docMk/>
            <pc:sldMk cId="1156132465" sldId="271"/>
            <ac:spMk id="4" creationId="{AFE831D5-29BD-3D09-0E85-CA137CFB9840}"/>
          </ac:spMkLst>
        </pc:spChg>
        <pc:spChg chg="add del">
          <ac:chgData name="Todd Smith" userId="3936b4bf-0698-44bd-951d-5bfc6179a740" providerId="ADAL" clId="{3592F16D-53B6-49CA-9374-A2A0B4682563}" dt="2024-10-08T18:31:59.681" v="2519" actId="478"/>
          <ac:spMkLst>
            <pc:docMk/>
            <pc:sldMk cId="1156132465" sldId="271"/>
            <ac:spMk id="12" creationId="{00972962-F509-89F0-4706-A43ACFB19DAE}"/>
          </ac:spMkLst>
        </pc:spChg>
        <pc:spChg chg="add mod">
          <ac:chgData name="Todd Smith" userId="3936b4bf-0698-44bd-951d-5bfc6179a740" providerId="ADAL" clId="{3592F16D-53B6-49CA-9374-A2A0B4682563}" dt="2024-10-10T19:38:01.155" v="13029"/>
          <ac:spMkLst>
            <pc:docMk/>
            <pc:sldMk cId="1156132465" sldId="271"/>
            <ac:spMk id="15" creationId="{84195839-EFA0-8378-62B2-7801EFECBA01}"/>
          </ac:spMkLst>
        </pc:spChg>
        <pc:picChg chg="add del mod">
          <ac:chgData name="Todd Smith" userId="3936b4bf-0698-44bd-951d-5bfc6179a740" providerId="ADAL" clId="{3592F16D-53B6-49CA-9374-A2A0B4682563}" dt="2024-10-08T18:31:45.026" v="2517" actId="478"/>
          <ac:picMkLst>
            <pc:docMk/>
            <pc:sldMk cId="1156132465" sldId="271"/>
            <ac:picMk id="6" creationId="{419A8E2D-1182-D89B-CA24-C0CF8613C259}"/>
          </ac:picMkLst>
        </pc:picChg>
        <pc:picChg chg="add del mod">
          <ac:chgData name="Todd Smith" userId="3936b4bf-0698-44bd-951d-5bfc6179a740" providerId="ADAL" clId="{3592F16D-53B6-49CA-9374-A2A0B4682563}" dt="2024-10-08T18:32:59.177" v="2523" actId="478"/>
          <ac:picMkLst>
            <pc:docMk/>
            <pc:sldMk cId="1156132465" sldId="271"/>
            <ac:picMk id="8" creationId="{B9C9EC79-9B8B-EBC5-51EE-27A59E19F274}"/>
          </ac:picMkLst>
        </pc:picChg>
        <pc:picChg chg="add del mod">
          <ac:chgData name="Todd Smith" userId="3936b4bf-0698-44bd-951d-5bfc6179a740" providerId="ADAL" clId="{3592F16D-53B6-49CA-9374-A2A0B4682563}" dt="2024-10-08T18:33:01.065" v="2524" actId="478"/>
          <ac:picMkLst>
            <pc:docMk/>
            <pc:sldMk cId="1156132465" sldId="271"/>
            <ac:picMk id="10" creationId="{C140D0C5-2AFC-A655-9685-1FA81A24F738}"/>
          </ac:picMkLst>
        </pc:picChg>
        <pc:picChg chg="add mod">
          <ac:chgData name="Todd Smith" userId="3936b4bf-0698-44bd-951d-5bfc6179a740" providerId="ADAL" clId="{3592F16D-53B6-49CA-9374-A2A0B4682563}" dt="2024-10-09T16:07:58.746" v="7127" actId="1076"/>
          <ac:picMkLst>
            <pc:docMk/>
            <pc:sldMk cId="1156132465" sldId="271"/>
            <ac:picMk id="14" creationId="{A0DC1370-6EC9-2085-7025-ADEF8564DF06}"/>
          </ac:picMkLst>
        </pc:picChg>
      </pc:sldChg>
      <pc:sldChg chg="addSp delSp modSp new del mod ord delAnim modAnim">
        <pc:chgData name="Todd Smith" userId="3936b4bf-0698-44bd-951d-5bfc6179a740" providerId="ADAL" clId="{3592F16D-53B6-49CA-9374-A2A0B4682563}" dt="2024-10-09T13:30:23.136" v="6006" actId="47"/>
        <pc:sldMkLst>
          <pc:docMk/>
          <pc:sldMk cId="264659197" sldId="272"/>
        </pc:sldMkLst>
        <pc:spChg chg="mod">
          <ac:chgData name="Todd Smith" userId="3936b4bf-0698-44bd-951d-5bfc6179a740" providerId="ADAL" clId="{3592F16D-53B6-49CA-9374-A2A0B4682563}" dt="2024-10-09T13:02:24.512" v="5351" actId="20577"/>
          <ac:spMkLst>
            <pc:docMk/>
            <pc:sldMk cId="264659197" sldId="272"/>
            <ac:spMk id="3" creationId="{E3DD7C7F-AA05-97D8-9E31-921CACB9A19E}"/>
          </ac:spMkLst>
        </pc:spChg>
        <pc:spChg chg="del">
          <ac:chgData name="Todd Smith" userId="3936b4bf-0698-44bd-951d-5bfc6179a740" providerId="ADAL" clId="{3592F16D-53B6-49CA-9374-A2A0B4682563}" dt="2024-10-08T18:39:48.429" v="2962" actId="478"/>
          <ac:spMkLst>
            <pc:docMk/>
            <pc:sldMk cId="264659197" sldId="272"/>
            <ac:spMk id="4" creationId="{D9E065CB-5BCE-84F4-3EEC-B4B03C3403A2}"/>
          </ac:spMkLst>
        </pc:spChg>
        <pc:picChg chg="add mod">
          <ac:chgData name="Todd Smith" userId="3936b4bf-0698-44bd-951d-5bfc6179a740" providerId="ADAL" clId="{3592F16D-53B6-49CA-9374-A2A0B4682563}" dt="2024-10-09T11:36:18.271" v="3211" actId="1076"/>
          <ac:picMkLst>
            <pc:docMk/>
            <pc:sldMk cId="264659197" sldId="272"/>
            <ac:picMk id="5" creationId="{695FC396-52DE-C30D-D98E-252055F2466A}"/>
          </ac:picMkLst>
        </pc:picChg>
        <pc:picChg chg="add del mod">
          <ac:chgData name="Todd Smith" userId="3936b4bf-0698-44bd-951d-5bfc6179a740" providerId="ADAL" clId="{3592F16D-53B6-49CA-9374-A2A0B4682563}" dt="2024-10-09T11:35:23.613" v="3195" actId="478"/>
          <ac:picMkLst>
            <pc:docMk/>
            <pc:sldMk cId="264659197" sldId="272"/>
            <ac:picMk id="6" creationId="{A0EF6E13-59EE-613D-A09D-CF57AFC4CEE5}"/>
          </ac:picMkLst>
        </pc:picChg>
        <pc:picChg chg="add mod">
          <ac:chgData name="Todd Smith" userId="3936b4bf-0698-44bd-951d-5bfc6179a740" providerId="ADAL" clId="{3592F16D-53B6-49CA-9374-A2A0B4682563}" dt="2024-10-09T11:35:52.038" v="3207" actId="1076"/>
          <ac:picMkLst>
            <pc:docMk/>
            <pc:sldMk cId="264659197" sldId="272"/>
            <ac:picMk id="7" creationId="{94A6F31E-77C8-6C48-87A0-B0AFD62AA212}"/>
          </ac:picMkLst>
        </pc:picChg>
        <pc:picChg chg="add mod">
          <ac:chgData name="Todd Smith" userId="3936b4bf-0698-44bd-951d-5bfc6179a740" providerId="ADAL" clId="{3592F16D-53B6-49CA-9374-A2A0B4682563}" dt="2024-10-09T11:35:44.527" v="3204" actId="1076"/>
          <ac:picMkLst>
            <pc:docMk/>
            <pc:sldMk cId="264659197" sldId="272"/>
            <ac:picMk id="8" creationId="{ADD63546-057A-6800-03F5-FF98902F5367}"/>
          </ac:picMkLst>
        </pc:picChg>
        <pc:picChg chg="add mod ord">
          <ac:chgData name="Todd Smith" userId="3936b4bf-0698-44bd-951d-5bfc6179a740" providerId="ADAL" clId="{3592F16D-53B6-49CA-9374-A2A0B4682563}" dt="2024-10-09T11:35:49.327" v="3206" actId="1076"/>
          <ac:picMkLst>
            <pc:docMk/>
            <pc:sldMk cId="264659197" sldId="272"/>
            <ac:picMk id="9" creationId="{44DE6561-A5DB-6125-7D27-BFA9A53ADAED}"/>
          </ac:picMkLst>
        </pc:picChg>
        <pc:picChg chg="add mod">
          <ac:chgData name="Todd Smith" userId="3936b4bf-0698-44bd-951d-5bfc6179a740" providerId="ADAL" clId="{3592F16D-53B6-49CA-9374-A2A0B4682563}" dt="2024-10-09T11:35:10.541" v="3188" actId="1076"/>
          <ac:picMkLst>
            <pc:docMk/>
            <pc:sldMk cId="264659197" sldId="272"/>
            <ac:picMk id="10" creationId="{9EE247B2-05E7-D25E-247C-384FE3C7D1EE}"/>
          </ac:picMkLst>
        </pc:picChg>
        <pc:picChg chg="add mod ord">
          <ac:chgData name="Todd Smith" userId="3936b4bf-0698-44bd-951d-5bfc6179a740" providerId="ADAL" clId="{3592F16D-53B6-49CA-9374-A2A0B4682563}" dt="2024-10-09T11:35:46.467" v="3205" actId="1076"/>
          <ac:picMkLst>
            <pc:docMk/>
            <pc:sldMk cId="264659197" sldId="272"/>
            <ac:picMk id="11" creationId="{73D5AF51-FA9F-41B1-782E-3491C33BBAAB}"/>
          </ac:picMkLst>
        </pc:picChg>
        <pc:picChg chg="add mod">
          <ac:chgData name="Todd Smith" userId="3936b4bf-0698-44bd-951d-5bfc6179a740" providerId="ADAL" clId="{3592F16D-53B6-49CA-9374-A2A0B4682563}" dt="2024-10-09T11:35:58.142" v="3208" actId="1076"/>
          <ac:picMkLst>
            <pc:docMk/>
            <pc:sldMk cId="264659197" sldId="272"/>
            <ac:picMk id="12" creationId="{AEDAC898-B668-947B-80A0-A8A1B5D4BE7D}"/>
          </ac:picMkLst>
        </pc:picChg>
        <pc:picChg chg="add mod">
          <ac:chgData name="Todd Smith" userId="3936b4bf-0698-44bd-951d-5bfc6179a740" providerId="ADAL" clId="{3592F16D-53B6-49CA-9374-A2A0B4682563}" dt="2024-10-09T11:36:09.569" v="3209" actId="1076"/>
          <ac:picMkLst>
            <pc:docMk/>
            <pc:sldMk cId="264659197" sldId="272"/>
            <ac:picMk id="13" creationId="{FC393F0D-3077-CFB5-B5EF-9C4A412AA6BF}"/>
          </ac:picMkLst>
        </pc:picChg>
        <pc:picChg chg="add mod">
          <ac:chgData name="Todd Smith" userId="3936b4bf-0698-44bd-951d-5bfc6179a740" providerId="ADAL" clId="{3592F16D-53B6-49CA-9374-A2A0B4682563}" dt="2024-10-09T11:34:48.097" v="3179" actId="14100"/>
          <ac:picMkLst>
            <pc:docMk/>
            <pc:sldMk cId="264659197" sldId="272"/>
            <ac:picMk id="14" creationId="{6C78878A-84A8-1103-F85F-83C53C98872B}"/>
          </ac:picMkLst>
        </pc:picChg>
        <pc:picChg chg="add mod modCrop">
          <ac:chgData name="Todd Smith" userId="3936b4bf-0698-44bd-951d-5bfc6179a740" providerId="ADAL" clId="{3592F16D-53B6-49CA-9374-A2A0B4682563}" dt="2024-10-09T11:37:14.405" v="3214" actId="14100"/>
          <ac:picMkLst>
            <pc:docMk/>
            <pc:sldMk cId="264659197" sldId="272"/>
            <ac:picMk id="15" creationId="{26983EA8-EB89-38FB-ABE1-9CFD6A99C587}"/>
          </ac:picMkLst>
        </pc:picChg>
      </pc:sldChg>
      <pc:sldChg chg="addSp modSp new del mod">
        <pc:chgData name="Todd Smith" userId="3936b4bf-0698-44bd-951d-5bfc6179a740" providerId="ADAL" clId="{3592F16D-53B6-49CA-9374-A2A0B4682563}" dt="2024-10-09T13:30:34.167" v="6009" actId="47"/>
        <pc:sldMkLst>
          <pc:docMk/>
          <pc:sldMk cId="2760552120" sldId="273"/>
        </pc:sldMkLst>
        <pc:spChg chg="add mod">
          <ac:chgData name="Todd Smith" userId="3936b4bf-0698-44bd-951d-5bfc6179a740" providerId="ADAL" clId="{3592F16D-53B6-49CA-9374-A2A0B4682563}" dt="2024-10-09T11:40:34.321" v="3258" actId="1076"/>
          <ac:spMkLst>
            <pc:docMk/>
            <pc:sldMk cId="2760552120" sldId="273"/>
            <ac:spMk id="8" creationId="{133FFE4A-A41D-88B8-31FB-B517747A6859}"/>
          </ac:spMkLst>
        </pc:spChg>
        <pc:grpChg chg="add mod">
          <ac:chgData name="Todd Smith" userId="3936b4bf-0698-44bd-951d-5bfc6179a740" providerId="ADAL" clId="{3592F16D-53B6-49CA-9374-A2A0B4682563}" dt="2024-10-09T11:39:35.679" v="3249" actId="1076"/>
          <ac:grpSpMkLst>
            <pc:docMk/>
            <pc:sldMk cId="2760552120" sldId="273"/>
            <ac:grpSpMk id="5" creationId="{70EC8AEF-E00A-207B-88C3-F6A95BD785A9}"/>
          </ac:grpSpMkLst>
        </pc:grpChg>
        <pc:picChg chg="add mod">
          <ac:chgData name="Todd Smith" userId="3936b4bf-0698-44bd-951d-5bfc6179a740" providerId="ADAL" clId="{3592F16D-53B6-49CA-9374-A2A0B4682563}" dt="2024-10-09T11:39:40.580" v="3250" actId="1076"/>
          <ac:picMkLst>
            <pc:docMk/>
            <pc:sldMk cId="2760552120" sldId="273"/>
            <ac:picMk id="3" creationId="{DC8448DF-BCA8-35BD-B9DE-B6E543B99B5C}"/>
          </ac:picMkLst>
        </pc:picChg>
        <pc:picChg chg="add mod">
          <ac:chgData name="Todd Smith" userId="3936b4bf-0698-44bd-951d-5bfc6179a740" providerId="ADAL" clId="{3592F16D-53B6-49CA-9374-A2A0B4682563}" dt="2024-10-08T18:41:19.379" v="2969" actId="1076"/>
          <ac:picMkLst>
            <pc:docMk/>
            <pc:sldMk cId="2760552120" sldId="273"/>
            <ac:picMk id="4" creationId="{06A594C7-CAF1-034C-1FEF-75BAA85485D0}"/>
          </ac:picMkLst>
        </pc:picChg>
        <pc:picChg chg="mod">
          <ac:chgData name="Todd Smith" userId="3936b4bf-0698-44bd-951d-5bfc6179a740" providerId="ADAL" clId="{3592F16D-53B6-49CA-9374-A2A0B4682563}" dt="2024-10-08T18:41:14.678" v="2968"/>
          <ac:picMkLst>
            <pc:docMk/>
            <pc:sldMk cId="2760552120" sldId="273"/>
            <ac:picMk id="6" creationId="{409ABB8F-BF68-B822-F6E6-18EDA6BD8981}"/>
          </ac:picMkLst>
        </pc:picChg>
        <pc:picChg chg="mod">
          <ac:chgData name="Todd Smith" userId="3936b4bf-0698-44bd-951d-5bfc6179a740" providerId="ADAL" clId="{3592F16D-53B6-49CA-9374-A2A0B4682563}" dt="2024-10-08T18:41:14.678" v="2968"/>
          <ac:picMkLst>
            <pc:docMk/>
            <pc:sldMk cId="2760552120" sldId="273"/>
            <ac:picMk id="7" creationId="{C62607CE-B2A5-BA5E-FE74-3DBACE3D4BE0}"/>
          </ac:picMkLst>
        </pc:picChg>
      </pc:sldChg>
      <pc:sldChg chg="addSp delSp modSp new mod ord modClrScheme chgLayout">
        <pc:chgData name="Todd Smith" userId="3936b4bf-0698-44bd-951d-5bfc6179a740" providerId="ADAL" clId="{3592F16D-53B6-49CA-9374-A2A0B4682563}" dt="2024-10-09T14:56:27.309" v="6631" actId="6549"/>
        <pc:sldMkLst>
          <pc:docMk/>
          <pc:sldMk cId="4051570081" sldId="274"/>
        </pc:sldMkLst>
        <pc:spChg chg="mod">
          <ac:chgData name="Todd Smith" userId="3936b4bf-0698-44bd-951d-5bfc6179a740" providerId="ADAL" clId="{3592F16D-53B6-49CA-9374-A2A0B4682563}" dt="2024-10-09T11:55:55.942" v="3360" actId="26606"/>
          <ac:spMkLst>
            <pc:docMk/>
            <pc:sldMk cId="4051570081" sldId="274"/>
            <ac:spMk id="2" creationId="{A9C7BFD0-0D44-3B42-315B-6CD038EE64F5}"/>
          </ac:spMkLst>
        </pc:spChg>
        <pc:spChg chg="mod ord">
          <ac:chgData name="Todd Smith" userId="3936b4bf-0698-44bd-951d-5bfc6179a740" providerId="ADAL" clId="{3592F16D-53B6-49CA-9374-A2A0B4682563}" dt="2024-10-09T14:56:23.218" v="6628" actId="20577"/>
          <ac:spMkLst>
            <pc:docMk/>
            <pc:sldMk cId="4051570081" sldId="274"/>
            <ac:spMk id="3" creationId="{962905E3-A5D6-F4D9-2844-2D15BE82CD5B}"/>
          </ac:spMkLst>
        </pc:spChg>
        <pc:spChg chg="del">
          <ac:chgData name="Todd Smith" userId="3936b4bf-0698-44bd-951d-5bfc6179a740" providerId="ADAL" clId="{3592F16D-53B6-49CA-9374-A2A0B4682563}" dt="2024-10-09T11:55:47.759" v="3357" actId="478"/>
          <ac:spMkLst>
            <pc:docMk/>
            <pc:sldMk cId="4051570081" sldId="274"/>
            <ac:spMk id="4" creationId="{B9285179-E463-12E2-2B1D-E41D553C4420}"/>
          </ac:spMkLst>
        </pc:spChg>
        <pc:spChg chg="add del mod">
          <ac:chgData name="Todd Smith" userId="3936b4bf-0698-44bd-951d-5bfc6179a740" providerId="ADAL" clId="{3592F16D-53B6-49CA-9374-A2A0B4682563}" dt="2024-10-09T12:00:01.431" v="3662" actId="478"/>
          <ac:spMkLst>
            <pc:docMk/>
            <pc:sldMk cId="4051570081" sldId="274"/>
            <ac:spMk id="8" creationId="{DA5DDDD5-0053-4AA0-A572-9EA7B5D69362}"/>
          </ac:spMkLst>
        </pc:spChg>
        <pc:spChg chg="add del mod">
          <ac:chgData name="Todd Smith" userId="3936b4bf-0698-44bd-951d-5bfc6179a740" providerId="ADAL" clId="{3592F16D-53B6-49CA-9374-A2A0B4682563}" dt="2024-10-09T12:01:40.398" v="3705" actId="22"/>
          <ac:spMkLst>
            <pc:docMk/>
            <pc:sldMk cId="4051570081" sldId="274"/>
            <ac:spMk id="10" creationId="{3B8E02A6-32A9-224D-51DD-41BE551B9823}"/>
          </ac:spMkLst>
        </pc:spChg>
        <pc:spChg chg="add mod">
          <ac:chgData name="Todd Smith" userId="3936b4bf-0698-44bd-951d-5bfc6179a740" providerId="ADAL" clId="{3592F16D-53B6-49CA-9374-A2A0B4682563}" dt="2024-10-09T14:56:27.309" v="6631" actId="6549"/>
          <ac:spMkLst>
            <pc:docMk/>
            <pc:sldMk cId="4051570081" sldId="274"/>
            <ac:spMk id="11" creationId="{EECAC59D-B7F5-340C-07D2-410925895A53}"/>
          </ac:spMkLst>
        </pc:spChg>
        <pc:spChg chg="add mod">
          <ac:chgData name="Todd Smith" userId="3936b4bf-0698-44bd-951d-5bfc6179a740" providerId="ADAL" clId="{3592F16D-53B6-49CA-9374-A2A0B4682563}" dt="2024-10-09T12:03:52.541" v="3916" actId="1076"/>
          <ac:spMkLst>
            <pc:docMk/>
            <pc:sldMk cId="4051570081" sldId="274"/>
            <ac:spMk id="12" creationId="{CA3D3509-F91D-A811-7EFD-883C8430F980}"/>
          </ac:spMkLst>
        </pc:spChg>
        <pc:picChg chg="add mod">
          <ac:chgData name="Todd Smith" userId="3936b4bf-0698-44bd-951d-5bfc6179a740" providerId="ADAL" clId="{3592F16D-53B6-49CA-9374-A2A0B4682563}" dt="2024-10-09T11:59:39.748" v="3635" actId="1076"/>
          <ac:picMkLst>
            <pc:docMk/>
            <pc:sldMk cId="4051570081" sldId="274"/>
            <ac:picMk id="6" creationId="{04882296-6144-B9B7-160F-4F96BF133E00}"/>
          </ac:picMkLst>
        </pc:picChg>
      </pc:sldChg>
      <pc:sldChg chg="addSp delSp modSp add del mod">
        <pc:chgData name="Todd Smith" userId="3936b4bf-0698-44bd-951d-5bfc6179a740" providerId="ADAL" clId="{3592F16D-53B6-49CA-9374-A2A0B4682563}" dt="2024-10-09T12:14:07.594" v="3930" actId="47"/>
        <pc:sldMkLst>
          <pc:docMk/>
          <pc:sldMk cId="173776366" sldId="275"/>
        </pc:sldMkLst>
        <pc:spChg chg="mod">
          <ac:chgData name="Todd Smith" userId="3936b4bf-0698-44bd-951d-5bfc6179a740" providerId="ADAL" clId="{3592F16D-53B6-49CA-9374-A2A0B4682563}" dt="2024-10-09T11:49:33.570" v="3330" actId="20577"/>
          <ac:spMkLst>
            <pc:docMk/>
            <pc:sldMk cId="173776366" sldId="275"/>
            <ac:spMk id="3" creationId="{962905E3-A5D6-F4D9-2844-2D15BE82CD5B}"/>
          </ac:spMkLst>
        </pc:spChg>
        <pc:spChg chg="del">
          <ac:chgData name="Todd Smith" userId="3936b4bf-0698-44bd-951d-5bfc6179a740" providerId="ADAL" clId="{3592F16D-53B6-49CA-9374-A2A0B4682563}" dt="2024-10-09T11:49:03.977" v="3259" actId="478"/>
          <ac:spMkLst>
            <pc:docMk/>
            <pc:sldMk cId="173776366" sldId="275"/>
            <ac:spMk id="4" creationId="{B9285179-E463-12E2-2B1D-E41D553C4420}"/>
          </ac:spMkLst>
        </pc:spChg>
        <pc:picChg chg="add mod">
          <ac:chgData name="Todd Smith" userId="3936b4bf-0698-44bd-951d-5bfc6179a740" providerId="ADAL" clId="{3592F16D-53B6-49CA-9374-A2A0B4682563}" dt="2024-10-09T11:49:54.164" v="3331" actId="1076"/>
          <ac:picMkLst>
            <pc:docMk/>
            <pc:sldMk cId="173776366" sldId="275"/>
            <ac:picMk id="6" creationId="{863CB35F-FD14-F30C-C1DE-13E6DC7E7B7E}"/>
          </ac:picMkLst>
        </pc:picChg>
      </pc:sldChg>
      <pc:sldChg chg="addSp delSp modSp new del mod ord">
        <pc:chgData name="Todd Smith" userId="3936b4bf-0698-44bd-951d-5bfc6179a740" providerId="ADAL" clId="{3592F16D-53B6-49CA-9374-A2A0B4682563}" dt="2024-10-09T13:30:26.686" v="6007" actId="47"/>
        <pc:sldMkLst>
          <pc:docMk/>
          <pc:sldMk cId="1803230845" sldId="275"/>
        </pc:sldMkLst>
        <pc:spChg chg="mod">
          <ac:chgData name="Todd Smith" userId="3936b4bf-0698-44bd-951d-5bfc6179a740" providerId="ADAL" clId="{3592F16D-53B6-49CA-9374-A2A0B4682563}" dt="2024-10-09T13:02:46.598" v="5387" actId="14100"/>
          <ac:spMkLst>
            <pc:docMk/>
            <pc:sldMk cId="1803230845" sldId="275"/>
            <ac:spMk id="3" creationId="{AC11AB80-F728-1109-2601-5EFED19CD05D}"/>
          </ac:spMkLst>
        </pc:spChg>
        <pc:spChg chg="del">
          <ac:chgData name="Todd Smith" userId="3936b4bf-0698-44bd-951d-5bfc6179a740" providerId="ADAL" clId="{3592F16D-53B6-49CA-9374-A2A0B4682563}" dt="2024-10-09T12:35:05.697" v="5184" actId="478"/>
          <ac:spMkLst>
            <pc:docMk/>
            <pc:sldMk cId="1803230845" sldId="275"/>
            <ac:spMk id="4" creationId="{90013CA9-3D62-4B1C-D7FA-2B41B2E534BE}"/>
          </ac:spMkLst>
        </pc:spChg>
        <pc:spChg chg="add mod">
          <ac:chgData name="Todd Smith" userId="3936b4bf-0698-44bd-951d-5bfc6179a740" providerId="ADAL" clId="{3592F16D-53B6-49CA-9374-A2A0B4682563}" dt="2024-10-09T12:35:17.403" v="5187" actId="1076"/>
          <ac:spMkLst>
            <pc:docMk/>
            <pc:sldMk cId="1803230845" sldId="275"/>
            <ac:spMk id="15" creationId="{9FBD5E3C-8B63-D96F-57B5-76C37566EC3F}"/>
          </ac:spMkLst>
        </pc:spChg>
        <pc:grpChg chg="add mod">
          <ac:chgData name="Todd Smith" userId="3936b4bf-0698-44bd-951d-5bfc6179a740" providerId="ADAL" clId="{3592F16D-53B6-49CA-9374-A2A0B4682563}" dt="2024-10-09T12:35:06.033" v="5185"/>
          <ac:grpSpMkLst>
            <pc:docMk/>
            <pc:sldMk cId="1803230845" sldId="275"/>
            <ac:grpSpMk id="7" creationId="{CB359A0F-8086-9C97-2265-A49222D3E5A7}"/>
          </ac:grpSpMkLst>
        </pc:grpChg>
        <pc:grpChg chg="add mod">
          <ac:chgData name="Todd Smith" userId="3936b4bf-0698-44bd-951d-5bfc6179a740" providerId="ADAL" clId="{3592F16D-53B6-49CA-9374-A2A0B4682563}" dt="2024-10-09T12:35:30.060" v="5191" actId="1076"/>
          <ac:grpSpMkLst>
            <pc:docMk/>
            <pc:sldMk cId="1803230845" sldId="275"/>
            <ac:grpSpMk id="12" creationId="{A6E408FD-C38D-508E-FD45-A92C71E8A146}"/>
          </ac:grpSpMkLst>
        </pc:grpChg>
        <pc:picChg chg="add mod">
          <ac:chgData name="Todd Smith" userId="3936b4bf-0698-44bd-951d-5bfc6179a740" providerId="ADAL" clId="{3592F16D-53B6-49CA-9374-A2A0B4682563}" dt="2024-10-09T12:35:06.033" v="5185"/>
          <ac:picMkLst>
            <pc:docMk/>
            <pc:sldMk cId="1803230845" sldId="275"/>
            <ac:picMk id="5" creationId="{365284E7-6256-BC1A-3B8E-D6402E7C2F66}"/>
          </ac:picMkLst>
        </pc:picChg>
        <pc:picChg chg="add mod">
          <ac:chgData name="Todd Smith" userId="3936b4bf-0698-44bd-951d-5bfc6179a740" providerId="ADAL" clId="{3592F16D-53B6-49CA-9374-A2A0B4682563}" dt="2024-10-09T12:35:06.033" v="5185"/>
          <ac:picMkLst>
            <pc:docMk/>
            <pc:sldMk cId="1803230845" sldId="275"/>
            <ac:picMk id="6" creationId="{C64347F5-0670-8BE9-91AC-2CE4A1E8459A}"/>
          </ac:picMkLst>
        </pc:picChg>
        <pc:picChg chg="mod">
          <ac:chgData name="Todd Smith" userId="3936b4bf-0698-44bd-951d-5bfc6179a740" providerId="ADAL" clId="{3592F16D-53B6-49CA-9374-A2A0B4682563}" dt="2024-10-09T12:35:06.033" v="5185"/>
          <ac:picMkLst>
            <pc:docMk/>
            <pc:sldMk cId="1803230845" sldId="275"/>
            <ac:picMk id="8" creationId="{9CD3FF41-146F-0D79-542F-22F384D01884}"/>
          </ac:picMkLst>
        </pc:picChg>
        <pc:picChg chg="mod">
          <ac:chgData name="Todd Smith" userId="3936b4bf-0698-44bd-951d-5bfc6179a740" providerId="ADAL" clId="{3592F16D-53B6-49CA-9374-A2A0B4682563}" dt="2024-10-09T12:35:06.033" v="5185"/>
          <ac:picMkLst>
            <pc:docMk/>
            <pc:sldMk cId="1803230845" sldId="275"/>
            <ac:picMk id="9" creationId="{682544EF-CB91-3C14-FD24-33A17F1C538E}"/>
          </ac:picMkLst>
        </pc:picChg>
        <pc:picChg chg="add mod">
          <ac:chgData name="Todd Smith" userId="3936b4bf-0698-44bd-951d-5bfc6179a740" providerId="ADAL" clId="{3592F16D-53B6-49CA-9374-A2A0B4682563}" dt="2024-10-09T12:35:35.379" v="5192" actId="1076"/>
          <ac:picMkLst>
            <pc:docMk/>
            <pc:sldMk cId="1803230845" sldId="275"/>
            <ac:picMk id="10" creationId="{3AB899C3-9D31-863E-6ED3-66B9AA6E132D}"/>
          </ac:picMkLst>
        </pc:picChg>
        <pc:picChg chg="add mod">
          <ac:chgData name="Todd Smith" userId="3936b4bf-0698-44bd-951d-5bfc6179a740" providerId="ADAL" clId="{3592F16D-53B6-49CA-9374-A2A0B4682563}" dt="2024-10-09T12:35:24.257" v="5189" actId="1076"/>
          <ac:picMkLst>
            <pc:docMk/>
            <pc:sldMk cId="1803230845" sldId="275"/>
            <ac:picMk id="11" creationId="{5F582463-4FC6-69FA-39FA-F307CE3BDC47}"/>
          </ac:picMkLst>
        </pc:picChg>
        <pc:picChg chg="mod">
          <ac:chgData name="Todd Smith" userId="3936b4bf-0698-44bd-951d-5bfc6179a740" providerId="ADAL" clId="{3592F16D-53B6-49CA-9374-A2A0B4682563}" dt="2024-10-09T12:35:14" v="5186"/>
          <ac:picMkLst>
            <pc:docMk/>
            <pc:sldMk cId="1803230845" sldId="275"/>
            <ac:picMk id="13" creationId="{E4A9A768-1499-A43B-AB06-5C2D30B0751E}"/>
          </ac:picMkLst>
        </pc:picChg>
        <pc:picChg chg="mod">
          <ac:chgData name="Todd Smith" userId="3936b4bf-0698-44bd-951d-5bfc6179a740" providerId="ADAL" clId="{3592F16D-53B6-49CA-9374-A2A0B4682563}" dt="2024-10-09T12:35:14" v="5186"/>
          <ac:picMkLst>
            <pc:docMk/>
            <pc:sldMk cId="1803230845" sldId="275"/>
            <ac:picMk id="14" creationId="{DDCB95AD-84C7-ADD6-3B1B-81DDCF28EE90}"/>
          </ac:picMkLst>
        </pc:picChg>
      </pc:sldChg>
      <pc:sldChg chg="addSp delSp modSp new mod ord modNotesTx">
        <pc:chgData name="Todd Smith" userId="3936b4bf-0698-44bd-951d-5bfc6179a740" providerId="ADAL" clId="{3592F16D-53B6-49CA-9374-A2A0B4682563}" dt="2024-10-10T19:20:38.665" v="12487" actId="207"/>
        <pc:sldMkLst>
          <pc:docMk/>
          <pc:sldMk cId="3604983664" sldId="276"/>
        </pc:sldMkLst>
        <pc:spChg chg="mod">
          <ac:chgData name="Todd Smith" userId="3936b4bf-0698-44bd-951d-5bfc6179a740" providerId="ADAL" clId="{3592F16D-53B6-49CA-9374-A2A0B4682563}" dt="2024-10-10T13:41:36.370" v="8549" actId="20577"/>
          <ac:spMkLst>
            <pc:docMk/>
            <pc:sldMk cId="3604983664" sldId="276"/>
            <ac:spMk id="3" creationId="{2650C4C0-E633-E3D9-EF93-1392886CC20B}"/>
          </ac:spMkLst>
        </pc:spChg>
        <pc:spChg chg="del">
          <ac:chgData name="Todd Smith" userId="3936b4bf-0698-44bd-951d-5bfc6179a740" providerId="ADAL" clId="{3592F16D-53B6-49CA-9374-A2A0B4682563}" dt="2024-10-09T13:05:14.126" v="5516" actId="478"/>
          <ac:spMkLst>
            <pc:docMk/>
            <pc:sldMk cId="3604983664" sldId="276"/>
            <ac:spMk id="4" creationId="{9C116907-60EF-CC3E-A659-E31590B7151F}"/>
          </ac:spMkLst>
        </pc:spChg>
        <pc:spChg chg="add mod">
          <ac:chgData name="Todd Smith" userId="3936b4bf-0698-44bd-951d-5bfc6179a740" providerId="ADAL" clId="{3592F16D-53B6-49CA-9374-A2A0B4682563}" dt="2024-10-10T19:20:38.665" v="12487" actId="207"/>
          <ac:spMkLst>
            <pc:docMk/>
            <pc:sldMk cId="3604983664" sldId="276"/>
            <ac:spMk id="8" creationId="{EDE4331C-8DD4-40E5-FBB0-B5784DD18165}"/>
          </ac:spMkLst>
        </pc:spChg>
        <pc:spChg chg="add del mod">
          <ac:chgData name="Todd Smith" userId="3936b4bf-0698-44bd-951d-5bfc6179a740" providerId="ADAL" clId="{3592F16D-53B6-49CA-9374-A2A0B4682563}" dt="2024-10-09T13:21:46.194" v="5587" actId="478"/>
          <ac:spMkLst>
            <pc:docMk/>
            <pc:sldMk cId="3604983664" sldId="276"/>
            <ac:spMk id="9" creationId="{96EB7305-4600-C728-02DD-52DABF9A17BA}"/>
          </ac:spMkLst>
        </pc:spChg>
        <pc:spChg chg="add del mod">
          <ac:chgData name="Todd Smith" userId="3936b4bf-0698-44bd-951d-5bfc6179a740" providerId="ADAL" clId="{3592F16D-53B6-49CA-9374-A2A0B4682563}" dt="2024-10-09T13:23:56.438" v="5753" actId="478"/>
          <ac:spMkLst>
            <pc:docMk/>
            <pc:sldMk cId="3604983664" sldId="276"/>
            <ac:spMk id="10" creationId="{A050FDFC-6170-9EC1-9C7D-880B98796275}"/>
          </ac:spMkLst>
        </pc:spChg>
        <pc:spChg chg="add mod">
          <ac:chgData name="Todd Smith" userId="3936b4bf-0698-44bd-951d-5bfc6179a740" providerId="ADAL" clId="{3592F16D-53B6-49CA-9374-A2A0B4682563}" dt="2024-10-10T15:48:00.708" v="9360" actId="313"/>
          <ac:spMkLst>
            <pc:docMk/>
            <pc:sldMk cId="3604983664" sldId="276"/>
            <ac:spMk id="11" creationId="{FDBD3BE3-8EEB-6414-C9E7-5914797D507F}"/>
          </ac:spMkLst>
        </pc:spChg>
        <pc:picChg chg="add mod">
          <ac:chgData name="Todd Smith" userId="3936b4bf-0698-44bd-951d-5bfc6179a740" providerId="ADAL" clId="{3592F16D-53B6-49CA-9374-A2A0B4682563}" dt="2024-10-10T13:38:54.947" v="8386" actId="1076"/>
          <ac:picMkLst>
            <pc:docMk/>
            <pc:sldMk cId="3604983664" sldId="276"/>
            <ac:picMk id="6" creationId="{3A7AFA8D-53CE-348B-A2DD-37A0869B81C2}"/>
          </ac:picMkLst>
        </pc:picChg>
      </pc:sldChg>
      <pc:sldChg chg="addSp delSp modSp new mod ord">
        <pc:chgData name="Todd Smith" userId="3936b4bf-0698-44bd-951d-5bfc6179a740" providerId="ADAL" clId="{3592F16D-53B6-49CA-9374-A2A0B4682563}" dt="2024-10-10T13:42:52.866" v="8595" actId="20577"/>
        <pc:sldMkLst>
          <pc:docMk/>
          <pc:sldMk cId="1685494968" sldId="277"/>
        </pc:sldMkLst>
        <pc:spChg chg="mod">
          <ac:chgData name="Todd Smith" userId="3936b4bf-0698-44bd-951d-5bfc6179a740" providerId="ADAL" clId="{3592F16D-53B6-49CA-9374-A2A0B4682563}" dt="2024-10-10T13:42:52.866" v="8595" actId="20577"/>
          <ac:spMkLst>
            <pc:docMk/>
            <pc:sldMk cId="1685494968" sldId="277"/>
            <ac:spMk id="3" creationId="{38DF017C-40B0-8B99-91EA-EEB11FFC6FD5}"/>
          </ac:spMkLst>
        </pc:spChg>
        <pc:spChg chg="del">
          <ac:chgData name="Todd Smith" userId="3936b4bf-0698-44bd-951d-5bfc6179a740" providerId="ADAL" clId="{3592F16D-53B6-49CA-9374-A2A0B4682563}" dt="2024-10-09T13:03:30.589" v="5407" actId="478"/>
          <ac:spMkLst>
            <pc:docMk/>
            <pc:sldMk cId="1685494968" sldId="277"/>
            <ac:spMk id="4" creationId="{9E4EE603-36B9-748A-88FC-6BCAA5A7435A}"/>
          </ac:spMkLst>
        </pc:spChg>
        <pc:spChg chg="add mod">
          <ac:chgData name="Todd Smith" userId="3936b4bf-0698-44bd-951d-5bfc6179a740" providerId="ADAL" clId="{3592F16D-53B6-49CA-9374-A2A0B4682563}" dt="2024-10-10T11:37:01.380" v="7306" actId="1076"/>
          <ac:spMkLst>
            <pc:docMk/>
            <pc:sldMk cId="1685494968" sldId="277"/>
            <ac:spMk id="5" creationId="{B12B8DC1-2045-3725-9F06-1CEEA6DE63B1}"/>
          </ac:spMkLst>
        </pc:spChg>
        <pc:spChg chg="add mod">
          <ac:chgData name="Todd Smith" userId="3936b4bf-0698-44bd-951d-5bfc6179a740" providerId="ADAL" clId="{3592F16D-53B6-49CA-9374-A2A0B4682563}" dt="2024-10-10T11:37:01.380" v="7306" actId="1076"/>
          <ac:spMkLst>
            <pc:docMk/>
            <pc:sldMk cId="1685494968" sldId="277"/>
            <ac:spMk id="7" creationId="{A5FF681B-0B66-A84D-D6C5-74839550A634}"/>
          </ac:spMkLst>
        </pc:spChg>
        <pc:spChg chg="add mod">
          <ac:chgData name="Todd Smith" userId="3936b4bf-0698-44bd-951d-5bfc6179a740" providerId="ADAL" clId="{3592F16D-53B6-49CA-9374-A2A0B4682563}" dt="2024-10-10T11:37:01.380" v="7306" actId="1076"/>
          <ac:spMkLst>
            <pc:docMk/>
            <pc:sldMk cId="1685494968" sldId="277"/>
            <ac:spMk id="8" creationId="{18465838-DB0E-E453-AC48-8318BADA86B8}"/>
          </ac:spMkLst>
        </pc:spChg>
        <pc:picChg chg="add mod">
          <ac:chgData name="Todd Smith" userId="3936b4bf-0698-44bd-951d-5bfc6179a740" providerId="ADAL" clId="{3592F16D-53B6-49CA-9374-A2A0B4682563}" dt="2024-10-10T11:36:42.299" v="7303" actId="1076"/>
          <ac:picMkLst>
            <pc:docMk/>
            <pc:sldMk cId="1685494968" sldId="277"/>
            <ac:picMk id="6" creationId="{C1BCD9A7-9E99-FDC4-61E8-3B96460FDA93}"/>
          </ac:picMkLst>
        </pc:picChg>
      </pc:sldChg>
      <pc:sldChg chg="addSp delSp modSp new mod">
        <pc:chgData name="Todd Smith" userId="3936b4bf-0698-44bd-951d-5bfc6179a740" providerId="ADAL" clId="{3592F16D-53B6-49CA-9374-A2A0B4682563}" dt="2024-10-10T19:21:35.124" v="12514" actId="1076"/>
        <pc:sldMkLst>
          <pc:docMk/>
          <pc:sldMk cId="1931012177" sldId="278"/>
        </pc:sldMkLst>
        <pc:spChg chg="mod">
          <ac:chgData name="Todd Smith" userId="3936b4bf-0698-44bd-951d-5bfc6179a740" providerId="ADAL" clId="{3592F16D-53B6-49CA-9374-A2A0B4682563}" dt="2024-10-10T13:03:14.543" v="7507" actId="20577"/>
          <ac:spMkLst>
            <pc:docMk/>
            <pc:sldMk cId="1931012177" sldId="278"/>
            <ac:spMk id="3" creationId="{A2F8308D-6706-06EE-1A43-9BBA582B0244}"/>
          </ac:spMkLst>
        </pc:spChg>
        <pc:spChg chg="del">
          <ac:chgData name="Todd Smith" userId="3936b4bf-0698-44bd-951d-5bfc6179a740" providerId="ADAL" clId="{3592F16D-53B6-49CA-9374-A2A0B4682563}" dt="2024-10-10T12:32:22.789" v="7433" actId="478"/>
          <ac:spMkLst>
            <pc:docMk/>
            <pc:sldMk cId="1931012177" sldId="278"/>
            <ac:spMk id="4" creationId="{D205780D-DC32-CEEA-D534-74DC345F9EC6}"/>
          </ac:spMkLst>
        </pc:spChg>
        <pc:spChg chg="add mod">
          <ac:chgData name="Todd Smith" userId="3936b4bf-0698-44bd-951d-5bfc6179a740" providerId="ADAL" clId="{3592F16D-53B6-49CA-9374-A2A0B4682563}" dt="2024-10-10T19:20:45.032" v="12488" actId="207"/>
          <ac:spMkLst>
            <pc:docMk/>
            <pc:sldMk cId="1931012177" sldId="278"/>
            <ac:spMk id="6" creationId="{09BCB773-AC3B-EC3E-0BAD-E4C3E1CAEE6F}"/>
          </ac:spMkLst>
        </pc:spChg>
        <pc:spChg chg="add mod">
          <ac:chgData name="Todd Smith" userId="3936b4bf-0698-44bd-951d-5bfc6179a740" providerId="ADAL" clId="{3592F16D-53B6-49CA-9374-A2A0B4682563}" dt="2024-10-10T19:20:51.349" v="12489"/>
          <ac:spMkLst>
            <pc:docMk/>
            <pc:sldMk cId="1931012177" sldId="278"/>
            <ac:spMk id="11" creationId="{EA4D4E28-2244-8B89-B22B-B367B1B6241B}"/>
          </ac:spMkLst>
        </pc:spChg>
        <pc:spChg chg="add mod">
          <ac:chgData name="Todd Smith" userId="3936b4bf-0698-44bd-951d-5bfc6179a740" providerId="ADAL" clId="{3592F16D-53B6-49CA-9374-A2A0B4682563}" dt="2024-10-10T19:21:35.124" v="12514" actId="1076"/>
          <ac:spMkLst>
            <pc:docMk/>
            <pc:sldMk cId="1931012177" sldId="278"/>
            <ac:spMk id="12" creationId="{B4E13D01-86B2-43AD-46D2-E6A790C1496B}"/>
          </ac:spMkLst>
        </pc:spChg>
        <pc:picChg chg="add mod">
          <ac:chgData name="Todd Smith" userId="3936b4bf-0698-44bd-951d-5bfc6179a740" providerId="ADAL" clId="{3592F16D-53B6-49CA-9374-A2A0B4682563}" dt="2024-10-10T12:58:22.966" v="7491" actId="1076"/>
          <ac:picMkLst>
            <pc:docMk/>
            <pc:sldMk cId="1931012177" sldId="278"/>
            <ac:picMk id="8" creationId="{10C659C7-CF19-EBC4-B984-6FB4F853BEF7}"/>
          </ac:picMkLst>
        </pc:picChg>
        <pc:picChg chg="add mod">
          <ac:chgData name="Todd Smith" userId="3936b4bf-0698-44bd-951d-5bfc6179a740" providerId="ADAL" clId="{3592F16D-53B6-49CA-9374-A2A0B4682563}" dt="2024-10-10T13:02:11.135" v="7492" actId="1076"/>
          <ac:picMkLst>
            <pc:docMk/>
            <pc:sldMk cId="1931012177" sldId="278"/>
            <ac:picMk id="10" creationId="{7A6FBBDB-012D-DB1F-4210-4F3F72DCFC67}"/>
          </ac:picMkLst>
        </pc:picChg>
      </pc:sldChg>
      <pc:sldChg chg="modSp new del mod ord">
        <pc:chgData name="Todd Smith" userId="3936b4bf-0698-44bd-951d-5bfc6179a740" providerId="ADAL" clId="{3592F16D-53B6-49CA-9374-A2A0B4682563}" dt="2024-10-09T13:21:37.266" v="5585" actId="47"/>
        <pc:sldMkLst>
          <pc:docMk/>
          <pc:sldMk cId="3881056738" sldId="278"/>
        </pc:sldMkLst>
        <pc:spChg chg="mod">
          <ac:chgData name="Todd Smith" userId="3936b4bf-0698-44bd-951d-5bfc6179a740" providerId="ADAL" clId="{3592F16D-53B6-49CA-9374-A2A0B4682563}" dt="2024-10-09T13:21:30.327" v="5584" actId="20577"/>
          <ac:spMkLst>
            <pc:docMk/>
            <pc:sldMk cId="3881056738" sldId="278"/>
            <ac:spMk id="5" creationId="{B36DDE66-BADF-10CC-A324-D51A4A8E9F05}"/>
          </ac:spMkLst>
        </pc:spChg>
      </pc:sldChg>
      <pc:sldChg chg="addSp delSp modSp new mod ord">
        <pc:chgData name="Todd Smith" userId="3936b4bf-0698-44bd-951d-5bfc6179a740" providerId="ADAL" clId="{3592F16D-53B6-49CA-9374-A2A0B4682563}" dt="2024-10-10T19:23:48.431" v="12620" actId="20577"/>
        <pc:sldMkLst>
          <pc:docMk/>
          <pc:sldMk cId="3889394573" sldId="279"/>
        </pc:sldMkLst>
        <pc:spChg chg="mod">
          <ac:chgData name="Todd Smith" userId="3936b4bf-0698-44bd-951d-5bfc6179a740" providerId="ADAL" clId="{3592F16D-53B6-49CA-9374-A2A0B4682563}" dt="2024-10-10T19:23:48.431" v="12620" actId="20577"/>
          <ac:spMkLst>
            <pc:docMk/>
            <pc:sldMk cId="3889394573" sldId="279"/>
            <ac:spMk id="3" creationId="{8AC01082-B78F-C86E-44B7-6D67369D677C}"/>
          </ac:spMkLst>
        </pc:spChg>
        <pc:spChg chg="del">
          <ac:chgData name="Todd Smith" userId="3936b4bf-0698-44bd-951d-5bfc6179a740" providerId="ADAL" clId="{3592F16D-53B6-49CA-9374-A2A0B4682563}" dt="2024-10-10T15:51:04.588" v="9508" actId="478"/>
          <ac:spMkLst>
            <pc:docMk/>
            <pc:sldMk cId="3889394573" sldId="279"/>
            <ac:spMk id="4" creationId="{9DEFB252-CB05-EE4D-0B48-D65904BB5E10}"/>
          </ac:spMkLst>
        </pc:spChg>
        <pc:picChg chg="add mod">
          <ac:chgData name="Todd Smith" userId="3936b4bf-0698-44bd-951d-5bfc6179a740" providerId="ADAL" clId="{3592F16D-53B6-49CA-9374-A2A0B4682563}" dt="2024-10-10T15:54:07.826" v="9539" actId="1076"/>
          <ac:picMkLst>
            <pc:docMk/>
            <pc:sldMk cId="3889394573" sldId="279"/>
            <ac:picMk id="5" creationId="{50D42070-64FD-CFE4-28CB-00B431103E88}"/>
          </ac:picMkLst>
        </pc:picChg>
        <pc:picChg chg="add del mod">
          <ac:chgData name="Todd Smith" userId="3936b4bf-0698-44bd-951d-5bfc6179a740" providerId="ADAL" clId="{3592F16D-53B6-49CA-9374-A2A0B4682563}" dt="2024-10-10T15:52:23.759" v="9513" actId="478"/>
          <ac:picMkLst>
            <pc:docMk/>
            <pc:sldMk cId="3889394573" sldId="279"/>
            <ac:picMk id="6" creationId="{2896B7D3-878E-D505-7637-F72469631586}"/>
          </ac:picMkLst>
        </pc:picChg>
        <pc:picChg chg="add del mod">
          <ac:chgData name="Todd Smith" userId="3936b4bf-0698-44bd-951d-5bfc6179a740" providerId="ADAL" clId="{3592F16D-53B6-49CA-9374-A2A0B4682563}" dt="2024-10-10T15:52:25.852" v="9514" actId="478"/>
          <ac:picMkLst>
            <pc:docMk/>
            <pc:sldMk cId="3889394573" sldId="279"/>
            <ac:picMk id="7" creationId="{5B644C8F-A4B6-F29D-ABC5-30E4EDB1F50A}"/>
          </ac:picMkLst>
        </pc:picChg>
        <pc:picChg chg="add mod">
          <ac:chgData name="Todd Smith" userId="3936b4bf-0698-44bd-951d-5bfc6179a740" providerId="ADAL" clId="{3592F16D-53B6-49CA-9374-A2A0B4682563}" dt="2024-10-10T15:54:24.804" v="9545" actId="1076"/>
          <ac:picMkLst>
            <pc:docMk/>
            <pc:sldMk cId="3889394573" sldId="279"/>
            <ac:picMk id="8" creationId="{2EFB8CB0-D265-1A45-D402-22B21BC27559}"/>
          </ac:picMkLst>
        </pc:picChg>
        <pc:picChg chg="add mod">
          <ac:chgData name="Todd Smith" userId="3936b4bf-0698-44bd-951d-5bfc6179a740" providerId="ADAL" clId="{3592F16D-53B6-49CA-9374-A2A0B4682563}" dt="2024-10-10T15:54:17.128" v="9544" actId="1076"/>
          <ac:picMkLst>
            <pc:docMk/>
            <pc:sldMk cId="3889394573" sldId="279"/>
            <ac:picMk id="9" creationId="{4317EA98-199F-322F-822C-95B93FDAC952}"/>
          </ac:picMkLst>
        </pc:picChg>
        <pc:picChg chg="add mod">
          <ac:chgData name="Todd Smith" userId="3936b4bf-0698-44bd-951d-5bfc6179a740" providerId="ADAL" clId="{3592F16D-53B6-49CA-9374-A2A0B4682563}" dt="2024-10-10T15:54:24.804" v="9545" actId="1076"/>
          <ac:picMkLst>
            <pc:docMk/>
            <pc:sldMk cId="3889394573" sldId="279"/>
            <ac:picMk id="10" creationId="{5AF0688C-60DF-8CAE-3539-F17352697AE2}"/>
          </ac:picMkLst>
        </pc:picChg>
        <pc:picChg chg="add del mod">
          <ac:chgData name="Todd Smith" userId="3936b4bf-0698-44bd-951d-5bfc6179a740" providerId="ADAL" clId="{3592F16D-53B6-49CA-9374-A2A0B4682563}" dt="2024-10-10T15:52:23.759" v="9513" actId="478"/>
          <ac:picMkLst>
            <pc:docMk/>
            <pc:sldMk cId="3889394573" sldId="279"/>
            <ac:picMk id="12" creationId="{C0288124-8A18-A8EB-880E-A06C111BCECA}"/>
          </ac:picMkLst>
        </pc:picChg>
        <pc:picChg chg="add mod">
          <ac:chgData name="Todd Smith" userId="3936b4bf-0698-44bd-951d-5bfc6179a740" providerId="ADAL" clId="{3592F16D-53B6-49CA-9374-A2A0B4682563}" dt="2024-10-10T15:54:55.064" v="9548" actId="1076"/>
          <ac:picMkLst>
            <pc:docMk/>
            <pc:sldMk cId="3889394573" sldId="279"/>
            <ac:picMk id="14" creationId="{7841805B-F165-24E5-BDA7-87B69C5AE5A4}"/>
          </ac:picMkLst>
        </pc:picChg>
        <pc:picChg chg="add mod">
          <ac:chgData name="Todd Smith" userId="3936b4bf-0698-44bd-951d-5bfc6179a740" providerId="ADAL" clId="{3592F16D-53B6-49CA-9374-A2A0B4682563}" dt="2024-10-10T15:54:55.064" v="9548" actId="1076"/>
          <ac:picMkLst>
            <pc:docMk/>
            <pc:sldMk cId="3889394573" sldId="279"/>
            <ac:picMk id="16" creationId="{4CE789FF-4B74-CC06-CF85-87DADD037235}"/>
          </ac:picMkLst>
        </pc:picChg>
        <pc:picChg chg="add mod">
          <ac:chgData name="Todd Smith" userId="3936b4bf-0698-44bd-951d-5bfc6179a740" providerId="ADAL" clId="{3592F16D-53B6-49CA-9374-A2A0B4682563}" dt="2024-10-10T15:55:06.003" v="9549" actId="14100"/>
          <ac:picMkLst>
            <pc:docMk/>
            <pc:sldMk cId="3889394573" sldId="279"/>
            <ac:picMk id="18" creationId="{65B27D9E-5DB1-C5FB-98FC-B15A57B765D6}"/>
          </ac:picMkLst>
        </pc:picChg>
      </pc:sldChg>
      <pc:sldChg chg="addSp delSp modSp new mod ord">
        <pc:chgData name="Todd Smith" userId="3936b4bf-0698-44bd-951d-5bfc6179a740" providerId="ADAL" clId="{3592F16D-53B6-49CA-9374-A2A0B4682563}" dt="2024-10-10T19:39:53.417" v="13051" actId="6549"/>
        <pc:sldMkLst>
          <pc:docMk/>
          <pc:sldMk cId="2242258467" sldId="280"/>
        </pc:sldMkLst>
        <pc:spChg chg="del">
          <ac:chgData name="Todd Smith" userId="3936b4bf-0698-44bd-951d-5bfc6179a740" providerId="ADAL" clId="{3592F16D-53B6-49CA-9374-A2A0B4682563}" dt="2024-10-10T16:39:29.310" v="10022" actId="478"/>
          <ac:spMkLst>
            <pc:docMk/>
            <pc:sldMk cId="2242258467" sldId="280"/>
            <ac:spMk id="3" creationId="{473AFB99-8424-90D5-F733-34196C392C64}"/>
          </ac:spMkLst>
        </pc:spChg>
        <pc:spChg chg="mod">
          <ac:chgData name="Todd Smith" userId="3936b4bf-0698-44bd-951d-5bfc6179a740" providerId="ADAL" clId="{3592F16D-53B6-49CA-9374-A2A0B4682563}" dt="2024-10-10T19:39:53.417" v="13051" actId="6549"/>
          <ac:spMkLst>
            <pc:docMk/>
            <pc:sldMk cId="2242258467" sldId="280"/>
            <ac:spMk id="4" creationId="{4C8DDCE0-4B36-4CAC-AED8-595D60A00F4B}"/>
          </ac:spMkLst>
        </pc:spChg>
        <pc:spChg chg="mod">
          <ac:chgData name="Todd Smith" userId="3936b4bf-0698-44bd-951d-5bfc6179a740" providerId="ADAL" clId="{3592F16D-53B6-49CA-9374-A2A0B4682563}" dt="2024-10-10T16:32:30.088" v="9735" actId="20577"/>
          <ac:spMkLst>
            <pc:docMk/>
            <pc:sldMk cId="2242258467" sldId="280"/>
            <ac:spMk id="5" creationId="{F4308316-4B32-D34E-9F66-E26D4199143A}"/>
          </ac:spMkLst>
        </pc:spChg>
        <pc:picChg chg="add mod">
          <ac:chgData name="Todd Smith" userId="3936b4bf-0698-44bd-951d-5bfc6179a740" providerId="ADAL" clId="{3592F16D-53B6-49CA-9374-A2A0B4682563}" dt="2024-10-10T16:39:57.094" v="10030" actId="14100"/>
          <ac:picMkLst>
            <pc:docMk/>
            <pc:sldMk cId="2242258467" sldId="280"/>
            <ac:picMk id="7" creationId="{FC5EC9DF-C4C8-54C6-5FCA-C06F2CE7A6FF}"/>
          </ac:picMkLst>
        </pc:picChg>
      </pc:sldChg>
      <pc:sldChg chg="addSp delSp modSp new mod ord">
        <pc:chgData name="Todd Smith" userId="3936b4bf-0698-44bd-951d-5bfc6179a740" providerId="ADAL" clId="{3592F16D-53B6-49CA-9374-A2A0B4682563}" dt="2024-10-10T18:18:14.005" v="11502"/>
        <pc:sldMkLst>
          <pc:docMk/>
          <pc:sldMk cId="3779495532" sldId="281"/>
        </pc:sldMkLst>
        <pc:spChg chg="mod">
          <ac:chgData name="Todd Smith" userId="3936b4bf-0698-44bd-951d-5bfc6179a740" providerId="ADAL" clId="{3592F16D-53B6-49CA-9374-A2A0B4682563}" dt="2024-10-10T16:49:29.609" v="10542" actId="14100"/>
          <ac:spMkLst>
            <pc:docMk/>
            <pc:sldMk cId="3779495532" sldId="281"/>
            <ac:spMk id="3" creationId="{BF69FA84-489E-D32F-FC81-252D33EB2F80}"/>
          </ac:spMkLst>
        </pc:spChg>
        <pc:spChg chg="add del mod">
          <ac:chgData name="Todd Smith" userId="3936b4bf-0698-44bd-951d-5bfc6179a740" providerId="ADAL" clId="{3592F16D-53B6-49CA-9374-A2A0B4682563}" dt="2024-10-10T18:17:56.612" v="11500" actId="20577"/>
          <ac:spMkLst>
            <pc:docMk/>
            <pc:sldMk cId="3779495532" sldId="281"/>
            <ac:spMk id="4" creationId="{2B64D0E8-2F16-B7A9-FD94-46F9865B658B}"/>
          </ac:spMkLst>
        </pc:spChg>
        <pc:spChg chg="add mod">
          <ac:chgData name="Todd Smith" userId="3936b4bf-0698-44bd-951d-5bfc6179a740" providerId="ADAL" clId="{3592F16D-53B6-49CA-9374-A2A0B4682563}" dt="2024-10-10T18:16:05.636" v="11493" actId="1076"/>
          <ac:spMkLst>
            <pc:docMk/>
            <pc:sldMk cId="3779495532" sldId="281"/>
            <ac:spMk id="9" creationId="{2EA8E4FD-843C-5F97-A9A0-1281DFC6A179}"/>
          </ac:spMkLst>
        </pc:spChg>
        <pc:picChg chg="add mod">
          <ac:chgData name="Todd Smith" userId="3936b4bf-0698-44bd-951d-5bfc6179a740" providerId="ADAL" clId="{3592F16D-53B6-49CA-9374-A2A0B4682563}" dt="2024-10-10T16:55:46.499" v="11035" actId="1076"/>
          <ac:picMkLst>
            <pc:docMk/>
            <pc:sldMk cId="3779495532" sldId="281"/>
            <ac:picMk id="5" creationId="{8388094F-1FE9-91D8-2ABA-F537979B6407}"/>
          </ac:picMkLst>
        </pc:picChg>
        <pc:picChg chg="add del mod">
          <ac:chgData name="Todd Smith" userId="3936b4bf-0698-44bd-951d-5bfc6179a740" providerId="ADAL" clId="{3592F16D-53B6-49CA-9374-A2A0B4682563}" dt="2024-10-10T18:15:00.042" v="11413" actId="478"/>
          <ac:picMkLst>
            <pc:docMk/>
            <pc:sldMk cId="3779495532" sldId="281"/>
            <ac:picMk id="6" creationId="{CEB07033-4F0C-6346-57AF-D480B523FB87}"/>
          </ac:picMkLst>
        </pc:picChg>
        <pc:picChg chg="add del mod">
          <ac:chgData name="Todd Smith" userId="3936b4bf-0698-44bd-951d-5bfc6179a740" providerId="ADAL" clId="{3592F16D-53B6-49CA-9374-A2A0B4682563}" dt="2024-10-10T18:17:31.789" v="11494" actId="478"/>
          <ac:picMkLst>
            <pc:docMk/>
            <pc:sldMk cId="3779495532" sldId="281"/>
            <ac:picMk id="8" creationId="{EB3E6AFD-CD7A-5595-E886-44C2C14BEC1A}"/>
          </ac:picMkLst>
        </pc:picChg>
        <pc:picChg chg="add mod">
          <ac:chgData name="Todd Smith" userId="3936b4bf-0698-44bd-951d-5bfc6179a740" providerId="ADAL" clId="{3592F16D-53B6-49CA-9374-A2A0B4682563}" dt="2024-10-10T18:17:43.336" v="11498" actId="208"/>
          <ac:picMkLst>
            <pc:docMk/>
            <pc:sldMk cId="3779495532" sldId="281"/>
            <ac:picMk id="11" creationId="{77A907B2-D38B-8A7D-71F3-1D4AF0784923}"/>
          </ac:picMkLst>
        </pc:picChg>
      </pc:sldChg>
      <pc:sldChg chg="addSp delSp modSp new del mod modAnim">
        <pc:chgData name="Todd Smith" userId="3936b4bf-0698-44bd-951d-5bfc6179a740" providerId="ADAL" clId="{3592F16D-53B6-49CA-9374-A2A0B4682563}" dt="2024-10-10T18:58:12.296" v="11819" actId="47"/>
        <pc:sldMkLst>
          <pc:docMk/>
          <pc:sldMk cId="2195273596" sldId="282"/>
        </pc:sldMkLst>
        <pc:spChg chg="mod">
          <ac:chgData name="Todd Smith" userId="3936b4bf-0698-44bd-951d-5bfc6179a740" providerId="ADAL" clId="{3592F16D-53B6-49CA-9374-A2A0B4682563}" dt="2024-10-10T18:50:54.434" v="11738" actId="20577"/>
          <ac:spMkLst>
            <pc:docMk/>
            <pc:sldMk cId="2195273596" sldId="282"/>
            <ac:spMk id="3" creationId="{8A3CCCE2-2340-F859-2F9C-D88DFADBB4B1}"/>
          </ac:spMkLst>
        </pc:spChg>
        <pc:spChg chg="del">
          <ac:chgData name="Todd Smith" userId="3936b4bf-0698-44bd-951d-5bfc6179a740" providerId="ADAL" clId="{3592F16D-53B6-49CA-9374-A2A0B4682563}" dt="2024-10-10T18:57:40.841" v="11809" actId="478"/>
          <ac:spMkLst>
            <pc:docMk/>
            <pc:sldMk cId="2195273596" sldId="282"/>
            <ac:spMk id="4" creationId="{C8DD547C-C285-93C2-C868-94128418AB1A}"/>
          </ac:spMkLst>
        </pc:spChg>
        <pc:spChg chg="mod">
          <ac:chgData name="Todd Smith" userId="3936b4bf-0698-44bd-951d-5bfc6179a740" providerId="ADAL" clId="{3592F16D-53B6-49CA-9374-A2A0B4682563}" dt="2024-10-10T18:57:41.359" v="11810"/>
          <ac:spMkLst>
            <pc:docMk/>
            <pc:sldMk cId="2195273596" sldId="282"/>
            <ac:spMk id="8" creationId="{85E78CD9-5CCC-F8C8-94D4-49EB5C657D6B}"/>
          </ac:spMkLst>
        </pc:spChg>
        <pc:spChg chg="mod">
          <ac:chgData name="Todd Smith" userId="3936b4bf-0698-44bd-951d-5bfc6179a740" providerId="ADAL" clId="{3592F16D-53B6-49CA-9374-A2A0B4682563}" dt="2024-10-10T18:57:41.359" v="11810"/>
          <ac:spMkLst>
            <pc:docMk/>
            <pc:sldMk cId="2195273596" sldId="282"/>
            <ac:spMk id="13" creationId="{D5B2C41F-2F6C-D5BF-09F5-FAA50B06A8EB}"/>
          </ac:spMkLst>
        </pc:spChg>
        <pc:grpChg chg="add mod">
          <ac:chgData name="Todd Smith" userId="3936b4bf-0698-44bd-951d-5bfc6179a740" providerId="ADAL" clId="{3592F16D-53B6-49CA-9374-A2A0B4682563}" dt="2024-10-10T18:57:46.729" v="11811" actId="1076"/>
          <ac:grpSpMkLst>
            <pc:docMk/>
            <pc:sldMk cId="2195273596" sldId="282"/>
            <ac:grpSpMk id="6" creationId="{119FF82E-6208-2A73-090E-717B708DCB3F}"/>
          </ac:grpSpMkLst>
        </pc:grpChg>
        <pc:grpChg chg="mod">
          <ac:chgData name="Todd Smith" userId="3936b4bf-0698-44bd-951d-5bfc6179a740" providerId="ADAL" clId="{3592F16D-53B6-49CA-9374-A2A0B4682563}" dt="2024-10-10T18:57:41.359" v="11810"/>
          <ac:grpSpMkLst>
            <pc:docMk/>
            <pc:sldMk cId="2195273596" sldId="282"/>
            <ac:grpSpMk id="7" creationId="{0C4A54E4-0393-02BD-B706-FC29FF3FB88B}"/>
          </ac:grpSpMkLst>
        </pc:grpChg>
        <pc:grpChg chg="add mod">
          <ac:chgData name="Todd Smith" userId="3936b4bf-0698-44bd-951d-5bfc6179a740" providerId="ADAL" clId="{3592F16D-53B6-49CA-9374-A2A0B4682563}" dt="2024-10-10T18:57:46.729" v="11811" actId="1076"/>
          <ac:grpSpMkLst>
            <pc:docMk/>
            <pc:sldMk cId="2195273596" sldId="282"/>
            <ac:grpSpMk id="11" creationId="{F35542A6-660C-3D02-E679-8B783FF55C88}"/>
          </ac:grpSpMkLst>
        </pc:grpChg>
        <pc:picChg chg="add mod">
          <ac:chgData name="Todd Smith" userId="3936b4bf-0698-44bd-951d-5bfc6179a740" providerId="ADAL" clId="{3592F16D-53B6-49CA-9374-A2A0B4682563}" dt="2024-10-10T18:57:46.729" v="11811" actId="1076"/>
          <ac:picMkLst>
            <pc:docMk/>
            <pc:sldMk cId="2195273596" sldId="282"/>
            <ac:picMk id="5" creationId="{43727264-75C1-1A30-F0AC-32070EE1400B}"/>
          </ac:picMkLst>
        </pc:picChg>
        <pc:picChg chg="mod">
          <ac:chgData name="Todd Smith" userId="3936b4bf-0698-44bd-951d-5bfc6179a740" providerId="ADAL" clId="{3592F16D-53B6-49CA-9374-A2A0B4682563}" dt="2024-10-10T18:57:41.359" v="11810"/>
          <ac:picMkLst>
            <pc:docMk/>
            <pc:sldMk cId="2195273596" sldId="282"/>
            <ac:picMk id="9" creationId="{0767AE86-45A8-53EC-932C-F47FF9F15519}"/>
          </ac:picMkLst>
        </pc:picChg>
        <pc:picChg chg="mod">
          <ac:chgData name="Todd Smith" userId="3936b4bf-0698-44bd-951d-5bfc6179a740" providerId="ADAL" clId="{3592F16D-53B6-49CA-9374-A2A0B4682563}" dt="2024-10-10T18:57:41.359" v="11810"/>
          <ac:picMkLst>
            <pc:docMk/>
            <pc:sldMk cId="2195273596" sldId="282"/>
            <ac:picMk id="10" creationId="{C5C99204-369D-20BE-8739-6DCF34B14985}"/>
          </ac:picMkLst>
        </pc:picChg>
        <pc:picChg chg="mod">
          <ac:chgData name="Todd Smith" userId="3936b4bf-0698-44bd-951d-5bfc6179a740" providerId="ADAL" clId="{3592F16D-53B6-49CA-9374-A2A0B4682563}" dt="2024-10-10T18:57:41.359" v="11810"/>
          <ac:picMkLst>
            <pc:docMk/>
            <pc:sldMk cId="2195273596" sldId="282"/>
            <ac:picMk id="12" creationId="{A90C1198-EDAC-B2D7-A499-63A48546F0F8}"/>
          </ac:picMkLst>
        </pc:picChg>
      </pc:sldChg>
      <pc:sldChg chg="addSp modSp new mod modAnim">
        <pc:chgData name="Todd Smith" userId="3936b4bf-0698-44bd-951d-5bfc6179a740" providerId="ADAL" clId="{3592F16D-53B6-49CA-9374-A2A0B4682563}" dt="2024-10-10T19:41:05.322" v="13052"/>
        <pc:sldMkLst>
          <pc:docMk/>
          <pc:sldMk cId="587884080" sldId="283"/>
        </pc:sldMkLst>
        <pc:spChg chg="mod">
          <ac:chgData name="Todd Smith" userId="3936b4bf-0698-44bd-951d-5bfc6179a740" providerId="ADAL" clId="{3592F16D-53B6-49CA-9374-A2A0B4682563}" dt="2024-10-10T19:27:28.209" v="12681" actId="1076"/>
          <ac:spMkLst>
            <pc:docMk/>
            <pc:sldMk cId="587884080" sldId="283"/>
            <ac:spMk id="2" creationId="{EE9F2457-80A3-4807-8E3B-56FDD68F6FE4}"/>
          </ac:spMkLst>
        </pc:spChg>
        <pc:spChg chg="mod">
          <ac:chgData name="Todd Smith" userId="3936b4bf-0698-44bd-951d-5bfc6179a740" providerId="ADAL" clId="{3592F16D-53B6-49CA-9374-A2A0B4682563}" dt="2024-10-10T19:04:11.998" v="12204" actId="20577"/>
          <ac:spMkLst>
            <pc:docMk/>
            <pc:sldMk cId="587884080" sldId="283"/>
            <ac:spMk id="3" creationId="{E7184381-83FA-A242-CE58-7F9907F8A11B}"/>
          </ac:spMkLst>
        </pc:spChg>
        <pc:spChg chg="mod">
          <ac:chgData name="Todd Smith" userId="3936b4bf-0698-44bd-951d-5bfc6179a740" providerId="ADAL" clId="{3592F16D-53B6-49CA-9374-A2A0B4682563}" dt="2024-10-10T19:27:24.925" v="12679" actId="1076"/>
          <ac:spMkLst>
            <pc:docMk/>
            <pc:sldMk cId="587884080" sldId="283"/>
            <ac:spMk id="4" creationId="{64B871D6-6F31-115C-CFE2-1863CE43F547}"/>
          </ac:spMkLst>
        </pc:spChg>
        <pc:spChg chg="mod">
          <ac:chgData name="Todd Smith" userId="3936b4bf-0698-44bd-951d-5bfc6179a740" providerId="ADAL" clId="{3592F16D-53B6-49CA-9374-A2A0B4682563}" dt="2024-10-10T19:03:55.674" v="12191" actId="1076"/>
          <ac:spMkLst>
            <pc:docMk/>
            <pc:sldMk cId="587884080" sldId="283"/>
            <ac:spMk id="8" creationId="{EE2375A4-D0B3-8B9F-E69E-DC2E818BBDBA}"/>
          </ac:spMkLst>
        </pc:spChg>
        <pc:spChg chg="mod">
          <ac:chgData name="Todd Smith" userId="3936b4bf-0698-44bd-951d-5bfc6179a740" providerId="ADAL" clId="{3592F16D-53B6-49CA-9374-A2A0B4682563}" dt="2024-10-10T19:03:43.476" v="12188" actId="14100"/>
          <ac:spMkLst>
            <pc:docMk/>
            <pc:sldMk cId="587884080" sldId="283"/>
            <ac:spMk id="13" creationId="{F449E36C-E193-F5E6-9FC2-9D16036ABE25}"/>
          </ac:spMkLst>
        </pc:spChg>
        <pc:grpChg chg="add mod">
          <ac:chgData name="Todd Smith" userId="3936b4bf-0698-44bd-951d-5bfc6179a740" providerId="ADAL" clId="{3592F16D-53B6-49CA-9374-A2A0B4682563}" dt="2024-10-10T19:27:37.401" v="12682" actId="1076"/>
          <ac:grpSpMkLst>
            <pc:docMk/>
            <pc:sldMk cId="587884080" sldId="283"/>
            <ac:grpSpMk id="6" creationId="{96F4EBDF-8ADE-78F0-B339-5202E2459771}"/>
          </ac:grpSpMkLst>
        </pc:grpChg>
        <pc:grpChg chg="mod">
          <ac:chgData name="Todd Smith" userId="3936b4bf-0698-44bd-951d-5bfc6179a740" providerId="ADAL" clId="{3592F16D-53B6-49CA-9374-A2A0B4682563}" dt="2024-10-10T18:58:09.759" v="11818"/>
          <ac:grpSpMkLst>
            <pc:docMk/>
            <pc:sldMk cId="587884080" sldId="283"/>
            <ac:grpSpMk id="7" creationId="{867F33C2-41B1-787D-898F-12BBC09E82B9}"/>
          </ac:grpSpMkLst>
        </pc:grpChg>
        <pc:grpChg chg="add mod">
          <ac:chgData name="Todd Smith" userId="3936b4bf-0698-44bd-951d-5bfc6179a740" providerId="ADAL" clId="{3592F16D-53B6-49CA-9374-A2A0B4682563}" dt="2024-10-10T19:27:37.401" v="12682" actId="1076"/>
          <ac:grpSpMkLst>
            <pc:docMk/>
            <pc:sldMk cId="587884080" sldId="283"/>
            <ac:grpSpMk id="11" creationId="{6F5EF1AD-6699-8228-2BC4-CFE14B2A6BF4}"/>
          </ac:grpSpMkLst>
        </pc:grpChg>
        <pc:picChg chg="add mod">
          <ac:chgData name="Todd Smith" userId="3936b4bf-0698-44bd-951d-5bfc6179a740" providerId="ADAL" clId="{3592F16D-53B6-49CA-9374-A2A0B4682563}" dt="2024-10-10T19:27:37.401" v="12682" actId="1076"/>
          <ac:picMkLst>
            <pc:docMk/>
            <pc:sldMk cId="587884080" sldId="283"/>
            <ac:picMk id="5" creationId="{2CB4208C-8B97-BB43-E149-C9A6D817425F}"/>
          </ac:picMkLst>
        </pc:picChg>
        <pc:picChg chg="mod">
          <ac:chgData name="Todd Smith" userId="3936b4bf-0698-44bd-951d-5bfc6179a740" providerId="ADAL" clId="{3592F16D-53B6-49CA-9374-A2A0B4682563}" dt="2024-10-10T18:58:09.759" v="11818"/>
          <ac:picMkLst>
            <pc:docMk/>
            <pc:sldMk cId="587884080" sldId="283"/>
            <ac:picMk id="9" creationId="{9CF9E2B1-AB9F-51F1-5300-BF5DDEB55E5C}"/>
          </ac:picMkLst>
        </pc:picChg>
        <pc:picChg chg="mod">
          <ac:chgData name="Todd Smith" userId="3936b4bf-0698-44bd-951d-5bfc6179a740" providerId="ADAL" clId="{3592F16D-53B6-49CA-9374-A2A0B4682563}" dt="2024-10-10T18:58:09.759" v="11818"/>
          <ac:picMkLst>
            <pc:docMk/>
            <pc:sldMk cId="587884080" sldId="283"/>
            <ac:picMk id="10" creationId="{2264AA4C-8E16-584D-5618-32AAB1638E05}"/>
          </ac:picMkLst>
        </pc:picChg>
        <pc:picChg chg="mod">
          <ac:chgData name="Todd Smith" userId="3936b4bf-0698-44bd-951d-5bfc6179a740" providerId="ADAL" clId="{3592F16D-53B6-49CA-9374-A2A0B4682563}" dt="2024-10-10T18:58:09.759" v="11818"/>
          <ac:picMkLst>
            <pc:docMk/>
            <pc:sldMk cId="587884080" sldId="283"/>
            <ac:picMk id="12" creationId="{9C14F92A-5A8D-23B5-BE30-0968A4917D14}"/>
          </ac:picMkLst>
        </pc:picChg>
      </pc:sldChg>
      <pc:sldChg chg="addSp delSp modSp new del mod delAnim modAnim">
        <pc:chgData name="Todd Smith" userId="3936b4bf-0698-44bd-951d-5bfc6179a740" providerId="ADAL" clId="{3592F16D-53B6-49CA-9374-A2A0B4682563}" dt="2024-10-10T19:06:26.760" v="12350" actId="47"/>
        <pc:sldMkLst>
          <pc:docMk/>
          <pc:sldMk cId="1236398719" sldId="284"/>
        </pc:sldMkLst>
        <pc:spChg chg="mod">
          <ac:chgData name="Todd Smith" userId="3936b4bf-0698-44bd-951d-5bfc6179a740" providerId="ADAL" clId="{3592F16D-53B6-49CA-9374-A2A0B4682563}" dt="2024-10-10T19:04:33.593" v="12213" actId="20577"/>
          <ac:spMkLst>
            <pc:docMk/>
            <pc:sldMk cId="1236398719" sldId="284"/>
            <ac:spMk id="3" creationId="{727EFC47-D81A-558A-B537-D7E6F3E9DD43}"/>
          </ac:spMkLst>
        </pc:spChg>
        <pc:spChg chg="del">
          <ac:chgData name="Todd Smith" userId="3936b4bf-0698-44bd-951d-5bfc6179a740" providerId="ADAL" clId="{3592F16D-53B6-49CA-9374-A2A0B4682563}" dt="2024-10-10T18:58:51.606" v="11821" actId="478"/>
          <ac:spMkLst>
            <pc:docMk/>
            <pc:sldMk cId="1236398719" sldId="284"/>
            <ac:spMk id="4" creationId="{67AF6FB1-CAF5-FDFA-9392-CBA1D14531EA}"/>
          </ac:spMkLst>
        </pc:spChg>
        <pc:spChg chg="mod">
          <ac:chgData name="Todd Smith" userId="3936b4bf-0698-44bd-951d-5bfc6179a740" providerId="ADAL" clId="{3592F16D-53B6-49CA-9374-A2A0B4682563}" dt="2024-10-10T18:58:51.938" v="11822"/>
          <ac:spMkLst>
            <pc:docMk/>
            <pc:sldMk cId="1236398719" sldId="284"/>
            <ac:spMk id="8" creationId="{95D32ABD-F190-042A-3A55-56C4CC62F041}"/>
          </ac:spMkLst>
        </pc:spChg>
        <pc:spChg chg="mod">
          <ac:chgData name="Todd Smith" userId="3936b4bf-0698-44bd-951d-5bfc6179a740" providerId="ADAL" clId="{3592F16D-53B6-49CA-9374-A2A0B4682563}" dt="2024-10-10T18:58:51.938" v="11822"/>
          <ac:spMkLst>
            <pc:docMk/>
            <pc:sldMk cId="1236398719" sldId="284"/>
            <ac:spMk id="11" creationId="{E2D91788-4A2A-08D5-1886-FB6D8DEA9071}"/>
          </ac:spMkLst>
        </pc:spChg>
        <pc:spChg chg="mod">
          <ac:chgData name="Todd Smith" userId="3936b4bf-0698-44bd-951d-5bfc6179a740" providerId="ADAL" clId="{3592F16D-53B6-49CA-9374-A2A0B4682563}" dt="2024-10-10T18:58:51.938" v="11822"/>
          <ac:spMkLst>
            <pc:docMk/>
            <pc:sldMk cId="1236398719" sldId="284"/>
            <ac:spMk id="16" creationId="{62B0BA40-EBFE-D083-7F66-284163C76EB0}"/>
          </ac:spMkLst>
        </pc:spChg>
        <pc:spChg chg="mod">
          <ac:chgData name="Todd Smith" userId="3936b4bf-0698-44bd-951d-5bfc6179a740" providerId="ADAL" clId="{3592F16D-53B6-49CA-9374-A2A0B4682563}" dt="2024-10-10T18:58:51.938" v="11822"/>
          <ac:spMkLst>
            <pc:docMk/>
            <pc:sldMk cId="1236398719" sldId="284"/>
            <ac:spMk id="18" creationId="{A935AAD5-05C6-3F55-4C5B-78FA0BBA5B94}"/>
          </ac:spMkLst>
        </pc:spChg>
        <pc:spChg chg="mod">
          <ac:chgData name="Todd Smith" userId="3936b4bf-0698-44bd-951d-5bfc6179a740" providerId="ADAL" clId="{3592F16D-53B6-49CA-9374-A2A0B4682563}" dt="2024-10-10T18:58:51.938" v="11822"/>
          <ac:spMkLst>
            <pc:docMk/>
            <pc:sldMk cId="1236398719" sldId="284"/>
            <ac:spMk id="19" creationId="{65C627B2-03E0-582B-B79D-2ACDC731ADB9}"/>
          </ac:spMkLst>
        </pc:spChg>
        <pc:spChg chg="mod">
          <ac:chgData name="Todd Smith" userId="3936b4bf-0698-44bd-951d-5bfc6179a740" providerId="ADAL" clId="{3592F16D-53B6-49CA-9374-A2A0B4682563}" dt="2024-10-10T18:58:51.938" v="11822"/>
          <ac:spMkLst>
            <pc:docMk/>
            <pc:sldMk cId="1236398719" sldId="284"/>
            <ac:spMk id="21" creationId="{C1447FFF-5C3D-E730-1024-21DC3BA93A27}"/>
          </ac:spMkLst>
        </pc:spChg>
        <pc:spChg chg="add del mod">
          <ac:chgData name="Todd Smith" userId="3936b4bf-0698-44bd-951d-5bfc6179a740" providerId="ADAL" clId="{3592F16D-53B6-49CA-9374-A2A0B4682563}" dt="2024-10-10T18:59:13.397" v="11828" actId="478"/>
          <ac:spMkLst>
            <pc:docMk/>
            <pc:sldMk cId="1236398719" sldId="284"/>
            <ac:spMk id="22" creationId="{19E3DEDC-D389-FB16-B359-1B25473B8146}"/>
          </ac:spMkLst>
        </pc:spChg>
        <pc:spChg chg="mod">
          <ac:chgData name="Todd Smith" userId="3936b4bf-0698-44bd-951d-5bfc6179a740" providerId="ADAL" clId="{3592F16D-53B6-49CA-9374-A2A0B4682563}" dt="2024-10-10T18:59:06.489" v="11826"/>
          <ac:spMkLst>
            <pc:docMk/>
            <pc:sldMk cId="1236398719" sldId="284"/>
            <ac:spMk id="28" creationId="{33CD0F79-86D4-97D2-BA5F-F376B4B4758C}"/>
          </ac:spMkLst>
        </pc:spChg>
        <pc:spChg chg="mod">
          <ac:chgData name="Todd Smith" userId="3936b4bf-0698-44bd-951d-5bfc6179a740" providerId="ADAL" clId="{3592F16D-53B6-49CA-9374-A2A0B4682563}" dt="2024-10-10T18:59:06.489" v="11826"/>
          <ac:spMkLst>
            <pc:docMk/>
            <pc:sldMk cId="1236398719" sldId="284"/>
            <ac:spMk id="31" creationId="{DC16CA5F-A196-9093-74FF-D7245B030ED5}"/>
          </ac:spMkLst>
        </pc:spChg>
        <pc:spChg chg="mod">
          <ac:chgData name="Todd Smith" userId="3936b4bf-0698-44bd-951d-5bfc6179a740" providerId="ADAL" clId="{3592F16D-53B6-49CA-9374-A2A0B4682563}" dt="2024-10-10T18:59:42.431" v="11856" actId="14100"/>
          <ac:spMkLst>
            <pc:docMk/>
            <pc:sldMk cId="1236398719" sldId="284"/>
            <ac:spMk id="36" creationId="{A5A693CF-9866-A0D6-DC6B-7B1E16A388F6}"/>
          </ac:spMkLst>
        </pc:spChg>
        <pc:spChg chg="mod">
          <ac:chgData name="Todd Smith" userId="3936b4bf-0698-44bd-951d-5bfc6179a740" providerId="ADAL" clId="{3592F16D-53B6-49CA-9374-A2A0B4682563}" dt="2024-10-10T18:59:56.225" v="11857" actId="404"/>
          <ac:spMkLst>
            <pc:docMk/>
            <pc:sldMk cId="1236398719" sldId="284"/>
            <ac:spMk id="38" creationId="{90E6D9D5-D1E2-3F72-5AD6-75D3CC198F87}"/>
          </ac:spMkLst>
        </pc:spChg>
        <pc:spChg chg="mod">
          <ac:chgData name="Todd Smith" userId="3936b4bf-0698-44bd-951d-5bfc6179a740" providerId="ADAL" clId="{3592F16D-53B6-49CA-9374-A2A0B4682563}" dt="2024-10-10T18:59:06.489" v="11826"/>
          <ac:spMkLst>
            <pc:docMk/>
            <pc:sldMk cId="1236398719" sldId="284"/>
            <ac:spMk id="39" creationId="{593E8094-2A61-B57A-338F-134CD42CB029}"/>
          </ac:spMkLst>
        </pc:spChg>
        <pc:spChg chg="mod">
          <ac:chgData name="Todd Smith" userId="3936b4bf-0698-44bd-951d-5bfc6179a740" providerId="ADAL" clId="{3592F16D-53B6-49CA-9374-A2A0B4682563}" dt="2024-10-10T18:59:06.489" v="11826"/>
          <ac:spMkLst>
            <pc:docMk/>
            <pc:sldMk cId="1236398719" sldId="284"/>
            <ac:spMk id="41" creationId="{FF269FD6-24B7-95CF-BE38-BC975A389858}"/>
          </ac:spMkLst>
        </pc:spChg>
        <pc:grpChg chg="add del mod">
          <ac:chgData name="Todd Smith" userId="3936b4bf-0698-44bd-951d-5bfc6179a740" providerId="ADAL" clId="{3592F16D-53B6-49CA-9374-A2A0B4682563}" dt="2024-10-10T18:59:05.900" v="11825" actId="478"/>
          <ac:grpSpMkLst>
            <pc:docMk/>
            <pc:sldMk cId="1236398719" sldId="284"/>
            <ac:grpSpMk id="5" creationId="{D87AC303-DDC8-B2AB-F5F2-7AF40B17F2A4}"/>
          </ac:grpSpMkLst>
        </pc:grpChg>
        <pc:grpChg chg="add del mod">
          <ac:chgData name="Todd Smith" userId="3936b4bf-0698-44bd-951d-5bfc6179a740" providerId="ADAL" clId="{3592F16D-53B6-49CA-9374-A2A0B4682563}" dt="2024-10-10T18:59:05.900" v="11825" actId="478"/>
          <ac:grpSpMkLst>
            <pc:docMk/>
            <pc:sldMk cId="1236398719" sldId="284"/>
            <ac:grpSpMk id="9" creationId="{31B381FD-35EC-81A3-7BD9-A74A29B01B0A}"/>
          </ac:grpSpMkLst>
        </pc:grpChg>
        <pc:grpChg chg="add del mod">
          <ac:chgData name="Todd Smith" userId="3936b4bf-0698-44bd-951d-5bfc6179a740" providerId="ADAL" clId="{3592F16D-53B6-49CA-9374-A2A0B4682563}" dt="2024-10-10T18:59:05.900" v="11825" actId="478"/>
          <ac:grpSpMkLst>
            <pc:docMk/>
            <pc:sldMk cId="1236398719" sldId="284"/>
            <ac:grpSpMk id="12" creationId="{0E2C3551-0F67-CE05-10F3-43D8A7EF23E9}"/>
          </ac:grpSpMkLst>
        </pc:grpChg>
        <pc:grpChg chg="mod">
          <ac:chgData name="Todd Smith" userId="3936b4bf-0698-44bd-951d-5bfc6179a740" providerId="ADAL" clId="{3592F16D-53B6-49CA-9374-A2A0B4682563}" dt="2024-10-10T18:58:51.938" v="11822"/>
          <ac:grpSpMkLst>
            <pc:docMk/>
            <pc:sldMk cId="1236398719" sldId="284"/>
            <ac:grpSpMk id="13" creationId="{4F1299A3-02CF-87E0-EC74-149B6D6CDD43}"/>
          </ac:grpSpMkLst>
        </pc:grpChg>
        <pc:grpChg chg="mod">
          <ac:chgData name="Todd Smith" userId="3936b4bf-0698-44bd-951d-5bfc6179a740" providerId="ADAL" clId="{3592F16D-53B6-49CA-9374-A2A0B4682563}" dt="2024-10-10T18:58:51.938" v="11822"/>
          <ac:grpSpMkLst>
            <pc:docMk/>
            <pc:sldMk cId="1236398719" sldId="284"/>
            <ac:grpSpMk id="14" creationId="{B351216C-15D3-10A8-828B-9E28465DEE86}"/>
          </ac:grpSpMkLst>
        </pc:grpChg>
        <pc:grpChg chg="mod">
          <ac:chgData name="Todd Smith" userId="3936b4bf-0698-44bd-951d-5bfc6179a740" providerId="ADAL" clId="{3592F16D-53B6-49CA-9374-A2A0B4682563}" dt="2024-10-10T18:58:51.938" v="11822"/>
          <ac:grpSpMkLst>
            <pc:docMk/>
            <pc:sldMk cId="1236398719" sldId="284"/>
            <ac:grpSpMk id="15" creationId="{E62A6785-BC73-5A31-47E3-E822ABC827D4}"/>
          </ac:grpSpMkLst>
        </pc:grpChg>
        <pc:grpChg chg="add mod">
          <ac:chgData name="Todd Smith" userId="3936b4bf-0698-44bd-951d-5bfc6179a740" providerId="ADAL" clId="{3592F16D-53B6-49CA-9374-A2A0B4682563}" dt="2024-10-10T18:59:11.016" v="11827" actId="1076"/>
          <ac:grpSpMkLst>
            <pc:docMk/>
            <pc:sldMk cId="1236398719" sldId="284"/>
            <ac:grpSpMk id="25" creationId="{D6305699-1035-38B8-E14F-65DCB5EB22B8}"/>
          </ac:grpSpMkLst>
        </pc:grpChg>
        <pc:grpChg chg="add mod">
          <ac:chgData name="Todd Smith" userId="3936b4bf-0698-44bd-951d-5bfc6179a740" providerId="ADAL" clId="{3592F16D-53B6-49CA-9374-A2A0B4682563}" dt="2024-10-10T18:59:11.016" v="11827" actId="1076"/>
          <ac:grpSpMkLst>
            <pc:docMk/>
            <pc:sldMk cId="1236398719" sldId="284"/>
            <ac:grpSpMk id="29" creationId="{BE6B6B8D-300A-C589-2994-0E8F91D2D77A}"/>
          </ac:grpSpMkLst>
        </pc:grpChg>
        <pc:grpChg chg="add mod">
          <ac:chgData name="Todd Smith" userId="3936b4bf-0698-44bd-951d-5bfc6179a740" providerId="ADAL" clId="{3592F16D-53B6-49CA-9374-A2A0B4682563}" dt="2024-10-10T18:59:11.016" v="11827" actId="1076"/>
          <ac:grpSpMkLst>
            <pc:docMk/>
            <pc:sldMk cId="1236398719" sldId="284"/>
            <ac:grpSpMk id="32" creationId="{7D034575-FBC7-DE05-7F52-D603852523CF}"/>
          </ac:grpSpMkLst>
        </pc:grpChg>
        <pc:grpChg chg="mod">
          <ac:chgData name="Todd Smith" userId="3936b4bf-0698-44bd-951d-5bfc6179a740" providerId="ADAL" clId="{3592F16D-53B6-49CA-9374-A2A0B4682563}" dt="2024-10-10T18:59:06.489" v="11826"/>
          <ac:grpSpMkLst>
            <pc:docMk/>
            <pc:sldMk cId="1236398719" sldId="284"/>
            <ac:grpSpMk id="33" creationId="{FC7C68BA-E292-4B1A-7191-E40203FC6198}"/>
          </ac:grpSpMkLst>
        </pc:grpChg>
        <pc:grpChg chg="mod">
          <ac:chgData name="Todd Smith" userId="3936b4bf-0698-44bd-951d-5bfc6179a740" providerId="ADAL" clId="{3592F16D-53B6-49CA-9374-A2A0B4682563}" dt="2024-10-10T18:59:06.489" v="11826"/>
          <ac:grpSpMkLst>
            <pc:docMk/>
            <pc:sldMk cId="1236398719" sldId="284"/>
            <ac:grpSpMk id="34" creationId="{E1A72438-FC85-D45E-CF8A-EBBFA8EA26DA}"/>
          </ac:grpSpMkLst>
        </pc:grpChg>
        <pc:grpChg chg="mod">
          <ac:chgData name="Todd Smith" userId="3936b4bf-0698-44bd-951d-5bfc6179a740" providerId="ADAL" clId="{3592F16D-53B6-49CA-9374-A2A0B4682563}" dt="2024-10-10T18:59:06.489" v="11826"/>
          <ac:grpSpMkLst>
            <pc:docMk/>
            <pc:sldMk cId="1236398719" sldId="284"/>
            <ac:grpSpMk id="35" creationId="{7E9D88CC-CD2B-D547-BE79-29B9C06B19D6}"/>
          </ac:grpSpMkLst>
        </pc:grpChg>
        <pc:picChg chg="mod">
          <ac:chgData name="Todd Smith" userId="3936b4bf-0698-44bd-951d-5bfc6179a740" providerId="ADAL" clId="{3592F16D-53B6-49CA-9374-A2A0B4682563}" dt="2024-10-10T18:58:51.938" v="11822"/>
          <ac:picMkLst>
            <pc:docMk/>
            <pc:sldMk cId="1236398719" sldId="284"/>
            <ac:picMk id="6" creationId="{A2BBBD9F-3FFB-8A82-0CF5-7331FA6A7290}"/>
          </ac:picMkLst>
        </pc:picChg>
        <pc:picChg chg="mod">
          <ac:chgData name="Todd Smith" userId="3936b4bf-0698-44bd-951d-5bfc6179a740" providerId="ADAL" clId="{3592F16D-53B6-49CA-9374-A2A0B4682563}" dt="2024-10-10T18:58:51.938" v="11822"/>
          <ac:picMkLst>
            <pc:docMk/>
            <pc:sldMk cId="1236398719" sldId="284"/>
            <ac:picMk id="7" creationId="{4ACC30BD-231C-7057-BF25-5AECEBC2227B}"/>
          </ac:picMkLst>
        </pc:picChg>
        <pc:picChg chg="mod">
          <ac:chgData name="Todd Smith" userId="3936b4bf-0698-44bd-951d-5bfc6179a740" providerId="ADAL" clId="{3592F16D-53B6-49CA-9374-A2A0B4682563}" dt="2024-10-10T18:58:51.938" v="11822"/>
          <ac:picMkLst>
            <pc:docMk/>
            <pc:sldMk cId="1236398719" sldId="284"/>
            <ac:picMk id="10" creationId="{AE6D54E9-A936-7ABD-4D91-56E763122B3B}"/>
          </ac:picMkLst>
        </pc:picChg>
        <pc:picChg chg="mod">
          <ac:chgData name="Todd Smith" userId="3936b4bf-0698-44bd-951d-5bfc6179a740" providerId="ADAL" clId="{3592F16D-53B6-49CA-9374-A2A0B4682563}" dt="2024-10-10T18:58:51.938" v="11822"/>
          <ac:picMkLst>
            <pc:docMk/>
            <pc:sldMk cId="1236398719" sldId="284"/>
            <ac:picMk id="17" creationId="{7C4CE54E-4F68-E99F-23FE-1F58C424A6A4}"/>
          </ac:picMkLst>
        </pc:picChg>
        <pc:picChg chg="mod">
          <ac:chgData name="Todd Smith" userId="3936b4bf-0698-44bd-951d-5bfc6179a740" providerId="ADAL" clId="{3592F16D-53B6-49CA-9374-A2A0B4682563}" dt="2024-10-10T18:58:51.938" v="11822"/>
          <ac:picMkLst>
            <pc:docMk/>
            <pc:sldMk cId="1236398719" sldId="284"/>
            <ac:picMk id="20" creationId="{E38B2ABD-2D4A-0ECF-89EB-2BD9710D74D1}"/>
          </ac:picMkLst>
        </pc:picChg>
        <pc:picChg chg="mod">
          <ac:chgData name="Todd Smith" userId="3936b4bf-0698-44bd-951d-5bfc6179a740" providerId="ADAL" clId="{3592F16D-53B6-49CA-9374-A2A0B4682563}" dt="2024-10-10T18:59:06.489" v="11826"/>
          <ac:picMkLst>
            <pc:docMk/>
            <pc:sldMk cId="1236398719" sldId="284"/>
            <ac:picMk id="26" creationId="{72C588F4-6537-58E3-B748-40732D9242E3}"/>
          </ac:picMkLst>
        </pc:picChg>
        <pc:picChg chg="mod">
          <ac:chgData name="Todd Smith" userId="3936b4bf-0698-44bd-951d-5bfc6179a740" providerId="ADAL" clId="{3592F16D-53B6-49CA-9374-A2A0B4682563}" dt="2024-10-10T18:59:06.489" v="11826"/>
          <ac:picMkLst>
            <pc:docMk/>
            <pc:sldMk cId="1236398719" sldId="284"/>
            <ac:picMk id="27" creationId="{CEE0F889-8AA1-93ED-02CA-A612937F6030}"/>
          </ac:picMkLst>
        </pc:picChg>
        <pc:picChg chg="mod">
          <ac:chgData name="Todd Smith" userId="3936b4bf-0698-44bd-951d-5bfc6179a740" providerId="ADAL" clId="{3592F16D-53B6-49CA-9374-A2A0B4682563}" dt="2024-10-10T18:59:06.489" v="11826"/>
          <ac:picMkLst>
            <pc:docMk/>
            <pc:sldMk cId="1236398719" sldId="284"/>
            <ac:picMk id="30" creationId="{71F83166-2B14-0791-821F-58DCF3216FC4}"/>
          </ac:picMkLst>
        </pc:picChg>
        <pc:picChg chg="mod">
          <ac:chgData name="Todd Smith" userId="3936b4bf-0698-44bd-951d-5bfc6179a740" providerId="ADAL" clId="{3592F16D-53B6-49CA-9374-A2A0B4682563}" dt="2024-10-10T18:59:06.489" v="11826"/>
          <ac:picMkLst>
            <pc:docMk/>
            <pc:sldMk cId="1236398719" sldId="284"/>
            <ac:picMk id="37" creationId="{6DA02153-A68B-6DCE-545C-8B5B021DDB3C}"/>
          </ac:picMkLst>
        </pc:picChg>
        <pc:picChg chg="mod">
          <ac:chgData name="Todd Smith" userId="3936b4bf-0698-44bd-951d-5bfc6179a740" providerId="ADAL" clId="{3592F16D-53B6-49CA-9374-A2A0B4682563}" dt="2024-10-10T18:59:06.489" v="11826"/>
          <ac:picMkLst>
            <pc:docMk/>
            <pc:sldMk cId="1236398719" sldId="284"/>
            <ac:picMk id="40" creationId="{1C6E9DA3-C5AD-08FC-DF23-293BCA24712C}"/>
          </ac:picMkLst>
        </pc:picChg>
        <pc:cxnChg chg="add mod">
          <ac:chgData name="Todd Smith" userId="3936b4bf-0698-44bd-951d-5bfc6179a740" providerId="ADAL" clId="{3592F16D-53B6-49CA-9374-A2A0B4682563}" dt="2024-10-10T18:59:11.016" v="11827" actId="1076"/>
          <ac:cxnSpMkLst>
            <pc:docMk/>
            <pc:sldMk cId="1236398719" sldId="284"/>
            <ac:cxnSpMk id="23" creationId="{4A9A52B4-F9B8-C7F3-16BE-0DECF6AF2679}"/>
          </ac:cxnSpMkLst>
        </pc:cxnChg>
        <pc:cxnChg chg="add mod">
          <ac:chgData name="Todd Smith" userId="3936b4bf-0698-44bd-951d-5bfc6179a740" providerId="ADAL" clId="{3592F16D-53B6-49CA-9374-A2A0B4682563}" dt="2024-10-10T18:59:11.016" v="11827" actId="1076"/>
          <ac:cxnSpMkLst>
            <pc:docMk/>
            <pc:sldMk cId="1236398719" sldId="284"/>
            <ac:cxnSpMk id="24" creationId="{7589B473-3F2E-E0C4-5DFA-9BB7652FCE62}"/>
          </ac:cxnSpMkLst>
        </pc:cxnChg>
      </pc:sldChg>
      <pc:sldChg chg="addSp delSp modSp new mod modAnim">
        <pc:chgData name="Todd Smith" userId="3936b4bf-0698-44bd-951d-5bfc6179a740" providerId="ADAL" clId="{3592F16D-53B6-49CA-9374-A2A0B4682563}" dt="2024-10-10T19:41:39.830" v="13053"/>
        <pc:sldMkLst>
          <pc:docMk/>
          <pc:sldMk cId="708263069" sldId="285"/>
        </pc:sldMkLst>
        <pc:spChg chg="mod">
          <ac:chgData name="Todd Smith" userId="3936b4bf-0698-44bd-951d-5bfc6179a740" providerId="ADAL" clId="{3592F16D-53B6-49CA-9374-A2A0B4682563}" dt="2024-10-10T19:06:08.239" v="12347" actId="20577"/>
          <ac:spMkLst>
            <pc:docMk/>
            <pc:sldMk cId="708263069" sldId="285"/>
            <ac:spMk id="3" creationId="{11868466-C505-3EDC-50ED-B414AE5724FA}"/>
          </ac:spMkLst>
        </pc:spChg>
        <pc:spChg chg="del mod">
          <ac:chgData name="Todd Smith" userId="3936b4bf-0698-44bd-951d-5bfc6179a740" providerId="ADAL" clId="{3592F16D-53B6-49CA-9374-A2A0B4682563}" dt="2024-10-10T19:16:56.929" v="12482" actId="478"/>
          <ac:spMkLst>
            <pc:docMk/>
            <pc:sldMk cId="708263069" sldId="285"/>
            <ac:spMk id="4" creationId="{628CF8C1-6E03-BBAC-5EEE-16A2C69731EF}"/>
          </ac:spMkLst>
        </pc:spChg>
        <pc:spChg chg="mod">
          <ac:chgData name="Todd Smith" userId="3936b4bf-0698-44bd-951d-5bfc6179a740" providerId="ADAL" clId="{3592F16D-53B6-49CA-9374-A2A0B4682563}" dt="2024-10-10T19:06:15.016" v="12348"/>
          <ac:spMkLst>
            <pc:docMk/>
            <pc:sldMk cId="708263069" sldId="285"/>
            <ac:spMk id="10" creationId="{0AC8A861-2AC1-FCB9-1EA0-295C89637E2D}"/>
          </ac:spMkLst>
        </pc:spChg>
        <pc:spChg chg="mod">
          <ac:chgData name="Todd Smith" userId="3936b4bf-0698-44bd-951d-5bfc6179a740" providerId="ADAL" clId="{3592F16D-53B6-49CA-9374-A2A0B4682563}" dt="2024-10-10T19:06:15.016" v="12348"/>
          <ac:spMkLst>
            <pc:docMk/>
            <pc:sldMk cId="708263069" sldId="285"/>
            <ac:spMk id="13" creationId="{8EFB1A6B-6E21-2671-9307-7EF1E73C443F}"/>
          </ac:spMkLst>
        </pc:spChg>
        <pc:spChg chg="mod">
          <ac:chgData name="Todd Smith" userId="3936b4bf-0698-44bd-951d-5bfc6179a740" providerId="ADAL" clId="{3592F16D-53B6-49CA-9374-A2A0B4682563}" dt="2024-10-10T19:06:15.016" v="12348"/>
          <ac:spMkLst>
            <pc:docMk/>
            <pc:sldMk cId="708263069" sldId="285"/>
            <ac:spMk id="18" creationId="{46B4F154-64F2-659A-4D86-FBFE4B739AE8}"/>
          </ac:spMkLst>
        </pc:spChg>
        <pc:spChg chg="mod">
          <ac:chgData name="Todd Smith" userId="3936b4bf-0698-44bd-951d-5bfc6179a740" providerId="ADAL" clId="{3592F16D-53B6-49CA-9374-A2A0B4682563}" dt="2024-10-10T19:06:15.016" v="12348"/>
          <ac:spMkLst>
            <pc:docMk/>
            <pc:sldMk cId="708263069" sldId="285"/>
            <ac:spMk id="20" creationId="{68C47DAB-4955-9B1A-6885-09872FE7DFAA}"/>
          </ac:spMkLst>
        </pc:spChg>
        <pc:spChg chg="mod">
          <ac:chgData name="Todd Smith" userId="3936b4bf-0698-44bd-951d-5bfc6179a740" providerId="ADAL" clId="{3592F16D-53B6-49CA-9374-A2A0B4682563}" dt="2024-10-10T19:06:15.016" v="12348"/>
          <ac:spMkLst>
            <pc:docMk/>
            <pc:sldMk cId="708263069" sldId="285"/>
            <ac:spMk id="21" creationId="{459F788E-2E83-9C32-0093-E7F11F550A2D}"/>
          </ac:spMkLst>
        </pc:spChg>
        <pc:spChg chg="mod">
          <ac:chgData name="Todd Smith" userId="3936b4bf-0698-44bd-951d-5bfc6179a740" providerId="ADAL" clId="{3592F16D-53B6-49CA-9374-A2A0B4682563}" dt="2024-10-10T19:06:15.016" v="12348"/>
          <ac:spMkLst>
            <pc:docMk/>
            <pc:sldMk cId="708263069" sldId="285"/>
            <ac:spMk id="23" creationId="{C0BE0251-1490-CDED-4A3B-CFE532F918FD}"/>
          </ac:spMkLst>
        </pc:spChg>
        <pc:spChg chg="add mod">
          <ac:chgData name="Todd Smith" userId="3936b4bf-0698-44bd-951d-5bfc6179a740" providerId="ADAL" clId="{3592F16D-53B6-49CA-9374-A2A0B4682563}" dt="2024-10-10T19:17:12.709" v="12485" actId="1076"/>
          <ac:spMkLst>
            <pc:docMk/>
            <pc:sldMk cId="708263069" sldId="285"/>
            <ac:spMk id="25" creationId="{FE05E4F4-736F-7EE2-FCB0-FCD22DDBB252}"/>
          </ac:spMkLst>
        </pc:spChg>
        <pc:grpChg chg="add mod">
          <ac:chgData name="Todd Smith" userId="3936b4bf-0698-44bd-951d-5bfc6179a740" providerId="ADAL" clId="{3592F16D-53B6-49CA-9374-A2A0B4682563}" dt="2024-10-10T19:25:36.587" v="12661" actId="1076"/>
          <ac:grpSpMkLst>
            <pc:docMk/>
            <pc:sldMk cId="708263069" sldId="285"/>
            <ac:grpSpMk id="7" creationId="{652C7467-C875-1A61-E5BB-8D97A4861D5C}"/>
          </ac:grpSpMkLst>
        </pc:grpChg>
        <pc:grpChg chg="add mod">
          <ac:chgData name="Todd Smith" userId="3936b4bf-0698-44bd-951d-5bfc6179a740" providerId="ADAL" clId="{3592F16D-53B6-49CA-9374-A2A0B4682563}" dt="2024-10-10T19:25:36.587" v="12661" actId="1076"/>
          <ac:grpSpMkLst>
            <pc:docMk/>
            <pc:sldMk cId="708263069" sldId="285"/>
            <ac:grpSpMk id="11" creationId="{BDD53531-342F-2FC6-82D1-197EB999524B}"/>
          </ac:grpSpMkLst>
        </pc:grpChg>
        <pc:grpChg chg="add mod">
          <ac:chgData name="Todd Smith" userId="3936b4bf-0698-44bd-951d-5bfc6179a740" providerId="ADAL" clId="{3592F16D-53B6-49CA-9374-A2A0B4682563}" dt="2024-10-10T19:25:36.587" v="12661" actId="1076"/>
          <ac:grpSpMkLst>
            <pc:docMk/>
            <pc:sldMk cId="708263069" sldId="285"/>
            <ac:grpSpMk id="14" creationId="{62C0C909-5885-F0F3-C769-0F8454C006A2}"/>
          </ac:grpSpMkLst>
        </pc:grpChg>
        <pc:grpChg chg="mod">
          <ac:chgData name="Todd Smith" userId="3936b4bf-0698-44bd-951d-5bfc6179a740" providerId="ADAL" clId="{3592F16D-53B6-49CA-9374-A2A0B4682563}" dt="2024-10-10T19:06:15.016" v="12348"/>
          <ac:grpSpMkLst>
            <pc:docMk/>
            <pc:sldMk cId="708263069" sldId="285"/>
            <ac:grpSpMk id="15" creationId="{A0358231-7869-C630-F023-FFC88F09EDF1}"/>
          </ac:grpSpMkLst>
        </pc:grpChg>
        <pc:grpChg chg="mod">
          <ac:chgData name="Todd Smith" userId="3936b4bf-0698-44bd-951d-5bfc6179a740" providerId="ADAL" clId="{3592F16D-53B6-49CA-9374-A2A0B4682563}" dt="2024-10-10T19:06:15.016" v="12348"/>
          <ac:grpSpMkLst>
            <pc:docMk/>
            <pc:sldMk cId="708263069" sldId="285"/>
            <ac:grpSpMk id="16" creationId="{BDA2E20F-D0C5-683C-3216-DC33DD2A3B3E}"/>
          </ac:grpSpMkLst>
        </pc:grpChg>
        <pc:grpChg chg="mod">
          <ac:chgData name="Todd Smith" userId="3936b4bf-0698-44bd-951d-5bfc6179a740" providerId="ADAL" clId="{3592F16D-53B6-49CA-9374-A2A0B4682563}" dt="2024-10-10T19:06:15.016" v="12348"/>
          <ac:grpSpMkLst>
            <pc:docMk/>
            <pc:sldMk cId="708263069" sldId="285"/>
            <ac:grpSpMk id="17" creationId="{7A4FDDA3-1BF3-9DA4-AB9A-B110A1FB16A2}"/>
          </ac:grpSpMkLst>
        </pc:grpChg>
        <pc:picChg chg="mod">
          <ac:chgData name="Todd Smith" userId="3936b4bf-0698-44bd-951d-5bfc6179a740" providerId="ADAL" clId="{3592F16D-53B6-49CA-9374-A2A0B4682563}" dt="2024-10-10T19:06:15.016" v="12348"/>
          <ac:picMkLst>
            <pc:docMk/>
            <pc:sldMk cId="708263069" sldId="285"/>
            <ac:picMk id="8" creationId="{B42E3439-5C61-4C3A-E198-D1763202FAD8}"/>
          </ac:picMkLst>
        </pc:picChg>
        <pc:picChg chg="mod">
          <ac:chgData name="Todd Smith" userId="3936b4bf-0698-44bd-951d-5bfc6179a740" providerId="ADAL" clId="{3592F16D-53B6-49CA-9374-A2A0B4682563}" dt="2024-10-10T19:06:15.016" v="12348"/>
          <ac:picMkLst>
            <pc:docMk/>
            <pc:sldMk cId="708263069" sldId="285"/>
            <ac:picMk id="9" creationId="{A3189D81-433B-C937-35AF-100D473490A0}"/>
          </ac:picMkLst>
        </pc:picChg>
        <pc:picChg chg="mod">
          <ac:chgData name="Todd Smith" userId="3936b4bf-0698-44bd-951d-5bfc6179a740" providerId="ADAL" clId="{3592F16D-53B6-49CA-9374-A2A0B4682563}" dt="2024-10-10T19:06:15.016" v="12348"/>
          <ac:picMkLst>
            <pc:docMk/>
            <pc:sldMk cId="708263069" sldId="285"/>
            <ac:picMk id="12" creationId="{9180C374-B130-67CF-8463-8737A2B4B170}"/>
          </ac:picMkLst>
        </pc:picChg>
        <pc:picChg chg="mod">
          <ac:chgData name="Todd Smith" userId="3936b4bf-0698-44bd-951d-5bfc6179a740" providerId="ADAL" clId="{3592F16D-53B6-49CA-9374-A2A0B4682563}" dt="2024-10-10T19:06:15.016" v="12348"/>
          <ac:picMkLst>
            <pc:docMk/>
            <pc:sldMk cId="708263069" sldId="285"/>
            <ac:picMk id="19" creationId="{AB0A975F-0DF5-8C5B-90D7-A139D87A109B}"/>
          </ac:picMkLst>
        </pc:picChg>
        <pc:picChg chg="mod">
          <ac:chgData name="Todd Smith" userId="3936b4bf-0698-44bd-951d-5bfc6179a740" providerId="ADAL" clId="{3592F16D-53B6-49CA-9374-A2A0B4682563}" dt="2024-10-10T19:06:15.016" v="12348"/>
          <ac:picMkLst>
            <pc:docMk/>
            <pc:sldMk cId="708263069" sldId="285"/>
            <ac:picMk id="22" creationId="{CCD52B97-3863-0C6E-657F-BE67A04CE305}"/>
          </ac:picMkLst>
        </pc:picChg>
        <pc:cxnChg chg="add mod">
          <ac:chgData name="Todd Smith" userId="3936b4bf-0698-44bd-951d-5bfc6179a740" providerId="ADAL" clId="{3592F16D-53B6-49CA-9374-A2A0B4682563}" dt="2024-10-10T19:25:36.587" v="12661" actId="1076"/>
          <ac:cxnSpMkLst>
            <pc:docMk/>
            <pc:sldMk cId="708263069" sldId="285"/>
            <ac:cxnSpMk id="5" creationId="{4EC4548A-F1BD-4327-A443-D886E3895A16}"/>
          </ac:cxnSpMkLst>
        </pc:cxnChg>
        <pc:cxnChg chg="add mod">
          <ac:chgData name="Todd Smith" userId="3936b4bf-0698-44bd-951d-5bfc6179a740" providerId="ADAL" clId="{3592F16D-53B6-49CA-9374-A2A0B4682563}" dt="2024-10-10T19:25:36.587" v="12661" actId="1076"/>
          <ac:cxnSpMkLst>
            <pc:docMk/>
            <pc:sldMk cId="708263069" sldId="285"/>
            <ac:cxnSpMk id="6" creationId="{72A0C8AE-30CC-9F8E-3DA4-5872A3E135D9}"/>
          </ac:cxnSpMkLst>
        </pc:cxnChg>
      </pc:sldChg>
      <pc:sldMasterChg chg="modSldLayout">
        <pc:chgData name="Todd Smith" userId="3936b4bf-0698-44bd-951d-5bfc6179a740" providerId="ADAL" clId="{3592F16D-53B6-49CA-9374-A2A0B4682563}" dt="2024-10-10T19:08:48.378" v="12366" actId="478"/>
        <pc:sldMasterMkLst>
          <pc:docMk/>
          <pc:sldMasterMk cId="647107024" sldId="2147483723"/>
        </pc:sldMasterMkLst>
        <pc:sldLayoutChg chg="addSp delSp modSp mod">
          <pc:chgData name="Todd Smith" userId="3936b4bf-0698-44bd-951d-5bfc6179a740" providerId="ADAL" clId="{3592F16D-53B6-49CA-9374-A2A0B4682563}" dt="2024-10-10T19:08:48.378" v="12366" actId="478"/>
          <pc:sldLayoutMkLst>
            <pc:docMk/>
            <pc:sldMasterMk cId="647107024" sldId="2147483723"/>
            <pc:sldLayoutMk cId="3241765682" sldId="2147483732"/>
          </pc:sldLayoutMkLst>
          <pc:spChg chg="add del mod">
            <ac:chgData name="Todd Smith" userId="3936b4bf-0698-44bd-951d-5bfc6179a740" providerId="ADAL" clId="{3592F16D-53B6-49CA-9374-A2A0B4682563}" dt="2024-10-10T19:07:47.797" v="12355" actId="478"/>
            <ac:spMkLst>
              <pc:docMk/>
              <pc:sldMasterMk cId="647107024" sldId="2147483723"/>
              <pc:sldLayoutMk cId="3241765682" sldId="2147483732"/>
              <ac:spMk id="2" creationId="{FD4C3728-C6AF-CBBC-A29F-E707D52DB2BB}"/>
            </ac:spMkLst>
          </pc:spChg>
          <pc:picChg chg="add del mod">
            <ac:chgData name="Todd Smith" userId="3936b4bf-0698-44bd-951d-5bfc6179a740" providerId="ADAL" clId="{3592F16D-53B6-49CA-9374-A2A0B4682563}" dt="2024-10-10T19:08:48.378" v="12366" actId="478"/>
            <ac:picMkLst>
              <pc:docMk/>
              <pc:sldMasterMk cId="647107024" sldId="2147483723"/>
              <pc:sldLayoutMk cId="3241765682" sldId="2147483732"/>
              <ac:picMk id="3" creationId="{2D41AC5F-6E13-DC6A-51A7-B5D17400839D}"/>
            </ac:picMkLst>
          </pc:picChg>
        </pc:sldLayoutChg>
      </pc:sldMasterChg>
    </pc:docChg>
  </pc:docChgLst>
  <pc:docChgLst>
    <pc:chgData name="Todd Smith" userId="3936b4bf-0698-44bd-951d-5bfc6179a740" providerId="ADAL" clId="{761A1778-ADCD-438A-962F-A1AC19B91446}"/>
    <pc:docChg chg="undo custSel modSld">
      <pc:chgData name="Todd Smith" userId="3936b4bf-0698-44bd-951d-5bfc6179a740" providerId="ADAL" clId="{761A1778-ADCD-438A-962F-A1AC19B91446}" dt="2024-10-11T13:13:02.245" v="768" actId="1076"/>
      <pc:docMkLst>
        <pc:docMk/>
      </pc:docMkLst>
      <pc:sldChg chg="addSp delSp modSp mod modNotesTx">
        <pc:chgData name="Todd Smith" userId="3936b4bf-0698-44bd-951d-5bfc6179a740" providerId="ADAL" clId="{761A1778-ADCD-438A-962F-A1AC19B91446}" dt="2024-10-11T13:13:02.245" v="768" actId="1076"/>
        <pc:sldMkLst>
          <pc:docMk/>
          <pc:sldMk cId="3328086867" sldId="270"/>
        </pc:sldMkLst>
        <pc:spChg chg="add del mod">
          <ac:chgData name="Todd Smith" userId="3936b4bf-0698-44bd-951d-5bfc6179a740" providerId="ADAL" clId="{761A1778-ADCD-438A-962F-A1AC19B91446}" dt="2024-10-11T13:11:59.819" v="698" actId="478"/>
          <ac:spMkLst>
            <pc:docMk/>
            <pc:sldMk cId="3328086867" sldId="270"/>
            <ac:spMk id="5" creationId="{4E3F91BC-2344-A207-8119-90E7F0B2BEDC}"/>
          </ac:spMkLst>
        </pc:spChg>
        <pc:spChg chg="add mod">
          <ac:chgData name="Todd Smith" userId="3936b4bf-0698-44bd-951d-5bfc6179a740" providerId="ADAL" clId="{761A1778-ADCD-438A-962F-A1AC19B91446}" dt="2024-10-11T13:13:02.245" v="768" actId="1076"/>
          <ac:spMkLst>
            <pc:docMk/>
            <pc:sldMk cId="3328086867" sldId="270"/>
            <ac:spMk id="6" creationId="{ACAF2EF6-E5B1-4822-E826-E759AA0D3C06}"/>
          </ac:spMkLst>
        </pc:spChg>
        <pc:picChg chg="mod modCrop">
          <ac:chgData name="Todd Smith" userId="3936b4bf-0698-44bd-951d-5bfc6179a740" providerId="ADAL" clId="{761A1778-ADCD-438A-962F-A1AC19B91446}" dt="2024-10-11T12:42:54.323" v="259" actId="732"/>
          <ac:picMkLst>
            <pc:docMk/>
            <pc:sldMk cId="3328086867" sldId="270"/>
            <ac:picMk id="7" creationId="{48F3C81E-171C-1929-584D-3E64C514CCDE}"/>
          </ac:picMkLst>
        </pc:picChg>
      </pc:sldChg>
      <pc:sldChg chg="addSp modSp mod">
        <pc:chgData name="Todd Smith" userId="3936b4bf-0698-44bd-951d-5bfc6179a740" providerId="ADAL" clId="{761A1778-ADCD-438A-962F-A1AC19B91446}" dt="2024-10-11T12:42:08.910" v="256" actId="1076"/>
        <pc:sldMkLst>
          <pc:docMk/>
          <pc:sldMk cId="1156132465" sldId="271"/>
        </pc:sldMkLst>
        <pc:spChg chg="add mod">
          <ac:chgData name="Todd Smith" userId="3936b4bf-0698-44bd-951d-5bfc6179a740" providerId="ADAL" clId="{761A1778-ADCD-438A-962F-A1AC19B91446}" dt="2024-10-11T12:42:08.910" v="256" actId="1076"/>
          <ac:spMkLst>
            <pc:docMk/>
            <pc:sldMk cId="1156132465" sldId="271"/>
            <ac:spMk id="5" creationId="{9F5C4279-D915-08F4-23A9-4EFD66549F1D}"/>
          </ac:spMkLst>
        </pc:spChg>
        <pc:picChg chg="mod">
          <ac:chgData name="Todd Smith" userId="3936b4bf-0698-44bd-951d-5bfc6179a740" providerId="ADAL" clId="{761A1778-ADCD-438A-962F-A1AC19B91446}" dt="2024-10-11T12:37:38.231" v="9" actId="14100"/>
          <ac:picMkLst>
            <pc:docMk/>
            <pc:sldMk cId="1156132465" sldId="271"/>
            <ac:picMk id="14" creationId="{A0DC1370-6EC9-2085-7025-ADEF8564DF06}"/>
          </ac:picMkLst>
        </pc:picChg>
      </pc:sldChg>
      <pc:sldChg chg="modSp mod">
        <pc:chgData name="Todd Smith" userId="3936b4bf-0698-44bd-951d-5bfc6179a740" providerId="ADAL" clId="{761A1778-ADCD-438A-962F-A1AC19B91446}" dt="2024-10-11T12:37:21.516" v="5" actId="1076"/>
        <pc:sldMkLst>
          <pc:docMk/>
          <pc:sldMk cId="4051570081" sldId="274"/>
        </pc:sldMkLst>
        <pc:spChg chg="mod">
          <ac:chgData name="Todd Smith" userId="3936b4bf-0698-44bd-951d-5bfc6179a740" providerId="ADAL" clId="{761A1778-ADCD-438A-962F-A1AC19B91446}" dt="2024-10-11T12:37:21.516" v="5" actId="1076"/>
          <ac:spMkLst>
            <pc:docMk/>
            <pc:sldMk cId="4051570081" sldId="274"/>
            <ac:spMk id="12" creationId="{CA3D3509-F91D-A811-7EFD-883C8430F980}"/>
          </ac:spMkLst>
        </pc:spChg>
      </pc:sldChg>
      <pc:sldChg chg="modSp mod modNotesTx">
        <pc:chgData name="Todd Smith" userId="3936b4bf-0698-44bd-951d-5bfc6179a740" providerId="ADAL" clId="{761A1778-ADCD-438A-962F-A1AC19B91446}" dt="2024-10-11T13:10:21.653" v="649" actId="1076"/>
        <pc:sldMkLst>
          <pc:docMk/>
          <pc:sldMk cId="3604983664" sldId="276"/>
        </pc:sldMkLst>
        <pc:spChg chg="mod">
          <ac:chgData name="Todd Smith" userId="3936b4bf-0698-44bd-951d-5bfc6179a740" providerId="ADAL" clId="{761A1778-ADCD-438A-962F-A1AC19B91446}" dt="2024-10-11T13:10:21.653" v="649" actId="1076"/>
          <ac:spMkLst>
            <pc:docMk/>
            <pc:sldMk cId="3604983664" sldId="276"/>
            <ac:spMk id="8" creationId="{EDE4331C-8DD4-40E5-FBB0-B5784DD18165}"/>
          </ac:spMkLst>
        </pc:spChg>
        <pc:spChg chg="mod">
          <ac:chgData name="Todd Smith" userId="3936b4bf-0698-44bd-951d-5bfc6179a740" providerId="ADAL" clId="{761A1778-ADCD-438A-962F-A1AC19B91446}" dt="2024-10-11T13:00:07.234" v="646" actId="1076"/>
          <ac:spMkLst>
            <pc:docMk/>
            <pc:sldMk cId="3604983664" sldId="276"/>
            <ac:spMk id="11" creationId="{FDBD3BE3-8EEB-6414-C9E7-5914797D507F}"/>
          </ac:spMkLst>
        </pc:spChg>
      </pc:sldChg>
      <pc:sldChg chg="modSp mod">
        <pc:chgData name="Todd Smith" userId="3936b4bf-0698-44bd-951d-5bfc6179a740" providerId="ADAL" clId="{761A1778-ADCD-438A-962F-A1AC19B91446}" dt="2024-10-11T13:12:48.742" v="767" actId="1076"/>
        <pc:sldMkLst>
          <pc:docMk/>
          <pc:sldMk cId="1931012177" sldId="278"/>
        </pc:sldMkLst>
        <pc:spChg chg="mod">
          <ac:chgData name="Todd Smith" userId="3936b4bf-0698-44bd-951d-5bfc6179a740" providerId="ADAL" clId="{761A1778-ADCD-438A-962F-A1AC19B91446}" dt="2024-10-11T13:12:48.742" v="767" actId="1076"/>
          <ac:spMkLst>
            <pc:docMk/>
            <pc:sldMk cId="1931012177" sldId="278"/>
            <ac:spMk id="6" creationId="{09BCB773-AC3B-EC3E-0BAD-E4C3E1CAEE6F}"/>
          </ac:spMkLst>
        </pc:spChg>
      </pc:sldChg>
      <pc:sldChg chg="modSp mod">
        <pc:chgData name="Todd Smith" userId="3936b4bf-0698-44bd-951d-5bfc6179a740" providerId="ADAL" clId="{761A1778-ADCD-438A-962F-A1AC19B91446}" dt="2024-10-11T13:00:50.049" v="647" actId="6549"/>
        <pc:sldMkLst>
          <pc:docMk/>
          <pc:sldMk cId="2242258467" sldId="280"/>
        </pc:sldMkLst>
        <pc:spChg chg="mod">
          <ac:chgData name="Todd Smith" userId="3936b4bf-0698-44bd-951d-5bfc6179a740" providerId="ADAL" clId="{761A1778-ADCD-438A-962F-A1AC19B91446}" dt="2024-10-11T13:00:50.049" v="647" actId="6549"/>
          <ac:spMkLst>
            <pc:docMk/>
            <pc:sldMk cId="2242258467" sldId="280"/>
            <ac:spMk id="4" creationId="{4C8DDCE0-4B36-4CAC-AED8-595D60A00F4B}"/>
          </ac:spMkLst>
        </pc:spChg>
      </pc:sldChg>
      <pc:sldChg chg="addSp modSp mod">
        <pc:chgData name="Todd Smith" userId="3936b4bf-0698-44bd-951d-5bfc6179a740" providerId="ADAL" clId="{761A1778-ADCD-438A-962F-A1AC19B91446}" dt="2024-10-11T13:10:53.003" v="695" actId="14100"/>
        <pc:sldMkLst>
          <pc:docMk/>
          <pc:sldMk cId="3779495532" sldId="281"/>
        </pc:sldMkLst>
        <pc:spChg chg="add mod">
          <ac:chgData name="Todd Smith" userId="3936b4bf-0698-44bd-951d-5bfc6179a740" providerId="ADAL" clId="{761A1778-ADCD-438A-962F-A1AC19B91446}" dt="2024-10-11T13:10:53.003" v="695" actId="14100"/>
          <ac:spMkLst>
            <pc:docMk/>
            <pc:sldMk cId="3779495532" sldId="281"/>
            <ac:spMk id="7" creationId="{5DED6629-04A1-DBF8-AFC6-E5A8E6317EE7}"/>
          </ac:spMkLst>
        </pc:spChg>
        <pc:spChg chg="mod">
          <ac:chgData name="Todd Smith" userId="3936b4bf-0698-44bd-951d-5bfc6179a740" providerId="ADAL" clId="{761A1778-ADCD-438A-962F-A1AC19B91446}" dt="2024-10-11T12:46:26.062" v="262" actId="1076"/>
          <ac:spMkLst>
            <pc:docMk/>
            <pc:sldMk cId="3779495532" sldId="281"/>
            <ac:spMk id="9" creationId="{2EA8E4FD-843C-5F97-A9A0-1281DFC6A179}"/>
          </ac:spMkLst>
        </pc:spChg>
        <pc:picChg chg="mod">
          <ac:chgData name="Todd Smith" userId="3936b4bf-0698-44bd-951d-5bfc6179a740" providerId="ADAL" clId="{761A1778-ADCD-438A-962F-A1AC19B91446}" dt="2024-10-11T12:46:30.298" v="263" actId="1076"/>
          <ac:picMkLst>
            <pc:docMk/>
            <pc:sldMk cId="3779495532" sldId="281"/>
            <ac:picMk id="5" creationId="{8388094F-1FE9-91D8-2ABA-F537979B6407}"/>
          </ac:picMkLst>
        </pc:picChg>
        <pc:picChg chg="mod">
          <ac:chgData name="Todd Smith" userId="3936b4bf-0698-44bd-951d-5bfc6179a740" providerId="ADAL" clId="{761A1778-ADCD-438A-962F-A1AC19B91446}" dt="2024-10-11T12:46:26.062" v="262" actId="1076"/>
          <ac:picMkLst>
            <pc:docMk/>
            <pc:sldMk cId="3779495532" sldId="281"/>
            <ac:picMk id="11" creationId="{77A907B2-D38B-8A7D-71F3-1D4AF0784923}"/>
          </ac:picMkLst>
        </pc:picChg>
      </pc:sldChg>
      <pc:sldChg chg="addSp modSp mod">
        <pc:chgData name="Todd Smith" userId="3936b4bf-0698-44bd-951d-5bfc6179a740" providerId="ADAL" clId="{761A1778-ADCD-438A-962F-A1AC19B91446}" dt="2024-10-11T12:58:35.503" v="644" actId="114"/>
        <pc:sldMkLst>
          <pc:docMk/>
          <pc:sldMk cId="587884080" sldId="283"/>
        </pc:sldMkLst>
        <pc:spChg chg="add mod">
          <ac:chgData name="Todd Smith" userId="3936b4bf-0698-44bd-951d-5bfc6179a740" providerId="ADAL" clId="{761A1778-ADCD-438A-962F-A1AC19B91446}" dt="2024-10-11T12:58:35.503" v="644" actId="114"/>
          <ac:spMkLst>
            <pc:docMk/>
            <pc:sldMk cId="587884080" sldId="283"/>
            <ac:spMk id="14" creationId="{8D3D6EBF-DCA6-D18F-BBD2-3486DA0E451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10/11/2024</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a:t>
            </a:fld>
            <a:endParaRPr lang="en-US"/>
          </a:p>
        </p:txBody>
      </p:sp>
    </p:spTree>
    <p:extLst>
      <p:ext uri="{BB962C8B-B14F-4D97-AF65-F5344CB8AC3E}">
        <p14:creationId xmlns:p14="http://schemas.microsoft.com/office/powerpoint/2010/main" val="595206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7</a:t>
            </a:fld>
            <a:endParaRPr lang="en-US"/>
          </a:p>
        </p:txBody>
      </p:sp>
    </p:spTree>
    <p:extLst>
      <p:ext uri="{BB962C8B-B14F-4D97-AF65-F5344CB8AC3E}">
        <p14:creationId xmlns:p14="http://schemas.microsoft.com/office/powerpoint/2010/main" val="829749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8</a:t>
            </a:fld>
            <a:endParaRPr lang="en-US"/>
          </a:p>
        </p:txBody>
      </p:sp>
    </p:spTree>
    <p:extLst>
      <p:ext uri="{BB962C8B-B14F-4D97-AF65-F5344CB8AC3E}">
        <p14:creationId xmlns:p14="http://schemas.microsoft.com/office/powerpoint/2010/main" val="37996182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chemeClr val="bg1"/>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chemeClr val="bg1"/>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bg1"/>
                </a:solidFill>
              </a:defRPr>
            </a:lvl1pPr>
          </a:lstStyle>
          <a:p>
            <a:fld id="{ABD4F8E3-4ED9-44B4-99E6-8A3D2CF8D415}" type="datetime4">
              <a:rPr lang="en-US" smtClean="0"/>
              <a:pPr/>
              <a:t>October 11, 2024</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88442"/>
            <a:ext cx="4963110" cy="44115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userDrawn="1">
          <p15:clr>
            <a:srgbClr val="FBAE40"/>
          </p15:clr>
        </p15:guide>
        <p15:guide id="2" pos="46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1BC267-6301-D647-5DD0-B5814043AC79}"/>
              </a:ext>
            </a:extLst>
          </p:cNvPr>
          <p:cNvSpPr/>
          <p:nvPr userDrawn="1"/>
        </p:nvSpPr>
        <p:spPr>
          <a:xfrm>
            <a:off x="6413500" y="0"/>
            <a:ext cx="8216899"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898104" y="457200"/>
            <a:ext cx="7275095"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898104" y="6858000"/>
            <a:ext cx="7275095"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bg1"/>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buClr>
                <a:srgbClr val="F37421"/>
              </a:buClr>
              <a:defRPr sz="2800">
                <a:solidFill>
                  <a:schemeClr val="bg1"/>
                </a:solidFill>
              </a:defRPr>
            </a:lvl1pPr>
            <a:lvl2pPr marL="822960" indent="-274320">
              <a:buClr>
                <a:srgbClr val="F37421"/>
              </a:buClr>
              <a:buFont typeface="Wingdings" panose="05000000000000000000" pitchFamily="2" charset="2"/>
              <a:buChar char="§"/>
              <a:defRPr sz="2400">
                <a:solidFill>
                  <a:schemeClr val="bg1"/>
                </a:solidFill>
              </a:defRPr>
            </a:lvl2pPr>
            <a:lvl3pPr marL="1371600" indent="-274320">
              <a:buClr>
                <a:srgbClr val="F37421"/>
              </a:buClr>
              <a:buFont typeface="Wingdings" panose="05000000000000000000" pitchFamily="2" charset="2"/>
              <a:buChar char="ü"/>
              <a:defRPr sz="2000">
                <a:solidFill>
                  <a:schemeClr val="bg1"/>
                </a:solidFill>
              </a:defRPr>
            </a:lvl3pPr>
            <a:lvl4pPr>
              <a:buClr>
                <a:srgbClr val="F37421"/>
              </a:buClr>
              <a:defRPr sz="1800">
                <a:solidFill>
                  <a:schemeClr val="bg1"/>
                </a:solidFill>
              </a:defRPr>
            </a:lvl4pPr>
            <a:lvl5pPr marL="2468880" indent="-274320">
              <a:buClr>
                <a:srgbClr val="F37421"/>
              </a:buClr>
              <a:buFont typeface="Wingdings" panose="05000000000000000000" pitchFamily="2" charset="2"/>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10/11/2024</a:t>
            </a:fld>
            <a:endParaRPr lang="en-US" dirty="0"/>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7D4F36-2E6C-C7E6-87C9-625F06B5EBE7}"/>
              </a:ext>
            </a:extLst>
          </p:cNvPr>
          <p:cNvSpPr/>
          <p:nvPr userDrawn="1"/>
        </p:nvSpPr>
        <p:spPr>
          <a:xfrm>
            <a:off x="6413500" y="0"/>
            <a:ext cx="8216899"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829168" y="457199"/>
            <a:ext cx="7373874"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buClr>
                <a:srgbClr val="F37421"/>
              </a:buClr>
              <a:defRPr sz="2800">
                <a:solidFill>
                  <a:schemeClr val="bg1"/>
                </a:solidFill>
              </a:defRPr>
            </a:lvl1pPr>
            <a:lvl2pPr marL="822960" indent="-274320">
              <a:buClr>
                <a:srgbClr val="F37421"/>
              </a:buClr>
              <a:buFont typeface="Wingdings" panose="05000000000000000000" pitchFamily="2" charset="2"/>
              <a:buChar char="§"/>
              <a:defRPr sz="2400">
                <a:solidFill>
                  <a:schemeClr val="bg1"/>
                </a:solidFill>
              </a:defRPr>
            </a:lvl2pPr>
            <a:lvl3pPr marL="1371600" indent="-274320">
              <a:buClr>
                <a:srgbClr val="F37421"/>
              </a:buClr>
              <a:buFont typeface="Wingdings" panose="05000000000000000000" pitchFamily="2" charset="2"/>
              <a:buChar char="ü"/>
              <a:defRPr sz="2000">
                <a:solidFill>
                  <a:schemeClr val="bg1"/>
                </a:solidFill>
              </a:defRPr>
            </a:lvl3pPr>
            <a:lvl4pPr>
              <a:buClr>
                <a:srgbClr val="F37421"/>
              </a:buClr>
              <a:defRPr sz="1800">
                <a:solidFill>
                  <a:schemeClr val="bg1"/>
                </a:solidFill>
              </a:defRPr>
            </a:lvl4pPr>
            <a:lvl5pPr marL="2468880" indent="-274320">
              <a:buClr>
                <a:srgbClr val="F37421"/>
              </a:buClr>
              <a:buFont typeface="Wingdings" panose="05000000000000000000" pitchFamily="2" charset="2"/>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10/11/2024</a:t>
            </a:fld>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bg1"/>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13BF88-4B5C-CE2F-FEDD-F1368C822FC5}"/>
              </a:ext>
            </a:extLst>
          </p:cNvPr>
          <p:cNvSpPr/>
          <p:nvPr userDrawn="1"/>
        </p:nvSpPr>
        <p:spPr>
          <a:xfrm>
            <a:off x="783771" y="1080655"/>
            <a:ext cx="145475" cy="451262"/>
          </a:xfrm>
          <a:prstGeom prst="rect">
            <a:avLst/>
          </a:prstGeom>
          <a:solidFill>
            <a:srgbClr val="1833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D96EEDE-6486-774B-B0E3-751BBA42CE35}"/>
              </a:ext>
            </a:extLst>
          </p:cNvPr>
          <p:cNvSpPr/>
          <p:nvPr userDrawn="1"/>
        </p:nvSpPr>
        <p:spPr>
          <a:xfrm>
            <a:off x="929246" y="0"/>
            <a:ext cx="13701154"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18335A"/>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buClr>
                <a:srgbClr val="18335A"/>
              </a:buClr>
              <a:defRPr sz="2800">
                <a:latin typeface="Arial" panose="020B0604020202020204" pitchFamily="34" charset="0"/>
                <a:cs typeface="Arial" panose="020B0604020202020204" pitchFamily="34" charset="0"/>
              </a:defRPr>
            </a:lvl1pPr>
            <a:lvl2pPr marL="822960" indent="-274320">
              <a:buClr>
                <a:srgbClr val="18335A"/>
              </a:buClr>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Clr>
                <a:srgbClr val="18335A"/>
              </a:buClr>
              <a:buFont typeface="Wingdings" panose="05000000000000000000" pitchFamily="2" charset="2"/>
              <a:buChar char="ü"/>
              <a:defRPr sz="2000">
                <a:latin typeface="Arial" panose="020B0604020202020204" pitchFamily="34" charset="0"/>
                <a:cs typeface="Arial" panose="020B0604020202020204" pitchFamily="34" charset="0"/>
              </a:defRPr>
            </a:lvl3pPr>
            <a:lvl4pPr>
              <a:buClr>
                <a:srgbClr val="18335A"/>
              </a:buClr>
              <a:defRPr sz="1800">
                <a:latin typeface="Arial" panose="020B0604020202020204" pitchFamily="34" charset="0"/>
                <a:cs typeface="Arial" panose="020B0604020202020204" pitchFamily="34" charset="0"/>
              </a:defRPr>
            </a:lvl4pPr>
            <a:lvl5pPr marL="2468880" indent="-274320">
              <a:buClr>
                <a:srgbClr val="18335A"/>
              </a:buClr>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10/11/2024</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a:extLst>
              <a:ext uri="{FF2B5EF4-FFF2-40B4-BE49-F238E27FC236}">
                <a16:creationId xmlns:a16="http://schemas.microsoft.com/office/drawing/2014/main" id="{786CD40E-4F18-75F7-79A8-011C7628FB8F}"/>
              </a:ext>
            </a:extLst>
          </p:cNvPr>
          <p:cNvPicPr>
            <a:picLocks noChangeAspect="1"/>
          </p:cNvPicPr>
          <p:nvPr userDrawn="1"/>
        </p:nvPicPr>
        <p:blipFill>
          <a:blip r:embed="rId2"/>
          <a:srcRect/>
          <a:stretch/>
        </p:blipFill>
        <p:spPr>
          <a:xfrm>
            <a:off x="10204338" y="741197"/>
            <a:ext cx="3972560" cy="552704"/>
          </a:xfrm>
          <a:prstGeom prst="rect">
            <a:avLst/>
          </a:prstGeom>
        </p:spPr>
      </p:pic>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54" userDrawn="1">
          <p15:clr>
            <a:srgbClr val="FBAE40"/>
          </p15:clr>
        </p15:guide>
        <p15:guide id="2" pos="460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6317672" y="0"/>
            <a:ext cx="8312727"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582036"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696836"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582036"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696836"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582036"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582036"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696836"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696836"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bg1"/>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buClr>
                <a:srgbClr val="F37421"/>
              </a:buClr>
              <a:defRPr sz="2800">
                <a:solidFill>
                  <a:schemeClr val="bg1"/>
                </a:solidFill>
              </a:defRPr>
            </a:lvl1pPr>
            <a:lvl2pPr marL="822960" indent="-274320">
              <a:buClr>
                <a:srgbClr val="F37421"/>
              </a:buClr>
              <a:buFont typeface="Wingdings" panose="05000000000000000000" pitchFamily="2" charset="2"/>
              <a:buChar char="§"/>
              <a:defRPr sz="2400">
                <a:solidFill>
                  <a:schemeClr val="bg1"/>
                </a:solidFill>
              </a:defRPr>
            </a:lvl2pPr>
            <a:lvl3pPr marL="1371600" indent="-274320">
              <a:buClr>
                <a:srgbClr val="F37421"/>
              </a:buClr>
              <a:buFont typeface="Wingdings" panose="05000000000000000000" pitchFamily="2" charset="2"/>
              <a:buChar char="ü"/>
              <a:defRPr sz="2000">
                <a:solidFill>
                  <a:schemeClr val="bg1"/>
                </a:solidFill>
              </a:defRPr>
            </a:lvl3pPr>
            <a:lvl4pPr>
              <a:buClr>
                <a:srgbClr val="F37421"/>
              </a:buClr>
              <a:defRPr sz="1800">
                <a:solidFill>
                  <a:schemeClr val="bg1"/>
                </a:solidFill>
              </a:defRPr>
            </a:lvl4pPr>
            <a:lvl5pPr marL="2468880" indent="-274320">
              <a:buClr>
                <a:srgbClr val="F37421"/>
              </a:buClr>
              <a:buFont typeface="Wingdings" panose="05000000000000000000" pitchFamily="2" charset="2"/>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10/11/2024</a:t>
            </a:fld>
            <a:endParaRPr lang="en-US" dirty="0"/>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929246" y="0"/>
            <a:ext cx="13701154"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10/11/2024</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buClr>
                <a:srgbClr val="18335A"/>
              </a:buCl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Title 1">
            <a:extLst>
              <a:ext uri="{FF2B5EF4-FFF2-40B4-BE49-F238E27FC236}">
                <a16:creationId xmlns:a16="http://schemas.microsoft.com/office/drawing/2014/main" id="{A99476DF-EB14-B0C0-F260-BEAA5736EAD5}"/>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18335A"/>
                </a:solidFill>
                <a:latin typeface="Arial" panose="020B0604020202020204" pitchFamily="34" charset="0"/>
                <a:ea typeface="+mn-ea"/>
                <a:cs typeface="Arial" panose="020B0604020202020204" pitchFamily="34" charset="0"/>
              </a:defRPr>
            </a:lvl1pPr>
          </a:lstStyle>
          <a:p>
            <a:r>
              <a:rPr lang="en-US" dirty="0"/>
              <a:t>Click to edit slide title</a:t>
            </a:r>
          </a:p>
        </p:txBody>
      </p:sp>
      <p:pic>
        <p:nvPicPr>
          <p:cNvPr id="6" name="Picture 5">
            <a:extLst>
              <a:ext uri="{FF2B5EF4-FFF2-40B4-BE49-F238E27FC236}">
                <a16:creationId xmlns:a16="http://schemas.microsoft.com/office/drawing/2014/main" id="{65911E96-319D-E54E-3054-B139FB69C4FF}"/>
              </a:ext>
            </a:extLst>
          </p:cNvPr>
          <p:cNvPicPr>
            <a:picLocks noChangeAspect="1"/>
          </p:cNvPicPr>
          <p:nvPr userDrawn="1"/>
        </p:nvPicPr>
        <p:blipFill>
          <a:blip r:embed="rId2"/>
          <a:srcRect/>
          <a:stretch/>
        </p:blipFill>
        <p:spPr>
          <a:xfrm>
            <a:off x="10204338" y="741197"/>
            <a:ext cx="3972560" cy="552704"/>
          </a:xfrm>
          <a:prstGeom prst="rect">
            <a:avLst/>
          </a:prstGeom>
        </p:spPr>
      </p:pic>
      <p:sp>
        <p:nvSpPr>
          <p:cNvPr id="7" name="Rectangle 6">
            <a:extLst>
              <a:ext uri="{FF2B5EF4-FFF2-40B4-BE49-F238E27FC236}">
                <a16:creationId xmlns:a16="http://schemas.microsoft.com/office/drawing/2014/main" id="{2D83FBA5-A5BE-F192-583D-AC15D31E1339}"/>
              </a:ext>
            </a:extLst>
          </p:cNvPr>
          <p:cNvSpPr/>
          <p:nvPr userDrawn="1"/>
        </p:nvSpPr>
        <p:spPr>
          <a:xfrm>
            <a:off x="783771" y="1080655"/>
            <a:ext cx="145475" cy="451262"/>
          </a:xfrm>
          <a:prstGeom prst="rect">
            <a:avLst/>
          </a:prstGeom>
          <a:solidFill>
            <a:srgbClr val="1833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929246" y="0"/>
            <a:ext cx="13701154"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10/11/2024</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4" name="Title 1">
            <a:extLst>
              <a:ext uri="{FF2B5EF4-FFF2-40B4-BE49-F238E27FC236}">
                <a16:creationId xmlns:a16="http://schemas.microsoft.com/office/drawing/2014/main" id="{D4E24851-2E35-F5FE-EAAC-B1980208F5F4}"/>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18335A"/>
                </a:solidFill>
                <a:latin typeface="Arial" panose="020B0604020202020204" pitchFamily="34" charset="0"/>
                <a:ea typeface="+mn-ea"/>
                <a:cs typeface="Arial" panose="020B0604020202020204" pitchFamily="34" charset="0"/>
              </a:defRPr>
            </a:lvl1pPr>
          </a:lstStyle>
          <a:p>
            <a:r>
              <a:rPr lang="en-US" dirty="0"/>
              <a:t>Click to edit slide title</a:t>
            </a:r>
          </a:p>
        </p:txBody>
      </p:sp>
      <p:pic>
        <p:nvPicPr>
          <p:cNvPr id="2" name="Picture 1">
            <a:extLst>
              <a:ext uri="{FF2B5EF4-FFF2-40B4-BE49-F238E27FC236}">
                <a16:creationId xmlns:a16="http://schemas.microsoft.com/office/drawing/2014/main" id="{DA7F0AFD-0325-7A75-CDDA-A1B836F49814}"/>
              </a:ext>
            </a:extLst>
          </p:cNvPr>
          <p:cNvPicPr>
            <a:picLocks noChangeAspect="1"/>
          </p:cNvPicPr>
          <p:nvPr userDrawn="1"/>
        </p:nvPicPr>
        <p:blipFill>
          <a:blip r:embed="rId2"/>
          <a:srcRect/>
          <a:stretch/>
        </p:blipFill>
        <p:spPr>
          <a:xfrm>
            <a:off x="10204338" y="741197"/>
            <a:ext cx="3972560" cy="552704"/>
          </a:xfrm>
          <a:prstGeom prst="rect">
            <a:avLst/>
          </a:prstGeom>
        </p:spPr>
      </p:pic>
      <p:sp>
        <p:nvSpPr>
          <p:cNvPr id="6" name="Rectangle 5">
            <a:extLst>
              <a:ext uri="{FF2B5EF4-FFF2-40B4-BE49-F238E27FC236}">
                <a16:creationId xmlns:a16="http://schemas.microsoft.com/office/drawing/2014/main" id="{1B3116B4-D4E8-8879-429C-EFBCA12F5EE1}"/>
              </a:ext>
            </a:extLst>
          </p:cNvPr>
          <p:cNvSpPr/>
          <p:nvPr userDrawn="1"/>
        </p:nvSpPr>
        <p:spPr>
          <a:xfrm>
            <a:off x="783771" y="1080655"/>
            <a:ext cx="145475" cy="451262"/>
          </a:xfrm>
          <a:prstGeom prst="rect">
            <a:avLst/>
          </a:prstGeom>
          <a:solidFill>
            <a:srgbClr val="1833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929246" y="0"/>
            <a:ext cx="13701153"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10/11/2024</a:t>
            </a:fld>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 name="Rectangle 1">
            <a:extLst>
              <a:ext uri="{FF2B5EF4-FFF2-40B4-BE49-F238E27FC236}">
                <a16:creationId xmlns:a16="http://schemas.microsoft.com/office/drawing/2014/main" id="{2B4FD0CB-C49B-F182-311C-3122FE6C5C99}"/>
              </a:ext>
            </a:extLst>
          </p:cNvPr>
          <p:cNvSpPr/>
          <p:nvPr userDrawn="1"/>
        </p:nvSpPr>
        <p:spPr>
          <a:xfrm>
            <a:off x="783771" y="1080655"/>
            <a:ext cx="145475" cy="451262"/>
          </a:xfrm>
          <a:prstGeom prst="rect">
            <a:avLst/>
          </a:prstGeom>
          <a:solidFill>
            <a:srgbClr val="1833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4343400"/>
          </a:xfrm>
          <a:prstGeom prst="rect">
            <a:avLst/>
          </a:prstGeom>
          <a:noFill/>
        </p:spPr>
        <p:txBody>
          <a:bodyPr wrap="square" lIns="0" tIns="0" rIns="0" bIns="0" rtlCol="0" anchor="ctr" anchorCtr="0">
            <a:noAutofit/>
          </a:bodyPr>
          <a:lstStyle/>
          <a:p>
            <a:pPr>
              <a:lnSpc>
                <a:spcPct val="90000"/>
              </a:lnSpc>
            </a:pPr>
            <a:r>
              <a:rPr lang="en-US" sz="4800" b="1" dirty="0">
                <a:solidFill>
                  <a:schemeClr val="bg1"/>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772400"/>
            <a:ext cx="4937125" cy="4572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0" userDrawn="1">
          <p15:clr>
            <a:srgbClr val="F26B43"/>
          </p15:clr>
        </p15:guide>
        <p15:guide id="2" pos="8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universetoday.com/tag/fligh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5.xml"/><Relationship Id="rId5" Type="http://schemas.openxmlformats.org/officeDocument/2006/relationships/image" Target="../media/image17.jp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5.jfi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who.int/publications/i/item/9789241550185" TargetMode="External"/><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EE0BE7-99BF-4161-B088-8724880AAC66}"/>
              </a:ext>
            </a:extLst>
          </p:cNvPr>
          <p:cNvSpPr>
            <a:spLocks noGrp="1"/>
          </p:cNvSpPr>
          <p:nvPr>
            <p:ph type="ctrTitle"/>
          </p:nvPr>
        </p:nvSpPr>
        <p:spPr>
          <a:xfrm>
            <a:off x="1371600" y="2743200"/>
            <a:ext cx="4572000" cy="1828800"/>
          </a:xfrm>
        </p:spPr>
        <p:txBody>
          <a:bodyPr/>
          <a:lstStyle/>
          <a:p>
            <a:r>
              <a:rPr lang="en-US" dirty="0"/>
              <a:t>Emergency Planning and Response Research</a:t>
            </a:r>
          </a:p>
        </p:txBody>
      </p:sp>
      <p:sp>
        <p:nvSpPr>
          <p:cNvPr id="6" name="Text Placeholder 5">
            <a:extLst>
              <a:ext uri="{FF2B5EF4-FFF2-40B4-BE49-F238E27FC236}">
                <a16:creationId xmlns:a16="http://schemas.microsoft.com/office/drawing/2014/main" id="{E6AF8584-F7D3-43CB-B2DB-D1799F283016}"/>
              </a:ext>
            </a:extLst>
          </p:cNvPr>
          <p:cNvSpPr>
            <a:spLocks noGrp="1"/>
          </p:cNvSpPr>
          <p:nvPr>
            <p:ph type="body" sz="quarter" idx="10"/>
          </p:nvPr>
        </p:nvSpPr>
        <p:spPr>
          <a:xfrm>
            <a:off x="1371600" y="5669280"/>
            <a:ext cx="4572000" cy="274320"/>
          </a:xfrm>
        </p:spPr>
        <p:txBody>
          <a:bodyPr/>
          <a:lstStyle/>
          <a:p>
            <a:r>
              <a:rPr lang="en-US" dirty="0"/>
              <a:t>Todd Smith, PhD</a:t>
            </a:r>
          </a:p>
        </p:txBody>
      </p:sp>
      <p:sp>
        <p:nvSpPr>
          <p:cNvPr id="10" name="Text Placeholder 9">
            <a:extLst>
              <a:ext uri="{FF2B5EF4-FFF2-40B4-BE49-F238E27FC236}">
                <a16:creationId xmlns:a16="http://schemas.microsoft.com/office/drawing/2014/main" id="{B3C12910-3A9C-4FFC-A950-52D0A31734CF}"/>
              </a:ext>
            </a:extLst>
          </p:cNvPr>
          <p:cNvSpPr>
            <a:spLocks noGrp="1"/>
          </p:cNvSpPr>
          <p:nvPr>
            <p:ph type="body" sz="quarter" idx="11"/>
          </p:nvPr>
        </p:nvSpPr>
        <p:spPr>
          <a:xfrm>
            <a:off x="3461656" y="5983355"/>
            <a:ext cx="2481943" cy="433773"/>
          </a:xfrm>
        </p:spPr>
        <p:txBody>
          <a:bodyPr wrap="square"/>
          <a:lstStyle/>
          <a:p>
            <a:r>
              <a:rPr lang="en-US" dirty="0"/>
              <a:t>Senior Level Advisor for Emergency Preparedness and Incident Response</a:t>
            </a:r>
          </a:p>
        </p:txBody>
      </p:sp>
      <p:pic>
        <p:nvPicPr>
          <p:cNvPr id="3" name="Picture 2" descr="A ufo flying over a forest">
            <a:extLst>
              <a:ext uri="{FF2B5EF4-FFF2-40B4-BE49-F238E27FC236}">
                <a16:creationId xmlns:a16="http://schemas.microsoft.com/office/drawing/2014/main" id="{AA75C2FD-DE29-8B3D-6FDD-5145D9469F9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3785" t="10679" r="21800" b="41875"/>
          <a:stretch/>
        </p:blipFill>
        <p:spPr>
          <a:xfrm>
            <a:off x="11318559" y="3657600"/>
            <a:ext cx="193961" cy="103352"/>
          </a:xfrm>
          <a:prstGeom prst="rect">
            <a:avLst/>
          </a:prstGeom>
          <a:effectLst>
            <a:softEdge rad="12700"/>
          </a:effectLst>
        </p:spPr>
      </p:pic>
    </p:spTree>
    <p:extLst>
      <p:ext uri="{BB962C8B-B14F-4D97-AF65-F5344CB8AC3E}">
        <p14:creationId xmlns:p14="http://schemas.microsoft.com/office/powerpoint/2010/main" val="115215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07324A68-2C85-2CAC-EA17-569EC462A976}"/>
              </a:ext>
            </a:extLst>
          </p:cNvPr>
          <p:cNvPicPr>
            <a:picLocks noGrp="1" noChangeAspect="1"/>
          </p:cNvPicPr>
          <p:nvPr>
            <p:ph type="pic" sz="quarter" idx="10"/>
          </p:nvPr>
        </p:nvPicPr>
        <p:blipFill rotWithShape="1">
          <a:blip r:embed="rId2"/>
          <a:srcRect t="3130" b="35736"/>
          <a:stretch/>
        </p:blipFill>
        <p:spPr>
          <a:xfrm>
            <a:off x="6582036" y="457200"/>
            <a:ext cx="3657600" cy="3429000"/>
          </a:xfrm>
        </p:spPr>
      </p:pic>
      <p:pic>
        <p:nvPicPr>
          <p:cNvPr id="18" name="Picture Placeholder 17" descr="A blue and white book cover&#10;&#10;Description automatically generated">
            <a:extLst>
              <a:ext uri="{FF2B5EF4-FFF2-40B4-BE49-F238E27FC236}">
                <a16:creationId xmlns:a16="http://schemas.microsoft.com/office/drawing/2014/main" id="{DE0AE265-8B55-E2A8-E4E2-9E1432F1FDBD}"/>
              </a:ext>
            </a:extLst>
          </p:cNvPr>
          <p:cNvPicPr>
            <a:picLocks noGrp="1" noChangeAspect="1"/>
          </p:cNvPicPr>
          <p:nvPr>
            <p:ph type="pic" sz="quarter" idx="11"/>
          </p:nvPr>
        </p:nvPicPr>
        <p:blipFill rotWithShape="1">
          <a:blip r:embed="rId3"/>
          <a:srcRect t="14935" b="27266"/>
          <a:stretch/>
        </p:blipFill>
        <p:spPr>
          <a:xfrm>
            <a:off x="10696836" y="457200"/>
            <a:ext cx="3657600" cy="3429000"/>
          </a:xfrm>
        </p:spPr>
      </p:pic>
      <p:pic>
        <p:nvPicPr>
          <p:cNvPr id="20" name="Picture Placeholder 19" descr="A blue and green cover with a map of the world&#10;&#10;Description automatically generated">
            <a:extLst>
              <a:ext uri="{FF2B5EF4-FFF2-40B4-BE49-F238E27FC236}">
                <a16:creationId xmlns:a16="http://schemas.microsoft.com/office/drawing/2014/main" id="{E04133F3-0300-B264-83FD-4C9571AA4A53}"/>
              </a:ext>
            </a:extLst>
          </p:cNvPr>
          <p:cNvPicPr>
            <a:picLocks noGrp="1" noChangeAspect="1"/>
          </p:cNvPicPr>
          <p:nvPr>
            <p:ph type="pic" sz="quarter" idx="12"/>
          </p:nvPr>
        </p:nvPicPr>
        <p:blipFill rotWithShape="1">
          <a:blip r:embed="rId4"/>
          <a:srcRect t="8645" b="24939"/>
          <a:stretch/>
        </p:blipFill>
        <p:spPr>
          <a:xfrm>
            <a:off x="6582036" y="4343400"/>
            <a:ext cx="3657600" cy="3429000"/>
          </a:xfrm>
        </p:spPr>
      </p:pic>
      <p:pic>
        <p:nvPicPr>
          <p:cNvPr id="22" name="Picture Placeholder 21" descr="A blue and grey rectangular background&#10;&#10;Description automatically generated with medium confidence">
            <a:extLst>
              <a:ext uri="{FF2B5EF4-FFF2-40B4-BE49-F238E27FC236}">
                <a16:creationId xmlns:a16="http://schemas.microsoft.com/office/drawing/2014/main" id="{795F3EE9-3520-9333-BC85-AEE2DA42CD76}"/>
              </a:ext>
            </a:extLst>
          </p:cNvPr>
          <p:cNvPicPr>
            <a:picLocks noGrp="1" noChangeAspect="1"/>
          </p:cNvPicPr>
          <p:nvPr>
            <p:ph type="pic" sz="quarter" idx="13"/>
          </p:nvPr>
        </p:nvPicPr>
        <p:blipFill rotWithShape="1">
          <a:blip r:embed="rId5"/>
          <a:srcRect t="12093" b="28053"/>
          <a:stretch/>
        </p:blipFill>
        <p:spPr>
          <a:xfrm>
            <a:off x="10696836" y="4343400"/>
            <a:ext cx="3657600" cy="3429000"/>
          </a:xfrm>
        </p:spPr>
      </p:pic>
      <p:sp>
        <p:nvSpPr>
          <p:cNvPr id="10" name="Slide Number Placeholder 9">
            <a:extLst>
              <a:ext uri="{FF2B5EF4-FFF2-40B4-BE49-F238E27FC236}">
                <a16:creationId xmlns:a16="http://schemas.microsoft.com/office/drawing/2014/main" id="{4BE7DD2A-3984-5886-EC06-F61ABDF30328}"/>
              </a:ext>
            </a:extLst>
          </p:cNvPr>
          <p:cNvSpPr>
            <a:spLocks noGrp="1"/>
          </p:cNvSpPr>
          <p:nvPr>
            <p:ph type="sldNum" sz="quarter" idx="18"/>
          </p:nvPr>
        </p:nvSpPr>
        <p:spPr/>
        <p:txBody>
          <a:bodyPr/>
          <a:lstStyle/>
          <a:p>
            <a:fld id="{FE7A4BB3-E848-5A44-82DF-322201952CD8}" type="slidenum">
              <a:rPr lang="en-US" smtClean="0"/>
              <a:pPr/>
              <a:t>10</a:t>
            </a:fld>
            <a:endParaRPr lang="en-US" dirty="0"/>
          </a:p>
        </p:txBody>
      </p:sp>
      <p:sp>
        <p:nvSpPr>
          <p:cNvPr id="12" name="Content Placeholder 11">
            <a:extLst>
              <a:ext uri="{FF2B5EF4-FFF2-40B4-BE49-F238E27FC236}">
                <a16:creationId xmlns:a16="http://schemas.microsoft.com/office/drawing/2014/main" id="{B956FE81-338E-C0C7-2377-B84BB2E98096}"/>
              </a:ext>
            </a:extLst>
          </p:cNvPr>
          <p:cNvSpPr>
            <a:spLocks noGrp="1"/>
          </p:cNvSpPr>
          <p:nvPr>
            <p:ph sz="quarter" idx="21"/>
          </p:nvPr>
        </p:nvSpPr>
        <p:spPr>
          <a:xfrm>
            <a:off x="1394459" y="1888435"/>
            <a:ext cx="4572000" cy="5913598"/>
          </a:xfrm>
        </p:spPr>
        <p:txBody>
          <a:bodyPr/>
          <a:lstStyle/>
          <a:p>
            <a:r>
              <a:rPr lang="en-US" dirty="0"/>
              <a:t>Real events provide insights on KI use and best practices</a:t>
            </a:r>
          </a:p>
          <a:p>
            <a:r>
              <a:rPr lang="en-US" dirty="0"/>
              <a:t>Regarding radioiodine:</a:t>
            </a:r>
          </a:p>
          <a:p>
            <a:pPr lvl="1"/>
            <a:r>
              <a:rPr lang="en-US" dirty="0"/>
              <a:t>children are most at-risk</a:t>
            </a:r>
          </a:p>
          <a:p>
            <a:pPr lvl="1"/>
            <a:r>
              <a:rPr lang="en-US" dirty="0"/>
              <a:t>ingestion pathway is important</a:t>
            </a:r>
          </a:p>
          <a:p>
            <a:pPr lvl="1"/>
            <a:r>
              <a:rPr lang="en-US" dirty="0"/>
              <a:t>KI intake is not 100%</a:t>
            </a:r>
          </a:p>
          <a:p>
            <a:pPr lvl="1"/>
            <a:r>
              <a:rPr lang="en-US" dirty="0"/>
              <a:t>thyroid screening resulted in overdiagnosis and anxiety</a:t>
            </a:r>
          </a:p>
          <a:p>
            <a:r>
              <a:rPr lang="en-US" dirty="0"/>
              <a:t>Nonradiological health effects can outweigh radiological risks</a:t>
            </a:r>
          </a:p>
          <a:p>
            <a:endParaRPr lang="en-US" dirty="0"/>
          </a:p>
        </p:txBody>
      </p:sp>
    </p:spTree>
    <p:extLst>
      <p:ext uri="{BB962C8B-B14F-4D97-AF65-F5344CB8AC3E}">
        <p14:creationId xmlns:p14="http://schemas.microsoft.com/office/powerpoint/2010/main" val="165150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2C7BD4-CA9F-9F12-542B-090986821052}"/>
              </a:ext>
            </a:extLst>
          </p:cNvPr>
          <p:cNvSpPr>
            <a:spLocks noGrp="1"/>
          </p:cNvSpPr>
          <p:nvPr>
            <p:ph type="sldNum" sz="quarter" idx="12"/>
          </p:nvPr>
        </p:nvSpPr>
        <p:spPr/>
        <p:txBody>
          <a:bodyPr/>
          <a:lstStyle/>
          <a:p>
            <a:fld id="{FE7A4BB3-E848-5A44-82DF-322201952CD8}" type="slidenum">
              <a:rPr lang="en-US" smtClean="0"/>
              <a:pPr/>
              <a:t>11</a:t>
            </a:fld>
            <a:endParaRPr lang="en-US" dirty="0"/>
          </a:p>
        </p:txBody>
      </p:sp>
      <p:sp>
        <p:nvSpPr>
          <p:cNvPr id="3" name="Title 2">
            <a:extLst>
              <a:ext uri="{FF2B5EF4-FFF2-40B4-BE49-F238E27FC236}">
                <a16:creationId xmlns:a16="http://schemas.microsoft.com/office/drawing/2014/main" id="{8AC01082-B78F-C86E-44B7-6D67369D677C}"/>
              </a:ext>
            </a:extLst>
          </p:cNvPr>
          <p:cNvSpPr>
            <a:spLocks noGrp="1"/>
          </p:cNvSpPr>
          <p:nvPr>
            <p:ph type="title"/>
          </p:nvPr>
        </p:nvSpPr>
        <p:spPr>
          <a:xfrm>
            <a:off x="1409700" y="472966"/>
            <a:ext cx="9084797" cy="874673"/>
          </a:xfrm>
        </p:spPr>
        <p:txBody>
          <a:bodyPr/>
          <a:lstStyle/>
          <a:p>
            <a:r>
              <a:rPr lang="en-US" dirty="0"/>
              <a:t>RAMP informs use of other measures</a:t>
            </a:r>
          </a:p>
        </p:txBody>
      </p:sp>
      <p:pic>
        <p:nvPicPr>
          <p:cNvPr id="5" name="Picture 2" descr="Home">
            <a:extLst>
              <a:ext uri="{FF2B5EF4-FFF2-40B4-BE49-F238E27FC236}">
                <a16:creationId xmlns:a16="http://schemas.microsoft.com/office/drawing/2014/main" id="{50D42070-64FD-CFE4-28CB-00B431103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5585" y="3632541"/>
            <a:ext cx="1020380" cy="102038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248;p8">
            <a:extLst>
              <a:ext uri="{FF2B5EF4-FFF2-40B4-BE49-F238E27FC236}">
                <a16:creationId xmlns:a16="http://schemas.microsoft.com/office/drawing/2014/main" id="{2EFB8CB0-D265-1A45-D402-22B21BC27559}"/>
              </a:ext>
            </a:extLst>
          </p:cNvPr>
          <p:cNvPicPr preferRelativeResize="0">
            <a:picLocks/>
          </p:cNvPicPr>
          <p:nvPr/>
        </p:nvPicPr>
        <p:blipFill rotWithShape="1">
          <a:blip r:embed="rId3">
            <a:alphaModFix/>
          </a:blip>
          <a:srcRect/>
          <a:stretch/>
        </p:blipFill>
        <p:spPr>
          <a:xfrm>
            <a:off x="5106405" y="3632541"/>
            <a:ext cx="2959999" cy="2751453"/>
          </a:xfrm>
          <a:prstGeom prst="rect">
            <a:avLst/>
          </a:prstGeom>
          <a:noFill/>
          <a:ln>
            <a:noFill/>
          </a:ln>
        </p:spPr>
      </p:pic>
      <p:pic>
        <p:nvPicPr>
          <p:cNvPr id="9" name="Picture 8">
            <a:extLst>
              <a:ext uri="{FF2B5EF4-FFF2-40B4-BE49-F238E27FC236}">
                <a16:creationId xmlns:a16="http://schemas.microsoft.com/office/drawing/2014/main" id="{4317EA98-199F-322F-822C-95B93FDAC95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202257" y="2815331"/>
            <a:ext cx="5764532" cy="3375473"/>
          </a:xfrm>
          <a:prstGeom prst="rect">
            <a:avLst/>
          </a:prstGeom>
        </p:spPr>
      </p:pic>
      <p:pic>
        <p:nvPicPr>
          <p:cNvPr id="10" name="Picture 4" descr="Standard Deluxe Adult Mask — Mask Market">
            <a:extLst>
              <a:ext uri="{FF2B5EF4-FFF2-40B4-BE49-F238E27FC236}">
                <a16:creationId xmlns:a16="http://schemas.microsoft.com/office/drawing/2014/main" id="{5AF0688C-60DF-8CAE-3539-F17352697AE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329961" y="1573648"/>
            <a:ext cx="3051871" cy="30518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841805B-F165-24E5-BDA7-87B69C5AE5A4}"/>
              </a:ext>
            </a:extLst>
          </p:cNvPr>
          <p:cNvPicPr>
            <a:picLocks noChangeAspect="1"/>
          </p:cNvPicPr>
          <p:nvPr/>
        </p:nvPicPr>
        <p:blipFill>
          <a:blip r:embed="rId6"/>
          <a:stretch>
            <a:fillRect/>
          </a:stretch>
        </p:blipFill>
        <p:spPr>
          <a:xfrm>
            <a:off x="2347143" y="6052722"/>
            <a:ext cx="2233832" cy="1793144"/>
          </a:xfrm>
          <a:prstGeom prst="rect">
            <a:avLst/>
          </a:prstGeom>
        </p:spPr>
      </p:pic>
      <p:pic>
        <p:nvPicPr>
          <p:cNvPr id="16" name="Picture 15">
            <a:extLst>
              <a:ext uri="{FF2B5EF4-FFF2-40B4-BE49-F238E27FC236}">
                <a16:creationId xmlns:a16="http://schemas.microsoft.com/office/drawing/2014/main" id="{4CE789FF-4B74-CC06-CF85-87DADD037235}"/>
              </a:ext>
            </a:extLst>
          </p:cNvPr>
          <p:cNvPicPr>
            <a:picLocks noChangeAspect="1"/>
          </p:cNvPicPr>
          <p:nvPr/>
        </p:nvPicPr>
        <p:blipFill>
          <a:blip r:embed="rId7"/>
          <a:stretch>
            <a:fillRect/>
          </a:stretch>
        </p:blipFill>
        <p:spPr>
          <a:xfrm>
            <a:off x="2354276" y="1537638"/>
            <a:ext cx="2223991" cy="2216374"/>
          </a:xfrm>
          <a:prstGeom prst="rect">
            <a:avLst/>
          </a:prstGeom>
        </p:spPr>
      </p:pic>
      <p:pic>
        <p:nvPicPr>
          <p:cNvPr id="18" name="Picture 17">
            <a:extLst>
              <a:ext uri="{FF2B5EF4-FFF2-40B4-BE49-F238E27FC236}">
                <a16:creationId xmlns:a16="http://schemas.microsoft.com/office/drawing/2014/main" id="{65B27D9E-5DB1-C5FB-98FC-B15A57B765D6}"/>
              </a:ext>
            </a:extLst>
          </p:cNvPr>
          <p:cNvPicPr>
            <a:picLocks noChangeAspect="1"/>
          </p:cNvPicPr>
          <p:nvPr/>
        </p:nvPicPr>
        <p:blipFill>
          <a:blip r:embed="rId8"/>
          <a:stretch>
            <a:fillRect/>
          </a:stretch>
        </p:blipFill>
        <p:spPr>
          <a:xfrm>
            <a:off x="2399509" y="3754012"/>
            <a:ext cx="2146291" cy="2364686"/>
          </a:xfrm>
          <a:prstGeom prst="rect">
            <a:avLst/>
          </a:prstGeom>
        </p:spPr>
      </p:pic>
    </p:spTree>
    <p:extLst>
      <p:ext uri="{BB962C8B-B14F-4D97-AF65-F5344CB8AC3E}">
        <p14:creationId xmlns:p14="http://schemas.microsoft.com/office/powerpoint/2010/main" val="388939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C32476-E691-6EAD-47D0-635655A7EC6A}"/>
              </a:ext>
            </a:extLst>
          </p:cNvPr>
          <p:cNvSpPr>
            <a:spLocks noGrp="1"/>
          </p:cNvSpPr>
          <p:nvPr>
            <p:ph type="sldNum" sz="quarter" idx="12"/>
          </p:nvPr>
        </p:nvSpPr>
        <p:spPr/>
        <p:txBody>
          <a:bodyPr/>
          <a:lstStyle/>
          <a:p>
            <a:fld id="{FE7A4BB3-E848-5A44-82DF-322201952CD8}" type="slidenum">
              <a:rPr lang="en-US" smtClean="0"/>
              <a:pPr/>
              <a:t>12</a:t>
            </a:fld>
            <a:endParaRPr lang="en-US" dirty="0"/>
          </a:p>
        </p:txBody>
      </p:sp>
      <p:sp>
        <p:nvSpPr>
          <p:cNvPr id="4" name="Content Placeholder 3">
            <a:extLst>
              <a:ext uri="{FF2B5EF4-FFF2-40B4-BE49-F238E27FC236}">
                <a16:creationId xmlns:a16="http://schemas.microsoft.com/office/drawing/2014/main" id="{4C8DDCE0-4B36-4CAC-AED8-595D60A00F4B}"/>
              </a:ext>
            </a:extLst>
          </p:cNvPr>
          <p:cNvSpPr>
            <a:spLocks noGrp="1"/>
          </p:cNvSpPr>
          <p:nvPr>
            <p:ph sz="quarter" idx="21"/>
          </p:nvPr>
        </p:nvSpPr>
        <p:spPr>
          <a:xfrm>
            <a:off x="1394458" y="4373033"/>
            <a:ext cx="5006341" cy="3429000"/>
          </a:xfrm>
        </p:spPr>
        <p:txBody>
          <a:bodyPr/>
          <a:lstStyle/>
          <a:p>
            <a:r>
              <a:rPr lang="en-US" dirty="0"/>
              <a:t>assessment capabilities</a:t>
            </a:r>
          </a:p>
          <a:p>
            <a:r>
              <a:rPr lang="en-US" dirty="0"/>
              <a:t>use of artificial intelligence and machine learning</a:t>
            </a:r>
          </a:p>
          <a:p>
            <a:r>
              <a:rPr lang="en-US" dirty="0"/>
              <a:t>support NRC operations</a:t>
            </a:r>
          </a:p>
          <a:p>
            <a:endParaRPr lang="en-US" dirty="0"/>
          </a:p>
          <a:p>
            <a:pPr marL="0" indent="0">
              <a:buNone/>
            </a:pPr>
            <a:r>
              <a:rPr lang="en-US" dirty="0"/>
              <a:t> </a:t>
            </a:r>
          </a:p>
        </p:txBody>
      </p:sp>
      <p:sp>
        <p:nvSpPr>
          <p:cNvPr id="5" name="Title 4">
            <a:extLst>
              <a:ext uri="{FF2B5EF4-FFF2-40B4-BE49-F238E27FC236}">
                <a16:creationId xmlns:a16="http://schemas.microsoft.com/office/drawing/2014/main" id="{F4308316-4B32-D34E-9F66-E26D4199143A}"/>
              </a:ext>
            </a:extLst>
          </p:cNvPr>
          <p:cNvSpPr>
            <a:spLocks noGrp="1"/>
          </p:cNvSpPr>
          <p:nvPr>
            <p:ph type="title"/>
          </p:nvPr>
        </p:nvSpPr>
        <p:spPr/>
        <p:txBody>
          <a:bodyPr/>
          <a:lstStyle/>
          <a:p>
            <a:r>
              <a:rPr lang="en-US" dirty="0"/>
              <a:t>The time to prepare for advanced nuclear is now</a:t>
            </a:r>
          </a:p>
        </p:txBody>
      </p:sp>
      <p:pic>
        <p:nvPicPr>
          <p:cNvPr id="7" name="Picture 6" descr="A glass dome with a light inside&#10;&#10;Description automatically generated">
            <a:extLst>
              <a:ext uri="{FF2B5EF4-FFF2-40B4-BE49-F238E27FC236}">
                <a16:creationId xmlns:a16="http://schemas.microsoft.com/office/drawing/2014/main" id="{FC5EC9DF-C4C8-54C6-5FCA-C06F2CE7A6FF}"/>
              </a:ext>
            </a:extLst>
          </p:cNvPr>
          <p:cNvPicPr>
            <a:picLocks noChangeAspect="1"/>
          </p:cNvPicPr>
          <p:nvPr/>
        </p:nvPicPr>
        <p:blipFill>
          <a:blip r:embed="rId2"/>
          <a:stretch>
            <a:fillRect/>
          </a:stretch>
        </p:blipFill>
        <p:spPr>
          <a:xfrm>
            <a:off x="6797406" y="402828"/>
            <a:ext cx="7414353" cy="7414353"/>
          </a:xfrm>
          <a:prstGeom prst="rect">
            <a:avLst/>
          </a:prstGeom>
        </p:spPr>
      </p:pic>
    </p:spTree>
    <p:extLst>
      <p:ext uri="{BB962C8B-B14F-4D97-AF65-F5344CB8AC3E}">
        <p14:creationId xmlns:p14="http://schemas.microsoft.com/office/powerpoint/2010/main" val="224225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91E71A-DB40-87EB-60EC-39A64F3936F3}"/>
              </a:ext>
            </a:extLst>
          </p:cNvPr>
          <p:cNvSpPr>
            <a:spLocks noGrp="1"/>
          </p:cNvSpPr>
          <p:nvPr>
            <p:ph type="sldNum" sz="quarter" idx="12"/>
          </p:nvPr>
        </p:nvSpPr>
        <p:spPr/>
        <p:txBody>
          <a:bodyPr/>
          <a:lstStyle/>
          <a:p>
            <a:fld id="{FE7A4BB3-E848-5A44-82DF-322201952CD8}" type="slidenum">
              <a:rPr lang="en-US" smtClean="0"/>
              <a:pPr/>
              <a:t>13</a:t>
            </a:fld>
            <a:endParaRPr lang="en-US" dirty="0"/>
          </a:p>
        </p:txBody>
      </p:sp>
      <p:sp>
        <p:nvSpPr>
          <p:cNvPr id="3" name="Title 2">
            <a:extLst>
              <a:ext uri="{FF2B5EF4-FFF2-40B4-BE49-F238E27FC236}">
                <a16:creationId xmlns:a16="http://schemas.microsoft.com/office/drawing/2014/main" id="{BF69FA84-489E-D32F-FC81-252D33EB2F80}"/>
              </a:ext>
            </a:extLst>
          </p:cNvPr>
          <p:cNvSpPr>
            <a:spLocks noGrp="1"/>
          </p:cNvSpPr>
          <p:nvPr>
            <p:ph type="title"/>
          </p:nvPr>
        </p:nvSpPr>
        <p:spPr>
          <a:xfrm>
            <a:off x="1409701" y="472966"/>
            <a:ext cx="8913104" cy="874673"/>
          </a:xfrm>
        </p:spPr>
        <p:txBody>
          <a:bodyPr/>
          <a:lstStyle/>
          <a:p>
            <a:r>
              <a:rPr lang="en-US" dirty="0"/>
              <a:t>Accident assessment informs response</a:t>
            </a:r>
          </a:p>
        </p:txBody>
      </p:sp>
      <p:sp>
        <p:nvSpPr>
          <p:cNvPr id="4" name="Content Placeholder 3">
            <a:extLst>
              <a:ext uri="{FF2B5EF4-FFF2-40B4-BE49-F238E27FC236}">
                <a16:creationId xmlns:a16="http://schemas.microsoft.com/office/drawing/2014/main" id="{2B64D0E8-2F16-B7A9-FD94-46F9865B658B}"/>
              </a:ext>
            </a:extLst>
          </p:cNvPr>
          <p:cNvSpPr>
            <a:spLocks noGrp="1"/>
          </p:cNvSpPr>
          <p:nvPr>
            <p:ph sz="quarter" idx="20"/>
          </p:nvPr>
        </p:nvSpPr>
        <p:spPr>
          <a:xfrm>
            <a:off x="1371600" y="1969264"/>
            <a:ext cx="12801600" cy="5486401"/>
          </a:xfrm>
        </p:spPr>
        <p:txBody>
          <a:bodyPr/>
          <a:lstStyle/>
          <a:p>
            <a:r>
              <a:rPr lang="en-US" dirty="0"/>
              <a:t>Assessment tools are needed for advanced nuclear technologies</a:t>
            </a:r>
          </a:p>
          <a:p>
            <a:r>
              <a:rPr lang="en-US" dirty="0"/>
              <a:t>NRC led a Purdue student team to explore </a:t>
            </a:r>
            <a:r>
              <a:rPr lang="en-US" i="1" dirty="0"/>
              <a:t>Design of a Technology Inclusive Rapid Dose Assessment</a:t>
            </a:r>
          </a:p>
          <a:p>
            <a:pPr lvl="1"/>
            <a:r>
              <a:rPr lang="en-US" dirty="0"/>
              <a:t>generalized barrier-out approach</a:t>
            </a:r>
          </a:p>
          <a:p>
            <a:pPr lvl="1"/>
            <a:r>
              <a:rPr lang="en-US" dirty="0"/>
              <a:t>release fractions and attenuation factors</a:t>
            </a:r>
          </a:p>
          <a:p>
            <a:pPr lvl="1"/>
            <a:r>
              <a:rPr lang="en-US" dirty="0"/>
              <a:t>Gaussian plume model</a:t>
            </a:r>
          </a:p>
          <a:p>
            <a:pPr lvl="1"/>
            <a:r>
              <a:rPr lang="en-US" dirty="0"/>
              <a:t>web-based application with simple GUI</a:t>
            </a:r>
          </a:p>
        </p:txBody>
      </p:sp>
      <p:pic>
        <p:nvPicPr>
          <p:cNvPr id="5" name="Picture 4" descr="A picture containing graphical user interface&#10;&#10;Description automatically generated">
            <a:extLst>
              <a:ext uri="{FF2B5EF4-FFF2-40B4-BE49-F238E27FC236}">
                <a16:creationId xmlns:a16="http://schemas.microsoft.com/office/drawing/2014/main" id="{8388094F-1FE9-91D8-2ABA-F537979B64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2244" y="5804167"/>
            <a:ext cx="6120156" cy="962099"/>
          </a:xfrm>
          <a:prstGeom prst="rect">
            <a:avLst/>
          </a:prstGeom>
        </p:spPr>
      </p:pic>
      <p:sp>
        <p:nvSpPr>
          <p:cNvPr id="9" name="TextBox 8">
            <a:extLst>
              <a:ext uri="{FF2B5EF4-FFF2-40B4-BE49-F238E27FC236}">
                <a16:creationId xmlns:a16="http://schemas.microsoft.com/office/drawing/2014/main" id="{2EA8E4FD-843C-5F97-A9A0-1281DFC6A179}"/>
              </a:ext>
            </a:extLst>
          </p:cNvPr>
          <p:cNvSpPr txBox="1"/>
          <p:nvPr/>
        </p:nvSpPr>
        <p:spPr>
          <a:xfrm>
            <a:off x="8396189" y="3489807"/>
            <a:ext cx="5170005" cy="338554"/>
          </a:xfrm>
          <a:prstGeom prst="rect">
            <a:avLst/>
          </a:prstGeom>
          <a:noFill/>
        </p:spPr>
        <p:txBody>
          <a:bodyPr wrap="none" rtlCol="0">
            <a:spAutoFit/>
          </a:bodyPr>
          <a:lstStyle/>
          <a:p>
            <a:r>
              <a:rPr lang="en-US" sz="1600" dirty="0"/>
              <a:t>Example rapid dose assessment tool for HTGR reactor</a:t>
            </a:r>
          </a:p>
        </p:txBody>
      </p:sp>
      <p:pic>
        <p:nvPicPr>
          <p:cNvPr id="11" name="Picture 10">
            <a:extLst>
              <a:ext uri="{FF2B5EF4-FFF2-40B4-BE49-F238E27FC236}">
                <a16:creationId xmlns:a16="http://schemas.microsoft.com/office/drawing/2014/main" id="{77A907B2-D38B-8A7D-71F3-1D4AF0784923}"/>
              </a:ext>
            </a:extLst>
          </p:cNvPr>
          <p:cNvPicPr>
            <a:picLocks noChangeAspect="1"/>
          </p:cNvPicPr>
          <p:nvPr/>
        </p:nvPicPr>
        <p:blipFill>
          <a:blip r:embed="rId3"/>
          <a:stretch>
            <a:fillRect/>
          </a:stretch>
        </p:blipFill>
        <p:spPr>
          <a:xfrm>
            <a:off x="8135855" y="3927923"/>
            <a:ext cx="5690671" cy="3560929"/>
          </a:xfrm>
          <a:prstGeom prst="rect">
            <a:avLst/>
          </a:prstGeom>
          <a:ln>
            <a:solidFill>
              <a:schemeClr val="tx1">
                <a:lumMod val="75000"/>
              </a:schemeClr>
            </a:solidFill>
          </a:ln>
        </p:spPr>
      </p:pic>
      <p:sp>
        <p:nvSpPr>
          <p:cNvPr id="7" name="TextBox 6">
            <a:extLst>
              <a:ext uri="{FF2B5EF4-FFF2-40B4-BE49-F238E27FC236}">
                <a16:creationId xmlns:a16="http://schemas.microsoft.com/office/drawing/2014/main" id="{5DED6629-04A1-DBF8-AFC6-E5A8E6317EE7}"/>
              </a:ext>
            </a:extLst>
          </p:cNvPr>
          <p:cNvSpPr txBox="1"/>
          <p:nvPr/>
        </p:nvSpPr>
        <p:spPr>
          <a:xfrm>
            <a:off x="1371600" y="7314585"/>
            <a:ext cx="5042905" cy="707886"/>
          </a:xfrm>
          <a:prstGeom prst="rect">
            <a:avLst/>
          </a:prstGeom>
          <a:noFill/>
        </p:spPr>
        <p:txBody>
          <a:bodyPr wrap="square">
            <a:spAutoFit/>
          </a:bodyPr>
          <a:lstStyle/>
          <a:p>
            <a:pPr algn="l" fontAlgn="base"/>
            <a:r>
              <a:rPr lang="en-US" sz="1000" b="0" i="0" dirty="0">
                <a:effectLst/>
              </a:rPr>
              <a:t>2024 ANS Winter Meeting, Education Training, and Workforce Development: General</a:t>
            </a:r>
          </a:p>
          <a:p>
            <a:pPr algn="l" fontAlgn="base"/>
            <a:r>
              <a:rPr lang="en-US" sz="1000" dirty="0"/>
              <a:t>Wednesday, November 20, 2024</a:t>
            </a:r>
            <a:endParaRPr lang="en-US" sz="1000" b="0" i="0" dirty="0">
              <a:effectLst/>
            </a:endParaRPr>
          </a:p>
          <a:p>
            <a:pPr algn="l" fontAlgn="base"/>
            <a:r>
              <a:rPr lang="en-US" sz="1000" b="0" i="1" dirty="0">
                <a:effectLst/>
              </a:rPr>
              <a:t>Design of a Technology Inclusive Rapid Dose Assessment Tool</a:t>
            </a:r>
          </a:p>
          <a:p>
            <a:pPr algn="l" fontAlgn="base"/>
            <a:r>
              <a:rPr lang="en-US" sz="1000" b="0" i="0" dirty="0">
                <a:effectLst/>
              </a:rPr>
              <a:t>Jonah Lau, Evan M. </a:t>
            </a:r>
            <a:r>
              <a:rPr lang="en-US" sz="1000" b="0" i="0" dirty="0" err="1">
                <a:effectLst/>
              </a:rPr>
              <a:t>Frishholz</a:t>
            </a:r>
            <a:r>
              <a:rPr lang="en-US" sz="1000" b="0" i="0" dirty="0">
                <a:effectLst/>
              </a:rPr>
              <a:t>, Andrew Romes, Joseph Powell </a:t>
            </a:r>
            <a:r>
              <a:rPr lang="en-US" sz="1000" b="0" i="0" dirty="0">
                <a:solidFill>
                  <a:srgbClr val="777777"/>
                </a:solidFill>
                <a:effectLst/>
              </a:rPr>
              <a:t>(Purdue Univ.)</a:t>
            </a:r>
            <a:endParaRPr lang="en-US" sz="1000" b="0" i="0" dirty="0">
              <a:effectLst/>
            </a:endParaRPr>
          </a:p>
        </p:txBody>
      </p:sp>
    </p:spTree>
    <p:extLst>
      <p:ext uri="{BB962C8B-B14F-4D97-AF65-F5344CB8AC3E}">
        <p14:creationId xmlns:p14="http://schemas.microsoft.com/office/powerpoint/2010/main" val="377949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9F2457-80A3-4807-8E3B-56FDD68F6FE4}"/>
              </a:ext>
            </a:extLst>
          </p:cNvPr>
          <p:cNvSpPr>
            <a:spLocks noGrp="1"/>
          </p:cNvSpPr>
          <p:nvPr>
            <p:ph type="sldNum" sz="quarter" idx="12"/>
          </p:nvPr>
        </p:nvSpPr>
        <p:spPr/>
        <p:txBody>
          <a:bodyPr/>
          <a:lstStyle/>
          <a:p>
            <a:fld id="{FE7A4BB3-E848-5A44-82DF-322201952CD8}" type="slidenum">
              <a:rPr lang="en-US" smtClean="0"/>
              <a:pPr/>
              <a:t>14</a:t>
            </a:fld>
            <a:endParaRPr lang="en-US" dirty="0"/>
          </a:p>
        </p:txBody>
      </p:sp>
      <p:sp>
        <p:nvSpPr>
          <p:cNvPr id="3" name="Title 2">
            <a:extLst>
              <a:ext uri="{FF2B5EF4-FFF2-40B4-BE49-F238E27FC236}">
                <a16:creationId xmlns:a16="http://schemas.microsoft.com/office/drawing/2014/main" id="{E7184381-83FA-A242-CE58-7F9907F8A11B}"/>
              </a:ext>
            </a:extLst>
          </p:cNvPr>
          <p:cNvSpPr>
            <a:spLocks noGrp="1"/>
          </p:cNvSpPr>
          <p:nvPr>
            <p:ph type="title"/>
          </p:nvPr>
        </p:nvSpPr>
        <p:spPr>
          <a:xfrm>
            <a:off x="1409700" y="472966"/>
            <a:ext cx="8824969" cy="874673"/>
          </a:xfrm>
        </p:spPr>
        <p:txBody>
          <a:bodyPr/>
          <a:lstStyle/>
          <a:p>
            <a:r>
              <a:rPr lang="en-US" dirty="0"/>
              <a:t>AI can leverage RAMP/MACCS results </a:t>
            </a:r>
          </a:p>
        </p:txBody>
      </p:sp>
      <p:sp>
        <p:nvSpPr>
          <p:cNvPr id="4" name="Content Placeholder 3">
            <a:extLst>
              <a:ext uri="{FF2B5EF4-FFF2-40B4-BE49-F238E27FC236}">
                <a16:creationId xmlns:a16="http://schemas.microsoft.com/office/drawing/2014/main" id="{64B871D6-6F31-115C-CFE2-1863CE43F547}"/>
              </a:ext>
            </a:extLst>
          </p:cNvPr>
          <p:cNvSpPr>
            <a:spLocks noGrp="1"/>
          </p:cNvSpPr>
          <p:nvPr>
            <p:ph sz="quarter" idx="20"/>
          </p:nvPr>
        </p:nvSpPr>
        <p:spPr>
          <a:xfrm>
            <a:off x="1371600" y="1972551"/>
            <a:ext cx="12801600" cy="5486401"/>
          </a:xfrm>
        </p:spPr>
        <p:txBody>
          <a:bodyPr/>
          <a:lstStyle/>
          <a:p>
            <a:r>
              <a:rPr lang="en-US" dirty="0"/>
              <a:t>RAMP/MACCS codes can provide data for use in AI applications </a:t>
            </a:r>
          </a:p>
          <a:p>
            <a:r>
              <a:rPr lang="en-US" dirty="0"/>
              <a:t>NRC led a Purdue student team to explore </a:t>
            </a:r>
            <a:r>
              <a:rPr lang="en-US" i="1" dirty="0"/>
              <a:t>Use of Machine Learning for Predictive Emergency Response</a:t>
            </a:r>
          </a:p>
        </p:txBody>
      </p:sp>
      <p:pic>
        <p:nvPicPr>
          <p:cNvPr id="5" name="Picture 4">
            <a:extLst>
              <a:ext uri="{FF2B5EF4-FFF2-40B4-BE49-F238E27FC236}">
                <a16:creationId xmlns:a16="http://schemas.microsoft.com/office/drawing/2014/main" id="{2CB4208C-8B97-BB43-E149-C9A6D817425F}"/>
              </a:ext>
            </a:extLst>
          </p:cNvPr>
          <p:cNvPicPr>
            <a:picLocks noChangeAspect="1"/>
          </p:cNvPicPr>
          <p:nvPr/>
        </p:nvPicPr>
        <p:blipFill rotWithShape="1">
          <a:blip r:embed="rId2"/>
          <a:srcRect b="7849"/>
          <a:stretch/>
        </p:blipFill>
        <p:spPr>
          <a:xfrm>
            <a:off x="1716539" y="3656102"/>
            <a:ext cx="4341889" cy="3267109"/>
          </a:xfrm>
          <a:prstGeom prst="rect">
            <a:avLst/>
          </a:prstGeom>
        </p:spPr>
      </p:pic>
      <p:grpSp>
        <p:nvGrpSpPr>
          <p:cNvPr id="6" name="Group 5">
            <a:extLst>
              <a:ext uri="{FF2B5EF4-FFF2-40B4-BE49-F238E27FC236}">
                <a16:creationId xmlns:a16="http://schemas.microsoft.com/office/drawing/2014/main" id="{96F4EBDF-8ADE-78F0-B339-5202E2459771}"/>
              </a:ext>
            </a:extLst>
          </p:cNvPr>
          <p:cNvGrpSpPr/>
          <p:nvPr/>
        </p:nvGrpSpPr>
        <p:grpSpPr>
          <a:xfrm>
            <a:off x="9284418" y="3921036"/>
            <a:ext cx="4153314" cy="3633655"/>
            <a:chOff x="7787549" y="2060379"/>
            <a:chExt cx="4153314" cy="3633655"/>
          </a:xfrm>
        </p:grpSpPr>
        <p:grpSp>
          <p:nvGrpSpPr>
            <p:cNvPr id="7" name="Group 6">
              <a:extLst>
                <a:ext uri="{FF2B5EF4-FFF2-40B4-BE49-F238E27FC236}">
                  <a16:creationId xmlns:a16="http://schemas.microsoft.com/office/drawing/2014/main" id="{867F33C2-41B1-787D-898F-12BBC09E82B9}"/>
                </a:ext>
              </a:extLst>
            </p:cNvPr>
            <p:cNvGrpSpPr/>
            <p:nvPr/>
          </p:nvGrpSpPr>
          <p:grpSpPr>
            <a:xfrm>
              <a:off x="7787549" y="2060379"/>
              <a:ext cx="3967315" cy="2876525"/>
              <a:chOff x="0" y="0"/>
              <a:chExt cx="2814320" cy="2040890"/>
            </a:xfrm>
          </p:grpSpPr>
          <p:pic>
            <p:nvPicPr>
              <p:cNvPr id="9" name="Picture 8">
                <a:extLst>
                  <a:ext uri="{FF2B5EF4-FFF2-40B4-BE49-F238E27FC236}">
                    <a16:creationId xmlns:a16="http://schemas.microsoft.com/office/drawing/2014/main" id="{9CF9E2B1-AB9F-51F1-5300-BF5DDEB55E5C}"/>
                  </a:ext>
                </a:extLst>
              </p:cNvPr>
              <p:cNvPicPr/>
              <p:nvPr/>
            </p:nvPicPr>
            <p:blipFill rotWithShape="1">
              <a:blip r:embed="rId3">
                <a:extLst>
                  <a:ext uri="{28A0092B-C50C-407E-A947-70E740481C1C}">
                    <a14:useLocalDpi xmlns:a14="http://schemas.microsoft.com/office/drawing/2010/main" val="0"/>
                  </a:ext>
                </a:extLst>
              </a:blip>
              <a:srcRect l="1543" t="9503" r="7221"/>
              <a:stretch/>
            </p:blipFill>
            <p:spPr bwMode="auto">
              <a:xfrm>
                <a:off x="0" y="0"/>
                <a:ext cx="2814320" cy="2040890"/>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2264AA4C-8E16-584D-5618-32AAB1638E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0688" y="61912"/>
                <a:ext cx="990600" cy="275590"/>
              </a:xfrm>
              <a:prstGeom prst="rect">
                <a:avLst/>
              </a:prstGeom>
            </p:spPr>
          </p:pic>
        </p:grpSp>
        <p:sp>
          <p:nvSpPr>
            <p:cNvPr id="8" name="TextBox 7">
              <a:extLst>
                <a:ext uri="{FF2B5EF4-FFF2-40B4-BE49-F238E27FC236}">
                  <a16:creationId xmlns:a16="http://schemas.microsoft.com/office/drawing/2014/main" id="{EE2375A4-D0B3-8B9F-E69E-DC2E818BBDBA}"/>
                </a:ext>
              </a:extLst>
            </p:cNvPr>
            <p:cNvSpPr txBox="1"/>
            <p:nvPr/>
          </p:nvSpPr>
          <p:spPr>
            <a:xfrm>
              <a:off x="8161081" y="4936904"/>
              <a:ext cx="3779782" cy="757130"/>
            </a:xfrm>
            <a:prstGeom prst="rect">
              <a:avLst/>
            </a:prstGeom>
            <a:noFill/>
          </p:spPr>
          <p:txBody>
            <a:bodyPr wrap="square" rtlCol="0">
              <a:spAutoFit/>
            </a:bodyPr>
            <a:lstStyle/>
            <a:p>
              <a:r>
                <a:rPr lang="en-US" dirty="0">
                  <a:latin typeface="+mj-lt"/>
                </a:rPr>
                <a:t>AI prediction of release time into containment</a:t>
              </a:r>
            </a:p>
          </p:txBody>
        </p:sp>
      </p:grpSp>
      <p:grpSp>
        <p:nvGrpSpPr>
          <p:cNvPr id="11" name="Group 10">
            <a:extLst>
              <a:ext uri="{FF2B5EF4-FFF2-40B4-BE49-F238E27FC236}">
                <a16:creationId xmlns:a16="http://schemas.microsoft.com/office/drawing/2014/main" id="{6F5EF1AD-6699-8228-2BC4-CFE14B2A6BF4}"/>
              </a:ext>
            </a:extLst>
          </p:cNvPr>
          <p:cNvGrpSpPr/>
          <p:nvPr/>
        </p:nvGrpSpPr>
        <p:grpSpPr>
          <a:xfrm>
            <a:off x="5429011" y="4457687"/>
            <a:ext cx="3772377" cy="2417389"/>
            <a:chOff x="3932142" y="2597030"/>
            <a:chExt cx="3772377" cy="2417389"/>
          </a:xfrm>
        </p:grpSpPr>
        <p:pic>
          <p:nvPicPr>
            <p:cNvPr id="12" name="Picture 11">
              <a:extLst>
                <a:ext uri="{FF2B5EF4-FFF2-40B4-BE49-F238E27FC236}">
                  <a16:creationId xmlns:a16="http://schemas.microsoft.com/office/drawing/2014/main" id="{9C14F92A-5A8D-23B5-BE30-0968A4917D14}"/>
                </a:ext>
              </a:extLst>
            </p:cNvPr>
            <p:cNvPicPr>
              <a:picLocks noChangeAspect="1"/>
            </p:cNvPicPr>
            <p:nvPr/>
          </p:nvPicPr>
          <p:blipFill rotWithShape="1">
            <a:blip r:embed="rId5"/>
            <a:srcRect b="11076"/>
            <a:stretch/>
          </p:blipFill>
          <p:spPr>
            <a:xfrm>
              <a:off x="3932142" y="2597030"/>
              <a:ext cx="3772377" cy="1605598"/>
            </a:xfrm>
            <a:prstGeom prst="rect">
              <a:avLst/>
            </a:prstGeom>
          </p:spPr>
        </p:pic>
        <p:sp>
          <p:nvSpPr>
            <p:cNvPr id="13" name="TextBox 12">
              <a:extLst>
                <a:ext uri="{FF2B5EF4-FFF2-40B4-BE49-F238E27FC236}">
                  <a16:creationId xmlns:a16="http://schemas.microsoft.com/office/drawing/2014/main" id="{F449E36C-E193-F5E6-9FC2-9D16036ABE25}"/>
                </a:ext>
              </a:extLst>
            </p:cNvPr>
            <p:cNvSpPr txBox="1"/>
            <p:nvPr/>
          </p:nvSpPr>
          <p:spPr>
            <a:xfrm>
              <a:off x="4264362" y="4257289"/>
              <a:ext cx="3205909" cy="757130"/>
            </a:xfrm>
            <a:prstGeom prst="rect">
              <a:avLst/>
            </a:prstGeom>
            <a:noFill/>
          </p:spPr>
          <p:txBody>
            <a:bodyPr wrap="square" rtlCol="0">
              <a:spAutoFit/>
            </a:bodyPr>
            <a:lstStyle/>
            <a:p>
              <a:r>
                <a:rPr lang="en-US" dirty="0">
                  <a:latin typeface="+mj-lt"/>
                </a:rPr>
                <a:t>Long short-term memory (LSTM) network</a:t>
              </a:r>
            </a:p>
          </p:txBody>
        </p:sp>
      </p:grpSp>
      <p:sp>
        <p:nvSpPr>
          <p:cNvPr id="14" name="TextBox 13">
            <a:extLst>
              <a:ext uri="{FF2B5EF4-FFF2-40B4-BE49-F238E27FC236}">
                <a16:creationId xmlns:a16="http://schemas.microsoft.com/office/drawing/2014/main" id="{8D3D6EBF-DCA6-D18F-BBD2-3486DA0E451A}"/>
              </a:ext>
            </a:extLst>
          </p:cNvPr>
          <p:cNvSpPr txBox="1"/>
          <p:nvPr/>
        </p:nvSpPr>
        <p:spPr>
          <a:xfrm>
            <a:off x="1409700" y="7495401"/>
            <a:ext cx="7315200" cy="553998"/>
          </a:xfrm>
          <a:prstGeom prst="rect">
            <a:avLst/>
          </a:prstGeom>
          <a:noFill/>
        </p:spPr>
        <p:txBody>
          <a:bodyPr wrap="square">
            <a:spAutoFit/>
          </a:bodyPr>
          <a:lstStyle/>
          <a:p>
            <a:pPr algn="l"/>
            <a:r>
              <a:rPr lang="en-US" sz="1000" b="0" i="0" dirty="0">
                <a:solidFill>
                  <a:srgbClr val="616265"/>
                </a:solidFill>
                <a:effectLst/>
              </a:rPr>
              <a:t>Zachery Dahm, Sarah </a:t>
            </a:r>
            <a:r>
              <a:rPr lang="en-US" sz="1000" b="0" i="0" dirty="0">
                <a:effectLst/>
              </a:rPr>
              <a:t>McCauley Kannapell, William Kelly. </a:t>
            </a:r>
            <a:r>
              <a:rPr lang="en-US" sz="1000" b="0" i="1" dirty="0">
                <a:effectLst/>
              </a:rPr>
              <a:t>Design of a Machine Learning Tool for Predictive Emergency Response</a:t>
            </a:r>
            <a:r>
              <a:rPr lang="en-US" sz="1000" b="0" i="0" dirty="0">
                <a:effectLst/>
              </a:rPr>
              <a:t>, ANS, </a:t>
            </a:r>
            <a:r>
              <a:rPr lang="en-US" sz="1000" b="0" dirty="0">
                <a:effectLst/>
              </a:rPr>
              <a:t>Transactions </a:t>
            </a:r>
            <a:r>
              <a:rPr lang="en-US" sz="1000" b="0" i="0" dirty="0">
                <a:effectLst/>
              </a:rPr>
              <a:t>of the ANS Winter Meeting 2022, Nov 13-17, 2022.</a:t>
            </a:r>
            <a:r>
              <a:rPr lang="en-US" sz="1000" b="0" i="0" u="none" strike="noStrike" baseline="0" dirty="0">
                <a:solidFill>
                  <a:srgbClr val="000000"/>
                </a:solidFill>
              </a:rPr>
              <a:t> </a:t>
            </a:r>
            <a:r>
              <a:rPr lang="en-US" sz="1000" b="0" i="0" u="none" strike="noStrike" baseline="0" dirty="0">
                <a:solidFill>
                  <a:srgbClr val="616265"/>
                </a:solidFill>
              </a:rPr>
              <a:t>doi.org/10.13182/T127-39694</a:t>
            </a:r>
          </a:p>
          <a:p>
            <a:pPr algn="l" fontAlgn="base"/>
            <a:endParaRPr lang="en-US" sz="1000" b="0" i="0" dirty="0">
              <a:effectLst/>
            </a:endParaRPr>
          </a:p>
        </p:txBody>
      </p:sp>
    </p:spTree>
    <p:extLst>
      <p:ext uri="{BB962C8B-B14F-4D97-AF65-F5344CB8AC3E}">
        <p14:creationId xmlns:p14="http://schemas.microsoft.com/office/powerpoint/2010/main" val="58788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2B0726-8267-75C9-CFD0-46A6111DB278}"/>
              </a:ext>
            </a:extLst>
          </p:cNvPr>
          <p:cNvSpPr>
            <a:spLocks noGrp="1"/>
          </p:cNvSpPr>
          <p:nvPr>
            <p:ph type="sldNum" sz="quarter" idx="12"/>
          </p:nvPr>
        </p:nvSpPr>
        <p:spPr/>
        <p:txBody>
          <a:bodyPr/>
          <a:lstStyle/>
          <a:p>
            <a:fld id="{FE7A4BB3-E848-5A44-82DF-322201952CD8}" type="slidenum">
              <a:rPr lang="en-US" smtClean="0"/>
              <a:pPr/>
              <a:t>15</a:t>
            </a:fld>
            <a:endParaRPr lang="en-US" dirty="0"/>
          </a:p>
        </p:txBody>
      </p:sp>
      <p:sp>
        <p:nvSpPr>
          <p:cNvPr id="3" name="Title 2">
            <a:extLst>
              <a:ext uri="{FF2B5EF4-FFF2-40B4-BE49-F238E27FC236}">
                <a16:creationId xmlns:a16="http://schemas.microsoft.com/office/drawing/2014/main" id="{11868466-C505-3EDC-50ED-B414AE5724FA}"/>
              </a:ext>
            </a:extLst>
          </p:cNvPr>
          <p:cNvSpPr>
            <a:spLocks noGrp="1"/>
          </p:cNvSpPr>
          <p:nvPr>
            <p:ph type="title"/>
          </p:nvPr>
        </p:nvSpPr>
        <p:spPr>
          <a:xfrm>
            <a:off x="1409700" y="472966"/>
            <a:ext cx="8670733" cy="874673"/>
          </a:xfrm>
        </p:spPr>
        <p:txBody>
          <a:bodyPr/>
          <a:lstStyle/>
          <a:p>
            <a:r>
              <a:rPr lang="en-US" dirty="0"/>
              <a:t>AI enables response technology</a:t>
            </a:r>
          </a:p>
        </p:txBody>
      </p:sp>
      <p:cxnSp>
        <p:nvCxnSpPr>
          <p:cNvPr id="5" name="Straight Connector 4">
            <a:extLst>
              <a:ext uri="{FF2B5EF4-FFF2-40B4-BE49-F238E27FC236}">
                <a16:creationId xmlns:a16="http://schemas.microsoft.com/office/drawing/2014/main" id="{4EC4548A-F1BD-4327-A443-D886E3895A16}"/>
              </a:ext>
            </a:extLst>
          </p:cNvPr>
          <p:cNvCxnSpPr/>
          <p:nvPr/>
        </p:nvCxnSpPr>
        <p:spPr>
          <a:xfrm>
            <a:off x="4902408" y="3013032"/>
            <a:ext cx="0" cy="4660039"/>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72A0C8AE-30CC-9F8E-3DA4-5872A3E135D9}"/>
              </a:ext>
            </a:extLst>
          </p:cNvPr>
          <p:cNvCxnSpPr/>
          <p:nvPr/>
        </p:nvCxnSpPr>
        <p:spPr>
          <a:xfrm>
            <a:off x="8671665" y="3054033"/>
            <a:ext cx="0" cy="4660039"/>
          </a:xfrm>
          <a:prstGeom prst="line">
            <a:avLst/>
          </a:prstGeom>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652C7467-C875-1A61-E5BB-8D97A4861D5C}"/>
              </a:ext>
            </a:extLst>
          </p:cNvPr>
          <p:cNvGrpSpPr/>
          <p:nvPr/>
        </p:nvGrpSpPr>
        <p:grpSpPr>
          <a:xfrm>
            <a:off x="5141294" y="3043879"/>
            <a:ext cx="3384339" cy="4533894"/>
            <a:chOff x="3238946" y="1360296"/>
            <a:chExt cx="3384339" cy="4533894"/>
          </a:xfrm>
        </p:grpSpPr>
        <p:pic>
          <p:nvPicPr>
            <p:cNvPr id="8" name="Picture 7">
              <a:extLst>
                <a:ext uri="{FF2B5EF4-FFF2-40B4-BE49-F238E27FC236}">
                  <a16:creationId xmlns:a16="http://schemas.microsoft.com/office/drawing/2014/main" id="{B42E3439-5C61-4C3A-E198-D1763202FAD8}"/>
                </a:ext>
              </a:extLst>
            </p:cNvPr>
            <p:cNvPicPr>
              <a:picLocks noChangeAspect="1"/>
            </p:cNvPicPr>
            <p:nvPr/>
          </p:nvPicPr>
          <p:blipFill>
            <a:blip r:embed="rId2"/>
            <a:stretch>
              <a:fillRect/>
            </a:stretch>
          </p:blipFill>
          <p:spPr>
            <a:xfrm>
              <a:off x="3238946" y="2135580"/>
              <a:ext cx="2931666" cy="2207798"/>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A3189D81-433B-C937-35AF-100D473490A0}"/>
                </a:ext>
              </a:extLst>
            </p:cNvPr>
            <p:cNvPicPr>
              <a:picLocks noChangeAspect="1"/>
            </p:cNvPicPr>
            <p:nvPr/>
          </p:nvPicPr>
          <p:blipFill>
            <a:blip r:embed="rId3"/>
            <a:stretch>
              <a:fillRect/>
            </a:stretch>
          </p:blipFill>
          <p:spPr>
            <a:xfrm>
              <a:off x="4100174" y="3798535"/>
              <a:ext cx="2523111" cy="2095655"/>
            </a:xfrm>
            <a:prstGeom prst="rect">
              <a:avLst/>
            </a:prstGeom>
          </p:spPr>
        </p:pic>
        <p:sp>
          <p:nvSpPr>
            <p:cNvPr id="10" name="TextBox 9">
              <a:extLst>
                <a:ext uri="{FF2B5EF4-FFF2-40B4-BE49-F238E27FC236}">
                  <a16:creationId xmlns:a16="http://schemas.microsoft.com/office/drawing/2014/main" id="{0AC8A861-2AC1-FCB9-1EA0-295C89637E2D}"/>
                </a:ext>
              </a:extLst>
            </p:cNvPr>
            <p:cNvSpPr txBox="1"/>
            <p:nvPr/>
          </p:nvSpPr>
          <p:spPr>
            <a:xfrm>
              <a:off x="3767972" y="1360296"/>
              <a:ext cx="2161361" cy="646331"/>
            </a:xfrm>
            <a:prstGeom prst="rect">
              <a:avLst/>
            </a:prstGeom>
            <a:noFill/>
          </p:spPr>
          <p:txBody>
            <a:bodyPr wrap="none" rtlCol="0">
              <a:spAutoFit/>
            </a:bodyPr>
            <a:lstStyle/>
            <a:p>
              <a:pPr algn="ctr"/>
              <a:r>
                <a:rPr lang="en-US" sz="1600" dirty="0">
                  <a:latin typeface="+mj-lt"/>
                </a:rPr>
                <a:t>Response Technical Tool</a:t>
              </a:r>
            </a:p>
            <a:p>
              <a:pPr algn="ctr"/>
              <a:r>
                <a:rPr lang="en-US" sz="2000" dirty="0">
                  <a:latin typeface="+mj-lt"/>
                </a:rPr>
                <a:t>(RTT)</a:t>
              </a:r>
            </a:p>
          </p:txBody>
        </p:sp>
      </p:grpSp>
      <p:grpSp>
        <p:nvGrpSpPr>
          <p:cNvPr id="11" name="Group 10">
            <a:extLst>
              <a:ext uri="{FF2B5EF4-FFF2-40B4-BE49-F238E27FC236}">
                <a16:creationId xmlns:a16="http://schemas.microsoft.com/office/drawing/2014/main" id="{BDD53531-342F-2FC6-82D1-197EB999524B}"/>
              </a:ext>
            </a:extLst>
          </p:cNvPr>
          <p:cNvGrpSpPr/>
          <p:nvPr/>
        </p:nvGrpSpPr>
        <p:grpSpPr>
          <a:xfrm>
            <a:off x="2286541" y="3055792"/>
            <a:ext cx="2492477" cy="3814448"/>
            <a:chOff x="384193" y="1372209"/>
            <a:chExt cx="2492477" cy="3814448"/>
          </a:xfrm>
        </p:grpSpPr>
        <p:pic>
          <p:nvPicPr>
            <p:cNvPr id="12" name="Picture 11">
              <a:extLst>
                <a:ext uri="{FF2B5EF4-FFF2-40B4-BE49-F238E27FC236}">
                  <a16:creationId xmlns:a16="http://schemas.microsoft.com/office/drawing/2014/main" id="{9180C374-B130-67CF-8463-8737A2B4B170}"/>
                </a:ext>
              </a:extLst>
            </p:cNvPr>
            <p:cNvPicPr>
              <a:picLocks noChangeAspect="1"/>
            </p:cNvPicPr>
            <p:nvPr/>
          </p:nvPicPr>
          <p:blipFill>
            <a:blip r:embed="rId4"/>
            <a:stretch>
              <a:fillRect/>
            </a:stretch>
          </p:blipFill>
          <p:spPr>
            <a:xfrm>
              <a:off x="542094" y="2294095"/>
              <a:ext cx="2211187" cy="2892562"/>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8EFB1A6B-6E21-2671-9307-7EF1E73C443F}"/>
                </a:ext>
              </a:extLst>
            </p:cNvPr>
            <p:cNvSpPr txBox="1"/>
            <p:nvPr/>
          </p:nvSpPr>
          <p:spPr>
            <a:xfrm>
              <a:off x="384193" y="1372209"/>
              <a:ext cx="2492477" cy="646331"/>
            </a:xfrm>
            <a:prstGeom prst="rect">
              <a:avLst/>
            </a:prstGeom>
            <a:noFill/>
          </p:spPr>
          <p:txBody>
            <a:bodyPr wrap="none" rtlCol="0">
              <a:spAutoFit/>
            </a:bodyPr>
            <a:lstStyle/>
            <a:p>
              <a:pPr algn="ctr"/>
              <a:r>
                <a:rPr lang="en-US" sz="1600" dirty="0">
                  <a:latin typeface="+mj-lt"/>
                </a:rPr>
                <a:t>Response Technical Manual </a:t>
              </a:r>
            </a:p>
            <a:p>
              <a:pPr algn="ctr"/>
              <a:r>
                <a:rPr lang="en-US" sz="2000" dirty="0">
                  <a:latin typeface="+mj-lt"/>
                </a:rPr>
                <a:t>(RTM)</a:t>
              </a:r>
            </a:p>
          </p:txBody>
        </p:sp>
      </p:grpSp>
      <p:grpSp>
        <p:nvGrpSpPr>
          <p:cNvPr id="14" name="Group 13">
            <a:extLst>
              <a:ext uri="{FF2B5EF4-FFF2-40B4-BE49-F238E27FC236}">
                <a16:creationId xmlns:a16="http://schemas.microsoft.com/office/drawing/2014/main" id="{62C0C909-5885-F0F3-C769-0F8454C006A2}"/>
              </a:ext>
            </a:extLst>
          </p:cNvPr>
          <p:cNvGrpSpPr/>
          <p:nvPr/>
        </p:nvGrpSpPr>
        <p:grpSpPr>
          <a:xfrm>
            <a:off x="8873014" y="3012418"/>
            <a:ext cx="4636327" cy="4694548"/>
            <a:chOff x="6970666" y="1328835"/>
            <a:chExt cx="4636327" cy="4694548"/>
          </a:xfrm>
        </p:grpSpPr>
        <p:grpSp>
          <p:nvGrpSpPr>
            <p:cNvPr id="15" name="Group 14">
              <a:extLst>
                <a:ext uri="{FF2B5EF4-FFF2-40B4-BE49-F238E27FC236}">
                  <a16:creationId xmlns:a16="http://schemas.microsoft.com/office/drawing/2014/main" id="{A0358231-7869-C630-F023-FFC88F09EDF1}"/>
                </a:ext>
              </a:extLst>
            </p:cNvPr>
            <p:cNvGrpSpPr/>
            <p:nvPr/>
          </p:nvGrpSpPr>
          <p:grpSpPr>
            <a:xfrm>
              <a:off x="7207927" y="3889625"/>
              <a:ext cx="4399066" cy="2133758"/>
              <a:chOff x="6800601" y="3428999"/>
              <a:chExt cx="4931083" cy="2391812"/>
            </a:xfrm>
          </p:grpSpPr>
          <p:pic>
            <p:nvPicPr>
              <p:cNvPr id="22" name="Picture 21" descr="Chart&#10;&#10;Description automatically generated">
                <a:extLst>
                  <a:ext uri="{FF2B5EF4-FFF2-40B4-BE49-F238E27FC236}">
                    <a16:creationId xmlns:a16="http://schemas.microsoft.com/office/drawing/2014/main" id="{CCD52B97-3863-0C6E-657F-BE67A04CE305}"/>
                  </a:ext>
                </a:extLst>
              </p:cNvPr>
              <p:cNvPicPr>
                <a:picLocks noChangeAspect="1"/>
              </p:cNvPicPr>
              <p:nvPr/>
            </p:nvPicPr>
            <p:blipFill>
              <a:blip r:embed="rId5"/>
              <a:stretch>
                <a:fillRect/>
              </a:stretch>
            </p:blipFill>
            <p:spPr>
              <a:xfrm>
                <a:off x="6800601" y="3428999"/>
                <a:ext cx="4931083" cy="2391812"/>
              </a:xfrm>
              <a:prstGeom prst="rect">
                <a:avLst/>
              </a:prstGeom>
            </p:spPr>
          </p:pic>
          <p:sp>
            <p:nvSpPr>
              <p:cNvPr id="23" name="Rectangle 22">
                <a:extLst>
                  <a:ext uri="{FF2B5EF4-FFF2-40B4-BE49-F238E27FC236}">
                    <a16:creationId xmlns:a16="http://schemas.microsoft.com/office/drawing/2014/main" id="{C0BE0251-1490-CDED-4A3B-CFE532F918FD}"/>
                  </a:ext>
                </a:extLst>
              </p:cNvPr>
              <p:cNvSpPr/>
              <p:nvPr/>
            </p:nvSpPr>
            <p:spPr>
              <a:xfrm>
                <a:off x="7597779" y="3531370"/>
                <a:ext cx="755458" cy="132387"/>
              </a:xfrm>
              <a:prstGeom prst="rect">
                <a:avLst/>
              </a:prstGeom>
              <a:solidFill>
                <a:srgbClr val="F0F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noFill/>
                </a:endParaRPr>
              </a:p>
            </p:txBody>
          </p:sp>
        </p:grpSp>
        <p:grpSp>
          <p:nvGrpSpPr>
            <p:cNvPr id="16" name="Group 15">
              <a:extLst>
                <a:ext uri="{FF2B5EF4-FFF2-40B4-BE49-F238E27FC236}">
                  <a16:creationId xmlns:a16="http://schemas.microsoft.com/office/drawing/2014/main" id="{BDA2E20F-D0C5-683C-3216-DC33DD2A3B3E}"/>
                </a:ext>
              </a:extLst>
            </p:cNvPr>
            <p:cNvGrpSpPr/>
            <p:nvPr/>
          </p:nvGrpSpPr>
          <p:grpSpPr>
            <a:xfrm>
              <a:off x="6970666" y="1328835"/>
              <a:ext cx="4493853" cy="2469700"/>
              <a:chOff x="6970666" y="1328835"/>
              <a:chExt cx="4493853" cy="2469700"/>
            </a:xfrm>
          </p:grpSpPr>
          <p:grpSp>
            <p:nvGrpSpPr>
              <p:cNvPr id="17" name="Group 16">
                <a:extLst>
                  <a:ext uri="{FF2B5EF4-FFF2-40B4-BE49-F238E27FC236}">
                    <a16:creationId xmlns:a16="http://schemas.microsoft.com/office/drawing/2014/main" id="{7A4FDDA3-1BF3-9DA4-AB9A-B110A1FB16A2}"/>
                  </a:ext>
                </a:extLst>
              </p:cNvPr>
              <p:cNvGrpSpPr/>
              <p:nvPr/>
            </p:nvGrpSpPr>
            <p:grpSpPr>
              <a:xfrm>
                <a:off x="6970666" y="2038935"/>
                <a:ext cx="4493853" cy="1759600"/>
                <a:chOff x="6970666" y="2038935"/>
                <a:chExt cx="4493853" cy="1759600"/>
              </a:xfrm>
            </p:grpSpPr>
            <p:pic>
              <p:nvPicPr>
                <p:cNvPr id="19" name="Picture 18" descr="Shape, polygon&#10;&#10;Description automatically generated">
                  <a:extLst>
                    <a:ext uri="{FF2B5EF4-FFF2-40B4-BE49-F238E27FC236}">
                      <a16:creationId xmlns:a16="http://schemas.microsoft.com/office/drawing/2014/main" id="{AB0A975F-0DF5-8C5B-90D7-A139D87A109B}"/>
                    </a:ext>
                  </a:extLst>
                </p:cNvPr>
                <p:cNvPicPr>
                  <a:picLocks noChangeAspect="1"/>
                </p:cNvPicPr>
                <p:nvPr/>
              </p:nvPicPr>
              <p:blipFill>
                <a:blip r:embed="rId6"/>
                <a:stretch>
                  <a:fillRect/>
                </a:stretch>
              </p:blipFill>
              <p:spPr>
                <a:xfrm>
                  <a:off x="9236090" y="2038935"/>
                  <a:ext cx="2228429" cy="1759600"/>
                </a:xfrm>
                <a:prstGeom prst="rect">
                  <a:avLst/>
                </a:prstGeom>
              </p:spPr>
            </p:pic>
            <p:sp>
              <p:nvSpPr>
                <p:cNvPr id="20" name="TextBox 19">
                  <a:extLst>
                    <a:ext uri="{FF2B5EF4-FFF2-40B4-BE49-F238E27FC236}">
                      <a16:creationId xmlns:a16="http://schemas.microsoft.com/office/drawing/2014/main" id="{68C47DAB-4955-9B1A-6885-09872FE7DFAA}"/>
                    </a:ext>
                  </a:extLst>
                </p:cNvPr>
                <p:cNvSpPr txBox="1"/>
                <p:nvPr/>
              </p:nvSpPr>
              <p:spPr>
                <a:xfrm>
                  <a:off x="6970666" y="2597494"/>
                  <a:ext cx="1633973" cy="400110"/>
                </a:xfrm>
                <a:prstGeom prst="rect">
                  <a:avLst/>
                </a:prstGeom>
                <a:noFill/>
              </p:spPr>
              <p:txBody>
                <a:bodyPr wrap="none" rtlCol="0">
                  <a:spAutoFit/>
                </a:bodyPr>
                <a:lstStyle/>
                <a:p>
                  <a:r>
                    <a:rPr lang="en-US" sz="2000" dirty="0">
                      <a:latin typeface="+mj-lt"/>
                    </a:rPr>
                    <a:t>RTM Models</a:t>
                  </a:r>
                </a:p>
              </p:txBody>
            </p:sp>
            <p:sp>
              <p:nvSpPr>
                <p:cNvPr id="21" name="Arrow: Right 20">
                  <a:extLst>
                    <a:ext uri="{FF2B5EF4-FFF2-40B4-BE49-F238E27FC236}">
                      <a16:creationId xmlns:a16="http://schemas.microsoft.com/office/drawing/2014/main" id="{459F788E-2E83-9C32-0093-E7F11F550A2D}"/>
                    </a:ext>
                  </a:extLst>
                </p:cNvPr>
                <p:cNvSpPr/>
                <p:nvPr/>
              </p:nvSpPr>
              <p:spPr>
                <a:xfrm>
                  <a:off x="8731676" y="2771241"/>
                  <a:ext cx="419952" cy="11417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46B4F154-64F2-659A-4D86-FBFE4B739AE8}"/>
                  </a:ext>
                </a:extLst>
              </p:cNvPr>
              <p:cNvSpPr txBox="1"/>
              <p:nvPr/>
            </p:nvSpPr>
            <p:spPr>
              <a:xfrm>
                <a:off x="7207927" y="1328835"/>
                <a:ext cx="4054458" cy="646331"/>
              </a:xfrm>
              <a:prstGeom prst="rect">
                <a:avLst/>
              </a:prstGeom>
              <a:noFill/>
            </p:spPr>
            <p:txBody>
              <a:bodyPr wrap="square" rtlCol="0">
                <a:spAutoFit/>
              </a:bodyPr>
              <a:lstStyle/>
              <a:p>
                <a:pPr algn="ctr"/>
                <a:r>
                  <a:rPr lang="en-US" sz="1600" dirty="0">
                    <a:latin typeface="+mj-lt"/>
                  </a:rPr>
                  <a:t>Response Digital Twin using Fuzzy Logic</a:t>
                </a:r>
              </a:p>
              <a:p>
                <a:pPr algn="ctr"/>
                <a:r>
                  <a:rPr lang="en-US" sz="2000" dirty="0">
                    <a:latin typeface="+mj-lt"/>
                  </a:rPr>
                  <a:t>(RDT)</a:t>
                </a:r>
              </a:p>
            </p:txBody>
          </p:sp>
        </p:grpSp>
      </p:grpSp>
      <p:sp>
        <p:nvSpPr>
          <p:cNvPr id="25" name="Content Placeholder 24">
            <a:extLst>
              <a:ext uri="{FF2B5EF4-FFF2-40B4-BE49-F238E27FC236}">
                <a16:creationId xmlns:a16="http://schemas.microsoft.com/office/drawing/2014/main" id="{FE05E4F4-736F-7EE2-FCB0-FCD22DDBB252}"/>
              </a:ext>
            </a:extLst>
          </p:cNvPr>
          <p:cNvSpPr>
            <a:spLocks noGrp="1"/>
          </p:cNvSpPr>
          <p:nvPr>
            <p:ph sz="quarter" idx="20"/>
          </p:nvPr>
        </p:nvSpPr>
        <p:spPr>
          <a:xfrm>
            <a:off x="1371600" y="1976811"/>
            <a:ext cx="12801600" cy="5486401"/>
          </a:xfrm>
        </p:spPr>
        <p:txBody>
          <a:bodyPr/>
          <a:lstStyle/>
          <a:p>
            <a:r>
              <a:rPr lang="en-US" dirty="0"/>
              <a:t>NRC led a Purdue student team to explore </a:t>
            </a:r>
            <a:r>
              <a:rPr lang="en-US" i="1" dirty="0"/>
              <a:t>Design and Application of Digital Twins to Emergency Response</a:t>
            </a:r>
          </a:p>
          <a:p>
            <a:pPr marL="0" indent="0">
              <a:buNone/>
            </a:pPr>
            <a:endParaRPr lang="en-US" dirty="0"/>
          </a:p>
        </p:txBody>
      </p:sp>
    </p:spTree>
    <p:extLst>
      <p:ext uri="{BB962C8B-B14F-4D97-AF65-F5344CB8AC3E}">
        <p14:creationId xmlns:p14="http://schemas.microsoft.com/office/powerpoint/2010/main" val="70826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F71B23-65AC-FC8A-25C5-15F1BA2A6595}"/>
              </a:ext>
            </a:extLst>
          </p:cNvPr>
          <p:cNvSpPr>
            <a:spLocks noGrp="1"/>
          </p:cNvSpPr>
          <p:nvPr>
            <p:ph type="sldNum" sz="quarter" idx="12"/>
          </p:nvPr>
        </p:nvSpPr>
        <p:spPr/>
        <p:txBody>
          <a:bodyPr/>
          <a:lstStyle/>
          <a:p>
            <a:fld id="{FE7A4BB3-E848-5A44-82DF-322201952CD8}" type="slidenum">
              <a:rPr lang="en-US" smtClean="0"/>
              <a:pPr/>
              <a:t>16</a:t>
            </a:fld>
            <a:endParaRPr lang="en-US" dirty="0"/>
          </a:p>
        </p:txBody>
      </p:sp>
      <p:pic>
        <p:nvPicPr>
          <p:cNvPr id="4" name="Picture 3">
            <a:extLst>
              <a:ext uri="{FF2B5EF4-FFF2-40B4-BE49-F238E27FC236}">
                <a16:creationId xmlns:a16="http://schemas.microsoft.com/office/drawing/2014/main" id="{139CFF14-9C79-8DD6-71A5-9FBF1AAE5687}"/>
              </a:ext>
            </a:extLst>
          </p:cNvPr>
          <p:cNvPicPr>
            <a:picLocks noChangeAspect="1"/>
          </p:cNvPicPr>
          <p:nvPr/>
        </p:nvPicPr>
        <p:blipFill>
          <a:blip r:embed="rId2"/>
          <a:stretch>
            <a:fillRect/>
          </a:stretch>
        </p:blipFill>
        <p:spPr>
          <a:xfrm>
            <a:off x="1244906" y="5145589"/>
            <a:ext cx="4362680" cy="2227450"/>
          </a:xfrm>
          <a:prstGeom prst="rect">
            <a:avLst/>
          </a:prstGeom>
        </p:spPr>
      </p:pic>
      <p:sp>
        <p:nvSpPr>
          <p:cNvPr id="6" name="TextBox 5">
            <a:extLst>
              <a:ext uri="{FF2B5EF4-FFF2-40B4-BE49-F238E27FC236}">
                <a16:creationId xmlns:a16="http://schemas.microsoft.com/office/drawing/2014/main" id="{24B9CB8F-43EE-7D07-BBBC-68DA379EBEBE}"/>
              </a:ext>
            </a:extLst>
          </p:cNvPr>
          <p:cNvSpPr txBox="1"/>
          <p:nvPr/>
        </p:nvSpPr>
        <p:spPr>
          <a:xfrm>
            <a:off x="1355075" y="1865090"/>
            <a:ext cx="4880472" cy="1323439"/>
          </a:xfrm>
          <a:prstGeom prst="rect">
            <a:avLst/>
          </a:prstGeom>
          <a:noFill/>
        </p:spPr>
        <p:txBody>
          <a:bodyPr wrap="square">
            <a:spAutoFit/>
          </a:bodyPr>
          <a:lstStyle/>
          <a:p>
            <a:r>
              <a:rPr lang="en-US" sz="4000" b="1" dirty="0">
                <a:solidFill>
                  <a:schemeClr val="bg1"/>
                </a:solidFill>
              </a:rPr>
              <a:t>RAMP and MACCS   advance EP/IR</a:t>
            </a:r>
          </a:p>
        </p:txBody>
      </p:sp>
    </p:spTree>
    <p:extLst>
      <p:ext uri="{BB962C8B-B14F-4D97-AF65-F5344CB8AC3E}">
        <p14:creationId xmlns:p14="http://schemas.microsoft.com/office/powerpoint/2010/main" val="149940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diagram of a person's body&#10;&#10;Description automatically generated">
            <a:extLst>
              <a:ext uri="{FF2B5EF4-FFF2-40B4-BE49-F238E27FC236}">
                <a16:creationId xmlns:a16="http://schemas.microsoft.com/office/drawing/2014/main" id="{0565909C-1E6B-E8F1-1BB9-8B07D6BE86D4}"/>
              </a:ext>
            </a:extLst>
          </p:cNvPr>
          <p:cNvPicPr>
            <a:picLocks noGrp="1" noChangeAspect="1"/>
          </p:cNvPicPr>
          <p:nvPr>
            <p:ph type="pic" sz="quarter" idx="10"/>
          </p:nvPr>
        </p:nvPicPr>
        <p:blipFill rotWithShape="1">
          <a:blip r:embed="rId2"/>
          <a:srcRect l="5939" t="22786" r="-5939" b="22786"/>
          <a:stretch/>
        </p:blipFill>
        <p:spPr>
          <a:xfrm>
            <a:off x="6629901" y="457200"/>
            <a:ext cx="7697788" cy="3429000"/>
          </a:xfrm>
        </p:spPr>
      </p:pic>
      <p:pic>
        <p:nvPicPr>
          <p:cNvPr id="18" name="Picture Placeholder 17" descr="A large machine with orange lights&#10;&#10;Description automatically generated">
            <a:extLst>
              <a:ext uri="{FF2B5EF4-FFF2-40B4-BE49-F238E27FC236}">
                <a16:creationId xmlns:a16="http://schemas.microsoft.com/office/drawing/2014/main" id="{B0EE79A5-9E2B-4CBF-5955-57530683803F}"/>
              </a:ext>
            </a:extLst>
          </p:cNvPr>
          <p:cNvPicPr>
            <a:picLocks noGrp="1" noChangeAspect="1"/>
          </p:cNvPicPr>
          <p:nvPr>
            <p:ph type="pic" sz="quarter" idx="12"/>
          </p:nvPr>
        </p:nvPicPr>
        <p:blipFill>
          <a:blip r:embed="rId3"/>
          <a:srcRect l="4525" r="4525"/>
          <a:stretch>
            <a:fillRect/>
          </a:stretch>
        </p:blipFill>
        <p:spPr>
          <a:xfrm>
            <a:off x="6629901" y="4343400"/>
            <a:ext cx="7697788" cy="3429000"/>
          </a:xfrm>
        </p:spPr>
      </p:pic>
      <p:sp>
        <p:nvSpPr>
          <p:cNvPr id="6" name="Text Placeholder 5">
            <a:extLst>
              <a:ext uri="{FF2B5EF4-FFF2-40B4-BE49-F238E27FC236}">
                <a16:creationId xmlns:a16="http://schemas.microsoft.com/office/drawing/2014/main" id="{6DB301EF-D80A-727C-51E3-65BAB91ACCDE}"/>
              </a:ext>
            </a:extLst>
          </p:cNvPr>
          <p:cNvSpPr>
            <a:spLocks noGrp="1"/>
          </p:cNvSpPr>
          <p:nvPr>
            <p:ph type="body" sz="quarter" idx="14"/>
          </p:nvPr>
        </p:nvSpPr>
        <p:spPr>
          <a:xfrm>
            <a:off x="6630162" y="2971800"/>
            <a:ext cx="7698168" cy="914400"/>
          </a:xfrm>
        </p:spPr>
        <p:txBody>
          <a:bodyPr/>
          <a:lstStyle/>
          <a:p>
            <a:r>
              <a:rPr lang="en-US" dirty="0"/>
              <a:t>MACCS and RAMP can be used to inform potassium iodide (KI) use</a:t>
            </a:r>
          </a:p>
        </p:txBody>
      </p:sp>
      <p:sp>
        <p:nvSpPr>
          <p:cNvPr id="7" name="Text Placeholder 6">
            <a:extLst>
              <a:ext uri="{FF2B5EF4-FFF2-40B4-BE49-F238E27FC236}">
                <a16:creationId xmlns:a16="http://schemas.microsoft.com/office/drawing/2014/main" id="{0B248AF9-FB9C-8C5B-AEDF-53E83C5A9636}"/>
              </a:ext>
            </a:extLst>
          </p:cNvPr>
          <p:cNvSpPr>
            <a:spLocks noGrp="1"/>
          </p:cNvSpPr>
          <p:nvPr>
            <p:ph type="body" sz="quarter" idx="15"/>
          </p:nvPr>
        </p:nvSpPr>
        <p:spPr>
          <a:xfrm>
            <a:off x="6630162" y="6858000"/>
            <a:ext cx="7698168" cy="914400"/>
          </a:xfrm>
        </p:spPr>
        <p:txBody>
          <a:bodyPr/>
          <a:lstStyle/>
          <a:p>
            <a:r>
              <a:rPr lang="en-US" dirty="0"/>
              <a:t>EP/IR for advanced nuclear technologies is an opportunity</a:t>
            </a:r>
          </a:p>
        </p:txBody>
      </p:sp>
      <p:sp>
        <p:nvSpPr>
          <p:cNvPr id="10" name="Slide Number Placeholder 9">
            <a:extLst>
              <a:ext uri="{FF2B5EF4-FFF2-40B4-BE49-F238E27FC236}">
                <a16:creationId xmlns:a16="http://schemas.microsoft.com/office/drawing/2014/main" id="{5BD9F81F-53A4-C4F0-D0AF-9FC530BE61BC}"/>
              </a:ext>
            </a:extLst>
          </p:cNvPr>
          <p:cNvSpPr>
            <a:spLocks noGrp="1"/>
          </p:cNvSpPr>
          <p:nvPr>
            <p:ph type="sldNum" sz="quarter" idx="18"/>
          </p:nvPr>
        </p:nvSpPr>
        <p:spPr>
          <a:xfrm>
            <a:off x="14042422" y="7772400"/>
            <a:ext cx="453223" cy="457200"/>
          </a:xfrm>
        </p:spPr>
        <p:txBody>
          <a:bodyPr/>
          <a:lstStyle/>
          <a:p>
            <a:fld id="{FE7A4BB3-E848-5A44-82DF-322201952CD8}" type="slidenum">
              <a:rPr lang="en-US" smtClean="0"/>
              <a:pPr/>
              <a:t>2</a:t>
            </a:fld>
            <a:endParaRPr lang="en-US" dirty="0"/>
          </a:p>
        </p:txBody>
      </p:sp>
      <p:sp>
        <p:nvSpPr>
          <p:cNvPr id="12" name="Content Placeholder 11">
            <a:extLst>
              <a:ext uri="{FF2B5EF4-FFF2-40B4-BE49-F238E27FC236}">
                <a16:creationId xmlns:a16="http://schemas.microsoft.com/office/drawing/2014/main" id="{99375B45-691D-3D80-FF97-AFF277E71B94}"/>
              </a:ext>
            </a:extLst>
          </p:cNvPr>
          <p:cNvSpPr>
            <a:spLocks noGrp="1"/>
          </p:cNvSpPr>
          <p:nvPr>
            <p:ph sz="quarter" idx="21"/>
          </p:nvPr>
        </p:nvSpPr>
        <p:spPr>
          <a:xfrm>
            <a:off x="1178192" y="2037337"/>
            <a:ext cx="4970391" cy="3429000"/>
          </a:xfrm>
        </p:spPr>
        <p:txBody>
          <a:bodyPr/>
          <a:lstStyle/>
          <a:p>
            <a:r>
              <a:rPr lang="en-US" dirty="0"/>
              <a:t>Emergency preparedness and incident response (EP/IR) assure public health and safety</a:t>
            </a:r>
          </a:p>
          <a:p>
            <a:r>
              <a:rPr lang="en-US" dirty="0"/>
              <a:t>The time to prepare for advanced nuclear is now</a:t>
            </a:r>
          </a:p>
          <a:p>
            <a:r>
              <a:rPr lang="en-US" dirty="0"/>
              <a:t>RAMP and MACCS are essential tools for advancing EP/IR</a:t>
            </a:r>
          </a:p>
        </p:txBody>
      </p:sp>
    </p:spTree>
    <p:extLst>
      <p:ext uri="{BB962C8B-B14F-4D97-AF65-F5344CB8AC3E}">
        <p14:creationId xmlns:p14="http://schemas.microsoft.com/office/powerpoint/2010/main" val="175611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3</a:t>
            </a:fld>
            <a:endParaRPr lang="en-US" dirty="0"/>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dirty="0"/>
              <a:t>Potassium Iodide policy in the U.S.</a:t>
            </a:r>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a:xfrm>
            <a:off x="1371599" y="2057399"/>
            <a:ext cx="13075919" cy="5486401"/>
          </a:xfrm>
        </p:spPr>
        <p:txBody>
          <a:bodyPr/>
          <a:lstStyle/>
          <a:p>
            <a:r>
              <a:rPr lang="en-US" dirty="0"/>
              <a:t>NRC regulations require consideration of KI as a supplemental protective action</a:t>
            </a:r>
          </a:p>
          <a:p>
            <a:pPr lvl="1"/>
            <a:r>
              <a:rPr lang="en-US" dirty="0"/>
              <a:t>regulations and guidance are specific to large light water reactors</a:t>
            </a:r>
          </a:p>
          <a:p>
            <a:endParaRPr lang="en-US" dirty="0"/>
          </a:p>
          <a:p>
            <a:r>
              <a:rPr lang="en-US" dirty="0"/>
              <a:t>“Federal Policy on Use of Potassium Iodide (KI),” 67 FR 1355, 2002</a:t>
            </a:r>
          </a:p>
          <a:p>
            <a:pPr lvl="1"/>
            <a:r>
              <a:rPr lang="en-US" dirty="0"/>
              <a:t>KI should be stockpiled and distributed for emergency workers, institutionalized persons, and considered for the public within the 10-mile emergency planning zone</a:t>
            </a:r>
          </a:p>
          <a:p>
            <a:endParaRPr lang="en-US" dirty="0"/>
          </a:p>
          <a:p>
            <a:r>
              <a:rPr lang="en-US" dirty="0"/>
              <a:t>Bioterrorism Act of 2002</a:t>
            </a:r>
          </a:p>
          <a:p>
            <a:pPr lvl="1"/>
            <a:r>
              <a:rPr lang="en-US" dirty="0"/>
              <a:t>requirement to distribute KI out to 20 miles around nuclear power plants;                             waived because more effective protective measures exist</a:t>
            </a:r>
          </a:p>
          <a:p>
            <a:pPr marL="0" indent="0">
              <a:buNone/>
            </a:pPr>
            <a:endParaRPr lang="en-US" dirty="0"/>
          </a:p>
          <a:p>
            <a:endParaRPr lang="en-US" dirty="0"/>
          </a:p>
        </p:txBody>
      </p:sp>
    </p:spTree>
    <p:extLst>
      <p:ext uri="{BB962C8B-B14F-4D97-AF65-F5344CB8AC3E}">
        <p14:creationId xmlns:p14="http://schemas.microsoft.com/office/powerpoint/2010/main" val="150130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C7BFD0-0D44-3B42-315B-6CD038EE64F5}"/>
              </a:ext>
            </a:extLst>
          </p:cNvPr>
          <p:cNvSpPr>
            <a:spLocks noGrp="1"/>
          </p:cNvSpPr>
          <p:nvPr>
            <p:ph type="sldNum" sz="quarter" idx="12"/>
          </p:nvPr>
        </p:nvSpPr>
        <p:spPr>
          <a:xfrm>
            <a:off x="13994296" y="7772400"/>
            <a:ext cx="453223" cy="457200"/>
          </a:xfrm>
        </p:spPr>
        <p:txBody>
          <a:bodyPr anchor="ctr">
            <a:normAutofit/>
          </a:bodyPr>
          <a:lstStyle/>
          <a:p>
            <a:pPr>
              <a:spcAft>
                <a:spcPts val="600"/>
              </a:spcAft>
            </a:pPr>
            <a:fld id="{FE7A4BB3-E848-5A44-82DF-322201952CD8}" type="slidenum">
              <a:rPr lang="en-US" smtClean="0"/>
              <a:pPr>
                <a:spcAft>
                  <a:spcPts val="600"/>
                </a:spcAft>
              </a:pPr>
              <a:t>4</a:t>
            </a:fld>
            <a:endParaRPr lang="en-US"/>
          </a:p>
        </p:txBody>
      </p:sp>
      <p:pic>
        <p:nvPicPr>
          <p:cNvPr id="6" name="Picture 5" descr="A screenshot of a medical information&#10;&#10;Description automatically generated">
            <a:extLst>
              <a:ext uri="{FF2B5EF4-FFF2-40B4-BE49-F238E27FC236}">
                <a16:creationId xmlns:a16="http://schemas.microsoft.com/office/drawing/2014/main" id="{04882296-6144-B9B7-160F-4F96BF133E00}"/>
              </a:ext>
            </a:extLst>
          </p:cNvPr>
          <p:cNvPicPr>
            <a:picLocks noChangeAspect="1"/>
          </p:cNvPicPr>
          <p:nvPr/>
        </p:nvPicPr>
        <p:blipFill>
          <a:blip r:embed="rId2"/>
          <a:stretch>
            <a:fillRect/>
          </a:stretch>
        </p:blipFill>
        <p:spPr>
          <a:xfrm>
            <a:off x="6761074" y="830937"/>
            <a:ext cx="7373874" cy="5770055"/>
          </a:xfrm>
          <a:prstGeom prst="rect">
            <a:avLst/>
          </a:prstGeom>
          <a:noFill/>
        </p:spPr>
      </p:pic>
      <p:sp>
        <p:nvSpPr>
          <p:cNvPr id="11" name="Content Placeholder 3">
            <a:extLst>
              <a:ext uri="{FF2B5EF4-FFF2-40B4-BE49-F238E27FC236}">
                <a16:creationId xmlns:a16="http://schemas.microsoft.com/office/drawing/2014/main" id="{EECAC59D-B7F5-340C-07D2-410925895A53}"/>
              </a:ext>
            </a:extLst>
          </p:cNvPr>
          <p:cNvSpPr>
            <a:spLocks noGrp="1"/>
          </p:cNvSpPr>
          <p:nvPr>
            <p:ph sz="quarter" idx="21"/>
          </p:nvPr>
        </p:nvSpPr>
        <p:spPr>
          <a:xfrm>
            <a:off x="1394458" y="4373033"/>
            <a:ext cx="4947975" cy="3429000"/>
          </a:xfrm>
        </p:spPr>
        <p:txBody>
          <a:bodyPr/>
          <a:lstStyle/>
          <a:p>
            <a:r>
              <a:rPr lang="en-US" sz="2400" dirty="0"/>
              <a:t>radioiodine biokinetics</a:t>
            </a:r>
          </a:p>
          <a:p>
            <a:r>
              <a:rPr lang="en-US" sz="2400" dirty="0"/>
              <a:t>optimal timing of intake</a:t>
            </a:r>
          </a:p>
          <a:p>
            <a:r>
              <a:rPr lang="en-US" sz="2400" dirty="0"/>
              <a:t>feasibility and acceptability</a:t>
            </a:r>
          </a:p>
          <a:p>
            <a:r>
              <a:rPr lang="en-US" sz="2400" dirty="0"/>
              <a:t>best practices for stockpiling or pre-distribution</a:t>
            </a:r>
          </a:p>
        </p:txBody>
      </p:sp>
      <p:sp>
        <p:nvSpPr>
          <p:cNvPr id="3" name="Title 2">
            <a:extLst>
              <a:ext uri="{FF2B5EF4-FFF2-40B4-BE49-F238E27FC236}">
                <a16:creationId xmlns:a16="http://schemas.microsoft.com/office/drawing/2014/main" id="{962905E3-A5D6-F4D9-2844-2D15BE82CD5B}"/>
              </a:ext>
            </a:extLst>
          </p:cNvPr>
          <p:cNvSpPr>
            <a:spLocks noGrp="1"/>
          </p:cNvSpPr>
          <p:nvPr>
            <p:ph type="title"/>
          </p:nvPr>
        </p:nvSpPr>
        <p:spPr>
          <a:xfrm>
            <a:off x="1371599" y="2295525"/>
            <a:ext cx="4572001" cy="1590675"/>
          </a:xfrm>
        </p:spPr>
        <p:txBody>
          <a:bodyPr anchor="b">
            <a:normAutofit/>
          </a:bodyPr>
          <a:lstStyle/>
          <a:p>
            <a:r>
              <a:rPr lang="en-US" dirty="0"/>
              <a:t>WHO recommends further KI research:</a:t>
            </a:r>
          </a:p>
        </p:txBody>
      </p:sp>
      <p:sp>
        <p:nvSpPr>
          <p:cNvPr id="12" name="TextBox 11">
            <a:extLst>
              <a:ext uri="{FF2B5EF4-FFF2-40B4-BE49-F238E27FC236}">
                <a16:creationId xmlns:a16="http://schemas.microsoft.com/office/drawing/2014/main" id="{CA3D3509-F91D-A811-7EFD-883C8430F980}"/>
              </a:ext>
            </a:extLst>
          </p:cNvPr>
          <p:cNvSpPr txBox="1"/>
          <p:nvPr/>
        </p:nvSpPr>
        <p:spPr>
          <a:xfrm>
            <a:off x="6887842" y="7572345"/>
            <a:ext cx="7247106" cy="400110"/>
          </a:xfrm>
          <a:prstGeom prst="rect">
            <a:avLst/>
          </a:prstGeom>
          <a:noFill/>
        </p:spPr>
        <p:txBody>
          <a:bodyPr wrap="square" rtlCol="0">
            <a:spAutoFit/>
          </a:bodyPr>
          <a:lstStyle/>
          <a:p>
            <a:r>
              <a:rPr lang="en-US" sz="1000" dirty="0"/>
              <a:t>World Health Organization, “Iodine thyroid blocking: Guidelines for use in planning and responding to radiological and nuclear emergencies,” WHO 2017. </a:t>
            </a:r>
            <a:r>
              <a:rPr lang="en-US" sz="1000" dirty="0">
                <a:hlinkClick r:id="rId3"/>
              </a:rPr>
              <a:t>https://www.who.int/publications/i/item/9789241550185</a:t>
            </a:r>
            <a:endParaRPr lang="en-US" sz="1000" dirty="0"/>
          </a:p>
        </p:txBody>
      </p:sp>
    </p:spTree>
    <p:extLst>
      <p:ext uri="{BB962C8B-B14F-4D97-AF65-F5344CB8AC3E}">
        <p14:creationId xmlns:p14="http://schemas.microsoft.com/office/powerpoint/2010/main" val="405157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611C37-617E-6F81-6F43-19602AE93053}"/>
              </a:ext>
            </a:extLst>
          </p:cNvPr>
          <p:cNvSpPr>
            <a:spLocks noGrp="1"/>
          </p:cNvSpPr>
          <p:nvPr>
            <p:ph type="sldNum" sz="quarter" idx="12"/>
          </p:nvPr>
        </p:nvSpPr>
        <p:spPr/>
        <p:txBody>
          <a:bodyPr/>
          <a:lstStyle/>
          <a:p>
            <a:fld id="{FE7A4BB3-E848-5A44-82DF-322201952CD8}" type="slidenum">
              <a:rPr lang="en-US" smtClean="0"/>
              <a:pPr/>
              <a:t>5</a:t>
            </a:fld>
            <a:endParaRPr lang="en-US" dirty="0"/>
          </a:p>
        </p:txBody>
      </p:sp>
      <p:sp>
        <p:nvSpPr>
          <p:cNvPr id="3" name="Title 2">
            <a:extLst>
              <a:ext uri="{FF2B5EF4-FFF2-40B4-BE49-F238E27FC236}">
                <a16:creationId xmlns:a16="http://schemas.microsoft.com/office/drawing/2014/main" id="{3D6543F3-2489-F438-C025-4FFAA8BC1107}"/>
              </a:ext>
            </a:extLst>
          </p:cNvPr>
          <p:cNvSpPr>
            <a:spLocks noGrp="1"/>
          </p:cNvSpPr>
          <p:nvPr>
            <p:ph type="title"/>
          </p:nvPr>
        </p:nvSpPr>
        <p:spPr>
          <a:xfrm>
            <a:off x="1409701" y="472966"/>
            <a:ext cx="8340586" cy="874673"/>
          </a:xfrm>
        </p:spPr>
        <p:txBody>
          <a:bodyPr/>
          <a:lstStyle/>
          <a:p>
            <a:r>
              <a:rPr lang="en-US" dirty="0"/>
              <a:t>U.S. KI policy is evidence-based</a:t>
            </a:r>
          </a:p>
        </p:txBody>
      </p:sp>
      <p:sp>
        <p:nvSpPr>
          <p:cNvPr id="4" name="Content Placeholder 3">
            <a:extLst>
              <a:ext uri="{FF2B5EF4-FFF2-40B4-BE49-F238E27FC236}">
                <a16:creationId xmlns:a16="http://schemas.microsoft.com/office/drawing/2014/main" id="{AFE831D5-29BD-3D09-0E85-CA137CFB9840}"/>
              </a:ext>
            </a:extLst>
          </p:cNvPr>
          <p:cNvSpPr>
            <a:spLocks noGrp="1"/>
          </p:cNvSpPr>
          <p:nvPr>
            <p:ph sz="quarter" idx="20"/>
          </p:nvPr>
        </p:nvSpPr>
        <p:spPr/>
        <p:txBody>
          <a:bodyPr/>
          <a:lstStyle/>
          <a:p>
            <a:r>
              <a:rPr lang="en-US" dirty="0"/>
              <a:t>Efficacy and efficiency of KI implementation could benefit from modernization</a:t>
            </a:r>
          </a:p>
          <a:p>
            <a:r>
              <a:rPr lang="en-US" dirty="0"/>
              <a:t>KI Subcommittee within the Federal Radiological Preparedness Coordinating Committee (FRPCC) has been reinstated to assess need for guidance</a:t>
            </a:r>
          </a:p>
          <a:p>
            <a:r>
              <a:rPr lang="en-US" dirty="0"/>
              <a:t>KI guidance can benefit from:</a:t>
            </a:r>
          </a:p>
          <a:p>
            <a:endParaRPr lang="en-US" dirty="0"/>
          </a:p>
          <a:p>
            <a:endParaRPr lang="en-US" dirty="0"/>
          </a:p>
        </p:txBody>
      </p:sp>
      <p:pic>
        <p:nvPicPr>
          <p:cNvPr id="14" name="Picture 13">
            <a:extLst>
              <a:ext uri="{FF2B5EF4-FFF2-40B4-BE49-F238E27FC236}">
                <a16:creationId xmlns:a16="http://schemas.microsoft.com/office/drawing/2014/main" id="{A0DC1370-6EC9-2085-7025-ADEF8564DF06}"/>
              </a:ext>
            </a:extLst>
          </p:cNvPr>
          <p:cNvPicPr>
            <a:picLocks noChangeAspect="1"/>
          </p:cNvPicPr>
          <p:nvPr/>
        </p:nvPicPr>
        <p:blipFill>
          <a:blip r:embed="rId2"/>
          <a:stretch>
            <a:fillRect/>
          </a:stretch>
        </p:blipFill>
        <p:spPr>
          <a:xfrm>
            <a:off x="7961231" y="3621306"/>
            <a:ext cx="6321979" cy="3738666"/>
          </a:xfrm>
          <a:prstGeom prst="rect">
            <a:avLst/>
          </a:prstGeom>
        </p:spPr>
      </p:pic>
      <p:sp>
        <p:nvSpPr>
          <p:cNvPr id="15" name="Content Placeholder 3">
            <a:extLst>
              <a:ext uri="{FF2B5EF4-FFF2-40B4-BE49-F238E27FC236}">
                <a16:creationId xmlns:a16="http://schemas.microsoft.com/office/drawing/2014/main" id="{84195839-EFA0-8378-62B2-7801EFECBA01}"/>
              </a:ext>
            </a:extLst>
          </p:cNvPr>
          <p:cNvSpPr txBox="1">
            <a:spLocks/>
          </p:cNvSpPr>
          <p:nvPr/>
        </p:nvSpPr>
        <p:spPr>
          <a:xfrm>
            <a:off x="1399973" y="4033735"/>
            <a:ext cx="6313251" cy="3738666"/>
          </a:xfrm>
          <a:prstGeom prst="rect">
            <a:avLst/>
          </a:prstGeom>
        </p:spPr>
        <p:txBody>
          <a:bodyPr/>
          <a:lstStyle>
            <a:lvl1pPr marL="274320" indent="-274320" algn="l" defTabSz="1097280" rtl="0" eaLnBrk="1" latinLnBrk="0" hangingPunct="1">
              <a:lnSpc>
                <a:spcPct val="90000"/>
              </a:lnSpc>
              <a:spcBef>
                <a:spcPts val="1200"/>
              </a:spcBef>
              <a:buClr>
                <a:srgbClr val="18335A"/>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Clr>
                <a:srgbClr val="18335A"/>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Clr>
                <a:srgbClr val="18335A"/>
              </a:buClr>
              <a:buFont typeface="Wingdings" panose="05000000000000000000" pitchFamily="2" charset="2"/>
              <a:buChar char="ü"/>
              <a:defRPr sz="20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Clr>
                <a:srgbClr val="18335A"/>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Clr>
                <a:srgbClr val="18335A"/>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lvl="1"/>
            <a:r>
              <a:rPr lang="en-US" dirty="0"/>
              <a:t>insights on radioiodine release from state-of-the-art consequence analyses</a:t>
            </a:r>
          </a:p>
          <a:p>
            <a:pPr lvl="1"/>
            <a:r>
              <a:rPr lang="en-US" dirty="0"/>
              <a:t>lessons from Chernobyl, Fukushima and Ukraine</a:t>
            </a:r>
          </a:p>
          <a:p>
            <a:pPr lvl="1"/>
            <a:r>
              <a:rPr lang="en-US" dirty="0"/>
              <a:t>adequacy of dietary iodine sufficiency and daily iodine intake</a:t>
            </a:r>
          </a:p>
          <a:p>
            <a:pPr lvl="1"/>
            <a:r>
              <a:rPr lang="en-US" dirty="0"/>
              <a:t>understanding of advances in nuclear technologies</a:t>
            </a:r>
          </a:p>
          <a:p>
            <a:pPr lvl="1"/>
            <a:r>
              <a:rPr lang="en-US" dirty="0"/>
              <a:t>best practices</a:t>
            </a:r>
          </a:p>
        </p:txBody>
      </p:sp>
      <p:sp>
        <p:nvSpPr>
          <p:cNvPr id="5" name="TextBox 4">
            <a:extLst>
              <a:ext uri="{FF2B5EF4-FFF2-40B4-BE49-F238E27FC236}">
                <a16:creationId xmlns:a16="http://schemas.microsoft.com/office/drawing/2014/main" id="{9F5C4279-D915-08F4-23A9-4EFD66549F1D}"/>
              </a:ext>
            </a:extLst>
          </p:cNvPr>
          <p:cNvSpPr txBox="1"/>
          <p:nvPr/>
        </p:nvSpPr>
        <p:spPr>
          <a:xfrm>
            <a:off x="8639492" y="7600890"/>
            <a:ext cx="4965456" cy="400110"/>
          </a:xfrm>
          <a:prstGeom prst="rect">
            <a:avLst/>
          </a:prstGeom>
          <a:noFill/>
        </p:spPr>
        <p:txBody>
          <a:bodyPr wrap="square" rtlCol="0">
            <a:spAutoFit/>
          </a:bodyPr>
          <a:lstStyle/>
          <a:p>
            <a:r>
              <a:rPr lang="en-US" sz="1000" dirty="0"/>
              <a:t>Stricker, Adam. </a:t>
            </a:r>
            <a:r>
              <a:rPr lang="en-US" sz="1000" i="1" dirty="0"/>
              <a:t>Potassium Iodide Versus N95 Masks: An Effectiveness Comparison</a:t>
            </a:r>
            <a:r>
              <a:rPr lang="en-US" sz="1000" dirty="0"/>
              <a:t>, Oregon State University, 2023.</a:t>
            </a:r>
          </a:p>
        </p:txBody>
      </p:sp>
    </p:spTree>
    <p:extLst>
      <p:ext uri="{BB962C8B-B14F-4D97-AF65-F5344CB8AC3E}">
        <p14:creationId xmlns:p14="http://schemas.microsoft.com/office/powerpoint/2010/main" val="115613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CC0C56-498F-D542-A2C7-C8211590A386}"/>
              </a:ext>
            </a:extLst>
          </p:cNvPr>
          <p:cNvSpPr>
            <a:spLocks noGrp="1"/>
          </p:cNvSpPr>
          <p:nvPr>
            <p:ph type="sldNum" sz="quarter" idx="12"/>
          </p:nvPr>
        </p:nvSpPr>
        <p:spPr/>
        <p:txBody>
          <a:bodyPr/>
          <a:lstStyle/>
          <a:p>
            <a:fld id="{FE7A4BB3-E848-5A44-82DF-322201952CD8}" type="slidenum">
              <a:rPr lang="en-US" smtClean="0"/>
              <a:pPr/>
              <a:t>6</a:t>
            </a:fld>
            <a:endParaRPr lang="en-US" dirty="0"/>
          </a:p>
        </p:txBody>
      </p:sp>
      <p:sp>
        <p:nvSpPr>
          <p:cNvPr id="3" name="Title 2">
            <a:extLst>
              <a:ext uri="{FF2B5EF4-FFF2-40B4-BE49-F238E27FC236}">
                <a16:creationId xmlns:a16="http://schemas.microsoft.com/office/drawing/2014/main" id="{A2F8308D-6706-06EE-1A43-9BBA582B0244}"/>
              </a:ext>
            </a:extLst>
          </p:cNvPr>
          <p:cNvSpPr>
            <a:spLocks noGrp="1"/>
          </p:cNvSpPr>
          <p:nvPr>
            <p:ph type="title"/>
          </p:nvPr>
        </p:nvSpPr>
        <p:spPr/>
        <p:txBody>
          <a:bodyPr/>
          <a:lstStyle/>
          <a:p>
            <a:r>
              <a:rPr lang="en-US" dirty="0"/>
              <a:t>KI effectiveness can be modeled </a:t>
            </a:r>
          </a:p>
        </p:txBody>
      </p:sp>
      <p:sp>
        <p:nvSpPr>
          <p:cNvPr id="6" name="TextBox 5">
            <a:extLst>
              <a:ext uri="{FF2B5EF4-FFF2-40B4-BE49-F238E27FC236}">
                <a16:creationId xmlns:a16="http://schemas.microsoft.com/office/drawing/2014/main" id="{09BCB773-AC3B-EC3E-0BAD-E4C3E1CAEE6F}"/>
              </a:ext>
            </a:extLst>
          </p:cNvPr>
          <p:cNvSpPr txBox="1"/>
          <p:nvPr/>
        </p:nvSpPr>
        <p:spPr>
          <a:xfrm>
            <a:off x="1409701" y="7520280"/>
            <a:ext cx="9684327" cy="400110"/>
          </a:xfrm>
          <a:prstGeom prst="rect">
            <a:avLst/>
          </a:prstGeom>
          <a:noFill/>
        </p:spPr>
        <p:txBody>
          <a:bodyPr wrap="square">
            <a:spAutoFit/>
          </a:bodyPr>
          <a:lstStyle/>
          <a:p>
            <a:r>
              <a:rPr lang="en-US" sz="1000" b="0" i="0" dirty="0">
                <a:effectLst/>
                <a:highlight>
                  <a:srgbClr val="FFFFFF"/>
                </a:highlight>
              </a:rPr>
              <a:t>Kimura, M., </a:t>
            </a:r>
            <a:r>
              <a:rPr lang="en-US" sz="1000" b="0" i="0" dirty="0" err="1">
                <a:effectLst/>
                <a:highlight>
                  <a:srgbClr val="FFFFFF"/>
                </a:highlight>
              </a:rPr>
              <a:t>Oguri</a:t>
            </a:r>
            <a:r>
              <a:rPr lang="en-US" sz="1000" b="0" i="0" dirty="0">
                <a:effectLst/>
                <a:highlight>
                  <a:srgbClr val="FFFFFF"/>
                </a:highlight>
              </a:rPr>
              <a:t>, T., Ishikawa, J., &amp; </a:t>
            </a:r>
            <a:r>
              <a:rPr lang="en-US" sz="1000" b="0" i="0" dirty="0" err="1">
                <a:effectLst/>
                <a:highlight>
                  <a:srgbClr val="FFFFFF"/>
                </a:highlight>
              </a:rPr>
              <a:t>Munakata</a:t>
            </a:r>
            <a:r>
              <a:rPr lang="en-US" sz="1000" b="0" i="0" dirty="0">
                <a:effectLst/>
                <a:highlight>
                  <a:srgbClr val="FFFFFF"/>
                </a:highlight>
              </a:rPr>
              <a:t>, M. (2020). Development of an evaluation method for planning of urgent protection strategies in a nuclear emergency using a level 3 probabilistic risk assessment. </a:t>
            </a:r>
            <a:r>
              <a:rPr lang="en-US" sz="1000" b="0" i="1" dirty="0">
                <a:effectLst/>
                <a:highlight>
                  <a:srgbClr val="FFFFFF"/>
                </a:highlight>
              </a:rPr>
              <a:t>Journal of Nuclear Science and Technology</a:t>
            </a:r>
            <a:r>
              <a:rPr lang="en-US" sz="1000" b="0" i="0" dirty="0">
                <a:effectLst/>
                <a:highlight>
                  <a:srgbClr val="FFFFFF"/>
                </a:highlight>
              </a:rPr>
              <a:t>, </a:t>
            </a:r>
            <a:r>
              <a:rPr lang="en-US" sz="1000" b="0" i="1" dirty="0">
                <a:effectLst/>
                <a:highlight>
                  <a:srgbClr val="FFFFFF"/>
                </a:highlight>
              </a:rPr>
              <a:t>58</a:t>
            </a:r>
            <a:r>
              <a:rPr lang="en-US" sz="1000" b="0" i="0" dirty="0">
                <a:effectLst/>
                <a:highlight>
                  <a:srgbClr val="FFFFFF"/>
                </a:highlight>
              </a:rPr>
              <a:t>(3), 278–291. https://doi.org/10.1080/00223131.2020.1820914</a:t>
            </a:r>
            <a:endParaRPr lang="en-US" sz="1000" dirty="0"/>
          </a:p>
        </p:txBody>
      </p:sp>
      <p:pic>
        <p:nvPicPr>
          <p:cNvPr id="8" name="Picture 7">
            <a:extLst>
              <a:ext uri="{FF2B5EF4-FFF2-40B4-BE49-F238E27FC236}">
                <a16:creationId xmlns:a16="http://schemas.microsoft.com/office/drawing/2014/main" id="{10C659C7-CF19-EBC4-B984-6FB4F853BEF7}"/>
              </a:ext>
            </a:extLst>
          </p:cNvPr>
          <p:cNvPicPr>
            <a:picLocks noChangeAspect="1"/>
          </p:cNvPicPr>
          <p:nvPr/>
        </p:nvPicPr>
        <p:blipFill>
          <a:blip r:embed="rId2"/>
          <a:stretch>
            <a:fillRect/>
          </a:stretch>
        </p:blipFill>
        <p:spPr>
          <a:xfrm>
            <a:off x="1859733" y="1839191"/>
            <a:ext cx="5868619" cy="5337464"/>
          </a:xfrm>
          <a:prstGeom prst="rect">
            <a:avLst/>
          </a:prstGeom>
        </p:spPr>
      </p:pic>
      <p:pic>
        <p:nvPicPr>
          <p:cNvPr id="10" name="Picture 9">
            <a:extLst>
              <a:ext uri="{FF2B5EF4-FFF2-40B4-BE49-F238E27FC236}">
                <a16:creationId xmlns:a16="http://schemas.microsoft.com/office/drawing/2014/main" id="{7A6FBBDB-012D-DB1F-4210-4F3F72DCFC67}"/>
              </a:ext>
            </a:extLst>
          </p:cNvPr>
          <p:cNvPicPr>
            <a:picLocks noChangeAspect="1"/>
          </p:cNvPicPr>
          <p:nvPr/>
        </p:nvPicPr>
        <p:blipFill>
          <a:blip r:embed="rId3"/>
          <a:stretch>
            <a:fillRect/>
          </a:stretch>
        </p:blipFill>
        <p:spPr>
          <a:xfrm>
            <a:off x="7674564" y="1871464"/>
            <a:ext cx="5753741" cy="5217825"/>
          </a:xfrm>
          <a:prstGeom prst="rect">
            <a:avLst/>
          </a:prstGeom>
        </p:spPr>
      </p:pic>
      <p:sp>
        <p:nvSpPr>
          <p:cNvPr id="12" name="TextBox 11">
            <a:extLst>
              <a:ext uri="{FF2B5EF4-FFF2-40B4-BE49-F238E27FC236}">
                <a16:creationId xmlns:a16="http://schemas.microsoft.com/office/drawing/2014/main" id="{B4E13D01-86B2-43AD-46D2-E6A790C1496B}"/>
              </a:ext>
            </a:extLst>
          </p:cNvPr>
          <p:cNvSpPr txBox="1"/>
          <p:nvPr/>
        </p:nvSpPr>
        <p:spPr>
          <a:xfrm>
            <a:off x="9483213" y="5840569"/>
            <a:ext cx="1643399" cy="338554"/>
          </a:xfrm>
          <a:prstGeom prst="rect">
            <a:avLst/>
          </a:prstGeom>
          <a:noFill/>
        </p:spPr>
        <p:txBody>
          <a:bodyPr wrap="none" rtlCol="0">
            <a:spAutoFit/>
          </a:bodyPr>
          <a:lstStyle/>
          <a:p>
            <a:r>
              <a:rPr lang="en-US" sz="1600" dirty="0"/>
              <a:t>SI: stable iodine</a:t>
            </a:r>
          </a:p>
        </p:txBody>
      </p:sp>
    </p:spTree>
    <p:extLst>
      <p:ext uri="{BB962C8B-B14F-4D97-AF65-F5344CB8AC3E}">
        <p14:creationId xmlns:p14="http://schemas.microsoft.com/office/powerpoint/2010/main" val="193101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D72E17-C36D-B9C0-03D3-8075B663A343}"/>
              </a:ext>
            </a:extLst>
          </p:cNvPr>
          <p:cNvSpPr>
            <a:spLocks noGrp="1"/>
          </p:cNvSpPr>
          <p:nvPr>
            <p:ph type="sldNum" sz="quarter" idx="12"/>
          </p:nvPr>
        </p:nvSpPr>
        <p:spPr/>
        <p:txBody>
          <a:bodyPr/>
          <a:lstStyle/>
          <a:p>
            <a:fld id="{FE7A4BB3-E848-5A44-82DF-322201952CD8}" type="slidenum">
              <a:rPr lang="en-US" smtClean="0"/>
              <a:pPr/>
              <a:t>7</a:t>
            </a:fld>
            <a:endParaRPr lang="en-US" dirty="0"/>
          </a:p>
        </p:txBody>
      </p:sp>
      <p:sp>
        <p:nvSpPr>
          <p:cNvPr id="3" name="Title 2">
            <a:extLst>
              <a:ext uri="{FF2B5EF4-FFF2-40B4-BE49-F238E27FC236}">
                <a16:creationId xmlns:a16="http://schemas.microsoft.com/office/drawing/2014/main" id="{B4F560C3-9A3E-2347-4986-996A14D249CF}"/>
              </a:ext>
            </a:extLst>
          </p:cNvPr>
          <p:cNvSpPr>
            <a:spLocks noGrp="1"/>
          </p:cNvSpPr>
          <p:nvPr>
            <p:ph type="title"/>
          </p:nvPr>
        </p:nvSpPr>
        <p:spPr>
          <a:xfrm>
            <a:off x="1409700" y="472966"/>
            <a:ext cx="8880053" cy="874673"/>
          </a:xfrm>
        </p:spPr>
        <p:txBody>
          <a:bodyPr/>
          <a:lstStyle/>
          <a:p>
            <a:r>
              <a:rPr lang="en-US" dirty="0"/>
              <a:t>MACCS can inform KI strategies</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DD8BFC76-BD4D-C21B-ADB7-9BA0FC0C10A4}"/>
                  </a:ext>
                </a:extLst>
              </p:cNvPr>
              <p:cNvSpPr>
                <a:spLocks noGrp="1"/>
              </p:cNvSpPr>
              <p:nvPr>
                <p:ph sz="quarter" idx="20"/>
              </p:nvPr>
            </p:nvSpPr>
            <p:spPr/>
            <p:txBody>
              <a:bodyPr/>
              <a:lstStyle/>
              <a:p>
                <a:r>
                  <a:rPr lang="en-US" dirty="0"/>
                  <a:t>NRC is using MACCS to assess effectiveness of KI implementation</a:t>
                </a:r>
              </a:p>
              <a:p>
                <a:pPr lvl="1"/>
                <a:r>
                  <a:rPr lang="en-US" dirty="0"/>
                  <a:t>KIMODL determines whether to consider KI or NOKI</a:t>
                </a:r>
              </a:p>
              <a:p>
                <a:pPr lvl="1"/>
                <a:r>
                  <a:rPr lang="en-US" dirty="0"/>
                  <a:t>Linear no threshold (LNT) dose-response model applied</a:t>
                </a:r>
              </a:p>
              <a:p>
                <a:pPr lvl="1"/>
                <a:r>
                  <a:rPr lang="en-US" dirty="0"/>
                  <a:t>Dose to a population is reduced by a factor</a:t>
                </a:r>
              </a:p>
              <a:p>
                <a:pPr marL="0" indent="0">
                  <a:buNone/>
                </a:pPr>
                <a:endParaRPr lang="en-US" sz="1600" dirty="0"/>
              </a:p>
              <a:p>
                <a:pPr marL="0" indent="0">
                  <a:buNone/>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𝐸𝐹𝐹𝐴𝐶𝑌</m:t>
                          </m: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𝑃𝑂𝑃𝐹𝑅𝐴𝐶</m:t>
                      </m:r>
                    </m:oMath>
                  </m:oMathPara>
                </a14:m>
                <a:endParaRPr lang="en-US" dirty="0"/>
              </a:p>
              <a:p>
                <a:pPr marL="0" indent="0">
                  <a:buNone/>
                </a:pPr>
                <a:r>
                  <a:rPr lang="en-US" dirty="0"/>
                  <a:t>where,</a:t>
                </a:r>
              </a:p>
              <a:p>
                <a:pPr marL="548640" lvl="1" indent="0">
                  <a:buNone/>
                </a:pPr>
                <a:r>
                  <a:rPr lang="en-US" dirty="0"/>
                  <a:t>EFFACY reduces the dose to the thyroid from inhalation</a:t>
                </a:r>
              </a:p>
              <a:p>
                <a:pPr marL="548640" lvl="1" indent="0">
                  <a:buNone/>
                </a:pPr>
                <a:r>
                  <a:rPr lang="en-US" dirty="0"/>
                  <a:t>POPFRAC is the fraction of a cohort that ingests KI</a:t>
                </a:r>
              </a:p>
              <a:p>
                <a:pPr marL="0" indent="0">
                  <a:buNone/>
                </a:pPr>
                <a:endParaRPr lang="en-US" dirty="0"/>
              </a:p>
              <a:p>
                <a:pPr marL="0" indent="0">
                  <a:buNone/>
                </a:pPr>
                <a:endParaRPr lang="en-US" dirty="0"/>
              </a:p>
            </p:txBody>
          </p:sp>
        </mc:Choice>
        <mc:Fallback xmlns="">
          <p:sp>
            <p:nvSpPr>
              <p:cNvPr id="4" name="Content Placeholder 3">
                <a:extLst>
                  <a:ext uri="{FF2B5EF4-FFF2-40B4-BE49-F238E27FC236}">
                    <a16:creationId xmlns:a16="http://schemas.microsoft.com/office/drawing/2014/main" id="{DD8BFC76-BD4D-C21B-ADB7-9BA0FC0C10A4}"/>
                  </a:ext>
                </a:extLst>
              </p:cNvPr>
              <p:cNvSpPr>
                <a:spLocks noGrp="1" noRot="1" noChangeAspect="1" noMove="1" noResize="1" noEditPoints="1" noAdjustHandles="1" noChangeArrowheads="1" noChangeShapeType="1" noTextEdit="1"/>
              </p:cNvSpPr>
              <p:nvPr>
                <p:ph sz="quarter" idx="20"/>
              </p:nvPr>
            </p:nvSpPr>
            <p:spPr>
              <a:blipFill>
                <a:blip r:embed="rId3"/>
                <a:stretch>
                  <a:fillRect l="-952" t="-1887"/>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48F3C81E-171C-1929-584D-3E64C514CCDE}"/>
              </a:ext>
            </a:extLst>
          </p:cNvPr>
          <p:cNvPicPr>
            <a:picLocks noChangeAspect="1"/>
          </p:cNvPicPr>
          <p:nvPr/>
        </p:nvPicPr>
        <p:blipFill>
          <a:blip r:embed="rId4"/>
          <a:stretch>
            <a:fillRect/>
          </a:stretch>
        </p:blipFill>
        <p:spPr>
          <a:xfrm>
            <a:off x="4111576" y="6016243"/>
            <a:ext cx="7321648" cy="1165777"/>
          </a:xfrm>
          <a:prstGeom prst="rect">
            <a:avLst/>
          </a:prstGeom>
        </p:spPr>
      </p:pic>
      <p:sp>
        <p:nvSpPr>
          <p:cNvPr id="6" name="TextBox 5">
            <a:extLst>
              <a:ext uri="{FF2B5EF4-FFF2-40B4-BE49-F238E27FC236}">
                <a16:creationId xmlns:a16="http://schemas.microsoft.com/office/drawing/2014/main" id="{ACAF2EF6-E5B1-4822-E826-E759AA0D3C06}"/>
              </a:ext>
            </a:extLst>
          </p:cNvPr>
          <p:cNvSpPr txBox="1"/>
          <p:nvPr/>
        </p:nvSpPr>
        <p:spPr>
          <a:xfrm>
            <a:off x="1409700" y="7615584"/>
            <a:ext cx="4243470" cy="246221"/>
          </a:xfrm>
          <a:prstGeom prst="rect">
            <a:avLst/>
          </a:prstGeom>
          <a:noFill/>
        </p:spPr>
        <p:txBody>
          <a:bodyPr wrap="square">
            <a:spAutoFit/>
          </a:bodyPr>
          <a:lstStyle/>
          <a:p>
            <a:r>
              <a:rPr lang="en-US" sz="1000" b="0" i="0" dirty="0">
                <a:effectLst/>
                <a:highlight>
                  <a:srgbClr val="FFFFFF"/>
                </a:highlight>
              </a:rPr>
              <a:t>MACCS User Guide – Version 4.2. SAND2023-01315, March 2023</a:t>
            </a:r>
            <a:endParaRPr lang="en-US" sz="1000" dirty="0"/>
          </a:p>
        </p:txBody>
      </p:sp>
    </p:spTree>
    <p:extLst>
      <p:ext uri="{BB962C8B-B14F-4D97-AF65-F5344CB8AC3E}">
        <p14:creationId xmlns:p14="http://schemas.microsoft.com/office/powerpoint/2010/main" val="332808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98EFAA-A92A-1DB1-FF56-53B2647204D8}"/>
              </a:ext>
            </a:extLst>
          </p:cNvPr>
          <p:cNvSpPr>
            <a:spLocks noGrp="1"/>
          </p:cNvSpPr>
          <p:nvPr>
            <p:ph type="sldNum" sz="quarter" idx="12"/>
          </p:nvPr>
        </p:nvSpPr>
        <p:spPr/>
        <p:txBody>
          <a:bodyPr/>
          <a:lstStyle/>
          <a:p>
            <a:fld id="{FE7A4BB3-E848-5A44-82DF-322201952CD8}" type="slidenum">
              <a:rPr lang="en-US" smtClean="0"/>
              <a:pPr/>
              <a:t>8</a:t>
            </a:fld>
            <a:endParaRPr lang="en-US" dirty="0"/>
          </a:p>
        </p:txBody>
      </p:sp>
      <p:sp>
        <p:nvSpPr>
          <p:cNvPr id="3" name="Title 2">
            <a:extLst>
              <a:ext uri="{FF2B5EF4-FFF2-40B4-BE49-F238E27FC236}">
                <a16:creationId xmlns:a16="http://schemas.microsoft.com/office/drawing/2014/main" id="{2650C4C0-E633-E3D9-EF93-1392886CC20B}"/>
              </a:ext>
            </a:extLst>
          </p:cNvPr>
          <p:cNvSpPr>
            <a:spLocks noGrp="1"/>
          </p:cNvSpPr>
          <p:nvPr>
            <p:ph type="title"/>
          </p:nvPr>
        </p:nvSpPr>
        <p:spPr>
          <a:xfrm>
            <a:off x="1409701" y="472966"/>
            <a:ext cx="9272154" cy="874673"/>
          </a:xfrm>
        </p:spPr>
        <p:txBody>
          <a:bodyPr/>
          <a:lstStyle/>
          <a:p>
            <a:r>
              <a:rPr lang="en-US" dirty="0"/>
              <a:t>KI effectiveness is factor dependent</a:t>
            </a:r>
          </a:p>
        </p:txBody>
      </p:sp>
      <p:pic>
        <p:nvPicPr>
          <p:cNvPr id="6" name="Picture 5">
            <a:extLst>
              <a:ext uri="{FF2B5EF4-FFF2-40B4-BE49-F238E27FC236}">
                <a16:creationId xmlns:a16="http://schemas.microsoft.com/office/drawing/2014/main" id="{3A7AFA8D-53CE-348B-A2DD-37A0869B81C2}"/>
              </a:ext>
            </a:extLst>
          </p:cNvPr>
          <p:cNvPicPr>
            <a:picLocks noChangeAspect="1"/>
          </p:cNvPicPr>
          <p:nvPr/>
        </p:nvPicPr>
        <p:blipFill>
          <a:blip r:embed="rId3"/>
          <a:stretch>
            <a:fillRect/>
          </a:stretch>
        </p:blipFill>
        <p:spPr>
          <a:xfrm>
            <a:off x="2175163" y="1796153"/>
            <a:ext cx="4180829" cy="4812465"/>
          </a:xfrm>
          <a:prstGeom prst="rect">
            <a:avLst/>
          </a:prstGeom>
        </p:spPr>
      </p:pic>
      <p:sp>
        <p:nvSpPr>
          <p:cNvPr id="8" name="TextBox 7">
            <a:extLst>
              <a:ext uri="{FF2B5EF4-FFF2-40B4-BE49-F238E27FC236}">
                <a16:creationId xmlns:a16="http://schemas.microsoft.com/office/drawing/2014/main" id="{EDE4331C-8DD4-40E5-FBB0-B5784DD18165}"/>
              </a:ext>
            </a:extLst>
          </p:cNvPr>
          <p:cNvSpPr txBox="1"/>
          <p:nvPr/>
        </p:nvSpPr>
        <p:spPr>
          <a:xfrm>
            <a:off x="1409701" y="7447002"/>
            <a:ext cx="6109780" cy="553998"/>
          </a:xfrm>
          <a:prstGeom prst="rect">
            <a:avLst/>
          </a:prstGeom>
          <a:noFill/>
        </p:spPr>
        <p:txBody>
          <a:bodyPr wrap="square">
            <a:spAutoFit/>
          </a:bodyPr>
          <a:lstStyle/>
          <a:p>
            <a:r>
              <a:rPr lang="en-US" sz="1000" dirty="0"/>
              <a:t>Ioannis Ilias, Manfredi Rizzo, Georgios Meristoudis. Potassium Iodide in Nuclear Accidents: Give it Timely, Swiftly and Judiciously, Endocrine, Metabolic &amp; Immune Disorders - Drug Targets; Volume 23, Issue 6, Year 2023, e141022210042. DOI: 10.2174/1871530323666221014150729</a:t>
            </a:r>
          </a:p>
        </p:txBody>
      </p:sp>
      <p:sp>
        <p:nvSpPr>
          <p:cNvPr id="11" name="Content Placeholder 3">
            <a:extLst>
              <a:ext uri="{FF2B5EF4-FFF2-40B4-BE49-F238E27FC236}">
                <a16:creationId xmlns:a16="http://schemas.microsoft.com/office/drawing/2014/main" id="{FDBD3BE3-8EEB-6414-C9E7-5914797D507F}"/>
              </a:ext>
            </a:extLst>
          </p:cNvPr>
          <p:cNvSpPr>
            <a:spLocks noGrp="1"/>
          </p:cNvSpPr>
          <p:nvPr>
            <p:ph sz="quarter" idx="20"/>
          </p:nvPr>
        </p:nvSpPr>
        <p:spPr>
          <a:xfrm>
            <a:off x="6741268" y="1814499"/>
            <a:ext cx="7215979" cy="4965193"/>
          </a:xfrm>
        </p:spPr>
        <p:txBody>
          <a:bodyPr/>
          <a:lstStyle/>
          <a:p>
            <a:r>
              <a:rPr lang="en-US" sz="2400" dirty="0"/>
              <a:t>To be effective against inhalation exposure,          KI must be administered within a specific           window of opportunity</a:t>
            </a:r>
          </a:p>
          <a:p>
            <a:pPr lvl="1"/>
            <a:r>
              <a:rPr lang="en-US" sz="2000" dirty="0"/>
              <a:t>&lt; 12-24 hours before exposure ~90% to 70% effective</a:t>
            </a:r>
          </a:p>
          <a:p>
            <a:pPr lvl="1"/>
            <a:r>
              <a:rPr lang="en-US" sz="2000" dirty="0"/>
              <a:t>&lt; 1-3 hours after exposure ~85% to 50% effective</a:t>
            </a:r>
          </a:p>
          <a:p>
            <a:pPr lvl="1"/>
            <a:r>
              <a:rPr lang="en-US" sz="2000" dirty="0"/>
              <a:t>&gt; 6 hour after exposure has negligible protective effect</a:t>
            </a:r>
          </a:p>
          <a:p>
            <a:r>
              <a:rPr lang="en-US" sz="2400" dirty="0"/>
              <a:t>Modeling can provide useful insights for informing KI implementation. Factors include:</a:t>
            </a:r>
          </a:p>
          <a:p>
            <a:pPr lvl="1"/>
            <a:r>
              <a:rPr lang="en-US" sz="2000" dirty="0"/>
              <a:t>source term (optimal timing and radioiodine form)</a:t>
            </a:r>
          </a:p>
          <a:p>
            <a:pPr lvl="1"/>
            <a:r>
              <a:rPr lang="en-US" sz="2000" dirty="0"/>
              <a:t>KI time dependency (biokinetics)</a:t>
            </a:r>
          </a:p>
          <a:p>
            <a:pPr lvl="1"/>
            <a:r>
              <a:rPr lang="en-US" sz="2000" dirty="0"/>
              <a:t>iodine sufficiency (biokinetics)</a:t>
            </a:r>
          </a:p>
          <a:p>
            <a:pPr lvl="1"/>
            <a:r>
              <a:rPr lang="en-US" sz="2000" dirty="0"/>
              <a:t>distribution strategy (feasibility)</a:t>
            </a:r>
          </a:p>
          <a:p>
            <a:pPr lvl="1"/>
            <a:r>
              <a:rPr lang="en-US" sz="2000" dirty="0"/>
              <a:t>human factors (acceptability)</a:t>
            </a:r>
          </a:p>
          <a:p>
            <a:pPr lvl="1"/>
            <a:r>
              <a:rPr lang="en-US" sz="2000" dirty="0"/>
              <a:t>state of practice (best practice)</a:t>
            </a:r>
          </a:p>
          <a:p>
            <a:pPr lvl="1"/>
            <a:endParaRPr lang="en-US" sz="2000" dirty="0"/>
          </a:p>
          <a:p>
            <a:pPr lvl="1"/>
            <a:endParaRPr lang="en-US" sz="2000" dirty="0"/>
          </a:p>
          <a:p>
            <a:pPr lvl="1"/>
            <a:endParaRPr lang="en-US" sz="2000" dirty="0"/>
          </a:p>
          <a:p>
            <a:pPr marL="0" indent="0">
              <a:buNone/>
            </a:pPr>
            <a:endParaRPr lang="en-US" sz="2000" dirty="0"/>
          </a:p>
          <a:p>
            <a:endParaRPr lang="en-US" dirty="0"/>
          </a:p>
        </p:txBody>
      </p:sp>
    </p:spTree>
    <p:extLst>
      <p:ext uri="{BB962C8B-B14F-4D97-AF65-F5344CB8AC3E}">
        <p14:creationId xmlns:p14="http://schemas.microsoft.com/office/powerpoint/2010/main" val="360498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114DD0-1425-457A-20D5-D4D99E8915D6}"/>
              </a:ext>
            </a:extLst>
          </p:cNvPr>
          <p:cNvSpPr>
            <a:spLocks noGrp="1"/>
          </p:cNvSpPr>
          <p:nvPr>
            <p:ph type="sldNum" sz="quarter" idx="12"/>
          </p:nvPr>
        </p:nvSpPr>
        <p:spPr/>
        <p:txBody>
          <a:bodyPr/>
          <a:lstStyle/>
          <a:p>
            <a:fld id="{FE7A4BB3-E848-5A44-82DF-322201952CD8}" type="slidenum">
              <a:rPr lang="en-US" smtClean="0"/>
              <a:pPr/>
              <a:t>9</a:t>
            </a:fld>
            <a:endParaRPr lang="en-US" dirty="0"/>
          </a:p>
        </p:txBody>
      </p:sp>
      <p:sp>
        <p:nvSpPr>
          <p:cNvPr id="3" name="Title 2">
            <a:extLst>
              <a:ext uri="{FF2B5EF4-FFF2-40B4-BE49-F238E27FC236}">
                <a16:creationId xmlns:a16="http://schemas.microsoft.com/office/drawing/2014/main" id="{38DF017C-40B0-8B99-91EA-EEB11FFC6FD5}"/>
              </a:ext>
            </a:extLst>
          </p:cNvPr>
          <p:cNvSpPr>
            <a:spLocks noGrp="1"/>
          </p:cNvSpPr>
          <p:nvPr>
            <p:ph type="title"/>
          </p:nvPr>
        </p:nvSpPr>
        <p:spPr/>
        <p:txBody>
          <a:bodyPr/>
          <a:lstStyle/>
          <a:p>
            <a:r>
              <a:rPr lang="en-US" dirty="0"/>
              <a:t>Data can inform MACCS parameters </a:t>
            </a:r>
          </a:p>
        </p:txBody>
      </p:sp>
      <p:sp>
        <p:nvSpPr>
          <p:cNvPr id="5" name="TextBox 4">
            <a:extLst>
              <a:ext uri="{FF2B5EF4-FFF2-40B4-BE49-F238E27FC236}">
                <a16:creationId xmlns:a16="http://schemas.microsoft.com/office/drawing/2014/main" id="{B12B8DC1-2045-3725-9F06-1CEEA6DE63B1}"/>
              </a:ext>
            </a:extLst>
          </p:cNvPr>
          <p:cNvSpPr txBox="1"/>
          <p:nvPr/>
        </p:nvSpPr>
        <p:spPr>
          <a:xfrm>
            <a:off x="3063808" y="3505200"/>
            <a:ext cx="9344298" cy="3748719"/>
          </a:xfrm>
          <a:prstGeom prst="rect">
            <a:avLst/>
          </a:prstGeom>
          <a:noFill/>
        </p:spPr>
        <p:txBody>
          <a:bodyPr wrap="square">
            <a:spAutoFit/>
          </a:bodyPr>
          <a:lstStyle/>
          <a:p>
            <a:r>
              <a:rPr lang="en-US" b="0" i="0" dirty="0">
                <a:solidFill>
                  <a:srgbClr val="212121"/>
                </a:solidFill>
                <a:effectLst/>
                <a:latin typeface="Cambria" panose="02040503050406030204" pitchFamily="18" charset="0"/>
              </a:rPr>
              <a:t>The rate of distribution was 94.9%, but the intake rate was only 63.5%. Intake was lower in those aged 0 to 2 years compared with those aged ≥3 years (OR, 0.21; 95% CI, 0.11 to 0.36). Parents’ intake was positively associated with their children’s intake (OR, 61.0; 95% CI, 37.9 to 102.9). The variance partition coefficient for regions was 0.021, suggesting that the intake of stable iodine was more likely affected by individual than by regional factors. Closed-ended questions showed that the main reason for avoiding intake was concern about safety. Open-ended questions for other reasons revealed issues related to the distribution method, information about the effects and adverse effects of iodine, and instructions for iodine intake. There were no symptomatic adverse effects claimed to the town.</a:t>
            </a:r>
            <a:endParaRPr lang="en-US" dirty="0"/>
          </a:p>
        </p:txBody>
      </p:sp>
      <p:pic>
        <p:nvPicPr>
          <p:cNvPr id="6" name="Picture 5">
            <a:extLst>
              <a:ext uri="{FF2B5EF4-FFF2-40B4-BE49-F238E27FC236}">
                <a16:creationId xmlns:a16="http://schemas.microsoft.com/office/drawing/2014/main" id="{C1BCD9A7-9E99-FDC4-61E8-3B96460FDA93}"/>
              </a:ext>
            </a:extLst>
          </p:cNvPr>
          <p:cNvPicPr>
            <a:picLocks noChangeAspect="1"/>
          </p:cNvPicPr>
          <p:nvPr/>
        </p:nvPicPr>
        <p:blipFill>
          <a:blip r:embed="rId2"/>
          <a:stretch>
            <a:fillRect/>
          </a:stretch>
        </p:blipFill>
        <p:spPr>
          <a:xfrm>
            <a:off x="3063808" y="1715363"/>
            <a:ext cx="6394393" cy="1598598"/>
          </a:xfrm>
          <a:prstGeom prst="rect">
            <a:avLst/>
          </a:prstGeom>
        </p:spPr>
      </p:pic>
      <p:sp>
        <p:nvSpPr>
          <p:cNvPr id="7" name="Rectangle 6">
            <a:extLst>
              <a:ext uri="{FF2B5EF4-FFF2-40B4-BE49-F238E27FC236}">
                <a16:creationId xmlns:a16="http://schemas.microsoft.com/office/drawing/2014/main" id="{A5FF681B-0B66-A84D-D6C5-74839550A634}"/>
              </a:ext>
            </a:extLst>
          </p:cNvPr>
          <p:cNvSpPr/>
          <p:nvPr/>
        </p:nvSpPr>
        <p:spPr>
          <a:xfrm>
            <a:off x="4462670" y="3505200"/>
            <a:ext cx="2852530" cy="415074"/>
          </a:xfrm>
          <a:prstGeom prst="rect">
            <a:avLst/>
          </a:prstGeom>
          <a:solidFill>
            <a:srgbClr val="F7862A">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8465838-DB0E-E453-AC48-8318BADA86B8}"/>
              </a:ext>
            </a:extLst>
          </p:cNvPr>
          <p:cNvSpPr/>
          <p:nvPr/>
        </p:nvSpPr>
        <p:spPr>
          <a:xfrm>
            <a:off x="8205510" y="3505200"/>
            <a:ext cx="3244367" cy="415074"/>
          </a:xfrm>
          <a:prstGeom prst="rect">
            <a:avLst/>
          </a:prstGeom>
          <a:solidFill>
            <a:srgbClr val="F7862A">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549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4.potx" id="{1538B601-9716-44A1-9751-1BA9F45B1FDB}" vid="{39343C02-F9B3-4ED0-A0C4-BFCDE092CD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7f9503f-814b-432a-91f5-9c13c51348b4">
      <Terms xmlns="http://schemas.microsoft.com/office/infopath/2007/PartnerControls"/>
    </lcf76f155ced4ddcb4097134ff3c332f>
    <TaxCatchAll xmlns="dfe7fab5-ca36-4373-9e84-14533c573aad" xsi:nil="true"/>
    <_dlc_DocId xmlns="dfe7fab5-ca36-4373-9e84-14533c573aad">EARRTHREF-1375243986-33740</_dlc_DocId>
    <_dlc_DocIdUrl xmlns="dfe7fab5-ca36-4373-9e84-14533c573aad">
      <Url>https://pnnl.sharepoint.com/teams/EARRTH/_layouts/15/DocIdRedir.aspx?ID=EARRTHREF-1375243986-33740</Url>
      <Description>EARRTHREF-1375243986-33740</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6F577D85CA72664694D7796B41A5113E" ma:contentTypeVersion="13" ma:contentTypeDescription="Create a new document." ma:contentTypeScope="" ma:versionID="5fbab4d8e5ec03c7e77cc218b69c0fb3">
  <xsd:schema xmlns:xsd="http://www.w3.org/2001/XMLSchema" xmlns:xs="http://www.w3.org/2001/XMLSchema" xmlns:p="http://schemas.microsoft.com/office/2006/metadata/properties" xmlns:ns2="dfe7fab5-ca36-4373-9e84-14533c573aad" xmlns:ns3="f7f9503f-814b-432a-91f5-9c13c51348b4" targetNamespace="http://schemas.microsoft.com/office/2006/metadata/properties" ma:root="true" ma:fieldsID="7029b676fb4bc4740fa12ead05608141" ns2:_="" ns3:_="">
    <xsd:import namespace="dfe7fab5-ca36-4373-9e84-14533c573aad"/>
    <xsd:import namespace="f7f9503f-814b-432a-91f5-9c13c51348b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e7fab5-ca36-4373-9e84-14533c573aa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2f5df239-3944-4746-8bca-185657cf9cd2}" ma:internalName="TaxCatchAll" ma:showField="CatchAllData" ma:web="dfe7fab5-ca36-4373-9e84-14533c573aa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7f9503f-814b-432a-91f5-9c13c51348b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60f1aaf-6244-4bb9-9bf9-38bf37385302"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9B6D4D-C4A5-49F4-ADC8-C5D9E1D097C1}">
  <ds:schemaRefs>
    <ds:schemaRef ds:uri="http://schemas.microsoft.com/sharepoint/events"/>
  </ds:schemaRefs>
</ds:datastoreItem>
</file>

<file path=customXml/itemProps2.xml><?xml version="1.0" encoding="utf-8"?>
<ds:datastoreItem xmlns:ds="http://schemas.openxmlformats.org/officeDocument/2006/customXml" ds:itemID="{1271E72E-02F5-4E65-B74B-EFA82016BEA2}">
  <ds:schemaRefs>
    <ds:schemaRef ds:uri="http://schemas.microsoft.com/sharepoint/v3/contenttype/forms"/>
  </ds:schemaRefs>
</ds:datastoreItem>
</file>

<file path=customXml/itemProps3.xml><?xml version="1.0" encoding="utf-8"?>
<ds:datastoreItem xmlns:ds="http://schemas.openxmlformats.org/officeDocument/2006/customXml" ds:itemID="{4A17772E-944E-44A7-AF4B-D7017A704226}">
  <ds:schemaRefs>
    <ds:schemaRef ds:uri="http://schemas.microsoft.com/office/2006/metadata/properties"/>
    <ds:schemaRef ds:uri="http://schemas.microsoft.com/office/infopath/2007/PartnerControls"/>
    <ds:schemaRef ds:uri="f7f9503f-814b-432a-91f5-9c13c51348b4"/>
    <ds:schemaRef ds:uri="dfe7fab5-ca36-4373-9e84-14533c573aad"/>
  </ds:schemaRefs>
</ds:datastoreItem>
</file>

<file path=customXml/itemProps4.xml><?xml version="1.0" encoding="utf-8"?>
<ds:datastoreItem xmlns:ds="http://schemas.openxmlformats.org/officeDocument/2006/customXml" ds:itemID="{33AED018-ED2A-4988-A522-21DEDBB885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e7fab5-ca36-4373-9e84-14533c573aad"/>
    <ds:schemaRef ds:uri="f7f9503f-814b-432a-91f5-9c13c51348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e8d01475-c3b5-436a-a065-5def4c64f52e}" enabled="0" method="" siteId="{e8d01475-c3b5-436a-a065-5def4c64f52e}" removed="1"/>
</clbl:labelList>
</file>

<file path=docProps/app.xml><?xml version="1.0" encoding="utf-8"?>
<Properties xmlns="http://schemas.openxmlformats.org/officeDocument/2006/extended-properties" xmlns:vt="http://schemas.openxmlformats.org/officeDocument/2006/docPropsVTypes">
  <Template>PNNL_Option_4</Template>
  <TotalTime>2469</TotalTime>
  <Words>1108</Words>
  <Application>Microsoft Office PowerPoint</Application>
  <PresentationFormat>Custom</PresentationFormat>
  <Paragraphs>125</Paragraphs>
  <Slides>16</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Cambria</vt:lpstr>
      <vt:lpstr>Cambria Math</vt:lpstr>
      <vt:lpstr>Wingdings</vt:lpstr>
      <vt:lpstr>PNNL_Option_4</vt:lpstr>
      <vt:lpstr>Emergency Planning and Response Research</vt:lpstr>
      <vt:lpstr>PowerPoint Presentation</vt:lpstr>
      <vt:lpstr>Potassium Iodide policy in the U.S.</vt:lpstr>
      <vt:lpstr>WHO recommends further KI research:</vt:lpstr>
      <vt:lpstr>U.S. KI policy is evidence-based</vt:lpstr>
      <vt:lpstr>KI effectiveness can be modeled </vt:lpstr>
      <vt:lpstr>MACCS can inform KI strategies</vt:lpstr>
      <vt:lpstr>KI effectiveness is factor dependent</vt:lpstr>
      <vt:lpstr>Data can inform MACCS parameters </vt:lpstr>
      <vt:lpstr>PowerPoint Presentation</vt:lpstr>
      <vt:lpstr>RAMP informs use of other measures</vt:lpstr>
      <vt:lpstr>The time to prepare for advanced nuclear is now</vt:lpstr>
      <vt:lpstr>Accident assessment informs response</vt:lpstr>
      <vt:lpstr>AI can leverage RAMP/MACCS results </vt:lpstr>
      <vt:lpstr>AI enables response technology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London, Jeffrey</dc:creator>
  <cp:lastModifiedBy>Todd Smith</cp:lastModifiedBy>
  <cp:revision>22</cp:revision>
  <dcterms:created xsi:type="dcterms:W3CDTF">2022-09-08T04:47:07Z</dcterms:created>
  <dcterms:modified xsi:type="dcterms:W3CDTF">2024-10-11T13:13:11Z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0x0101006F577D85CA72664694D7796B41A5113E</vt:lpwstr>
  </property>
  <property fmtid="{D5CDD505-2E9C-101B-9397-08002B2CF9AE}" pid="3" name="_dlc_DocIdItemGuid">
    <vt:lpwstr>74659883-c1c4-4080-b424-5198b9414701</vt:lpwstr>
  </property>
  <property fmtid="{D5CDD505-2E9C-101B-9397-08002B2CF9AE}" pid="4" name="MediaServiceImageTags">
    <vt:lpwstr/>
  </property>
</Properties>
</file>