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7"/>
  </p:notesMasterIdLst>
  <p:handoutMasterIdLst>
    <p:handoutMasterId r:id="rId8"/>
  </p:handoutMasterIdLst>
  <p:sldIdLst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66"/>
    <a:srgbClr val="DC4405"/>
    <a:srgbClr val="4B9CD3"/>
    <a:srgbClr val="00264B"/>
    <a:srgbClr val="7BAFD4"/>
    <a:srgbClr val="E6F0F6"/>
    <a:srgbClr val="00000E"/>
    <a:srgbClr val="E5E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9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576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55E704-BC83-0A69-61D6-1C2510659C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CBEECB-1421-49E1-445D-2F8EAC3878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4FA7-C914-3C4E-ADB8-527621054AE0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22FD75-833E-3EF7-A53A-90A9500232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83335E-2F41-DC89-1888-92496D2FA8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73A8B4-1E65-A34A-821B-DCC7684C4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389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775CA-7537-4AB6-BF6C-96910041BBC3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C9A8B-6423-4DD8-A52A-D5F1BE33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CBB6-E2AC-4BA1-A748-02338F623A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07" y="1214422"/>
            <a:ext cx="4543514" cy="2633031"/>
          </a:xfrm>
        </p:spPr>
        <p:txBody>
          <a:bodyPr anchor="t"/>
          <a:lstStyle>
            <a:lvl1pPr algn="l">
              <a:defRPr sz="6000">
                <a:solidFill>
                  <a:srgbClr val="002966"/>
                </a:solidFill>
                <a:latin typeface=""/>
              </a:defRPr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6AF13-3D65-480A-9BB7-96002FA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D57E-E96B-3C48-82EB-40C314DD289C}" type="datetime1">
              <a:rPr lang="en-US" smtClean="0"/>
              <a:t>9/26/2024</a:t>
            </a:fld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021135F-A987-B0BA-C598-1EF6F9B74F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95997" y="4094484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[Name]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0558961B-3D44-0BE7-8796-58BABA3E554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95996" y="4512939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[Job Title]</a:t>
            </a:r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6F202704-E1B8-FD1C-E508-1496FE239F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5998" y="5079057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[Corvallis, OR]</a:t>
            </a:r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036EB041-5E1D-84C6-DBE4-1921EFE2C8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95999" y="5497512"/>
            <a:ext cx="4543425" cy="319088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002966"/>
                </a:solidFill>
              </a:defRPr>
            </a:lvl1pPr>
          </a:lstStyle>
          <a:p>
            <a:pPr lvl="0"/>
            <a:r>
              <a:rPr lang="en-US" dirty="0"/>
              <a:t>[</a:t>
            </a:r>
            <a:r>
              <a:rPr lang="en-US" dirty="0" err="1"/>
              <a:t>First.last@rcdsoftware.com</a:t>
            </a:r>
            <a:r>
              <a:rPr lang="en-US" dirty="0"/>
              <a:t>]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159C34-2395-F5EC-4DA0-C9CAFB19E8D2}"/>
              </a:ext>
            </a:extLst>
          </p:cNvPr>
          <p:cNvSpPr/>
          <p:nvPr userDrawn="1"/>
        </p:nvSpPr>
        <p:spPr>
          <a:xfrm>
            <a:off x="8028122" y="139485"/>
            <a:ext cx="3533614" cy="901915"/>
          </a:xfrm>
          <a:prstGeom prst="rect">
            <a:avLst/>
          </a:prstGeom>
          <a:solidFill>
            <a:srgbClr val="E6F0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4C6B6D1-CFD0-8E0A-DE2E-9E6C8185B1A6}"/>
              </a:ext>
            </a:extLst>
          </p:cNvPr>
          <p:cNvSpPr/>
          <p:nvPr userDrawn="1"/>
        </p:nvSpPr>
        <p:spPr>
          <a:xfrm>
            <a:off x="0" y="6453119"/>
            <a:ext cx="2913681" cy="365125"/>
          </a:xfrm>
          <a:prstGeom prst="rect">
            <a:avLst/>
          </a:prstGeom>
          <a:solidFill>
            <a:srgbClr val="E6F0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4C75B6-06C2-885E-B7A6-150ECB98FA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5746" y="1247995"/>
            <a:ext cx="3389437" cy="368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3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7022-D910-4198-A60D-ABF4BC4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0F54-76D7-4772-A83B-21B084F3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E621C-A1CD-4CAB-B1DA-D6CBC444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A93F2-1463-6646-9AB5-3E59D066B5F9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C27-7AF3-4530-913C-415476B0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461F8-6677-4BA5-94A3-442F180D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C587-1087-4473-B614-D6E1D60C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DD6F-350E-463A-827F-B76CA443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9A641-0094-4F45-BEA6-1217550A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ED99-8F33-754B-92DD-D76FC360A5F5}" type="datetime1">
              <a:rPr lang="en-US" smtClean="0"/>
              <a:t>9/26/2024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35D95-9861-4033-9473-1A73451D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9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C1C1-1ABD-48A3-9FF2-96D4B90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A71F-26A6-4E85-88AF-40404AE52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9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54632-FA7D-40D1-BDF1-D6907A9F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1FA92-91B5-4C63-BFEE-566A559A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9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01C8F-5DB8-4C61-AAFC-6C787E78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002966"/>
                </a:solidFill>
              </a:defRPr>
            </a:lvl1pPr>
            <a:lvl2pPr>
              <a:defRPr>
                <a:solidFill>
                  <a:srgbClr val="002966"/>
                </a:solidFill>
              </a:defRPr>
            </a:lvl2pPr>
            <a:lvl3pPr>
              <a:defRPr>
                <a:solidFill>
                  <a:srgbClr val="002966"/>
                </a:solidFill>
              </a:defRPr>
            </a:lvl3pPr>
            <a:lvl4pPr>
              <a:defRPr>
                <a:solidFill>
                  <a:srgbClr val="002966"/>
                </a:solidFill>
              </a:defRPr>
            </a:lvl4pPr>
            <a:lvl5pPr>
              <a:defRPr>
                <a:solidFill>
                  <a:srgbClr val="0029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2645B-EF4D-46AE-98F9-EBCE8712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0CF1D-4222-BC41-BDB5-896A3B1C8583}" type="datetime1">
              <a:rPr lang="en-US" smtClean="0"/>
              <a:t>9/26/2024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E3652-E5BB-4050-B95D-35607D9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2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4C16-8AAD-44E5-A854-D187E3B8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64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2C64F-CDEC-4A8A-ACAF-39004380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E0E80-49EE-6F44-A3A7-38DB96525A2F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61A9A-B442-4C57-A22D-A4CE9330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7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75834-0297-447C-9FF1-306882C7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A566E-397E-BF43-BCBD-1E8FE2439686}" type="datetime1">
              <a:rPr lang="en-US" smtClean="0"/>
              <a:t>9/26/2024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EBD8-E740-4CE5-97FA-0A8FEC3E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6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5EF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3D1F-B01B-4906-A680-BC0AF07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76C8-5540-434D-8EE4-D9BF5262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9715"/>
            <a:ext cx="10515600" cy="4177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9DD1-EA31-42D4-82BC-E425E8521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2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4B9CD3"/>
                </a:solidFill>
                <a:latin typeface=""/>
              </a:defRPr>
            </a:lvl1pPr>
          </a:lstStyle>
          <a:p>
            <a:fld id="{D6B35621-9683-1E43-841D-6C66BFC29B99}" type="datetime1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C743-AF0C-4D2C-841E-4E8564BD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1535" y="63717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4B9CD3"/>
                </a:solidFill>
                <a:latin typeface=""/>
              </a:defRPr>
            </a:lvl1pPr>
          </a:lstStyle>
          <a:p>
            <a:fld id="{677F7B41-FD57-4489-AAB8-D17CF17906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B8DB0B-80B4-96DB-360C-D509A6E88F7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251203" y="192301"/>
            <a:ext cx="2102597" cy="7920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ADFFD7-7CF8-1D26-A31F-D8BEF0CA91B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209800" y="6295521"/>
            <a:ext cx="77724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8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63" r:id="rId6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966"/>
          </a:solidFill>
          <a:latin typeface="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966"/>
          </a:solidFill>
          <a:latin typeface="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966"/>
          </a:solidFill>
          <a:latin typeface="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966"/>
          </a:solidFill>
          <a:latin typeface="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966"/>
          </a:solidFill>
          <a:latin typeface="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966"/>
          </a:solidFill>
          <a:latin typeface="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BABC9-C83C-41DF-A561-E2D7987E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October 24, 2024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833625F-A3F5-41F3-8DA1-0653DA45EE27}"/>
              </a:ext>
            </a:extLst>
          </p:cNvPr>
          <p:cNvSpPr txBox="1">
            <a:spLocks/>
          </p:cNvSpPr>
          <p:nvPr/>
        </p:nvSpPr>
        <p:spPr>
          <a:xfrm>
            <a:off x="5970491" y="1261724"/>
            <a:ext cx="4383744" cy="2633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966"/>
                </a:solidFill>
                <a:latin typeface="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rgbClr val="4B9CD3"/>
                </a:solidFill>
              </a:rPr>
              <a:t>Overview of the Day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B47A9B7-9658-45EF-AC04-0289B653EDE8}"/>
              </a:ext>
            </a:extLst>
          </p:cNvPr>
          <p:cNvSpPr txBox="1">
            <a:spLocks/>
          </p:cNvSpPr>
          <p:nvPr/>
        </p:nvSpPr>
        <p:spPr>
          <a:xfrm>
            <a:off x="5970492" y="4597874"/>
            <a:ext cx="4543425" cy="5645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David M. Hamby, PhD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BDDD347-D419-4F3E-A420-06BF2ED85690}"/>
              </a:ext>
            </a:extLst>
          </p:cNvPr>
          <p:cNvSpPr txBox="1">
            <a:spLocks/>
          </p:cNvSpPr>
          <p:nvPr/>
        </p:nvSpPr>
        <p:spPr>
          <a:xfrm>
            <a:off x="5970491" y="5162387"/>
            <a:ext cx="4543425" cy="7031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Founder &amp; General Manager, RCD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david.hamby@rcdsoftware.com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146780-B24D-4796-913D-C7D24673C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265" y="1667291"/>
            <a:ext cx="3495097" cy="349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3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61CC9-847E-4052-8173-518FA3BB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1928"/>
            <a:ext cx="10515600" cy="1009651"/>
          </a:xfrm>
        </p:spPr>
        <p:txBody>
          <a:bodyPr>
            <a:normAutofit/>
          </a:bodyPr>
          <a:lstStyle/>
          <a:p>
            <a:r>
              <a:rPr lang="en-US" sz="4000" dirty="0"/>
              <a:t>RAMP Dosimetry Codes Symposium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81BD6-1159-4E2B-8E46-AD59546E3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941" y="2161579"/>
            <a:ext cx="4854388" cy="3468557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147763" algn="l"/>
              </a:tabLst>
            </a:pPr>
            <a:r>
              <a:rPr lang="en-US" sz="2000" u="sng" dirty="0"/>
              <a:t>Morning</a:t>
            </a:r>
            <a:endParaRPr lang="en-US" sz="1800" u="sng" dirty="0"/>
          </a:p>
          <a:p>
            <a:pPr>
              <a:tabLst>
                <a:tab pos="1147763" algn="l"/>
              </a:tabLst>
            </a:pPr>
            <a:r>
              <a:rPr lang="en-US" sz="1800" dirty="0"/>
              <a:t>9:00	Opening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9:10	New PiMAL 6.0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10:00	Break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10:30	IMBA Bioassay Tool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11:00	GEANT &amp; V+ SkinDose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11:30	Needlesticks &amp; V+ WoundDose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12:00	Lunch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CB76D1D-57EF-4111-8C7B-5584CA6620F9}"/>
              </a:ext>
            </a:extLst>
          </p:cNvPr>
          <p:cNvSpPr txBox="1">
            <a:spLocks/>
          </p:cNvSpPr>
          <p:nvPr/>
        </p:nvSpPr>
        <p:spPr>
          <a:xfrm>
            <a:off x="5692588" y="2161578"/>
            <a:ext cx="6194611" cy="34685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966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tabLst>
                <a:tab pos="1147763" algn="l"/>
              </a:tabLst>
            </a:pPr>
            <a:r>
              <a:rPr lang="en-US" sz="2000" u="sng" dirty="0"/>
              <a:t>Afternoon</a:t>
            </a:r>
            <a:endParaRPr lang="en-US" sz="1800" u="sng" dirty="0"/>
          </a:p>
          <a:p>
            <a:pPr>
              <a:tabLst>
                <a:tab pos="1147763" algn="l"/>
              </a:tabLst>
            </a:pPr>
            <a:r>
              <a:rPr lang="en-US" sz="1800" dirty="0"/>
              <a:t>1:00	V+ Comparative Analysis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1:30	V+ EyeDose and New Eye Dose Calculators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2:00	V+ Extravasation Dosimetry Module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2:30	Break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3:00	DRP Dose Coefficients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3:20	Regulatory Use of DRP DCs</a:t>
            </a:r>
          </a:p>
          <a:p>
            <a:pPr>
              <a:tabLst>
                <a:tab pos="1147763" algn="l"/>
              </a:tabLst>
            </a:pPr>
            <a:r>
              <a:rPr lang="en-US" sz="1800" dirty="0"/>
              <a:t>3:40	V+ SkinDose: Hair Contamination</a:t>
            </a:r>
          </a:p>
        </p:txBody>
      </p:sp>
    </p:spTree>
    <p:extLst>
      <p:ext uri="{BB962C8B-B14F-4D97-AF65-F5344CB8AC3E}">
        <p14:creationId xmlns:p14="http://schemas.microsoft.com/office/powerpoint/2010/main" val="252942995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966"/>
      </a:accent1>
      <a:accent2>
        <a:srgbClr val="DC4405"/>
      </a:accent2>
      <a:accent3>
        <a:srgbClr val="4B9CD3"/>
      </a:accent3>
      <a:accent4>
        <a:srgbClr val="FFC000"/>
      </a:accent4>
      <a:accent5>
        <a:srgbClr val="92D050"/>
      </a:accent5>
      <a:accent6>
        <a:srgbClr val="7030A0"/>
      </a:accent6>
      <a:hlink>
        <a:srgbClr val="4B9CD3"/>
      </a:hlink>
      <a:folHlink>
        <a:srgbClr val="DC440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CD Presentation Template 2024" id="{81097CCE-A60C-094F-8C7E-F137CEB4C6CE}" vid="{28BAA774-E5D1-B544-8674-0C689DEEF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77D85CA72664694D7796B41A5113E" ma:contentTypeVersion="13" ma:contentTypeDescription="Create a new document." ma:contentTypeScope="" ma:versionID="5fbab4d8e5ec03c7e77cc218b69c0fb3">
  <xsd:schema xmlns:xsd="http://www.w3.org/2001/XMLSchema" xmlns:xs="http://www.w3.org/2001/XMLSchema" xmlns:p="http://schemas.microsoft.com/office/2006/metadata/properties" xmlns:ns2="dfe7fab5-ca36-4373-9e84-14533c573aad" xmlns:ns3="f7f9503f-814b-432a-91f5-9c13c51348b4" targetNamespace="http://schemas.microsoft.com/office/2006/metadata/properties" ma:root="true" ma:fieldsID="7029b676fb4bc4740fa12ead05608141" ns2:_="" ns3:_="">
    <xsd:import namespace="dfe7fab5-ca36-4373-9e84-14533c573aad"/>
    <xsd:import namespace="f7f9503f-814b-432a-91f5-9c13c51348b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7fab5-ca36-4373-9e84-14533c573aa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7" nillable="true" ma:displayName="Taxonomy Catch All Column" ma:hidden="true" ma:list="{2f5df239-3944-4746-8bca-185657cf9cd2}" ma:internalName="TaxCatchAll" ma:showField="CatchAllData" ma:web="dfe7fab5-ca36-4373-9e84-14533c573a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9503f-814b-432a-91f5-9c13c5134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7f9503f-814b-432a-91f5-9c13c51348b4">
      <Terms xmlns="http://schemas.microsoft.com/office/infopath/2007/PartnerControls"/>
    </lcf76f155ced4ddcb4097134ff3c332f>
    <TaxCatchAll xmlns="dfe7fab5-ca36-4373-9e84-14533c573aad" xsi:nil="true"/>
    <_dlc_DocId xmlns="dfe7fab5-ca36-4373-9e84-14533c573aad">EARRTHREF-1375243986-33361</_dlc_DocId>
    <_dlc_DocIdUrl xmlns="dfe7fab5-ca36-4373-9e84-14533c573aad">
      <Url>https://pnnl.sharepoint.com/teams/EARRTH/_layouts/15/DocIdRedir.aspx?ID=EARRTHREF-1375243986-33361</Url>
      <Description>EARRTHREF-1375243986-33361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6945A35-6AF9-4AA8-A8B1-540F2AEFF3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94D14C-DDDE-46D8-B121-D83B276B94BB}"/>
</file>

<file path=customXml/itemProps3.xml><?xml version="1.0" encoding="utf-8"?>
<ds:datastoreItem xmlns:ds="http://schemas.openxmlformats.org/officeDocument/2006/customXml" ds:itemID="{C889D0C3-9219-4D47-B9F3-2377CE70C431}">
  <ds:schemaRefs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d06d6844-9428-4cca-bef9-363f8d29b3c1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40d9f68b-69d6-403e-8d3b-2d51d93110b6"/>
  </ds:schemaRefs>
</ds:datastoreItem>
</file>

<file path=customXml/itemProps4.xml><?xml version="1.0" encoding="utf-8"?>
<ds:datastoreItem xmlns:ds="http://schemas.openxmlformats.org/officeDocument/2006/customXml" ds:itemID="{9435A751-D49C-4882-B133-A8CDF7380845}"/>
</file>

<file path=docProps/app.xml><?xml version="1.0" encoding="utf-8"?>
<Properties xmlns="http://schemas.openxmlformats.org/officeDocument/2006/extended-properties" xmlns:vt="http://schemas.openxmlformats.org/officeDocument/2006/docPropsVTypes">
  <Template>RCD Presentation</Template>
  <TotalTime>290</TotalTime>
  <Words>112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Custom Design</vt:lpstr>
      <vt:lpstr>PowerPoint Presentation</vt:lpstr>
      <vt:lpstr>RAMP Dosimetry Codes Symposium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Hamby</dc:creator>
  <cp:lastModifiedBy>David Hamby</cp:lastModifiedBy>
  <cp:revision>31</cp:revision>
  <dcterms:created xsi:type="dcterms:W3CDTF">2024-07-29T16:46:57Z</dcterms:created>
  <dcterms:modified xsi:type="dcterms:W3CDTF">2024-09-26T15:30:06Z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0x0101006F577D85CA72664694D7796B41A5113E</vt:lpwstr>
  </property>
  <property fmtid="{D5CDD505-2E9C-101B-9397-08002B2CF9AE}" pid="3" name="Order">
    <vt:r8>51900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_dlc_DocIdItemGuid">
    <vt:lpwstr>0ef18090-0bdc-499c-8294-a484f2c148c5</vt:lpwstr>
  </property>
  <property fmtid="{D5CDD505-2E9C-101B-9397-08002B2CF9AE}" pid="11" name="MediaServiceImageTags">
    <vt:lpwstr/>
  </property>
</Properties>
</file>