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5"/>
  </p:sldMasterIdLst>
  <p:notesMasterIdLst>
    <p:notesMasterId r:id="rId23"/>
  </p:notesMasterIdLst>
  <p:handoutMasterIdLst>
    <p:handoutMasterId r:id="rId24"/>
  </p:handoutMasterIdLst>
  <p:sldIdLst>
    <p:sldId id="260"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guide id="3" pos="37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35A"/>
    <a:srgbClr val="6F64A8"/>
    <a:srgbClr val="140F23"/>
    <a:srgbClr val="6B5EA3"/>
    <a:srgbClr val="719500"/>
    <a:srgbClr val="80A430"/>
    <a:srgbClr val="685B94"/>
    <a:srgbClr val="493064"/>
    <a:srgbClr val="9C475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6A7C3-A103-4C5C-A891-038F30ACAAF0}" v="3" dt="2024-10-02T15:20:23.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86" autoAdjust="0"/>
    <p:restoredTop sz="96574"/>
  </p:normalViewPr>
  <p:slideViewPr>
    <p:cSldViewPr snapToGrid="0" snapToObjects="1">
      <p:cViewPr varScale="1">
        <p:scale>
          <a:sx n="95" d="100"/>
          <a:sy n="95" d="100"/>
        </p:scale>
        <p:origin x="660" y="96"/>
      </p:cViewPr>
      <p:guideLst>
        <p:guide orient="horz" pos="2592"/>
        <p:guide pos="4608"/>
        <p:guide pos="3768"/>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04" d="100"/>
          <a:sy n="104" d="100"/>
        </p:scale>
        <p:origin x="517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ers, Robert G: (Constellation Nuclear)" userId="cfc071d7-7bbb-4197-a69b-c313478db264" providerId="ADAL" clId="{0B76A7C3-A103-4C5C-A891-038F30ACAAF0}"/>
    <pc:docChg chg="undo custSel addSld delSld modSld">
      <pc:chgData name="Vickers, Robert G: (Constellation Nuclear)" userId="cfc071d7-7bbb-4197-a69b-c313478db264" providerId="ADAL" clId="{0B76A7C3-A103-4C5C-A891-038F30ACAAF0}" dt="2024-10-02T15:48:28.503" v="460" actId="47"/>
      <pc:docMkLst>
        <pc:docMk/>
      </pc:docMkLst>
      <pc:sldChg chg="addSp delSp modSp mod">
        <pc:chgData name="Vickers, Robert G: (Constellation Nuclear)" userId="cfc071d7-7bbb-4197-a69b-c313478db264" providerId="ADAL" clId="{0B76A7C3-A103-4C5C-A891-038F30ACAAF0}" dt="2024-10-02T15:45:35.562" v="435" actId="478"/>
        <pc:sldMkLst>
          <pc:docMk/>
          <pc:sldMk cId="1152154647" sldId="260"/>
        </pc:sldMkLst>
        <pc:spChg chg="mod">
          <ac:chgData name="Vickers, Robert G: (Constellation Nuclear)" userId="cfc071d7-7bbb-4197-a69b-c313478db264" providerId="ADAL" clId="{0B76A7C3-A103-4C5C-A891-038F30ACAAF0}" dt="2024-10-02T15:17:03.116" v="51" actId="122"/>
          <ac:spMkLst>
            <pc:docMk/>
            <pc:sldMk cId="1152154647" sldId="260"/>
            <ac:spMk id="5" creationId="{30EE0BE7-99BF-4161-B088-8724880AAC66}"/>
          </ac:spMkLst>
        </pc:spChg>
        <pc:spChg chg="mod">
          <ac:chgData name="Vickers, Robert G: (Constellation Nuclear)" userId="cfc071d7-7bbb-4197-a69b-c313478db264" providerId="ADAL" clId="{0B76A7C3-A103-4C5C-A891-038F30ACAAF0}" dt="2024-10-02T15:17:32.252" v="113" actId="20577"/>
          <ac:spMkLst>
            <pc:docMk/>
            <pc:sldMk cId="1152154647" sldId="260"/>
            <ac:spMk id="6" creationId="{E6AF8584-F7D3-43CB-B2DB-D1799F283016}"/>
          </ac:spMkLst>
        </pc:spChg>
        <pc:spChg chg="mod">
          <ac:chgData name="Vickers, Robert G: (Constellation Nuclear)" userId="cfc071d7-7bbb-4197-a69b-c313478db264" providerId="ADAL" clId="{0B76A7C3-A103-4C5C-A891-038F30ACAAF0}" dt="2024-10-02T15:17:25.297" v="106" actId="20577"/>
          <ac:spMkLst>
            <pc:docMk/>
            <pc:sldMk cId="1152154647" sldId="260"/>
            <ac:spMk id="10" creationId="{B3C12910-3A9C-4FFC-A950-52D0A31734CF}"/>
          </ac:spMkLst>
        </pc:spChg>
        <pc:graphicFrameChg chg="add del mod">
          <ac:chgData name="Vickers, Robert G: (Constellation Nuclear)" userId="cfc071d7-7bbb-4197-a69b-c313478db264" providerId="ADAL" clId="{0B76A7C3-A103-4C5C-A891-038F30ACAAF0}" dt="2024-10-02T15:45:35.562" v="435" actId="478"/>
          <ac:graphicFrameMkLst>
            <pc:docMk/>
            <pc:sldMk cId="1152154647" sldId="260"/>
            <ac:graphicFrameMk id="2" creationId="{F3FDF818-3E56-F79D-B4A7-C86AB20567E8}"/>
          </ac:graphicFrameMkLst>
        </pc:graphicFrameChg>
      </pc:sldChg>
      <pc:sldChg chg="modSp del mod">
        <pc:chgData name="Vickers, Robert G: (Constellation Nuclear)" userId="cfc071d7-7bbb-4197-a69b-c313478db264" providerId="ADAL" clId="{0B76A7C3-A103-4C5C-A891-038F30ACAAF0}" dt="2024-10-02T15:48:28.503" v="460" actId="47"/>
        <pc:sldMkLst>
          <pc:docMk/>
          <pc:sldMk cId="2809933273" sldId="261"/>
        </pc:sldMkLst>
        <pc:spChg chg="mod">
          <ac:chgData name="Vickers, Robert G: (Constellation Nuclear)" userId="cfc071d7-7bbb-4197-a69b-c313478db264" providerId="ADAL" clId="{0B76A7C3-A103-4C5C-A891-038F30ACAAF0}" dt="2024-10-02T15:18:33.328" v="146" actId="20577"/>
          <ac:spMkLst>
            <pc:docMk/>
            <pc:sldMk cId="2809933273" sldId="261"/>
            <ac:spMk id="5" creationId="{BE99B3F5-E267-FE40-50F7-A4560991827C}"/>
          </ac:spMkLst>
        </pc:spChg>
      </pc:sldChg>
      <pc:sldChg chg="del">
        <pc:chgData name="Vickers, Robert G: (Constellation Nuclear)" userId="cfc071d7-7bbb-4197-a69b-c313478db264" providerId="ADAL" clId="{0B76A7C3-A103-4C5C-A891-038F30ACAAF0}" dt="2024-10-02T15:48:28.503" v="460" actId="47"/>
        <pc:sldMkLst>
          <pc:docMk/>
          <pc:sldMk cId="703962136" sldId="262"/>
        </pc:sldMkLst>
      </pc:sldChg>
      <pc:sldChg chg="del">
        <pc:chgData name="Vickers, Robert G: (Constellation Nuclear)" userId="cfc071d7-7bbb-4197-a69b-c313478db264" providerId="ADAL" clId="{0B76A7C3-A103-4C5C-A891-038F30ACAAF0}" dt="2024-10-02T15:48:28.503" v="460" actId="47"/>
        <pc:sldMkLst>
          <pc:docMk/>
          <pc:sldMk cId="1501307514" sldId="263"/>
        </pc:sldMkLst>
      </pc:sldChg>
      <pc:sldChg chg="del">
        <pc:chgData name="Vickers, Robert G: (Constellation Nuclear)" userId="cfc071d7-7bbb-4197-a69b-c313478db264" providerId="ADAL" clId="{0B76A7C3-A103-4C5C-A891-038F30ACAAF0}" dt="2024-10-02T15:48:28.503" v="460" actId="47"/>
        <pc:sldMkLst>
          <pc:docMk/>
          <pc:sldMk cId="1651502204" sldId="264"/>
        </pc:sldMkLst>
      </pc:sldChg>
      <pc:sldChg chg="del">
        <pc:chgData name="Vickers, Robert G: (Constellation Nuclear)" userId="cfc071d7-7bbb-4197-a69b-c313478db264" providerId="ADAL" clId="{0B76A7C3-A103-4C5C-A891-038F30ACAAF0}" dt="2024-10-02T15:48:28.503" v="460" actId="47"/>
        <pc:sldMkLst>
          <pc:docMk/>
          <pc:sldMk cId="960278265" sldId="265"/>
        </pc:sldMkLst>
      </pc:sldChg>
      <pc:sldChg chg="del">
        <pc:chgData name="Vickers, Robert G: (Constellation Nuclear)" userId="cfc071d7-7bbb-4197-a69b-c313478db264" providerId="ADAL" clId="{0B76A7C3-A103-4C5C-A891-038F30ACAAF0}" dt="2024-10-02T15:48:28.503" v="460" actId="47"/>
        <pc:sldMkLst>
          <pc:docMk/>
          <pc:sldMk cId="1390762311" sldId="266"/>
        </pc:sldMkLst>
      </pc:sldChg>
      <pc:sldChg chg="del">
        <pc:chgData name="Vickers, Robert G: (Constellation Nuclear)" userId="cfc071d7-7bbb-4197-a69b-c313478db264" providerId="ADAL" clId="{0B76A7C3-A103-4C5C-A891-038F30ACAAF0}" dt="2024-10-02T15:48:28.503" v="460" actId="47"/>
        <pc:sldMkLst>
          <pc:docMk/>
          <pc:sldMk cId="1594230762" sldId="267"/>
        </pc:sldMkLst>
      </pc:sldChg>
      <pc:sldChg chg="del">
        <pc:chgData name="Vickers, Robert G: (Constellation Nuclear)" userId="cfc071d7-7bbb-4197-a69b-c313478db264" providerId="ADAL" clId="{0B76A7C3-A103-4C5C-A891-038F30ACAAF0}" dt="2024-10-02T15:48:28.503" v="460" actId="47"/>
        <pc:sldMkLst>
          <pc:docMk/>
          <pc:sldMk cId="1499401763" sldId="268"/>
        </pc:sldMkLst>
      </pc:sldChg>
      <pc:sldChg chg="addSp modSp add mod">
        <pc:chgData name="Vickers, Robert G: (Constellation Nuclear)" userId="cfc071d7-7bbb-4197-a69b-c313478db264" providerId="ADAL" clId="{0B76A7C3-A103-4C5C-A891-038F30ACAAF0}" dt="2024-10-02T15:47:08.156" v="459" actId="1038"/>
        <pc:sldMkLst>
          <pc:docMk/>
          <pc:sldMk cId="2740926508" sldId="269"/>
        </pc:sldMkLst>
        <pc:spChg chg="mod">
          <ac:chgData name="Vickers, Robert G: (Constellation Nuclear)" userId="cfc071d7-7bbb-4197-a69b-c313478db264" providerId="ADAL" clId="{0B76A7C3-A103-4C5C-A891-038F30ACAAF0}" dt="2024-10-02T15:19:40.670" v="149"/>
          <ac:spMkLst>
            <pc:docMk/>
            <pc:sldMk cId="2740926508" sldId="269"/>
            <ac:spMk id="3" creationId="{5ECAEA39-32B3-816A-D9B2-3B2909B7801A}"/>
          </ac:spMkLst>
        </pc:spChg>
        <pc:spChg chg="mod">
          <ac:chgData name="Vickers, Robert G: (Constellation Nuclear)" userId="cfc071d7-7bbb-4197-a69b-c313478db264" providerId="ADAL" clId="{0B76A7C3-A103-4C5C-A891-038F30ACAAF0}" dt="2024-10-02T15:46:57.022" v="452" actId="14100"/>
          <ac:spMkLst>
            <pc:docMk/>
            <pc:sldMk cId="2740926508" sldId="269"/>
            <ac:spMk id="4" creationId="{64385D3F-6842-E5DD-B904-38DED6B1325E}"/>
          </ac:spMkLst>
        </pc:spChg>
        <pc:picChg chg="add mod">
          <ac:chgData name="Vickers, Robert G: (Constellation Nuclear)" userId="cfc071d7-7bbb-4197-a69b-c313478db264" providerId="ADAL" clId="{0B76A7C3-A103-4C5C-A891-038F30ACAAF0}" dt="2024-10-02T15:46:17.399" v="447" actId="14100"/>
          <ac:picMkLst>
            <pc:docMk/>
            <pc:sldMk cId="2740926508" sldId="269"/>
            <ac:picMk id="5" creationId="{4243313C-D411-5762-8BE1-F5415CCA151B}"/>
          </ac:picMkLst>
        </pc:picChg>
        <pc:picChg chg="add mod">
          <ac:chgData name="Vickers, Robert G: (Constellation Nuclear)" userId="cfc071d7-7bbb-4197-a69b-c313478db264" providerId="ADAL" clId="{0B76A7C3-A103-4C5C-A891-038F30ACAAF0}" dt="2024-10-02T15:47:08.156" v="459" actId="1038"/>
          <ac:picMkLst>
            <pc:docMk/>
            <pc:sldMk cId="2740926508" sldId="269"/>
            <ac:picMk id="6" creationId="{4F0DA479-1FF2-650C-7951-2E43A95F56B5}"/>
          </ac:picMkLst>
        </pc:picChg>
        <pc:picChg chg="add mod">
          <ac:chgData name="Vickers, Robert G: (Constellation Nuclear)" userId="cfc071d7-7bbb-4197-a69b-c313478db264" providerId="ADAL" clId="{0B76A7C3-A103-4C5C-A891-038F30ACAAF0}" dt="2024-10-02T15:47:01.517" v="457" actId="1037"/>
          <ac:picMkLst>
            <pc:docMk/>
            <pc:sldMk cId="2740926508" sldId="269"/>
            <ac:picMk id="7" creationId="{E2FDF82F-F6F9-E0E1-BCA1-2BA412F4414B}"/>
          </ac:picMkLst>
        </pc:picChg>
        <pc:picChg chg="add mod">
          <ac:chgData name="Vickers, Robert G: (Constellation Nuclear)" userId="cfc071d7-7bbb-4197-a69b-c313478db264" providerId="ADAL" clId="{0B76A7C3-A103-4C5C-A891-038F30ACAAF0}" dt="2024-10-02T15:46:48.060" v="451" actId="14100"/>
          <ac:picMkLst>
            <pc:docMk/>
            <pc:sldMk cId="2740926508" sldId="269"/>
            <ac:picMk id="8" creationId="{430F997C-1860-20C6-59DD-9E35CE8497DE}"/>
          </ac:picMkLst>
        </pc:picChg>
      </pc:sldChg>
      <pc:sldChg chg="addSp delSp modSp add mod">
        <pc:chgData name="Vickers, Robert G: (Constellation Nuclear)" userId="cfc071d7-7bbb-4197-a69b-c313478db264" providerId="ADAL" clId="{0B76A7C3-A103-4C5C-A891-038F30ACAAF0}" dt="2024-10-02T15:23:35.787" v="170" actId="255"/>
        <pc:sldMkLst>
          <pc:docMk/>
          <pc:sldMk cId="2666789169" sldId="270"/>
        </pc:sldMkLst>
        <pc:spChg chg="mod">
          <ac:chgData name="Vickers, Robert G: (Constellation Nuclear)" userId="cfc071d7-7bbb-4197-a69b-c313478db264" providerId="ADAL" clId="{0B76A7C3-A103-4C5C-A891-038F30ACAAF0}" dt="2024-10-02T15:22:26.660" v="159"/>
          <ac:spMkLst>
            <pc:docMk/>
            <pc:sldMk cId="2666789169" sldId="270"/>
            <ac:spMk id="3" creationId="{5ECAEA39-32B3-816A-D9B2-3B2909B7801A}"/>
          </ac:spMkLst>
        </pc:spChg>
        <pc:spChg chg="mod">
          <ac:chgData name="Vickers, Robert G: (Constellation Nuclear)" userId="cfc071d7-7bbb-4197-a69b-c313478db264" providerId="ADAL" clId="{0B76A7C3-A103-4C5C-A891-038F30ACAAF0}" dt="2024-10-02T15:23:35.787" v="170" actId="255"/>
          <ac:spMkLst>
            <pc:docMk/>
            <pc:sldMk cId="2666789169" sldId="270"/>
            <ac:spMk id="4" creationId="{64385D3F-6842-E5DD-B904-38DED6B1325E}"/>
          </ac:spMkLst>
        </pc:spChg>
        <pc:picChg chg="del">
          <ac:chgData name="Vickers, Robert G: (Constellation Nuclear)" userId="cfc071d7-7bbb-4197-a69b-c313478db264" providerId="ADAL" clId="{0B76A7C3-A103-4C5C-A891-038F30ACAAF0}" dt="2024-10-02T15:22:36.017" v="160" actId="478"/>
          <ac:picMkLst>
            <pc:docMk/>
            <pc:sldMk cId="2666789169" sldId="270"/>
            <ac:picMk id="5" creationId="{4243313C-D411-5762-8BE1-F5415CCA151B}"/>
          </ac:picMkLst>
        </pc:picChg>
        <pc:picChg chg="del">
          <ac:chgData name="Vickers, Robert G: (Constellation Nuclear)" userId="cfc071d7-7bbb-4197-a69b-c313478db264" providerId="ADAL" clId="{0B76A7C3-A103-4C5C-A891-038F30ACAAF0}" dt="2024-10-02T15:22:37.935" v="163" actId="478"/>
          <ac:picMkLst>
            <pc:docMk/>
            <pc:sldMk cId="2666789169" sldId="270"/>
            <ac:picMk id="6" creationId="{4F0DA479-1FF2-650C-7951-2E43A95F56B5}"/>
          </ac:picMkLst>
        </pc:picChg>
        <pc:picChg chg="del">
          <ac:chgData name="Vickers, Robert G: (Constellation Nuclear)" userId="cfc071d7-7bbb-4197-a69b-c313478db264" providerId="ADAL" clId="{0B76A7C3-A103-4C5C-A891-038F30ACAAF0}" dt="2024-10-02T15:22:37.335" v="162" actId="478"/>
          <ac:picMkLst>
            <pc:docMk/>
            <pc:sldMk cId="2666789169" sldId="270"/>
            <ac:picMk id="7" creationId="{E2FDF82F-F6F9-E0E1-BCA1-2BA412F4414B}"/>
          </ac:picMkLst>
        </pc:picChg>
        <pc:picChg chg="del">
          <ac:chgData name="Vickers, Robert G: (Constellation Nuclear)" userId="cfc071d7-7bbb-4197-a69b-c313478db264" providerId="ADAL" clId="{0B76A7C3-A103-4C5C-A891-038F30ACAAF0}" dt="2024-10-02T15:22:36.673" v="161" actId="478"/>
          <ac:picMkLst>
            <pc:docMk/>
            <pc:sldMk cId="2666789169" sldId="270"/>
            <ac:picMk id="8" creationId="{430F997C-1860-20C6-59DD-9E35CE8497DE}"/>
          </ac:picMkLst>
        </pc:picChg>
        <pc:picChg chg="add mod">
          <ac:chgData name="Vickers, Robert G: (Constellation Nuclear)" userId="cfc071d7-7bbb-4197-a69b-c313478db264" providerId="ADAL" clId="{0B76A7C3-A103-4C5C-A891-038F30ACAAF0}" dt="2024-10-02T15:23:01.949" v="167" actId="1076"/>
          <ac:picMkLst>
            <pc:docMk/>
            <pc:sldMk cId="2666789169" sldId="270"/>
            <ac:picMk id="9" creationId="{0494A82C-2054-E576-36EA-C01F012ED301}"/>
          </ac:picMkLst>
        </pc:picChg>
        <pc:picChg chg="add mod">
          <ac:chgData name="Vickers, Robert G: (Constellation Nuclear)" userId="cfc071d7-7bbb-4197-a69b-c313478db264" providerId="ADAL" clId="{0B76A7C3-A103-4C5C-A891-038F30ACAAF0}" dt="2024-10-02T15:23:01.949" v="167" actId="1076"/>
          <ac:picMkLst>
            <pc:docMk/>
            <pc:sldMk cId="2666789169" sldId="270"/>
            <ac:picMk id="10" creationId="{6771A894-9A24-8151-AB62-C41684F3120E}"/>
          </ac:picMkLst>
        </pc:picChg>
      </pc:sldChg>
      <pc:sldChg chg="addSp delSp modSp add mod">
        <pc:chgData name="Vickers, Robert G: (Constellation Nuclear)" userId="cfc071d7-7bbb-4197-a69b-c313478db264" providerId="ADAL" clId="{0B76A7C3-A103-4C5C-A891-038F30ACAAF0}" dt="2024-10-02T15:26:50.393" v="210" actId="478"/>
        <pc:sldMkLst>
          <pc:docMk/>
          <pc:sldMk cId="789131155" sldId="271"/>
        </pc:sldMkLst>
        <pc:spChg chg="mod">
          <ac:chgData name="Vickers, Robert G: (Constellation Nuclear)" userId="cfc071d7-7bbb-4197-a69b-c313478db264" providerId="ADAL" clId="{0B76A7C3-A103-4C5C-A891-038F30ACAAF0}" dt="2024-10-02T15:26:30.681" v="208" actId="20577"/>
          <ac:spMkLst>
            <pc:docMk/>
            <pc:sldMk cId="789131155" sldId="271"/>
            <ac:spMk id="3" creationId="{5ECAEA39-32B3-816A-D9B2-3B2909B7801A}"/>
          </ac:spMkLst>
        </pc:spChg>
        <pc:spChg chg="mod">
          <ac:chgData name="Vickers, Robert G: (Constellation Nuclear)" userId="cfc071d7-7bbb-4197-a69b-c313478db264" providerId="ADAL" clId="{0B76A7C3-A103-4C5C-A891-038F30ACAAF0}" dt="2024-10-02T15:25:12.978" v="175" actId="255"/>
          <ac:spMkLst>
            <pc:docMk/>
            <pc:sldMk cId="789131155" sldId="271"/>
            <ac:spMk id="4" creationId="{64385D3F-6842-E5DD-B904-38DED6B1325E}"/>
          </ac:spMkLst>
        </pc:spChg>
        <pc:picChg chg="add mod">
          <ac:chgData name="Vickers, Robert G: (Constellation Nuclear)" userId="cfc071d7-7bbb-4197-a69b-c313478db264" providerId="ADAL" clId="{0B76A7C3-A103-4C5C-A891-038F30ACAAF0}" dt="2024-10-02T15:25:29.871" v="178" actId="14100"/>
          <ac:picMkLst>
            <pc:docMk/>
            <pc:sldMk cId="789131155" sldId="271"/>
            <ac:picMk id="5" creationId="{41142A82-2392-F656-48EC-80A1A4CC5259}"/>
          </ac:picMkLst>
        </pc:picChg>
        <pc:picChg chg="add del mod">
          <ac:chgData name="Vickers, Robert G: (Constellation Nuclear)" userId="cfc071d7-7bbb-4197-a69b-c313478db264" providerId="ADAL" clId="{0B76A7C3-A103-4C5C-A891-038F30ACAAF0}" dt="2024-10-02T15:26:50.393" v="210" actId="478"/>
          <ac:picMkLst>
            <pc:docMk/>
            <pc:sldMk cId="789131155" sldId="271"/>
            <ac:picMk id="6" creationId="{C591270D-6143-521B-38E8-42462BA440DD}"/>
          </ac:picMkLst>
        </pc:picChg>
        <pc:picChg chg="del">
          <ac:chgData name="Vickers, Robert G: (Constellation Nuclear)" userId="cfc071d7-7bbb-4197-a69b-c313478db264" providerId="ADAL" clId="{0B76A7C3-A103-4C5C-A891-038F30ACAAF0}" dt="2024-10-02T15:24:52.147" v="172" actId="478"/>
          <ac:picMkLst>
            <pc:docMk/>
            <pc:sldMk cId="789131155" sldId="271"/>
            <ac:picMk id="9" creationId="{0494A82C-2054-E576-36EA-C01F012ED301}"/>
          </ac:picMkLst>
        </pc:picChg>
        <pc:picChg chg="del">
          <ac:chgData name="Vickers, Robert G: (Constellation Nuclear)" userId="cfc071d7-7bbb-4197-a69b-c313478db264" providerId="ADAL" clId="{0B76A7C3-A103-4C5C-A891-038F30ACAAF0}" dt="2024-10-02T15:24:53.012" v="173" actId="478"/>
          <ac:picMkLst>
            <pc:docMk/>
            <pc:sldMk cId="789131155" sldId="271"/>
            <ac:picMk id="10" creationId="{6771A894-9A24-8151-AB62-C41684F3120E}"/>
          </ac:picMkLst>
        </pc:picChg>
      </pc:sldChg>
      <pc:sldChg chg="addSp delSp modSp add mod">
        <pc:chgData name="Vickers, Robert G: (Constellation Nuclear)" userId="cfc071d7-7bbb-4197-a69b-c313478db264" providerId="ADAL" clId="{0B76A7C3-A103-4C5C-A891-038F30ACAAF0}" dt="2024-10-02T15:28:55.881" v="224" actId="478"/>
        <pc:sldMkLst>
          <pc:docMk/>
          <pc:sldMk cId="773729592" sldId="272"/>
        </pc:sldMkLst>
        <pc:spChg chg="mod">
          <ac:chgData name="Vickers, Robert G: (Constellation Nuclear)" userId="cfc071d7-7bbb-4197-a69b-c313478db264" providerId="ADAL" clId="{0B76A7C3-A103-4C5C-A891-038F30ACAAF0}" dt="2024-10-02T15:27:19.813" v="212"/>
          <ac:spMkLst>
            <pc:docMk/>
            <pc:sldMk cId="773729592" sldId="272"/>
            <ac:spMk id="3" creationId="{5ECAEA39-32B3-816A-D9B2-3B2909B7801A}"/>
          </ac:spMkLst>
        </pc:spChg>
        <pc:spChg chg="mod">
          <ac:chgData name="Vickers, Robert G: (Constellation Nuclear)" userId="cfc071d7-7bbb-4197-a69b-c313478db264" providerId="ADAL" clId="{0B76A7C3-A103-4C5C-A891-038F30ACAAF0}" dt="2024-10-02T15:27:37.395" v="214" actId="255"/>
          <ac:spMkLst>
            <pc:docMk/>
            <pc:sldMk cId="773729592" sldId="272"/>
            <ac:spMk id="4" creationId="{64385D3F-6842-E5DD-B904-38DED6B1325E}"/>
          </ac:spMkLst>
        </pc:spChg>
        <pc:picChg chg="del">
          <ac:chgData name="Vickers, Robert G: (Constellation Nuclear)" userId="cfc071d7-7bbb-4197-a69b-c313478db264" providerId="ADAL" clId="{0B76A7C3-A103-4C5C-A891-038F30ACAAF0}" dt="2024-10-02T15:27:40.850" v="215" actId="478"/>
          <ac:picMkLst>
            <pc:docMk/>
            <pc:sldMk cId="773729592" sldId="272"/>
            <ac:picMk id="5" creationId="{41142A82-2392-F656-48EC-80A1A4CC5259}"/>
          </ac:picMkLst>
        </pc:picChg>
        <pc:picChg chg="add mod">
          <ac:chgData name="Vickers, Robert G: (Constellation Nuclear)" userId="cfc071d7-7bbb-4197-a69b-c313478db264" providerId="ADAL" clId="{0B76A7C3-A103-4C5C-A891-038F30ACAAF0}" dt="2024-10-02T15:28:12.699" v="221" actId="14100"/>
          <ac:picMkLst>
            <pc:docMk/>
            <pc:sldMk cId="773729592" sldId="272"/>
            <ac:picMk id="6" creationId="{5185AAF0-B7B8-C9ED-A6C5-4E93CC57B091}"/>
          </ac:picMkLst>
        </pc:picChg>
        <pc:picChg chg="add mod">
          <ac:chgData name="Vickers, Robert G: (Constellation Nuclear)" userId="cfc071d7-7bbb-4197-a69b-c313478db264" providerId="ADAL" clId="{0B76A7C3-A103-4C5C-A891-038F30ACAAF0}" dt="2024-10-02T15:28:17.807" v="222" actId="1076"/>
          <ac:picMkLst>
            <pc:docMk/>
            <pc:sldMk cId="773729592" sldId="272"/>
            <ac:picMk id="7" creationId="{EB47A47D-3394-105F-E98D-806E65E7DFF1}"/>
          </ac:picMkLst>
        </pc:picChg>
        <pc:picChg chg="add del mod">
          <ac:chgData name="Vickers, Robert G: (Constellation Nuclear)" userId="cfc071d7-7bbb-4197-a69b-c313478db264" providerId="ADAL" clId="{0B76A7C3-A103-4C5C-A891-038F30ACAAF0}" dt="2024-10-02T15:28:55.881" v="224" actId="478"/>
          <ac:picMkLst>
            <pc:docMk/>
            <pc:sldMk cId="773729592" sldId="272"/>
            <ac:picMk id="8" creationId="{FDD17DAC-98CA-3BFB-2907-63A8A70027E4}"/>
          </ac:picMkLst>
        </pc:picChg>
      </pc:sldChg>
      <pc:sldChg chg="addSp delSp modSp add mod">
        <pc:chgData name="Vickers, Robert G: (Constellation Nuclear)" userId="cfc071d7-7bbb-4197-a69b-c313478db264" providerId="ADAL" clId="{0B76A7C3-A103-4C5C-A891-038F30ACAAF0}" dt="2024-10-02T15:29:46.703" v="232" actId="14100"/>
        <pc:sldMkLst>
          <pc:docMk/>
          <pc:sldMk cId="1464701387" sldId="273"/>
        </pc:sldMkLst>
        <pc:spChg chg="mod">
          <ac:chgData name="Vickers, Robert G: (Constellation Nuclear)" userId="cfc071d7-7bbb-4197-a69b-c313478db264" providerId="ADAL" clId="{0B76A7C3-A103-4C5C-A891-038F30ACAAF0}" dt="2024-10-02T15:29:20.860" v="228"/>
          <ac:spMkLst>
            <pc:docMk/>
            <pc:sldMk cId="1464701387" sldId="273"/>
            <ac:spMk id="3" creationId="{5ECAEA39-32B3-816A-D9B2-3B2909B7801A}"/>
          </ac:spMkLst>
        </pc:spChg>
        <pc:spChg chg="mod">
          <ac:chgData name="Vickers, Robert G: (Constellation Nuclear)" userId="cfc071d7-7bbb-4197-a69b-c313478db264" providerId="ADAL" clId="{0B76A7C3-A103-4C5C-A891-038F30ACAAF0}" dt="2024-10-02T15:29:30.953" v="229"/>
          <ac:spMkLst>
            <pc:docMk/>
            <pc:sldMk cId="1464701387" sldId="273"/>
            <ac:spMk id="4" creationId="{64385D3F-6842-E5DD-B904-38DED6B1325E}"/>
          </ac:spMkLst>
        </pc:spChg>
        <pc:picChg chg="add mod">
          <ac:chgData name="Vickers, Robert G: (Constellation Nuclear)" userId="cfc071d7-7bbb-4197-a69b-c313478db264" providerId="ADAL" clId="{0B76A7C3-A103-4C5C-A891-038F30ACAAF0}" dt="2024-10-02T15:29:46.703" v="232" actId="14100"/>
          <ac:picMkLst>
            <pc:docMk/>
            <pc:sldMk cId="1464701387" sldId="273"/>
            <ac:picMk id="5" creationId="{6EFCAC07-B530-EAB4-DDF1-8B107A2678F2}"/>
          </ac:picMkLst>
        </pc:picChg>
        <pc:picChg chg="del">
          <ac:chgData name="Vickers, Robert G: (Constellation Nuclear)" userId="cfc071d7-7bbb-4197-a69b-c313478db264" providerId="ADAL" clId="{0B76A7C3-A103-4C5C-A891-038F30ACAAF0}" dt="2024-10-02T15:29:10.015" v="226" actId="478"/>
          <ac:picMkLst>
            <pc:docMk/>
            <pc:sldMk cId="1464701387" sldId="273"/>
            <ac:picMk id="6" creationId="{5185AAF0-B7B8-C9ED-A6C5-4E93CC57B091}"/>
          </ac:picMkLst>
        </pc:picChg>
        <pc:picChg chg="del">
          <ac:chgData name="Vickers, Robert G: (Constellation Nuclear)" userId="cfc071d7-7bbb-4197-a69b-c313478db264" providerId="ADAL" clId="{0B76A7C3-A103-4C5C-A891-038F30ACAAF0}" dt="2024-10-02T15:29:12.570" v="227" actId="478"/>
          <ac:picMkLst>
            <pc:docMk/>
            <pc:sldMk cId="1464701387" sldId="273"/>
            <ac:picMk id="7" creationId="{EB47A47D-3394-105F-E98D-806E65E7DFF1}"/>
          </ac:picMkLst>
        </pc:picChg>
      </pc:sldChg>
      <pc:sldChg chg="addSp delSp modSp add mod">
        <pc:chgData name="Vickers, Robert G: (Constellation Nuclear)" userId="cfc071d7-7bbb-4197-a69b-c313478db264" providerId="ADAL" clId="{0B76A7C3-A103-4C5C-A891-038F30ACAAF0}" dt="2024-10-02T15:31:54.661" v="277" actId="1038"/>
        <pc:sldMkLst>
          <pc:docMk/>
          <pc:sldMk cId="930528780" sldId="274"/>
        </pc:sldMkLst>
        <pc:spChg chg="mod">
          <ac:chgData name="Vickers, Robert G: (Constellation Nuclear)" userId="cfc071d7-7bbb-4197-a69b-c313478db264" providerId="ADAL" clId="{0B76A7C3-A103-4C5C-A891-038F30ACAAF0}" dt="2024-10-02T15:30:48.959" v="235"/>
          <ac:spMkLst>
            <pc:docMk/>
            <pc:sldMk cId="930528780" sldId="274"/>
            <ac:spMk id="3" creationId="{5ECAEA39-32B3-816A-D9B2-3B2909B7801A}"/>
          </ac:spMkLst>
        </pc:spChg>
        <pc:spChg chg="mod">
          <ac:chgData name="Vickers, Robert G: (Constellation Nuclear)" userId="cfc071d7-7bbb-4197-a69b-c313478db264" providerId="ADAL" clId="{0B76A7C3-A103-4C5C-A891-038F30ACAAF0}" dt="2024-10-02T15:31:02.774" v="236"/>
          <ac:spMkLst>
            <pc:docMk/>
            <pc:sldMk cId="930528780" sldId="274"/>
            <ac:spMk id="4" creationId="{64385D3F-6842-E5DD-B904-38DED6B1325E}"/>
          </ac:spMkLst>
        </pc:spChg>
        <pc:picChg chg="del">
          <ac:chgData name="Vickers, Robert G: (Constellation Nuclear)" userId="cfc071d7-7bbb-4197-a69b-c313478db264" providerId="ADAL" clId="{0B76A7C3-A103-4C5C-A891-038F30ACAAF0}" dt="2024-10-02T15:30:35.173" v="234" actId="478"/>
          <ac:picMkLst>
            <pc:docMk/>
            <pc:sldMk cId="930528780" sldId="274"/>
            <ac:picMk id="5" creationId="{6EFCAC07-B530-EAB4-DDF1-8B107A2678F2}"/>
          </ac:picMkLst>
        </pc:picChg>
        <pc:picChg chg="add mod">
          <ac:chgData name="Vickers, Robert G: (Constellation Nuclear)" userId="cfc071d7-7bbb-4197-a69b-c313478db264" providerId="ADAL" clId="{0B76A7C3-A103-4C5C-A891-038F30ACAAF0}" dt="2024-10-02T15:31:54.661" v="277" actId="1038"/>
          <ac:picMkLst>
            <pc:docMk/>
            <pc:sldMk cId="930528780" sldId="274"/>
            <ac:picMk id="6" creationId="{52EAF864-7580-D990-F501-81A1B97A1CD8}"/>
          </ac:picMkLst>
        </pc:picChg>
        <pc:picChg chg="add mod">
          <ac:chgData name="Vickers, Robert G: (Constellation Nuclear)" userId="cfc071d7-7bbb-4197-a69b-c313478db264" providerId="ADAL" clId="{0B76A7C3-A103-4C5C-A891-038F30ACAAF0}" dt="2024-10-02T15:31:40.076" v="258" actId="14100"/>
          <ac:picMkLst>
            <pc:docMk/>
            <pc:sldMk cId="930528780" sldId="274"/>
            <ac:picMk id="7" creationId="{5BAD18CD-8E05-36FA-5A71-F0F3EE6791F3}"/>
          </ac:picMkLst>
        </pc:picChg>
        <pc:picChg chg="add mod">
          <ac:chgData name="Vickers, Robert G: (Constellation Nuclear)" userId="cfc071d7-7bbb-4197-a69b-c313478db264" providerId="ADAL" clId="{0B76A7C3-A103-4C5C-A891-038F30ACAAF0}" dt="2024-10-02T15:31:42.932" v="268" actId="1037"/>
          <ac:picMkLst>
            <pc:docMk/>
            <pc:sldMk cId="930528780" sldId="274"/>
            <ac:picMk id="8" creationId="{A233F989-6C38-07B6-95E8-042BD082975F}"/>
          </ac:picMkLst>
        </pc:picChg>
        <pc:picChg chg="add mod">
          <ac:chgData name="Vickers, Robert G: (Constellation Nuclear)" userId="cfc071d7-7bbb-4197-a69b-c313478db264" providerId="ADAL" clId="{0B76A7C3-A103-4C5C-A891-038F30ACAAF0}" dt="2024-10-02T15:31:51.408" v="271" actId="14100"/>
          <ac:picMkLst>
            <pc:docMk/>
            <pc:sldMk cId="930528780" sldId="274"/>
            <ac:picMk id="9" creationId="{071EFA27-98EA-879F-F19D-0C8B8CF9DF73}"/>
          </ac:picMkLst>
        </pc:picChg>
      </pc:sldChg>
      <pc:sldChg chg="addSp delSp modSp add mod">
        <pc:chgData name="Vickers, Robert G: (Constellation Nuclear)" userId="cfc071d7-7bbb-4197-a69b-c313478db264" providerId="ADAL" clId="{0B76A7C3-A103-4C5C-A891-038F30ACAAF0}" dt="2024-10-02T15:33:52.520" v="305" actId="14100"/>
        <pc:sldMkLst>
          <pc:docMk/>
          <pc:sldMk cId="102681551" sldId="275"/>
        </pc:sldMkLst>
        <pc:spChg chg="mod">
          <ac:chgData name="Vickers, Robert G: (Constellation Nuclear)" userId="cfc071d7-7bbb-4197-a69b-c313478db264" providerId="ADAL" clId="{0B76A7C3-A103-4C5C-A891-038F30ACAAF0}" dt="2024-10-02T15:33:32.931" v="300" actId="20577"/>
          <ac:spMkLst>
            <pc:docMk/>
            <pc:sldMk cId="102681551" sldId="275"/>
            <ac:spMk id="3" creationId="{5ECAEA39-32B3-816A-D9B2-3B2909B7801A}"/>
          </ac:spMkLst>
        </pc:spChg>
        <pc:spChg chg="del mod">
          <ac:chgData name="Vickers, Robert G: (Constellation Nuclear)" userId="cfc071d7-7bbb-4197-a69b-c313478db264" providerId="ADAL" clId="{0B76A7C3-A103-4C5C-A891-038F30ACAAF0}" dt="2024-10-02T15:33:46.349" v="303" actId="478"/>
          <ac:spMkLst>
            <pc:docMk/>
            <pc:sldMk cId="102681551" sldId="275"/>
            <ac:spMk id="4" creationId="{64385D3F-6842-E5DD-B904-38DED6B1325E}"/>
          </ac:spMkLst>
        </pc:spChg>
        <pc:picChg chg="add mod">
          <ac:chgData name="Vickers, Robert G: (Constellation Nuclear)" userId="cfc071d7-7bbb-4197-a69b-c313478db264" providerId="ADAL" clId="{0B76A7C3-A103-4C5C-A891-038F30ACAAF0}" dt="2024-10-02T15:33:52.520" v="305" actId="14100"/>
          <ac:picMkLst>
            <pc:docMk/>
            <pc:sldMk cId="102681551" sldId="275"/>
            <ac:picMk id="5" creationId="{D647E136-8EAF-E916-7C8C-61C6580A5EF3}"/>
          </ac:picMkLst>
        </pc:picChg>
        <pc:picChg chg="del">
          <ac:chgData name="Vickers, Robert G: (Constellation Nuclear)" userId="cfc071d7-7bbb-4197-a69b-c313478db264" providerId="ADAL" clId="{0B76A7C3-A103-4C5C-A891-038F30ACAAF0}" dt="2024-10-02T15:33:17.969" v="280" actId="478"/>
          <ac:picMkLst>
            <pc:docMk/>
            <pc:sldMk cId="102681551" sldId="275"/>
            <ac:picMk id="6" creationId="{52EAF864-7580-D990-F501-81A1B97A1CD8}"/>
          </ac:picMkLst>
        </pc:picChg>
        <pc:picChg chg="del">
          <ac:chgData name="Vickers, Robert G: (Constellation Nuclear)" userId="cfc071d7-7bbb-4197-a69b-c313478db264" providerId="ADAL" clId="{0B76A7C3-A103-4C5C-A891-038F30ACAAF0}" dt="2024-10-02T15:33:17.969" v="280" actId="478"/>
          <ac:picMkLst>
            <pc:docMk/>
            <pc:sldMk cId="102681551" sldId="275"/>
            <ac:picMk id="7" creationId="{5BAD18CD-8E05-36FA-5A71-F0F3EE6791F3}"/>
          </ac:picMkLst>
        </pc:picChg>
        <pc:picChg chg="del">
          <ac:chgData name="Vickers, Robert G: (Constellation Nuclear)" userId="cfc071d7-7bbb-4197-a69b-c313478db264" providerId="ADAL" clId="{0B76A7C3-A103-4C5C-A891-038F30ACAAF0}" dt="2024-10-02T15:33:17.969" v="280" actId="478"/>
          <ac:picMkLst>
            <pc:docMk/>
            <pc:sldMk cId="102681551" sldId="275"/>
            <ac:picMk id="8" creationId="{A233F989-6C38-07B6-95E8-042BD082975F}"/>
          </ac:picMkLst>
        </pc:picChg>
        <pc:picChg chg="del">
          <ac:chgData name="Vickers, Robert G: (Constellation Nuclear)" userId="cfc071d7-7bbb-4197-a69b-c313478db264" providerId="ADAL" clId="{0B76A7C3-A103-4C5C-A891-038F30ACAAF0}" dt="2024-10-02T15:33:17.969" v="280" actId="478"/>
          <ac:picMkLst>
            <pc:docMk/>
            <pc:sldMk cId="102681551" sldId="275"/>
            <ac:picMk id="9" creationId="{071EFA27-98EA-879F-F19D-0C8B8CF9DF73}"/>
          </ac:picMkLst>
        </pc:picChg>
      </pc:sldChg>
      <pc:sldChg chg="add del">
        <pc:chgData name="Vickers, Robert G: (Constellation Nuclear)" userId="cfc071d7-7bbb-4197-a69b-c313478db264" providerId="ADAL" clId="{0B76A7C3-A103-4C5C-A891-038F30ACAAF0}" dt="2024-10-02T15:34:27.293" v="307" actId="47"/>
        <pc:sldMkLst>
          <pc:docMk/>
          <pc:sldMk cId="1101584129" sldId="276"/>
        </pc:sldMkLst>
      </pc:sldChg>
      <pc:sldChg chg="addSp delSp modSp add mod">
        <pc:chgData name="Vickers, Robert G: (Constellation Nuclear)" userId="cfc071d7-7bbb-4197-a69b-c313478db264" providerId="ADAL" clId="{0B76A7C3-A103-4C5C-A891-038F30ACAAF0}" dt="2024-10-02T15:37:07.117" v="367"/>
        <pc:sldMkLst>
          <pc:docMk/>
          <pc:sldMk cId="1472789287" sldId="276"/>
        </pc:sldMkLst>
        <pc:spChg chg="mod">
          <ac:chgData name="Vickers, Robert G: (Constellation Nuclear)" userId="cfc071d7-7bbb-4197-a69b-c313478db264" providerId="ADAL" clId="{0B76A7C3-A103-4C5C-A891-038F30ACAAF0}" dt="2024-10-02T15:34:50.023" v="310"/>
          <ac:spMkLst>
            <pc:docMk/>
            <pc:sldMk cId="1472789287" sldId="276"/>
            <ac:spMk id="3" creationId="{5ECAEA39-32B3-816A-D9B2-3B2909B7801A}"/>
          </ac:spMkLst>
        </pc:spChg>
        <pc:spChg chg="mod">
          <ac:chgData name="Vickers, Robert G: (Constellation Nuclear)" userId="cfc071d7-7bbb-4197-a69b-c313478db264" providerId="ADAL" clId="{0B76A7C3-A103-4C5C-A891-038F30ACAAF0}" dt="2024-10-02T15:36:11.354" v="340" actId="1076"/>
          <ac:spMkLst>
            <pc:docMk/>
            <pc:sldMk cId="1472789287" sldId="276"/>
            <ac:spMk id="4" creationId="{64385D3F-6842-E5DD-B904-38DED6B1325E}"/>
          </ac:spMkLst>
        </pc:spChg>
        <pc:picChg chg="del">
          <ac:chgData name="Vickers, Robert G: (Constellation Nuclear)" userId="cfc071d7-7bbb-4197-a69b-c313478db264" providerId="ADAL" clId="{0B76A7C3-A103-4C5C-A891-038F30ACAAF0}" dt="2024-10-02T15:34:41.175" v="309" actId="478"/>
          <ac:picMkLst>
            <pc:docMk/>
            <pc:sldMk cId="1472789287" sldId="276"/>
            <ac:picMk id="5" creationId="{6EFCAC07-B530-EAB4-DDF1-8B107A2678F2}"/>
          </ac:picMkLst>
        </pc:picChg>
        <pc:picChg chg="add mod">
          <ac:chgData name="Vickers, Robert G: (Constellation Nuclear)" userId="cfc071d7-7bbb-4197-a69b-c313478db264" providerId="ADAL" clId="{0B76A7C3-A103-4C5C-A891-038F30ACAAF0}" dt="2024-10-02T15:36:28.647" v="357" actId="14100"/>
          <ac:picMkLst>
            <pc:docMk/>
            <pc:sldMk cId="1472789287" sldId="276"/>
            <ac:picMk id="6" creationId="{A3C39D89-5791-63AB-1D9F-F13C22F92948}"/>
          </ac:picMkLst>
        </pc:picChg>
        <pc:picChg chg="add mod">
          <ac:chgData name="Vickers, Robert G: (Constellation Nuclear)" userId="cfc071d7-7bbb-4197-a69b-c313478db264" providerId="ADAL" clId="{0B76A7C3-A103-4C5C-A891-038F30ACAAF0}" dt="2024-10-02T15:36:38.624" v="358" actId="14100"/>
          <ac:picMkLst>
            <pc:docMk/>
            <pc:sldMk cId="1472789287" sldId="276"/>
            <ac:picMk id="7" creationId="{1984488C-068D-F9B1-9708-F5FA876F732C}"/>
          </ac:picMkLst>
        </pc:picChg>
        <pc:picChg chg="add mod">
          <ac:chgData name="Vickers, Robert G: (Constellation Nuclear)" userId="cfc071d7-7bbb-4197-a69b-c313478db264" providerId="ADAL" clId="{0B76A7C3-A103-4C5C-A891-038F30ACAAF0}" dt="2024-10-02T15:36:44.656" v="365" actId="1036"/>
          <ac:picMkLst>
            <pc:docMk/>
            <pc:sldMk cId="1472789287" sldId="276"/>
            <ac:picMk id="8" creationId="{F12DD029-430D-9F79-EB07-E1F7DFBB1ACA}"/>
          </ac:picMkLst>
        </pc:picChg>
        <pc:picChg chg="add del mod">
          <ac:chgData name="Vickers, Robert G: (Constellation Nuclear)" userId="cfc071d7-7bbb-4197-a69b-c313478db264" providerId="ADAL" clId="{0B76A7C3-A103-4C5C-A891-038F30ACAAF0}" dt="2024-10-02T15:37:07.117" v="367"/>
          <ac:picMkLst>
            <pc:docMk/>
            <pc:sldMk cId="1472789287" sldId="276"/>
            <ac:picMk id="9" creationId="{979FE74D-CF97-346D-B5F6-8D21959B8592}"/>
          </ac:picMkLst>
        </pc:picChg>
        <pc:picChg chg="add del mod">
          <ac:chgData name="Vickers, Robert G: (Constellation Nuclear)" userId="cfc071d7-7bbb-4197-a69b-c313478db264" providerId="ADAL" clId="{0B76A7C3-A103-4C5C-A891-038F30ACAAF0}" dt="2024-10-02T15:37:07.117" v="367"/>
          <ac:picMkLst>
            <pc:docMk/>
            <pc:sldMk cId="1472789287" sldId="276"/>
            <ac:picMk id="10" creationId="{94E95779-6F94-6D42-2EDA-F29A356A9521}"/>
          </ac:picMkLst>
        </pc:picChg>
        <pc:picChg chg="add del mod">
          <ac:chgData name="Vickers, Robert G: (Constellation Nuclear)" userId="cfc071d7-7bbb-4197-a69b-c313478db264" providerId="ADAL" clId="{0B76A7C3-A103-4C5C-A891-038F30ACAAF0}" dt="2024-10-02T15:37:07.117" v="367"/>
          <ac:picMkLst>
            <pc:docMk/>
            <pc:sldMk cId="1472789287" sldId="276"/>
            <ac:picMk id="11" creationId="{EB02C321-1C99-7612-E4A5-E9730A14552F}"/>
          </ac:picMkLst>
        </pc:picChg>
      </pc:sldChg>
      <pc:sldChg chg="addSp delSp modSp add mod">
        <pc:chgData name="Vickers, Robert G: (Constellation Nuclear)" userId="cfc071d7-7bbb-4197-a69b-c313478db264" providerId="ADAL" clId="{0B76A7C3-A103-4C5C-A891-038F30ACAAF0}" dt="2024-10-02T15:37:49.428" v="376" actId="1076"/>
        <pc:sldMkLst>
          <pc:docMk/>
          <pc:sldMk cId="2229918363" sldId="277"/>
        </pc:sldMkLst>
        <pc:spChg chg="del">
          <ac:chgData name="Vickers, Robert G: (Constellation Nuclear)" userId="cfc071d7-7bbb-4197-a69b-c313478db264" providerId="ADAL" clId="{0B76A7C3-A103-4C5C-A891-038F30ACAAF0}" dt="2024-10-02T15:37:32.283" v="374" actId="478"/>
          <ac:spMkLst>
            <pc:docMk/>
            <pc:sldMk cId="2229918363" sldId="277"/>
            <ac:spMk id="4" creationId="{64385D3F-6842-E5DD-B904-38DED6B1325E}"/>
          </ac:spMkLst>
        </pc:spChg>
        <pc:spChg chg="add del mod">
          <ac:chgData name="Vickers, Robert G: (Constellation Nuclear)" userId="cfc071d7-7bbb-4197-a69b-c313478db264" providerId="ADAL" clId="{0B76A7C3-A103-4C5C-A891-038F30ACAAF0}" dt="2024-10-02T15:37:44.397" v="375" actId="478"/>
          <ac:spMkLst>
            <pc:docMk/>
            <pc:sldMk cId="2229918363" sldId="277"/>
            <ac:spMk id="10" creationId="{CB736790-1CE6-DD68-4D23-31160A33560C}"/>
          </ac:spMkLst>
        </pc:spChg>
        <pc:picChg chg="add mod">
          <ac:chgData name="Vickers, Robert G: (Constellation Nuclear)" userId="cfc071d7-7bbb-4197-a69b-c313478db264" providerId="ADAL" clId="{0B76A7C3-A103-4C5C-A891-038F30ACAAF0}" dt="2024-10-02T15:37:49.428" v="376" actId="1076"/>
          <ac:picMkLst>
            <pc:docMk/>
            <pc:sldMk cId="2229918363" sldId="277"/>
            <ac:picMk id="5" creationId="{2C66CD4B-2D48-5BA9-0FED-D9444747B246}"/>
          </ac:picMkLst>
        </pc:picChg>
        <pc:picChg chg="del">
          <ac:chgData name="Vickers, Robert G: (Constellation Nuclear)" userId="cfc071d7-7bbb-4197-a69b-c313478db264" providerId="ADAL" clId="{0B76A7C3-A103-4C5C-A891-038F30ACAAF0}" dt="2024-10-02T15:37:19.832" v="370" actId="478"/>
          <ac:picMkLst>
            <pc:docMk/>
            <pc:sldMk cId="2229918363" sldId="277"/>
            <ac:picMk id="6" creationId="{A3C39D89-5791-63AB-1D9F-F13C22F92948}"/>
          </ac:picMkLst>
        </pc:picChg>
        <pc:picChg chg="del">
          <ac:chgData name="Vickers, Robert G: (Constellation Nuclear)" userId="cfc071d7-7bbb-4197-a69b-c313478db264" providerId="ADAL" clId="{0B76A7C3-A103-4C5C-A891-038F30ACAAF0}" dt="2024-10-02T15:37:18.975" v="369" actId="478"/>
          <ac:picMkLst>
            <pc:docMk/>
            <pc:sldMk cId="2229918363" sldId="277"/>
            <ac:picMk id="7" creationId="{1984488C-068D-F9B1-9708-F5FA876F732C}"/>
          </ac:picMkLst>
        </pc:picChg>
        <pc:picChg chg="del">
          <ac:chgData name="Vickers, Robert G: (Constellation Nuclear)" userId="cfc071d7-7bbb-4197-a69b-c313478db264" providerId="ADAL" clId="{0B76A7C3-A103-4C5C-A891-038F30ACAAF0}" dt="2024-10-02T15:37:20.772" v="371" actId="478"/>
          <ac:picMkLst>
            <pc:docMk/>
            <pc:sldMk cId="2229918363" sldId="277"/>
            <ac:picMk id="8" creationId="{F12DD029-430D-9F79-EB07-E1F7DFBB1ACA}"/>
          </ac:picMkLst>
        </pc:picChg>
      </pc:sldChg>
      <pc:sldChg chg="delSp modSp add mod">
        <pc:chgData name="Vickers, Robert G: (Constellation Nuclear)" userId="cfc071d7-7bbb-4197-a69b-c313478db264" providerId="ADAL" clId="{0B76A7C3-A103-4C5C-A891-038F30ACAAF0}" dt="2024-10-02T15:39:17.456" v="397" actId="20577"/>
        <pc:sldMkLst>
          <pc:docMk/>
          <pc:sldMk cId="3688194123" sldId="278"/>
        </pc:sldMkLst>
        <pc:spChg chg="mod">
          <ac:chgData name="Vickers, Robert G: (Constellation Nuclear)" userId="cfc071d7-7bbb-4197-a69b-c313478db264" providerId="ADAL" clId="{0B76A7C3-A103-4C5C-A891-038F30ACAAF0}" dt="2024-10-02T15:38:36.444" v="378"/>
          <ac:spMkLst>
            <pc:docMk/>
            <pc:sldMk cId="3688194123" sldId="278"/>
            <ac:spMk id="3" creationId="{5ECAEA39-32B3-816A-D9B2-3B2909B7801A}"/>
          </ac:spMkLst>
        </pc:spChg>
        <pc:spChg chg="mod">
          <ac:chgData name="Vickers, Robert G: (Constellation Nuclear)" userId="cfc071d7-7bbb-4197-a69b-c313478db264" providerId="ADAL" clId="{0B76A7C3-A103-4C5C-A891-038F30ACAAF0}" dt="2024-10-02T15:39:17.456" v="397" actId="20577"/>
          <ac:spMkLst>
            <pc:docMk/>
            <pc:sldMk cId="3688194123" sldId="278"/>
            <ac:spMk id="4" creationId="{64385D3F-6842-E5DD-B904-38DED6B1325E}"/>
          </ac:spMkLst>
        </pc:spChg>
        <pc:picChg chg="del">
          <ac:chgData name="Vickers, Robert G: (Constellation Nuclear)" userId="cfc071d7-7bbb-4197-a69b-c313478db264" providerId="ADAL" clId="{0B76A7C3-A103-4C5C-A891-038F30ACAAF0}" dt="2024-10-02T15:38:41.054" v="379" actId="478"/>
          <ac:picMkLst>
            <pc:docMk/>
            <pc:sldMk cId="3688194123" sldId="278"/>
            <ac:picMk id="5" creationId="{6EFCAC07-B530-EAB4-DDF1-8B107A2678F2}"/>
          </ac:picMkLst>
        </pc:picChg>
      </pc:sldChg>
      <pc:sldChg chg="addSp delSp modSp add mod">
        <pc:chgData name="Vickers, Robert G: (Constellation Nuclear)" userId="cfc071d7-7bbb-4197-a69b-c313478db264" providerId="ADAL" clId="{0B76A7C3-A103-4C5C-A891-038F30ACAAF0}" dt="2024-10-02T15:40:30.262" v="403" actId="478"/>
        <pc:sldMkLst>
          <pc:docMk/>
          <pc:sldMk cId="1001197654" sldId="279"/>
        </pc:sldMkLst>
        <pc:spChg chg="mod">
          <ac:chgData name="Vickers, Robert G: (Constellation Nuclear)" userId="cfc071d7-7bbb-4197-a69b-c313478db264" providerId="ADAL" clId="{0B76A7C3-A103-4C5C-A891-038F30ACAAF0}" dt="2024-10-02T15:40:07.621" v="400"/>
          <ac:spMkLst>
            <pc:docMk/>
            <pc:sldMk cId="1001197654" sldId="279"/>
            <ac:spMk id="4" creationId="{64385D3F-6842-E5DD-B904-38DED6B1325E}"/>
          </ac:spMkLst>
        </pc:spChg>
        <pc:spChg chg="add del mod">
          <ac:chgData name="Vickers, Robert G: (Constellation Nuclear)" userId="cfc071d7-7bbb-4197-a69b-c313478db264" providerId="ADAL" clId="{0B76A7C3-A103-4C5C-A891-038F30ACAAF0}" dt="2024-10-02T15:40:30.262" v="403" actId="478"/>
          <ac:spMkLst>
            <pc:docMk/>
            <pc:sldMk cId="1001197654" sldId="279"/>
            <ac:spMk id="6" creationId="{71AE2D43-940D-1537-FD1C-39F836F177B2}"/>
          </ac:spMkLst>
        </pc:spChg>
      </pc:sldChg>
      <pc:sldChg chg="addSp modSp add mod">
        <pc:chgData name="Vickers, Robert G: (Constellation Nuclear)" userId="cfc071d7-7bbb-4197-a69b-c313478db264" providerId="ADAL" clId="{0B76A7C3-A103-4C5C-A891-038F30ACAAF0}" dt="2024-10-02T15:41:13.396" v="411" actId="1076"/>
        <pc:sldMkLst>
          <pc:docMk/>
          <pc:sldMk cId="3250667946" sldId="280"/>
        </pc:sldMkLst>
        <pc:spChg chg="mod">
          <ac:chgData name="Vickers, Robert G: (Constellation Nuclear)" userId="cfc071d7-7bbb-4197-a69b-c313478db264" providerId="ADAL" clId="{0B76A7C3-A103-4C5C-A891-038F30ACAAF0}" dt="2024-10-02T15:40:58.096" v="407" actId="14100"/>
          <ac:spMkLst>
            <pc:docMk/>
            <pc:sldMk cId="3250667946" sldId="280"/>
            <ac:spMk id="4" creationId="{64385D3F-6842-E5DD-B904-38DED6B1325E}"/>
          </ac:spMkLst>
        </pc:spChg>
        <pc:picChg chg="add mod">
          <ac:chgData name="Vickers, Robert G: (Constellation Nuclear)" userId="cfc071d7-7bbb-4197-a69b-c313478db264" providerId="ADAL" clId="{0B76A7C3-A103-4C5C-A891-038F30ACAAF0}" dt="2024-10-02T15:41:13.396" v="411" actId="1076"/>
          <ac:picMkLst>
            <pc:docMk/>
            <pc:sldMk cId="3250667946" sldId="280"/>
            <ac:picMk id="5" creationId="{132F3472-1B3F-0C69-2C9A-DEC81B2B0427}"/>
          </ac:picMkLst>
        </pc:picChg>
      </pc:sldChg>
      <pc:sldChg chg="addSp delSp modSp add mod">
        <pc:chgData name="Vickers, Robert G: (Constellation Nuclear)" userId="cfc071d7-7bbb-4197-a69b-c313478db264" providerId="ADAL" clId="{0B76A7C3-A103-4C5C-A891-038F30ACAAF0}" dt="2024-10-02T15:43:11.252" v="426" actId="14100"/>
        <pc:sldMkLst>
          <pc:docMk/>
          <pc:sldMk cId="1717245487" sldId="281"/>
        </pc:sldMkLst>
        <pc:spChg chg="mod">
          <ac:chgData name="Vickers, Robert G: (Constellation Nuclear)" userId="cfc071d7-7bbb-4197-a69b-c313478db264" providerId="ADAL" clId="{0B76A7C3-A103-4C5C-A891-038F30ACAAF0}" dt="2024-10-02T15:41:55.844" v="413"/>
          <ac:spMkLst>
            <pc:docMk/>
            <pc:sldMk cId="1717245487" sldId="281"/>
            <ac:spMk id="3" creationId="{5ECAEA39-32B3-816A-D9B2-3B2909B7801A}"/>
          </ac:spMkLst>
        </pc:spChg>
        <pc:spChg chg="mod">
          <ac:chgData name="Vickers, Robert G: (Constellation Nuclear)" userId="cfc071d7-7bbb-4197-a69b-c313478db264" providerId="ADAL" clId="{0B76A7C3-A103-4C5C-A891-038F30ACAAF0}" dt="2024-10-02T15:42:06.484" v="415"/>
          <ac:spMkLst>
            <pc:docMk/>
            <pc:sldMk cId="1717245487" sldId="281"/>
            <ac:spMk id="4" creationId="{64385D3F-6842-E5DD-B904-38DED6B1325E}"/>
          </ac:spMkLst>
        </pc:spChg>
        <pc:picChg chg="del">
          <ac:chgData name="Vickers, Robert G: (Constellation Nuclear)" userId="cfc071d7-7bbb-4197-a69b-c313478db264" providerId="ADAL" clId="{0B76A7C3-A103-4C5C-A891-038F30ACAAF0}" dt="2024-10-02T15:42:09.940" v="416" actId="478"/>
          <ac:picMkLst>
            <pc:docMk/>
            <pc:sldMk cId="1717245487" sldId="281"/>
            <ac:picMk id="5" creationId="{6EFCAC07-B530-EAB4-DDF1-8B107A2678F2}"/>
          </ac:picMkLst>
        </pc:picChg>
        <pc:picChg chg="add mod">
          <ac:chgData name="Vickers, Robert G: (Constellation Nuclear)" userId="cfc071d7-7bbb-4197-a69b-c313478db264" providerId="ADAL" clId="{0B76A7C3-A103-4C5C-A891-038F30ACAAF0}" dt="2024-10-02T15:43:11.252" v="426" actId="14100"/>
          <ac:picMkLst>
            <pc:docMk/>
            <pc:sldMk cId="1717245487" sldId="281"/>
            <ac:picMk id="6" creationId="{CEA93182-8495-4385-DF51-B318822DF033}"/>
          </ac:picMkLst>
        </pc:picChg>
        <pc:picChg chg="add mod">
          <ac:chgData name="Vickers, Robert G: (Constellation Nuclear)" userId="cfc071d7-7bbb-4197-a69b-c313478db264" providerId="ADAL" clId="{0B76A7C3-A103-4C5C-A891-038F30ACAAF0}" dt="2024-10-02T15:43:06.325" v="425" actId="1036"/>
          <ac:picMkLst>
            <pc:docMk/>
            <pc:sldMk cId="1717245487" sldId="281"/>
            <ac:picMk id="7" creationId="{7CAE49DE-5327-342F-F55A-D6C99F4EEF07}"/>
          </ac:picMkLst>
        </pc:picChg>
      </pc:sldChg>
      <pc:sldChg chg="modSp add mod">
        <pc:chgData name="Vickers, Robert G: (Constellation Nuclear)" userId="cfc071d7-7bbb-4197-a69b-c313478db264" providerId="ADAL" clId="{0B76A7C3-A103-4C5C-A891-038F30ACAAF0}" dt="2024-10-02T15:44:07.652" v="430"/>
        <pc:sldMkLst>
          <pc:docMk/>
          <pc:sldMk cId="2012073520" sldId="282"/>
        </pc:sldMkLst>
        <pc:spChg chg="mod">
          <ac:chgData name="Vickers, Robert G: (Constellation Nuclear)" userId="cfc071d7-7bbb-4197-a69b-c313478db264" providerId="ADAL" clId="{0B76A7C3-A103-4C5C-A891-038F30ACAAF0}" dt="2024-10-02T15:43:52.660" v="428"/>
          <ac:spMkLst>
            <pc:docMk/>
            <pc:sldMk cId="2012073520" sldId="282"/>
            <ac:spMk id="3" creationId="{5ECAEA39-32B3-816A-D9B2-3B2909B7801A}"/>
          </ac:spMkLst>
        </pc:spChg>
        <pc:spChg chg="mod">
          <ac:chgData name="Vickers, Robert G: (Constellation Nuclear)" userId="cfc071d7-7bbb-4197-a69b-c313478db264" providerId="ADAL" clId="{0B76A7C3-A103-4C5C-A891-038F30ACAAF0}" dt="2024-10-02T15:44:07.652" v="430"/>
          <ac:spMkLst>
            <pc:docMk/>
            <pc:sldMk cId="2012073520" sldId="282"/>
            <ac:spMk id="4" creationId="{64385D3F-6842-E5DD-B904-38DED6B1325E}"/>
          </ac:spMkLst>
        </pc:spChg>
      </pc:sldChg>
      <pc:sldChg chg="modSp add mod">
        <pc:chgData name="Vickers, Robert G: (Constellation Nuclear)" userId="cfc071d7-7bbb-4197-a69b-c313478db264" providerId="ADAL" clId="{0B76A7C3-A103-4C5C-A891-038F30ACAAF0}" dt="2024-10-02T15:44:47.623" v="433"/>
        <pc:sldMkLst>
          <pc:docMk/>
          <pc:sldMk cId="4171005170" sldId="283"/>
        </pc:sldMkLst>
        <pc:spChg chg="mod">
          <ac:chgData name="Vickers, Robert G: (Constellation Nuclear)" userId="cfc071d7-7bbb-4197-a69b-c313478db264" providerId="ADAL" clId="{0B76A7C3-A103-4C5C-A891-038F30ACAAF0}" dt="2024-10-02T15:44:36.669" v="432"/>
          <ac:spMkLst>
            <pc:docMk/>
            <pc:sldMk cId="4171005170" sldId="283"/>
            <ac:spMk id="3" creationId="{5ECAEA39-32B3-816A-D9B2-3B2909B7801A}"/>
          </ac:spMkLst>
        </pc:spChg>
        <pc:spChg chg="mod">
          <ac:chgData name="Vickers, Robert G: (Constellation Nuclear)" userId="cfc071d7-7bbb-4197-a69b-c313478db264" providerId="ADAL" clId="{0B76A7C3-A103-4C5C-A891-038F30ACAAF0}" dt="2024-10-02T15:44:47.623" v="433"/>
          <ac:spMkLst>
            <pc:docMk/>
            <pc:sldMk cId="4171005170" sldId="283"/>
            <ac:spMk id="4" creationId="{64385D3F-6842-E5DD-B904-38DED6B1325E}"/>
          </ac:spMkLst>
        </pc:spChg>
      </pc:sldChg>
      <pc:sldChg chg="add">
        <pc:chgData name="Vickers, Robert G: (Constellation Nuclear)" userId="cfc071d7-7bbb-4197-a69b-c313478db264" providerId="ADAL" clId="{0B76A7C3-A103-4C5C-A891-038F30ACAAF0}" dt="2024-10-02T15:45:19.526" v="434"/>
        <pc:sldMkLst>
          <pc:docMk/>
          <pc:sldMk cId="2958300514" sldId="28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10/2/2024</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bg1"/>
                </a:solidFill>
              </a:defRPr>
            </a:lvl1pPr>
          </a:lstStyle>
          <a:p>
            <a:fld id="{ABD4F8E3-4ED9-44B4-99E6-8A3D2CF8D415}" type="datetime4">
              <a:rPr lang="en-US" smtClean="0"/>
              <a:pPr/>
              <a:t>October 2, 2024</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88442"/>
            <a:ext cx="4963110" cy="44115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BAE40"/>
          </p15:clr>
        </p15:guide>
        <p15:guide id="2"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1BC267-6301-D647-5DD0-B5814043AC79}"/>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898104" y="457200"/>
            <a:ext cx="7275095"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898104" y="6858000"/>
            <a:ext cx="7275095"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7D4F36-2E6C-C7E6-87C9-625F06B5EBE7}"/>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829168" y="457199"/>
            <a:ext cx="7373874"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13BF88-4B5C-CE2F-FEDD-F1368C822FC5}"/>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Clr>
                <a:srgbClr val="18335A"/>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Clr>
                <a:srgbClr val="18335A"/>
              </a:buClr>
              <a:buFont typeface="Wingdings" panose="05000000000000000000" pitchFamily="2" charset="2"/>
              <a:buChar char="ü"/>
              <a:defRPr sz="2000">
                <a:latin typeface="Arial" panose="020B0604020202020204" pitchFamily="34" charset="0"/>
                <a:cs typeface="Arial" panose="020B0604020202020204" pitchFamily="34" charset="0"/>
              </a:defRPr>
            </a:lvl3pPr>
            <a:lvl4pPr>
              <a:buClr>
                <a:srgbClr val="18335A"/>
              </a:buClr>
              <a:defRPr sz="1800">
                <a:latin typeface="Arial" panose="020B0604020202020204" pitchFamily="34" charset="0"/>
                <a:cs typeface="Arial" panose="020B0604020202020204" pitchFamily="34" charset="0"/>
              </a:defRPr>
            </a:lvl4pPr>
            <a:lvl5pPr marL="2468880" indent="-274320">
              <a:buClr>
                <a:srgbClr val="18335A"/>
              </a:buClr>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a:extLst>
              <a:ext uri="{FF2B5EF4-FFF2-40B4-BE49-F238E27FC236}">
                <a16:creationId xmlns:a16="http://schemas.microsoft.com/office/drawing/2014/main" id="{786CD40E-4F18-75F7-79A8-011C7628FB8F}"/>
              </a:ext>
            </a:extLst>
          </p:cNvPr>
          <p:cNvPicPr>
            <a:picLocks noChangeAspect="1"/>
          </p:cNvPicPr>
          <p:nvPr userDrawn="1"/>
        </p:nvPicPr>
        <p:blipFill>
          <a:blip r:embed="rId2"/>
          <a:srcRect/>
          <a:stretch/>
        </p:blipFill>
        <p:spPr>
          <a:xfrm>
            <a:off x="10204338" y="741197"/>
            <a:ext cx="3972560" cy="552704"/>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4"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5820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6968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5820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6968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5820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5820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6968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6968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dirty="0"/>
              <a:t>Click to edit slide title</a:t>
            </a:r>
          </a:p>
        </p:txBody>
      </p:sp>
      <p:pic>
        <p:nvPicPr>
          <p:cNvPr id="6" name="Picture 5">
            <a:extLst>
              <a:ext uri="{FF2B5EF4-FFF2-40B4-BE49-F238E27FC236}">
                <a16:creationId xmlns:a16="http://schemas.microsoft.com/office/drawing/2014/main" id="{65911E96-319D-E54E-3054-B139FB69C4FF}"/>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7" name="Rectangle 6">
            <a:extLst>
              <a:ext uri="{FF2B5EF4-FFF2-40B4-BE49-F238E27FC236}">
                <a16:creationId xmlns:a16="http://schemas.microsoft.com/office/drawing/2014/main" id="{2D83FBA5-A5BE-F192-583D-AC15D31E133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4" name="Title 1">
            <a:extLst>
              <a:ext uri="{FF2B5EF4-FFF2-40B4-BE49-F238E27FC236}">
                <a16:creationId xmlns:a16="http://schemas.microsoft.com/office/drawing/2014/main" id="{D4E24851-2E35-F5FE-EAAC-B1980208F5F4}"/>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dirty="0"/>
              <a:t>Click to edit slide title</a:t>
            </a:r>
          </a:p>
        </p:txBody>
      </p:sp>
      <p:pic>
        <p:nvPicPr>
          <p:cNvPr id="2" name="Picture 1">
            <a:extLst>
              <a:ext uri="{FF2B5EF4-FFF2-40B4-BE49-F238E27FC236}">
                <a16:creationId xmlns:a16="http://schemas.microsoft.com/office/drawing/2014/main" id="{DA7F0AFD-0325-7A75-CDDA-A1B836F49814}"/>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6" name="Rectangle 5">
            <a:extLst>
              <a:ext uri="{FF2B5EF4-FFF2-40B4-BE49-F238E27FC236}">
                <a16:creationId xmlns:a16="http://schemas.microsoft.com/office/drawing/2014/main" id="{1B3116B4-D4E8-8879-429C-EFBCA12F5EE1}"/>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3"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10/2/2024</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 name="Rectangle 1">
            <a:extLst>
              <a:ext uri="{FF2B5EF4-FFF2-40B4-BE49-F238E27FC236}">
                <a16:creationId xmlns:a16="http://schemas.microsoft.com/office/drawing/2014/main" id="{2B4FD0CB-C49B-F182-311C-3122FE6C5C9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4343400"/>
          </a:xfrm>
          <a:prstGeom prst="rect">
            <a:avLst/>
          </a:prstGeom>
          <a:noFill/>
        </p:spPr>
        <p:txBody>
          <a:bodyPr wrap="square" lIns="0" tIns="0" rIns="0" bIns="0" rtlCol="0" anchor="ctr" anchorCtr="0">
            <a:noAutofit/>
          </a:bodyPr>
          <a:lstStyle/>
          <a:p>
            <a:pPr>
              <a:lnSpc>
                <a:spcPct val="90000"/>
              </a:lnSpc>
            </a:pPr>
            <a:r>
              <a:rPr lang="en-US" sz="4800" b="1" dirty="0">
                <a:solidFill>
                  <a:schemeClr val="bg1"/>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772400"/>
            <a:ext cx="4937125" cy="4572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371600" y="2743200"/>
            <a:ext cx="4572000" cy="1828800"/>
          </a:xfrm>
        </p:spPr>
        <p:txBody>
          <a:bodyPr/>
          <a:lstStyle/>
          <a:p>
            <a:pPr algn="ctr"/>
            <a:r>
              <a:rPr lang="en-US" dirty="0"/>
              <a:t>Skin Dose from Hair Contamination Event</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371600" y="5669280"/>
            <a:ext cx="4572000" cy="274320"/>
          </a:xfrm>
        </p:spPr>
        <p:txBody>
          <a:bodyPr/>
          <a:lstStyle/>
          <a:p>
            <a:r>
              <a:rPr lang="en-US" dirty="0"/>
              <a:t>Glen Vickers, CHP</a:t>
            </a:r>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371600" y="5983356"/>
            <a:ext cx="4572000" cy="274320"/>
          </a:xfrm>
        </p:spPr>
        <p:txBody>
          <a:bodyPr/>
          <a:lstStyle/>
          <a:p>
            <a:r>
              <a:rPr lang="en-US" dirty="0"/>
              <a:t>Constellation RP Technical Lead</a:t>
            </a:r>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Varskin Dose Calculation</a:t>
            </a:r>
          </a:p>
        </p:txBody>
      </p:sp>
      <p:pic>
        <p:nvPicPr>
          <p:cNvPr id="5" name="Picture 4">
            <a:extLst>
              <a:ext uri="{FF2B5EF4-FFF2-40B4-BE49-F238E27FC236}">
                <a16:creationId xmlns:a16="http://schemas.microsoft.com/office/drawing/2014/main" id="{2C66CD4B-2D48-5BA9-0FED-D9444747B246}"/>
              </a:ext>
            </a:extLst>
          </p:cNvPr>
          <p:cNvPicPr>
            <a:picLocks noChangeAspect="1"/>
          </p:cNvPicPr>
          <p:nvPr/>
        </p:nvPicPr>
        <p:blipFill>
          <a:blip r:embed="rId2"/>
          <a:stretch>
            <a:fillRect/>
          </a:stretch>
        </p:blipFill>
        <p:spPr>
          <a:xfrm>
            <a:off x="2304350" y="2492990"/>
            <a:ext cx="10021699" cy="3324689"/>
          </a:xfrm>
          <a:prstGeom prst="rect">
            <a:avLst/>
          </a:prstGeom>
        </p:spPr>
      </p:pic>
    </p:spTree>
    <p:extLst>
      <p:ext uri="{BB962C8B-B14F-4D97-AF65-F5344CB8AC3E}">
        <p14:creationId xmlns:p14="http://schemas.microsoft.com/office/powerpoint/2010/main" val="222991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11</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sz="3600" dirty="0"/>
              <a:t>Issues Requiring Clarification</a:t>
            </a:r>
            <a:endParaRPr lang="en-US" dirty="0"/>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4"/>
            <a:ext cx="12859606" cy="5630047"/>
          </a:xfrm>
        </p:spPr>
        <p:txBody>
          <a:bodyPr/>
          <a:lstStyle/>
          <a:p>
            <a:r>
              <a:rPr lang="en-US" dirty="0"/>
              <a:t>ICRP-38 vs ICRP-107</a:t>
            </a:r>
          </a:p>
          <a:p>
            <a:pPr lvl="1"/>
            <a:r>
              <a:rPr lang="en-US" dirty="0"/>
              <a:t>NUREG implies ICRP-38 and ICRP-107 have different emission data that can yield different dose results.  Need improved logic on when and why to use.  Stay with ICRP-38 if you’re an ICRP-30 user and ICRP-107 if an ICRP-60 user?</a:t>
            </a:r>
          </a:p>
          <a:p>
            <a:r>
              <a:rPr lang="en-US" dirty="0"/>
              <a:t>No discussion about target area for Deep Dose.  Used 1 cm^2 to be consistent with historical practices.  Regulation 10CFR20 now averages shallow dose over 10 cm^2, but no mention of any change for deep dose.</a:t>
            </a:r>
          </a:p>
          <a:p>
            <a:endParaRPr lang="en-US" dirty="0"/>
          </a:p>
        </p:txBody>
      </p:sp>
    </p:spTree>
    <p:extLst>
      <p:ext uri="{BB962C8B-B14F-4D97-AF65-F5344CB8AC3E}">
        <p14:creationId xmlns:p14="http://schemas.microsoft.com/office/powerpoint/2010/main" val="368819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12</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sz="3600" dirty="0"/>
              <a:t>Issues Requiring Clarification</a:t>
            </a:r>
            <a:endParaRPr lang="en-US" dirty="0"/>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4"/>
            <a:ext cx="12859606" cy="5630047"/>
          </a:xfrm>
        </p:spPr>
        <p:txBody>
          <a:bodyPr/>
          <a:lstStyle/>
          <a:p>
            <a:r>
              <a:rPr lang="en-US" dirty="0"/>
              <a:t>Beta Model and Volumetric Sources</a:t>
            </a:r>
          </a:p>
          <a:p>
            <a:pPr lvl="1"/>
            <a:r>
              <a:rPr lang="en-US" dirty="0"/>
              <a:t>NUREG Limitation 3.1.7 states source dimensions when exceed eight times the x99 beta distance in a source code may give unreliable results.  No error messages were received but there is no measure to show how close.  The X99 distance for Co-60 and tissue is 0.032 cm with actual source thicknesses of 3 and 9 cm for hair.</a:t>
            </a:r>
          </a:p>
          <a:p>
            <a:r>
              <a:rPr lang="en-US" dirty="0"/>
              <a:t>Photon Model and Volumetric Sources</a:t>
            </a:r>
          </a:p>
          <a:p>
            <a:pPr lvl="1"/>
            <a:r>
              <a:rPr lang="en-US" dirty="0"/>
              <a:t>NUREG Limitation 3.2.6 states, “There is a trade-off between attenuation and charged particle build-up.  The user should exercise caution when modeling large-volume sources (i.e. i the source is large enough to impact self-absorption of photons).”  In this case there was some attenuation such that the actual dose would be less than the calculated dose having no attenuation.  No logic to assess build-up/attenuation trade off.</a:t>
            </a:r>
          </a:p>
          <a:p>
            <a:endParaRPr lang="en-US" dirty="0"/>
          </a:p>
        </p:txBody>
      </p:sp>
    </p:spTree>
    <p:extLst>
      <p:ext uri="{BB962C8B-B14F-4D97-AF65-F5344CB8AC3E}">
        <p14:creationId xmlns:p14="http://schemas.microsoft.com/office/powerpoint/2010/main" val="100119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13</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sz="3600" dirty="0"/>
              <a:t>Issues Requiring Clarification</a:t>
            </a:r>
            <a:endParaRPr lang="en-US" dirty="0"/>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5"/>
            <a:ext cx="12859606" cy="1942302"/>
          </a:xfrm>
        </p:spPr>
        <p:txBody>
          <a:bodyPr/>
          <a:lstStyle/>
          <a:p>
            <a:pPr marL="285750" indent="-285750">
              <a:buFont typeface="Arial" panose="020B0604020202020204" pitchFamily="34" charset="0"/>
              <a:buChar char="•"/>
            </a:pPr>
            <a:r>
              <a:rPr lang="en-US" sz="1800" dirty="0"/>
              <a:t>Calculation of Effective Z for volumetric hair source</a:t>
            </a:r>
          </a:p>
          <a:p>
            <a:pPr marL="742950" lvl="1" indent="-285750">
              <a:buFont typeface="Arial" panose="020B0604020202020204" pitchFamily="34" charset="0"/>
              <a:buChar char="•"/>
            </a:pPr>
            <a:r>
              <a:rPr lang="en-US" sz="1800" dirty="0"/>
              <a:t>The NUREG provided an example value of 7.42 for water but did not show the actual formula.</a:t>
            </a:r>
          </a:p>
          <a:p>
            <a:pPr marL="742950" lvl="1" indent="-285750">
              <a:buFont typeface="Arial" panose="020B0604020202020204" pitchFamily="34" charset="0"/>
              <a:buChar char="•"/>
            </a:pPr>
            <a:r>
              <a:rPr lang="en-US" sz="1800" dirty="0"/>
              <a:t>Recommend put the formula in the NUREG to prevent users from using a different approximation</a:t>
            </a:r>
          </a:p>
          <a:p>
            <a:pPr marL="742950" lvl="1" indent="-285750">
              <a:buFont typeface="Arial" panose="020B0604020202020204" pitchFamily="34" charset="0"/>
              <a:buChar char="•"/>
            </a:pPr>
            <a:r>
              <a:rPr lang="en-US" sz="1800" dirty="0"/>
              <a:t>It was recommended to use Carbon for fabric and plastic coverings where users do not know the molecular formula.  Put a constant in the code instead for lesser complexity for users?</a:t>
            </a:r>
          </a:p>
          <a:p>
            <a:endParaRPr lang="en-US" dirty="0"/>
          </a:p>
        </p:txBody>
      </p:sp>
      <p:pic>
        <p:nvPicPr>
          <p:cNvPr id="5" name="Picture 4">
            <a:extLst>
              <a:ext uri="{FF2B5EF4-FFF2-40B4-BE49-F238E27FC236}">
                <a16:creationId xmlns:a16="http://schemas.microsoft.com/office/drawing/2014/main" id="{132F3472-1B3F-0C69-2C9A-DEC81B2B0427}"/>
              </a:ext>
            </a:extLst>
          </p:cNvPr>
          <p:cNvPicPr>
            <a:picLocks noChangeAspect="1"/>
          </p:cNvPicPr>
          <p:nvPr/>
        </p:nvPicPr>
        <p:blipFill>
          <a:blip r:embed="rId2"/>
          <a:stretch>
            <a:fillRect/>
          </a:stretch>
        </p:blipFill>
        <p:spPr>
          <a:xfrm>
            <a:off x="2348611" y="3573043"/>
            <a:ext cx="10561298" cy="3872847"/>
          </a:xfrm>
          <a:prstGeom prst="rect">
            <a:avLst/>
          </a:prstGeom>
        </p:spPr>
      </p:pic>
    </p:spTree>
    <p:extLst>
      <p:ext uri="{BB962C8B-B14F-4D97-AF65-F5344CB8AC3E}">
        <p14:creationId xmlns:p14="http://schemas.microsoft.com/office/powerpoint/2010/main" val="325066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Issues Requiring Clarification</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4"/>
            <a:ext cx="5373583" cy="5519515"/>
          </a:xfrm>
        </p:spPr>
        <p:txBody>
          <a:bodyPr/>
          <a:lstStyle/>
          <a:p>
            <a:pPr marL="285750" indent="-285750">
              <a:buFont typeface="Arial" panose="020B0604020202020204" pitchFamily="34" charset="0"/>
              <a:buChar char="•"/>
            </a:pPr>
            <a:r>
              <a:rPr lang="en-US" sz="1800" dirty="0"/>
              <a:t>Calculation of Effective Z for volumetric hair source</a:t>
            </a:r>
          </a:p>
          <a:p>
            <a:pPr marL="742950" lvl="1" indent="-285750">
              <a:buFont typeface="Arial" panose="020B0604020202020204" pitchFamily="34" charset="0"/>
              <a:buChar char="•"/>
            </a:pPr>
            <a:r>
              <a:rPr lang="en-US" sz="1800" dirty="0"/>
              <a:t>The elemental make up of hair was not in ICRP-23 and came from a secondary source</a:t>
            </a:r>
          </a:p>
          <a:p>
            <a:pPr marL="742950" lvl="1" indent="-285750">
              <a:buFont typeface="Arial" panose="020B0604020202020204" pitchFamily="34" charset="0"/>
              <a:buChar char="•"/>
            </a:pPr>
            <a:r>
              <a:rPr lang="en-US" sz="1800" dirty="0"/>
              <a:t>A calculated value of 7.95 was determined for Zeff</a:t>
            </a:r>
          </a:p>
          <a:p>
            <a:endParaRPr lang="en-US" dirty="0"/>
          </a:p>
        </p:txBody>
      </p:sp>
      <p:pic>
        <p:nvPicPr>
          <p:cNvPr id="6" name="Picture 5">
            <a:extLst>
              <a:ext uri="{FF2B5EF4-FFF2-40B4-BE49-F238E27FC236}">
                <a16:creationId xmlns:a16="http://schemas.microsoft.com/office/drawing/2014/main" id="{CEA93182-8495-4385-DF51-B318822DF033}"/>
              </a:ext>
            </a:extLst>
          </p:cNvPr>
          <p:cNvPicPr>
            <a:picLocks noChangeAspect="1"/>
          </p:cNvPicPr>
          <p:nvPr/>
        </p:nvPicPr>
        <p:blipFill>
          <a:blip r:embed="rId2"/>
          <a:stretch>
            <a:fillRect/>
          </a:stretch>
        </p:blipFill>
        <p:spPr>
          <a:xfrm>
            <a:off x="7968346" y="1435858"/>
            <a:ext cx="6179848" cy="3217344"/>
          </a:xfrm>
          <a:prstGeom prst="rect">
            <a:avLst/>
          </a:prstGeom>
        </p:spPr>
      </p:pic>
      <p:pic>
        <p:nvPicPr>
          <p:cNvPr id="7" name="Picture 6">
            <a:extLst>
              <a:ext uri="{FF2B5EF4-FFF2-40B4-BE49-F238E27FC236}">
                <a16:creationId xmlns:a16="http://schemas.microsoft.com/office/drawing/2014/main" id="{7CAE49DE-5327-342F-F55A-D6C99F4EEF07}"/>
              </a:ext>
            </a:extLst>
          </p:cNvPr>
          <p:cNvPicPr>
            <a:picLocks noChangeAspect="1"/>
          </p:cNvPicPr>
          <p:nvPr/>
        </p:nvPicPr>
        <p:blipFill>
          <a:blip r:embed="rId3"/>
          <a:stretch>
            <a:fillRect/>
          </a:stretch>
        </p:blipFill>
        <p:spPr>
          <a:xfrm>
            <a:off x="3421441" y="4746952"/>
            <a:ext cx="7975879" cy="3177791"/>
          </a:xfrm>
          <a:prstGeom prst="rect">
            <a:avLst/>
          </a:prstGeom>
        </p:spPr>
      </p:pic>
    </p:spTree>
    <p:extLst>
      <p:ext uri="{BB962C8B-B14F-4D97-AF65-F5344CB8AC3E}">
        <p14:creationId xmlns:p14="http://schemas.microsoft.com/office/powerpoint/2010/main" val="171724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15</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sz="3600" dirty="0"/>
              <a:t>Recommendations</a:t>
            </a:r>
            <a:endParaRPr lang="en-US" dirty="0"/>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4"/>
            <a:ext cx="12859606" cy="5630047"/>
          </a:xfrm>
        </p:spPr>
        <p:txBody>
          <a:bodyPr/>
          <a:lstStyle/>
          <a:p>
            <a:r>
              <a:rPr lang="en-US" dirty="0"/>
              <a:t>Generate a concise user guide for the different modules with clear branching logic and end points.  The current NUREG is much like a research document with statements qualitative in nature for items of further study without distinct end points resulting in the user not sure if a precaution applies or the way to resolve the issue.  Refer to RAMP if not bounded by manual.</a:t>
            </a:r>
          </a:p>
          <a:p>
            <a:r>
              <a:rPr lang="en-US" dirty="0"/>
              <a:t>Consider complexity vs accuracy.  If items like calculating the Effective Z enables the user to go from 3 sig figs to 4 sig figs, that extra level of complexity isn’t needed for an effective dosimetry program.  It may be useful for further exploration, but occupational users have different needs.  Also the molecular make up of coverings will essentially never be know and the recommended material was Carbon, so maybe make that a baseline value instead of users chasing molecular formulas they cant find.</a:t>
            </a:r>
          </a:p>
          <a:p>
            <a:endParaRPr lang="en-US" dirty="0"/>
          </a:p>
        </p:txBody>
      </p:sp>
    </p:spTree>
    <p:extLst>
      <p:ext uri="{BB962C8B-B14F-4D97-AF65-F5344CB8AC3E}">
        <p14:creationId xmlns:p14="http://schemas.microsoft.com/office/powerpoint/2010/main" val="201207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16</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sz="3600" dirty="0"/>
              <a:t>Summary</a:t>
            </a:r>
            <a:endParaRPr lang="en-US" dirty="0"/>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4"/>
            <a:ext cx="12859606" cy="5630047"/>
          </a:xfrm>
        </p:spPr>
        <p:txBody>
          <a:bodyPr/>
          <a:lstStyle/>
          <a:p>
            <a:r>
              <a:rPr lang="en-US" dirty="0"/>
              <a:t>Great example of how an end user recognized they were outside the bounds of the program and to seek consultation with RAMP</a:t>
            </a:r>
          </a:p>
          <a:p>
            <a:r>
              <a:rPr lang="en-US" dirty="0"/>
              <a:t>Occupational cases are on a time clock so quick interaction is key</a:t>
            </a:r>
          </a:p>
          <a:p>
            <a:r>
              <a:rPr lang="en-US" dirty="0"/>
              <a:t>RAMP personnel key in providing technical recommendations on how to best use the Varskin+ 1.1 code</a:t>
            </a:r>
          </a:p>
          <a:p>
            <a:endParaRPr lang="en-US" dirty="0"/>
          </a:p>
        </p:txBody>
      </p:sp>
    </p:spTree>
    <p:extLst>
      <p:ext uri="{BB962C8B-B14F-4D97-AF65-F5344CB8AC3E}">
        <p14:creationId xmlns:p14="http://schemas.microsoft.com/office/powerpoint/2010/main" val="417100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71B23-65AC-FC8A-25C5-15F1BA2A6595}"/>
              </a:ext>
            </a:extLst>
          </p:cNvPr>
          <p:cNvSpPr>
            <a:spLocks noGrp="1"/>
          </p:cNvSpPr>
          <p:nvPr>
            <p:ph type="sldNum" sz="quarter" idx="12"/>
          </p:nvPr>
        </p:nvSpPr>
        <p:spPr/>
        <p:txBody>
          <a:bodyPr/>
          <a:lstStyle/>
          <a:p>
            <a:fld id="{FE7A4BB3-E848-5A44-82DF-322201952CD8}" type="slidenum">
              <a:rPr lang="en-US" smtClean="0"/>
              <a:pPr/>
              <a:t>17</a:t>
            </a:fld>
            <a:endParaRPr lang="en-US" dirty="0"/>
          </a:p>
        </p:txBody>
      </p:sp>
    </p:spTree>
    <p:extLst>
      <p:ext uri="{BB962C8B-B14F-4D97-AF65-F5344CB8AC3E}">
        <p14:creationId xmlns:p14="http://schemas.microsoft.com/office/powerpoint/2010/main" val="295830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Control Rod Drive (CRD) Exchange</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4" y="1433944"/>
            <a:ext cx="6499000" cy="3480956"/>
          </a:xfrm>
        </p:spPr>
        <p:txBody>
          <a:bodyPr/>
          <a:lstStyle/>
          <a:p>
            <a:pPr marL="285750" indent="-285750">
              <a:buFont typeface="Arial" panose="020B0604020202020204" pitchFamily="34" charset="0"/>
              <a:buChar char="•"/>
            </a:pPr>
            <a:r>
              <a:rPr lang="en-US" sz="1800" dirty="0"/>
              <a:t>Water from the reactor vessel fills the control rod drive tube encasing the drive approximately 6 inch inner diameter and approximately 17 ft long</a:t>
            </a:r>
          </a:p>
          <a:p>
            <a:pPr marL="285750" indent="-285750">
              <a:buFont typeface="Arial" panose="020B0604020202020204" pitchFamily="34" charset="0"/>
              <a:buChar char="•"/>
            </a:pPr>
            <a:r>
              <a:rPr lang="en-US" sz="1800" dirty="0"/>
              <a:t>Water will flow down on workers as CRD is lowered from bolted flange.  Flange about head level +/- 1ft at different plants</a:t>
            </a:r>
          </a:p>
          <a:p>
            <a:pPr marL="285750" indent="-285750">
              <a:buFont typeface="Arial" panose="020B0604020202020204" pitchFamily="34" charset="0"/>
              <a:buChar char="•"/>
            </a:pPr>
            <a:r>
              <a:rPr lang="en-US" sz="1800" dirty="0"/>
              <a:t>Top of suit above worker’s head became torn and water flowed down into worker’s suit from above</a:t>
            </a:r>
          </a:p>
          <a:p>
            <a:endParaRPr lang="en-US" dirty="0"/>
          </a:p>
        </p:txBody>
      </p:sp>
      <p:pic>
        <p:nvPicPr>
          <p:cNvPr id="5" name="Picture 4">
            <a:extLst>
              <a:ext uri="{FF2B5EF4-FFF2-40B4-BE49-F238E27FC236}">
                <a16:creationId xmlns:a16="http://schemas.microsoft.com/office/drawing/2014/main" id="{4243313C-D411-5762-8BE1-F5415CCA151B}"/>
              </a:ext>
            </a:extLst>
          </p:cNvPr>
          <p:cNvPicPr>
            <a:picLocks noChangeAspect="1"/>
          </p:cNvPicPr>
          <p:nvPr/>
        </p:nvPicPr>
        <p:blipFill>
          <a:blip r:embed="rId2"/>
          <a:srcRect r="16200" b="2"/>
          <a:stretch/>
        </p:blipFill>
        <p:spPr>
          <a:xfrm>
            <a:off x="10947478" y="2984361"/>
            <a:ext cx="3355723" cy="4642718"/>
          </a:xfrm>
          <a:prstGeom prst="rect">
            <a:avLst/>
          </a:prstGeom>
        </p:spPr>
      </p:pic>
      <p:pic>
        <p:nvPicPr>
          <p:cNvPr id="6" name="Picture 5">
            <a:extLst>
              <a:ext uri="{FF2B5EF4-FFF2-40B4-BE49-F238E27FC236}">
                <a16:creationId xmlns:a16="http://schemas.microsoft.com/office/drawing/2014/main" id="{4F0DA479-1FF2-650C-7951-2E43A95F56B5}"/>
              </a:ext>
            </a:extLst>
          </p:cNvPr>
          <p:cNvPicPr>
            <a:picLocks noChangeAspect="1"/>
          </p:cNvPicPr>
          <p:nvPr/>
        </p:nvPicPr>
        <p:blipFill>
          <a:blip r:embed="rId3"/>
          <a:srcRect l="3075" r="5136" b="6"/>
          <a:stretch/>
        </p:blipFill>
        <p:spPr>
          <a:xfrm>
            <a:off x="1283839" y="5001205"/>
            <a:ext cx="3324690" cy="2625873"/>
          </a:xfrm>
          <a:prstGeom prst="rect">
            <a:avLst/>
          </a:prstGeom>
        </p:spPr>
      </p:pic>
      <p:pic>
        <p:nvPicPr>
          <p:cNvPr id="7" name="Picture 6">
            <a:extLst>
              <a:ext uri="{FF2B5EF4-FFF2-40B4-BE49-F238E27FC236}">
                <a16:creationId xmlns:a16="http://schemas.microsoft.com/office/drawing/2014/main" id="{E2FDF82F-F6F9-E0E1-BCA1-2BA412F4414B}"/>
              </a:ext>
            </a:extLst>
          </p:cNvPr>
          <p:cNvPicPr>
            <a:picLocks noChangeAspect="1"/>
          </p:cNvPicPr>
          <p:nvPr/>
        </p:nvPicPr>
        <p:blipFill>
          <a:blip r:embed="rId4"/>
          <a:srcRect l="13962" r="654" b="-4"/>
          <a:stretch/>
        </p:blipFill>
        <p:spPr>
          <a:xfrm>
            <a:off x="4679646" y="4996111"/>
            <a:ext cx="3324690" cy="2628420"/>
          </a:xfrm>
          <a:prstGeom prst="rect">
            <a:avLst/>
          </a:prstGeom>
        </p:spPr>
      </p:pic>
      <p:pic>
        <p:nvPicPr>
          <p:cNvPr id="8" name="Picture 7">
            <a:extLst>
              <a:ext uri="{FF2B5EF4-FFF2-40B4-BE49-F238E27FC236}">
                <a16:creationId xmlns:a16="http://schemas.microsoft.com/office/drawing/2014/main" id="{430F997C-1860-20C6-59DD-9E35CE8497DE}"/>
              </a:ext>
            </a:extLst>
          </p:cNvPr>
          <p:cNvPicPr>
            <a:picLocks noChangeAspect="1"/>
          </p:cNvPicPr>
          <p:nvPr/>
        </p:nvPicPr>
        <p:blipFill>
          <a:blip r:embed="rId5"/>
          <a:stretch>
            <a:fillRect/>
          </a:stretch>
        </p:blipFill>
        <p:spPr>
          <a:xfrm>
            <a:off x="8054576" y="1576125"/>
            <a:ext cx="2855579" cy="6050954"/>
          </a:xfrm>
          <a:prstGeom prst="rect">
            <a:avLst/>
          </a:prstGeom>
        </p:spPr>
      </p:pic>
    </p:spTree>
    <p:extLst>
      <p:ext uri="{BB962C8B-B14F-4D97-AF65-F5344CB8AC3E}">
        <p14:creationId xmlns:p14="http://schemas.microsoft.com/office/powerpoint/2010/main" val="274092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Contamination Geometry</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4"/>
            <a:ext cx="5373583" cy="5519515"/>
          </a:xfrm>
        </p:spPr>
        <p:txBody>
          <a:bodyPr/>
          <a:lstStyle/>
          <a:p>
            <a:pPr marL="285750" indent="-285750">
              <a:buFont typeface="Arial" panose="020B0604020202020204" pitchFamily="34" charset="0"/>
              <a:buChar char="•"/>
            </a:pPr>
            <a:r>
              <a:rPr lang="en-US" sz="1600" dirty="0"/>
              <a:t>Geometry reconstruction performed with technician.  Disks are ion chamber measurement locations and sphere is location of hair ball.</a:t>
            </a:r>
          </a:p>
          <a:p>
            <a:pPr marL="285750" indent="-285750">
              <a:buFont typeface="Arial" panose="020B0604020202020204" pitchFamily="34" charset="0"/>
              <a:buChar char="•"/>
            </a:pPr>
            <a:r>
              <a:rPr lang="en-US" sz="1600" dirty="0"/>
              <a:t>Hair thickness was estimated to be 3 cm and 6 cm for diameter of hair ball.</a:t>
            </a:r>
          </a:p>
          <a:p>
            <a:pPr marL="285750" indent="-285750">
              <a:buFont typeface="Arial" panose="020B0604020202020204" pitchFamily="34" charset="0"/>
              <a:buChar char="•"/>
            </a:pPr>
            <a:r>
              <a:rPr lang="en-US" sz="1600" dirty="0"/>
              <a:t>Hair filtered and concentrated particulate from the water.  Contamination on skin on face was only 20 and 30 kdpm/swipe and no issue</a:t>
            </a:r>
          </a:p>
          <a:p>
            <a:pPr marL="285750" indent="-285750">
              <a:buFont typeface="Arial" panose="020B0604020202020204" pitchFamily="34" charset="0"/>
              <a:buChar char="•"/>
            </a:pPr>
            <a:r>
              <a:rPr lang="en-US" sz="1600" dirty="0"/>
              <a:t>Unknown level of beta self-absorption in hair, so gamma measurements were used to determine source activity</a:t>
            </a:r>
          </a:p>
          <a:p>
            <a:pPr marL="285750" indent="-285750">
              <a:buFont typeface="Arial" panose="020B0604020202020204" pitchFamily="34" charset="0"/>
              <a:buChar char="•"/>
            </a:pPr>
            <a:r>
              <a:rPr lang="en-US" sz="1600" dirty="0"/>
              <a:t>Gamma measurements combined with a point-kernel code to calculate the dose-to-curie factor for the mix in the hair volume.  </a:t>
            </a:r>
          </a:p>
          <a:p>
            <a:pPr marL="285750" indent="-285750">
              <a:buFont typeface="Arial" panose="020B0604020202020204" pitchFamily="34" charset="0"/>
              <a:buChar char="•"/>
            </a:pPr>
            <a:r>
              <a:rPr lang="en-US" sz="1600" dirty="0"/>
              <a:t>Dose-to-curie factor </a:t>
            </a:r>
            <a:r>
              <a:rPr lang="en-US" sz="1600" dirty="0" err="1"/>
              <a:t>mCi</a:t>
            </a:r>
            <a:r>
              <a:rPr lang="en-US" sz="1600" dirty="0"/>
              <a:t>/mrem/hr multiplied by measured dose rate to determine final activity.  </a:t>
            </a:r>
          </a:p>
          <a:p>
            <a:pPr marL="285750" indent="-285750">
              <a:buFont typeface="Arial" panose="020B0604020202020204" pitchFamily="34" charset="0"/>
              <a:buChar char="•"/>
            </a:pPr>
            <a:r>
              <a:rPr lang="en-US" sz="1600" dirty="0"/>
              <a:t>Standard software to calculate activity in volumes from external dose rates for radiological shipping or shielding.  </a:t>
            </a:r>
          </a:p>
          <a:p>
            <a:pPr marL="285750" indent="-285750">
              <a:buFont typeface="Arial" panose="020B0604020202020204" pitchFamily="34" charset="0"/>
              <a:buChar char="•"/>
            </a:pPr>
            <a:r>
              <a:rPr lang="en-US" sz="1600" dirty="0"/>
              <a:t>MCNP not a typical tool and that level of detail typically not needed for good agreement with measurements</a:t>
            </a:r>
          </a:p>
          <a:p>
            <a:endParaRPr lang="en-US" dirty="0"/>
          </a:p>
        </p:txBody>
      </p:sp>
      <p:pic>
        <p:nvPicPr>
          <p:cNvPr id="9" name="Picture 8">
            <a:extLst>
              <a:ext uri="{FF2B5EF4-FFF2-40B4-BE49-F238E27FC236}">
                <a16:creationId xmlns:a16="http://schemas.microsoft.com/office/drawing/2014/main" id="{0494A82C-2054-E576-36EA-C01F012ED301}"/>
              </a:ext>
            </a:extLst>
          </p:cNvPr>
          <p:cNvPicPr>
            <a:picLocks noChangeAspect="1"/>
          </p:cNvPicPr>
          <p:nvPr/>
        </p:nvPicPr>
        <p:blipFill>
          <a:blip r:embed="rId2"/>
          <a:stretch>
            <a:fillRect/>
          </a:stretch>
        </p:blipFill>
        <p:spPr>
          <a:xfrm>
            <a:off x="7671433" y="2509324"/>
            <a:ext cx="6440122" cy="5263076"/>
          </a:xfrm>
          <a:prstGeom prst="rect">
            <a:avLst/>
          </a:prstGeom>
        </p:spPr>
      </p:pic>
      <p:pic>
        <p:nvPicPr>
          <p:cNvPr id="10" name="Picture 9">
            <a:extLst>
              <a:ext uri="{FF2B5EF4-FFF2-40B4-BE49-F238E27FC236}">
                <a16:creationId xmlns:a16="http://schemas.microsoft.com/office/drawing/2014/main" id="{6771A894-9A24-8151-AB62-C41684F3120E}"/>
              </a:ext>
            </a:extLst>
          </p:cNvPr>
          <p:cNvPicPr>
            <a:picLocks noChangeAspect="1"/>
          </p:cNvPicPr>
          <p:nvPr/>
        </p:nvPicPr>
        <p:blipFill>
          <a:blip r:embed="rId3"/>
          <a:stretch>
            <a:fillRect/>
          </a:stretch>
        </p:blipFill>
        <p:spPr>
          <a:xfrm>
            <a:off x="8346831" y="1813236"/>
            <a:ext cx="3410426" cy="1105054"/>
          </a:xfrm>
          <a:prstGeom prst="rect">
            <a:avLst/>
          </a:prstGeom>
        </p:spPr>
      </p:pic>
    </p:spTree>
    <p:extLst>
      <p:ext uri="{BB962C8B-B14F-4D97-AF65-F5344CB8AC3E}">
        <p14:creationId xmlns:p14="http://schemas.microsoft.com/office/powerpoint/2010/main" val="266678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Structure of Calculation</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4"/>
            <a:ext cx="5373583" cy="5519515"/>
          </a:xfrm>
        </p:spPr>
        <p:txBody>
          <a:bodyPr/>
          <a:lstStyle/>
          <a:p>
            <a:pPr marL="285750" indent="-285750">
              <a:buFont typeface="Arial" panose="020B0604020202020204" pitchFamily="34" charset="0"/>
              <a:buChar char="•"/>
            </a:pPr>
            <a:r>
              <a:rPr lang="en-US" sz="1800" dirty="0"/>
              <a:t>Radionuclide mix was gamma spec of smears from two different Control Rod Drives (CRD)</a:t>
            </a:r>
          </a:p>
          <a:p>
            <a:pPr marL="285750" indent="-285750">
              <a:buFont typeface="Arial" panose="020B0604020202020204" pitchFamily="34" charset="0"/>
              <a:buChar char="•"/>
            </a:pPr>
            <a:r>
              <a:rPr lang="en-US" sz="1800" dirty="0"/>
              <a:t>Used Point-Kernel code Megashield to determine concentration of source term in two different hair thicknesses from gamma ion chamber measurements</a:t>
            </a:r>
          </a:p>
          <a:p>
            <a:pPr marL="285750" indent="-285750">
              <a:buFont typeface="Arial" panose="020B0604020202020204" pitchFamily="34" charset="0"/>
              <a:buChar char="•"/>
            </a:pPr>
            <a:r>
              <a:rPr lang="en-US" sz="1800" dirty="0"/>
              <a:t>Determined source term for two mixes and two geometries (hair, </a:t>
            </a:r>
            <a:r>
              <a:rPr lang="en-US" sz="1800" dirty="0" err="1"/>
              <a:t>hair+ball</a:t>
            </a:r>
            <a:r>
              <a:rPr lang="en-US" sz="1800" dirty="0"/>
              <a:t>) for a total of four source terms and geometry combinations for Varskin</a:t>
            </a:r>
          </a:p>
          <a:p>
            <a:pPr marL="285750" indent="-285750">
              <a:buFont typeface="Arial" panose="020B0604020202020204" pitchFamily="34" charset="0"/>
              <a:buChar char="•"/>
            </a:pPr>
            <a:r>
              <a:rPr lang="en-US" sz="1800" dirty="0"/>
              <a:t>Shallow and Deep dose cases were calculated for the four source terms and geometries for a total of 8 cases.  The final whole body shallow and deep dose was the maximum of the cases.</a:t>
            </a:r>
          </a:p>
          <a:p>
            <a:pPr marL="285750" indent="-285750">
              <a:buFont typeface="Arial" panose="020B0604020202020204" pitchFamily="34" charset="0"/>
              <a:buChar char="•"/>
            </a:pPr>
            <a:r>
              <a:rPr lang="en-US" sz="1800" dirty="0"/>
              <a:t>Show all cases so no ambiguity</a:t>
            </a:r>
          </a:p>
          <a:p>
            <a:endParaRPr lang="en-US" dirty="0"/>
          </a:p>
        </p:txBody>
      </p:sp>
      <p:pic>
        <p:nvPicPr>
          <p:cNvPr id="5" name="Picture 4">
            <a:extLst>
              <a:ext uri="{FF2B5EF4-FFF2-40B4-BE49-F238E27FC236}">
                <a16:creationId xmlns:a16="http://schemas.microsoft.com/office/drawing/2014/main" id="{41142A82-2392-F656-48EC-80A1A4CC5259}"/>
              </a:ext>
            </a:extLst>
          </p:cNvPr>
          <p:cNvPicPr>
            <a:picLocks noChangeAspect="1"/>
          </p:cNvPicPr>
          <p:nvPr/>
        </p:nvPicPr>
        <p:blipFill>
          <a:blip r:embed="rId2"/>
          <a:stretch>
            <a:fillRect/>
          </a:stretch>
        </p:blipFill>
        <p:spPr>
          <a:xfrm>
            <a:off x="6850004" y="1433945"/>
            <a:ext cx="7370903" cy="6222900"/>
          </a:xfrm>
          <a:prstGeom prst="rect">
            <a:avLst/>
          </a:prstGeom>
        </p:spPr>
      </p:pic>
    </p:spTree>
    <p:extLst>
      <p:ext uri="{BB962C8B-B14F-4D97-AF65-F5344CB8AC3E}">
        <p14:creationId xmlns:p14="http://schemas.microsoft.com/office/powerpoint/2010/main" val="78913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Modeling Source Term</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4"/>
            <a:ext cx="5373583" cy="5519515"/>
          </a:xfrm>
        </p:spPr>
        <p:txBody>
          <a:bodyPr/>
          <a:lstStyle/>
          <a:p>
            <a:pPr marL="285750" indent="-285750">
              <a:buFont typeface="Arial" panose="020B0604020202020204" pitchFamily="34" charset="0"/>
              <a:buChar char="•"/>
            </a:pPr>
            <a:r>
              <a:rPr lang="en-US" sz="1800" dirty="0"/>
              <a:t>Technician estimated measurement area over curved surface of the head approximate to that of the diameter of the ion chamber window</a:t>
            </a:r>
          </a:p>
          <a:p>
            <a:pPr marL="285750" indent="-285750">
              <a:buFont typeface="Arial" panose="020B0604020202020204" pitchFamily="34" charset="0"/>
              <a:buChar char="•"/>
            </a:pPr>
            <a:r>
              <a:rPr lang="en-US" sz="1800" dirty="0"/>
              <a:t>Diameter of the source was the diameter of the ion chamber.  There may be some unknown level contribution from outside the diameter of the ion chamber.  Concentrating the dose rate over a smaller defined geometry would provide a higher concentration since a smaller volume is resulting in the same dose rate</a:t>
            </a:r>
          </a:p>
          <a:p>
            <a:pPr marL="285750" indent="-285750">
              <a:buFont typeface="Arial" panose="020B0604020202020204" pitchFamily="34" charset="0"/>
              <a:buChar char="•"/>
            </a:pPr>
            <a:r>
              <a:rPr lang="en-US" sz="1800" dirty="0"/>
              <a:t>Hair and ball modeled as a single cylinder due to geometry limitations</a:t>
            </a:r>
          </a:p>
          <a:p>
            <a:pPr marL="285750" indent="-285750">
              <a:buFont typeface="Arial" panose="020B0604020202020204" pitchFamily="34" charset="0"/>
              <a:buChar char="•"/>
            </a:pPr>
            <a:r>
              <a:rPr lang="en-US" sz="1800" dirty="0"/>
              <a:t>Hair density from ICRP-23</a:t>
            </a:r>
          </a:p>
          <a:p>
            <a:endParaRPr lang="en-US" dirty="0"/>
          </a:p>
        </p:txBody>
      </p:sp>
      <p:pic>
        <p:nvPicPr>
          <p:cNvPr id="6" name="Picture 5">
            <a:extLst>
              <a:ext uri="{FF2B5EF4-FFF2-40B4-BE49-F238E27FC236}">
                <a16:creationId xmlns:a16="http://schemas.microsoft.com/office/drawing/2014/main" id="{5185AAF0-B7B8-C9ED-A6C5-4E93CC57B091}"/>
              </a:ext>
            </a:extLst>
          </p:cNvPr>
          <p:cNvPicPr>
            <a:picLocks noChangeAspect="1"/>
          </p:cNvPicPr>
          <p:nvPr/>
        </p:nvPicPr>
        <p:blipFill>
          <a:blip r:embed="rId2"/>
          <a:stretch>
            <a:fillRect/>
          </a:stretch>
        </p:blipFill>
        <p:spPr>
          <a:xfrm>
            <a:off x="6988033" y="1597572"/>
            <a:ext cx="7339890" cy="6174828"/>
          </a:xfrm>
          <a:prstGeom prst="rect">
            <a:avLst/>
          </a:prstGeom>
        </p:spPr>
      </p:pic>
      <p:pic>
        <p:nvPicPr>
          <p:cNvPr id="7" name="Picture 6">
            <a:extLst>
              <a:ext uri="{FF2B5EF4-FFF2-40B4-BE49-F238E27FC236}">
                <a16:creationId xmlns:a16="http://schemas.microsoft.com/office/drawing/2014/main" id="{EB47A47D-3394-105F-E98D-806E65E7DFF1}"/>
              </a:ext>
            </a:extLst>
          </p:cNvPr>
          <p:cNvPicPr>
            <a:picLocks noChangeAspect="1"/>
          </p:cNvPicPr>
          <p:nvPr/>
        </p:nvPicPr>
        <p:blipFill>
          <a:blip r:embed="rId3"/>
          <a:stretch>
            <a:fillRect/>
          </a:stretch>
        </p:blipFill>
        <p:spPr>
          <a:xfrm>
            <a:off x="4556255" y="4814282"/>
            <a:ext cx="2105801" cy="2942352"/>
          </a:xfrm>
          <a:prstGeom prst="rect">
            <a:avLst/>
          </a:prstGeom>
        </p:spPr>
      </p:pic>
    </p:spTree>
    <p:extLst>
      <p:ext uri="{BB962C8B-B14F-4D97-AF65-F5344CB8AC3E}">
        <p14:creationId xmlns:p14="http://schemas.microsoft.com/office/powerpoint/2010/main" val="77372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Radiological Source Term</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4"/>
            <a:ext cx="5373583" cy="5519515"/>
          </a:xfrm>
        </p:spPr>
        <p:txBody>
          <a:bodyPr/>
          <a:lstStyle/>
          <a:p>
            <a:pPr marL="285750" indent="-285750">
              <a:buFont typeface="Arial" panose="020B0604020202020204" pitchFamily="34" charset="0"/>
              <a:buChar char="•"/>
            </a:pPr>
            <a:r>
              <a:rPr lang="en-US" sz="1800" dirty="0"/>
              <a:t>Gamma isotopic analysis of smears from two different CRDs was used as the source term</a:t>
            </a:r>
          </a:p>
          <a:p>
            <a:pPr marL="285750" indent="-285750">
              <a:buFont typeface="Arial" panose="020B0604020202020204" pitchFamily="34" charset="0"/>
              <a:buChar char="•"/>
            </a:pPr>
            <a:r>
              <a:rPr lang="en-US" sz="1800" dirty="0"/>
              <a:t>Non-gamma emitting radionuclides scaled in from Dry Active Waste Stream (e.g. Fe-55, Ni-63).  Others such as Sr-90 were &lt;LLD</a:t>
            </a:r>
          </a:p>
          <a:p>
            <a:pPr marL="285750" indent="-285750">
              <a:buFont typeface="Arial" panose="020B0604020202020204" pitchFamily="34" charset="0"/>
              <a:buChar char="•"/>
            </a:pPr>
            <a:r>
              <a:rPr lang="en-US" sz="1800" dirty="0"/>
              <a:t>Fe-55 doesn’t have a significant beta dose factor but can contribute from x-rays to SDE in cases where other beta emitters are attenuated by covering.</a:t>
            </a:r>
          </a:p>
          <a:p>
            <a:pPr marL="285750" indent="-285750">
              <a:buFont typeface="Arial" panose="020B0604020202020204" pitchFamily="34" charset="0"/>
              <a:buChar char="•"/>
            </a:pPr>
            <a:r>
              <a:rPr lang="en-US" sz="1800" dirty="0"/>
              <a:t>Ni-63 is low-energy beta only and too low of an energy to provide any dose but was included for the sake of completeness</a:t>
            </a:r>
          </a:p>
          <a:p>
            <a:endParaRPr lang="en-US" dirty="0"/>
          </a:p>
        </p:txBody>
      </p:sp>
      <p:pic>
        <p:nvPicPr>
          <p:cNvPr id="5" name="Picture 4">
            <a:extLst>
              <a:ext uri="{FF2B5EF4-FFF2-40B4-BE49-F238E27FC236}">
                <a16:creationId xmlns:a16="http://schemas.microsoft.com/office/drawing/2014/main" id="{6EFCAC07-B530-EAB4-DDF1-8B107A2678F2}"/>
              </a:ext>
            </a:extLst>
          </p:cNvPr>
          <p:cNvPicPr>
            <a:picLocks noChangeAspect="1"/>
          </p:cNvPicPr>
          <p:nvPr/>
        </p:nvPicPr>
        <p:blipFill>
          <a:blip r:embed="rId2"/>
          <a:stretch>
            <a:fillRect/>
          </a:stretch>
        </p:blipFill>
        <p:spPr>
          <a:xfrm>
            <a:off x="7371888" y="1433944"/>
            <a:ext cx="6849019" cy="6338456"/>
          </a:xfrm>
          <a:prstGeom prst="rect">
            <a:avLst/>
          </a:prstGeom>
        </p:spPr>
      </p:pic>
    </p:spTree>
    <p:extLst>
      <p:ext uri="{BB962C8B-B14F-4D97-AF65-F5344CB8AC3E}">
        <p14:creationId xmlns:p14="http://schemas.microsoft.com/office/powerpoint/2010/main" val="146470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Use of Megashield Point-Kernel Code to Determine Source Term</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288473" y="1433944"/>
            <a:ext cx="5373583" cy="5519515"/>
          </a:xfrm>
        </p:spPr>
        <p:txBody>
          <a:bodyPr/>
          <a:lstStyle/>
          <a:p>
            <a:pPr marL="285750" indent="-285750">
              <a:buFont typeface="Arial" panose="020B0604020202020204" pitchFamily="34" charset="0"/>
              <a:buChar char="•"/>
            </a:pPr>
            <a:r>
              <a:rPr lang="en-US" sz="1800" dirty="0"/>
              <a:t>Isotopic mix used to calculate dose rate</a:t>
            </a:r>
          </a:p>
          <a:p>
            <a:pPr marL="285750" indent="-285750">
              <a:buFont typeface="Arial" panose="020B0604020202020204" pitchFamily="34" charset="0"/>
              <a:buChar char="•"/>
            </a:pPr>
            <a:r>
              <a:rPr lang="en-US" sz="1800" dirty="0"/>
              <a:t>Ratio of measured/calculated dose rate used as a multiplier to scale the concentration to a level to generate radiation levels equaling the measured value</a:t>
            </a:r>
          </a:p>
          <a:p>
            <a:pPr marL="285750" indent="-285750">
              <a:buFont typeface="Arial" panose="020B0604020202020204" pitchFamily="34" charset="0"/>
              <a:buChar char="•"/>
            </a:pPr>
            <a:r>
              <a:rPr lang="en-US" sz="1800" dirty="0"/>
              <a:t>Cases run a second time with revised source term to see how close calculated dose rate comes to measured dose rate</a:t>
            </a:r>
          </a:p>
          <a:p>
            <a:pPr marL="285750" indent="-285750">
              <a:buFont typeface="Arial" panose="020B0604020202020204" pitchFamily="34" charset="0"/>
              <a:buChar char="•"/>
            </a:pPr>
            <a:r>
              <a:rPr lang="en-US" sz="1800" dirty="0"/>
              <a:t>Final source terms to be used for Varskin Shallow and Deep dose calculations</a:t>
            </a:r>
          </a:p>
          <a:p>
            <a:endParaRPr lang="en-US" dirty="0"/>
          </a:p>
        </p:txBody>
      </p:sp>
      <p:pic>
        <p:nvPicPr>
          <p:cNvPr id="6" name="Picture 5">
            <a:extLst>
              <a:ext uri="{FF2B5EF4-FFF2-40B4-BE49-F238E27FC236}">
                <a16:creationId xmlns:a16="http://schemas.microsoft.com/office/drawing/2014/main" id="{52EAF864-7580-D990-F501-81A1B97A1CD8}"/>
              </a:ext>
            </a:extLst>
          </p:cNvPr>
          <p:cNvPicPr>
            <a:picLocks noChangeAspect="1"/>
          </p:cNvPicPr>
          <p:nvPr/>
        </p:nvPicPr>
        <p:blipFill>
          <a:blip r:embed="rId2"/>
          <a:stretch>
            <a:fillRect/>
          </a:stretch>
        </p:blipFill>
        <p:spPr>
          <a:xfrm>
            <a:off x="8135770" y="3754415"/>
            <a:ext cx="5965541" cy="1962663"/>
          </a:xfrm>
          <a:prstGeom prst="rect">
            <a:avLst/>
          </a:prstGeom>
        </p:spPr>
      </p:pic>
      <p:pic>
        <p:nvPicPr>
          <p:cNvPr id="7" name="Picture 6">
            <a:extLst>
              <a:ext uri="{FF2B5EF4-FFF2-40B4-BE49-F238E27FC236}">
                <a16:creationId xmlns:a16="http://schemas.microsoft.com/office/drawing/2014/main" id="{5BAD18CD-8E05-36FA-5A71-F0F3EE6791F3}"/>
              </a:ext>
            </a:extLst>
          </p:cNvPr>
          <p:cNvPicPr>
            <a:picLocks noChangeAspect="1"/>
          </p:cNvPicPr>
          <p:nvPr/>
        </p:nvPicPr>
        <p:blipFill>
          <a:blip r:embed="rId3"/>
          <a:stretch>
            <a:fillRect/>
          </a:stretch>
        </p:blipFill>
        <p:spPr>
          <a:xfrm>
            <a:off x="8184065" y="5793970"/>
            <a:ext cx="5971513" cy="1962664"/>
          </a:xfrm>
          <a:prstGeom prst="rect">
            <a:avLst/>
          </a:prstGeom>
        </p:spPr>
      </p:pic>
      <p:pic>
        <p:nvPicPr>
          <p:cNvPr id="8" name="Picture 7">
            <a:extLst>
              <a:ext uri="{FF2B5EF4-FFF2-40B4-BE49-F238E27FC236}">
                <a16:creationId xmlns:a16="http://schemas.microsoft.com/office/drawing/2014/main" id="{A233F989-6C38-07B6-95E8-042BD082975F}"/>
              </a:ext>
            </a:extLst>
          </p:cNvPr>
          <p:cNvPicPr>
            <a:picLocks noChangeAspect="1"/>
          </p:cNvPicPr>
          <p:nvPr/>
        </p:nvPicPr>
        <p:blipFill>
          <a:blip r:embed="rId4"/>
          <a:stretch>
            <a:fillRect/>
          </a:stretch>
        </p:blipFill>
        <p:spPr>
          <a:xfrm>
            <a:off x="2013582" y="5767318"/>
            <a:ext cx="5971509" cy="1962664"/>
          </a:xfrm>
          <a:prstGeom prst="rect">
            <a:avLst/>
          </a:prstGeom>
        </p:spPr>
      </p:pic>
      <p:pic>
        <p:nvPicPr>
          <p:cNvPr id="9" name="Picture 8">
            <a:extLst>
              <a:ext uri="{FF2B5EF4-FFF2-40B4-BE49-F238E27FC236}">
                <a16:creationId xmlns:a16="http://schemas.microsoft.com/office/drawing/2014/main" id="{071EFA27-98EA-879F-F19D-0C8B8CF9DF73}"/>
              </a:ext>
            </a:extLst>
          </p:cNvPr>
          <p:cNvPicPr>
            <a:picLocks noChangeAspect="1"/>
          </p:cNvPicPr>
          <p:nvPr/>
        </p:nvPicPr>
        <p:blipFill>
          <a:blip r:embed="rId5"/>
          <a:stretch>
            <a:fillRect/>
          </a:stretch>
        </p:blipFill>
        <p:spPr>
          <a:xfrm>
            <a:off x="8161768" y="1723569"/>
            <a:ext cx="5929496" cy="1962664"/>
          </a:xfrm>
          <a:prstGeom prst="rect">
            <a:avLst/>
          </a:prstGeom>
        </p:spPr>
      </p:pic>
    </p:spTree>
    <p:extLst>
      <p:ext uri="{BB962C8B-B14F-4D97-AF65-F5344CB8AC3E}">
        <p14:creationId xmlns:p14="http://schemas.microsoft.com/office/powerpoint/2010/main" val="93052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Varskin+ v1.1 Inputs</a:t>
            </a:r>
          </a:p>
        </p:txBody>
      </p:sp>
      <p:pic>
        <p:nvPicPr>
          <p:cNvPr id="5" name="Picture 4">
            <a:extLst>
              <a:ext uri="{FF2B5EF4-FFF2-40B4-BE49-F238E27FC236}">
                <a16:creationId xmlns:a16="http://schemas.microsoft.com/office/drawing/2014/main" id="{D647E136-8EAF-E916-7C8C-61C6580A5EF3}"/>
              </a:ext>
            </a:extLst>
          </p:cNvPr>
          <p:cNvPicPr>
            <a:picLocks noChangeAspect="1"/>
          </p:cNvPicPr>
          <p:nvPr/>
        </p:nvPicPr>
        <p:blipFill>
          <a:blip r:embed="rId2"/>
          <a:stretch>
            <a:fillRect/>
          </a:stretch>
        </p:blipFill>
        <p:spPr>
          <a:xfrm>
            <a:off x="2692958" y="1530020"/>
            <a:ext cx="9956791" cy="6242380"/>
          </a:xfrm>
          <a:prstGeom prst="rect">
            <a:avLst/>
          </a:prstGeom>
        </p:spPr>
      </p:pic>
    </p:spTree>
    <p:extLst>
      <p:ext uri="{BB962C8B-B14F-4D97-AF65-F5344CB8AC3E}">
        <p14:creationId xmlns:p14="http://schemas.microsoft.com/office/powerpoint/2010/main" val="10268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Varskin Dose Calculation</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187989" y="1537248"/>
            <a:ext cx="12705823" cy="874674"/>
          </a:xfrm>
        </p:spPr>
        <p:txBody>
          <a:bodyPr/>
          <a:lstStyle/>
          <a:p>
            <a:pPr marL="285750" indent="-285750">
              <a:buFont typeface="Arial" panose="020B0604020202020204" pitchFamily="34" charset="0"/>
              <a:buChar char="•"/>
            </a:pPr>
            <a:r>
              <a:rPr lang="en-US" sz="1600" dirty="0"/>
              <a:t>Units of dose are rem.  First case is Deep Dose averaged over 1 cm^2.  Second case is Shallow Dose averaged over 10 cm^2</a:t>
            </a:r>
          </a:p>
          <a:p>
            <a:pPr marL="285750" indent="-285750">
              <a:buFont typeface="Arial" panose="020B0604020202020204" pitchFamily="34" charset="0"/>
              <a:buChar char="•"/>
            </a:pPr>
            <a:r>
              <a:rPr lang="en-US" sz="1600" dirty="0"/>
              <a:t>Fe-55 contributed 16 mrem SDE due to x-rays depositing energy in skin</a:t>
            </a:r>
          </a:p>
          <a:p>
            <a:endParaRPr lang="en-US" dirty="0"/>
          </a:p>
        </p:txBody>
      </p:sp>
      <p:pic>
        <p:nvPicPr>
          <p:cNvPr id="6" name="Picture 5">
            <a:extLst>
              <a:ext uri="{FF2B5EF4-FFF2-40B4-BE49-F238E27FC236}">
                <a16:creationId xmlns:a16="http://schemas.microsoft.com/office/drawing/2014/main" id="{A3C39D89-5791-63AB-1D9F-F13C22F92948}"/>
              </a:ext>
            </a:extLst>
          </p:cNvPr>
          <p:cNvPicPr>
            <a:picLocks noChangeAspect="1"/>
          </p:cNvPicPr>
          <p:nvPr/>
        </p:nvPicPr>
        <p:blipFill>
          <a:blip r:embed="rId2"/>
          <a:stretch>
            <a:fillRect/>
          </a:stretch>
        </p:blipFill>
        <p:spPr>
          <a:xfrm>
            <a:off x="1696404" y="5757705"/>
            <a:ext cx="11546481" cy="2278011"/>
          </a:xfrm>
          <a:prstGeom prst="rect">
            <a:avLst/>
          </a:prstGeom>
        </p:spPr>
      </p:pic>
      <p:pic>
        <p:nvPicPr>
          <p:cNvPr id="7" name="Picture 6">
            <a:extLst>
              <a:ext uri="{FF2B5EF4-FFF2-40B4-BE49-F238E27FC236}">
                <a16:creationId xmlns:a16="http://schemas.microsoft.com/office/drawing/2014/main" id="{1984488C-068D-F9B1-9708-F5FA876F732C}"/>
              </a:ext>
            </a:extLst>
          </p:cNvPr>
          <p:cNvPicPr>
            <a:picLocks noChangeAspect="1"/>
          </p:cNvPicPr>
          <p:nvPr/>
        </p:nvPicPr>
        <p:blipFill>
          <a:blip r:embed="rId3"/>
          <a:stretch>
            <a:fillRect/>
          </a:stretch>
        </p:blipFill>
        <p:spPr>
          <a:xfrm>
            <a:off x="1607273" y="3123684"/>
            <a:ext cx="11635612" cy="2254276"/>
          </a:xfrm>
          <a:prstGeom prst="rect">
            <a:avLst/>
          </a:prstGeom>
        </p:spPr>
      </p:pic>
      <p:pic>
        <p:nvPicPr>
          <p:cNvPr id="8" name="Picture 7">
            <a:extLst>
              <a:ext uri="{FF2B5EF4-FFF2-40B4-BE49-F238E27FC236}">
                <a16:creationId xmlns:a16="http://schemas.microsoft.com/office/drawing/2014/main" id="{F12DD029-430D-9F79-EB07-E1F7DFBB1ACA}"/>
              </a:ext>
            </a:extLst>
          </p:cNvPr>
          <p:cNvPicPr>
            <a:picLocks noChangeAspect="1"/>
          </p:cNvPicPr>
          <p:nvPr/>
        </p:nvPicPr>
        <p:blipFill>
          <a:blip r:embed="rId4"/>
          <a:stretch>
            <a:fillRect/>
          </a:stretch>
        </p:blipFill>
        <p:spPr>
          <a:xfrm>
            <a:off x="3422637" y="2324186"/>
            <a:ext cx="8426134" cy="526633"/>
          </a:xfrm>
          <a:prstGeom prst="rect">
            <a:avLst/>
          </a:prstGeom>
        </p:spPr>
      </p:pic>
    </p:spTree>
    <p:extLst>
      <p:ext uri="{BB962C8B-B14F-4D97-AF65-F5344CB8AC3E}">
        <p14:creationId xmlns:p14="http://schemas.microsoft.com/office/powerpoint/2010/main" val="147278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3" ma:contentTypeDescription="Create a new document." ma:contentTypeScope="" ma:versionID="5fbab4d8e5ec03c7e77cc218b69c0fb3">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7029b676fb4bc4740fa12ead05608141"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f9503f-814b-432a-91f5-9c13c51348b4">
      <Terms xmlns="http://schemas.microsoft.com/office/infopath/2007/PartnerControls"/>
    </lcf76f155ced4ddcb4097134ff3c332f>
    <TaxCatchAll xmlns="dfe7fab5-ca36-4373-9e84-14533c573aad" xsi:nil="true"/>
    <_dlc_DocId xmlns="dfe7fab5-ca36-4373-9e84-14533c573aad">EARRTHREF-1375243986-33373</_dlc_DocId>
    <_dlc_DocIdUrl xmlns="dfe7fab5-ca36-4373-9e84-14533c573aad">
      <Url>https://pnnl.sharepoint.com/teams/EARRTH/_layouts/15/DocIdRedir.aspx?ID=EARRTHREF-1375243986-33373</Url>
      <Description>EARRTHREF-1375243986-33373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3AED018-ED2A-4988-A522-21DEDBB885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e7fab5-ca36-4373-9e84-14533c573aad"/>
    <ds:schemaRef ds:uri="f7f9503f-814b-432a-91f5-9c13c51348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17772E-944E-44A7-AF4B-D7017A704226}">
  <ds:schemaRefs>
    <ds:schemaRef ds:uri="http://schemas.microsoft.com/office/2006/metadata/properties"/>
    <ds:schemaRef ds:uri="http://schemas.microsoft.com/office/infopath/2007/PartnerControls"/>
    <ds:schemaRef ds:uri="f7f9503f-814b-432a-91f5-9c13c51348b4"/>
    <ds:schemaRef ds:uri="dfe7fab5-ca36-4373-9e84-14533c573aad"/>
  </ds:schemaRefs>
</ds:datastoreItem>
</file>

<file path=customXml/itemProps3.xml><?xml version="1.0" encoding="utf-8"?>
<ds:datastoreItem xmlns:ds="http://schemas.openxmlformats.org/officeDocument/2006/customXml" ds:itemID="{1271E72E-02F5-4E65-B74B-EFA82016BEA2}">
  <ds:schemaRefs>
    <ds:schemaRef ds:uri="http://schemas.microsoft.com/sharepoint/v3/contenttype/forms"/>
  </ds:schemaRefs>
</ds:datastoreItem>
</file>

<file path=customXml/itemProps4.xml><?xml version="1.0" encoding="utf-8"?>
<ds:datastoreItem xmlns:ds="http://schemas.openxmlformats.org/officeDocument/2006/customXml" ds:itemID="{8B9B6D4D-C4A5-49F4-ADC8-C5D9E1D097C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PNNL_Option_4</Template>
  <TotalTime>310</TotalTime>
  <Words>1239</Words>
  <Application>Microsoft Office PowerPoint</Application>
  <PresentationFormat>Custom</PresentationFormat>
  <Paragraphs>84</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Wingdings</vt:lpstr>
      <vt:lpstr>PNNL_Option_4</vt:lpstr>
      <vt:lpstr>Skin Dose from Hair Contamination Event</vt:lpstr>
      <vt:lpstr>Control Rod Drive (CRD) Exchange</vt:lpstr>
      <vt:lpstr>Contamination Geometry</vt:lpstr>
      <vt:lpstr>Structure of Calculation</vt:lpstr>
      <vt:lpstr>Modeling Source Term</vt:lpstr>
      <vt:lpstr>Radiological Source Term</vt:lpstr>
      <vt:lpstr>Use of Megashield Point-Kernel Code to Determine Source Term</vt:lpstr>
      <vt:lpstr>Varskin+ v1.1 Inputs</vt:lpstr>
      <vt:lpstr>Varskin Dose Calculation</vt:lpstr>
      <vt:lpstr>Varskin Dose Calculation</vt:lpstr>
      <vt:lpstr>Issues Requiring Clarification</vt:lpstr>
      <vt:lpstr>Issues Requiring Clarification</vt:lpstr>
      <vt:lpstr>Issues Requiring Clarification</vt:lpstr>
      <vt:lpstr>Issues Requiring Clarification</vt:lpstr>
      <vt:lpstr>Recommendations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lastModifiedBy>Vickers, Robert G: (Constellation Nuclear)</cp:lastModifiedBy>
  <cp:revision>22</cp:revision>
  <dcterms:created xsi:type="dcterms:W3CDTF">2022-09-08T04:47:07Z</dcterms:created>
  <dcterms:modified xsi:type="dcterms:W3CDTF">2024-10-02T15:48:32Z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0x0101006F577D85CA72664694D7796B41A5113E</vt:lpwstr>
  </property>
  <property fmtid="{D5CDD505-2E9C-101B-9397-08002B2CF9AE}" pid="3" name="_dlc_DocIdItemGuid">
    <vt:lpwstr>e8f32363-ba31-4d03-8d1c-d6b0d3a47fba</vt:lpwstr>
  </property>
  <property fmtid="{D5CDD505-2E9C-101B-9397-08002B2CF9AE}" pid="4" name="MSIP_Label_dfe1a8d7-e404-4561-a6ce-09441972395c_Enabled">
    <vt:lpwstr>true</vt:lpwstr>
  </property>
  <property fmtid="{D5CDD505-2E9C-101B-9397-08002B2CF9AE}" pid="5" name="MSIP_Label_dfe1a8d7-e404-4561-a6ce-09441972395c_SetDate">
    <vt:lpwstr>2024-10-02T15:16:47Z</vt:lpwstr>
  </property>
  <property fmtid="{D5CDD505-2E9C-101B-9397-08002B2CF9AE}" pid="6" name="MSIP_Label_dfe1a8d7-e404-4561-a6ce-09441972395c_Method">
    <vt:lpwstr>Standard</vt:lpwstr>
  </property>
  <property fmtid="{D5CDD505-2E9C-101B-9397-08002B2CF9AE}" pid="7" name="MSIP_Label_dfe1a8d7-e404-4561-a6ce-09441972395c_Name">
    <vt:lpwstr>Company Confidential Information</vt:lpwstr>
  </property>
  <property fmtid="{D5CDD505-2E9C-101B-9397-08002B2CF9AE}" pid="8" name="MSIP_Label_dfe1a8d7-e404-4561-a6ce-09441972395c_SiteId">
    <vt:lpwstr>d8fb9c07-c19e-4e8c-a1cb-717cd3cf8ffe</vt:lpwstr>
  </property>
  <property fmtid="{D5CDD505-2E9C-101B-9397-08002B2CF9AE}" pid="9" name="MSIP_Label_dfe1a8d7-e404-4561-a6ce-09441972395c_ActionId">
    <vt:lpwstr>fcfee0db-2af6-4c5b-a8ef-aab334f4cc94</vt:lpwstr>
  </property>
  <property fmtid="{D5CDD505-2E9C-101B-9397-08002B2CF9AE}" pid="10" name="MSIP_Label_dfe1a8d7-e404-4561-a6ce-09441972395c_ContentBits">
    <vt:lpwstr>0</vt:lpwstr>
  </property>
  <property fmtid="{D5CDD505-2E9C-101B-9397-08002B2CF9AE}" pid="11" name="MediaServiceImageTags">
    <vt:lpwstr/>
  </property>
</Properties>
</file>