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73" r:id="rId6"/>
    <p:sldMasterId id="2147483722" r:id="rId7"/>
    <p:sldMasterId id="2147483734" r:id="rId8"/>
    <p:sldMasterId id="2147483746" r:id="rId9"/>
    <p:sldMasterId id="2147483759" r:id="rId10"/>
    <p:sldMasterId id="2147483772" r:id="rId11"/>
  </p:sldMasterIdLst>
  <p:notesMasterIdLst>
    <p:notesMasterId r:id="rId41"/>
  </p:notesMasterIdLst>
  <p:sldIdLst>
    <p:sldId id="2156" r:id="rId12"/>
    <p:sldId id="262" r:id="rId13"/>
    <p:sldId id="2512" r:id="rId14"/>
    <p:sldId id="2179" r:id="rId15"/>
    <p:sldId id="2170" r:id="rId16"/>
    <p:sldId id="2458" r:id="rId17"/>
    <p:sldId id="2509" r:id="rId18"/>
    <p:sldId id="2454" r:id="rId19"/>
    <p:sldId id="2457" r:id="rId20"/>
    <p:sldId id="2189" r:id="rId21"/>
    <p:sldId id="2258" r:id="rId22"/>
    <p:sldId id="2142533297" r:id="rId23"/>
    <p:sldId id="2142533298" r:id="rId24"/>
    <p:sldId id="2142533299" r:id="rId25"/>
    <p:sldId id="2459" r:id="rId26"/>
    <p:sldId id="2186" r:id="rId27"/>
    <p:sldId id="2188" r:id="rId28"/>
    <p:sldId id="2184" r:id="rId29"/>
    <p:sldId id="2508" r:id="rId30"/>
    <p:sldId id="2152" r:id="rId31"/>
    <p:sldId id="2501" r:id="rId32"/>
    <p:sldId id="2498" r:id="rId33"/>
    <p:sldId id="2134" r:id="rId34"/>
    <p:sldId id="2511" r:id="rId35"/>
    <p:sldId id="2514" r:id="rId36"/>
    <p:sldId id="2513" r:id="rId37"/>
    <p:sldId id="274" r:id="rId38"/>
    <p:sldId id="2167" r:id="rId39"/>
    <p:sldId id="2128"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ancourt, Luis" initials="BL" lastIdx="17" clrIdx="0">
    <p:extLst>
      <p:ext uri="{19B8F6BF-5375-455C-9EA6-DF929625EA0E}">
        <p15:presenceInfo xmlns:p15="http://schemas.microsoft.com/office/powerpoint/2012/main" userId="S::ldb1@nrc.gov::5d7841e6-6d8b-49bd-9956-ead7332a5c76" providerId="AD"/>
      </p:ext>
    </p:extLst>
  </p:cmAuthor>
  <p:cmAuthor id="2" name="Dennis, Matthew" initials="DM" lastIdx="7" clrIdx="1">
    <p:extLst>
      <p:ext uri="{19B8F6BF-5375-455C-9EA6-DF929625EA0E}">
        <p15:presenceInfo xmlns:p15="http://schemas.microsoft.com/office/powerpoint/2012/main" userId="S::mld4@nrc.gov::d3bf3bdd-bcaa-4f3d-a555-d32ef78783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48CB8-5F85-401F-A17C-CA93988D5995}" v="257" dt="2024-10-23T00:43:25.97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80" autoAdjust="0"/>
  </p:normalViewPr>
  <p:slideViewPr>
    <p:cSldViewPr snapToGrid="0">
      <p:cViewPr varScale="1">
        <p:scale>
          <a:sx n="95" d="100"/>
          <a:sy n="95" d="100"/>
        </p:scale>
        <p:origin x="46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ustomXml" Target="../customXml/item4.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Dennis" userId="d3bf3bdd-bcaa-4f3d-a555-d32ef78783e6" providerId="ADAL" clId="{C8C48CB8-5F85-401F-A17C-CA93988D5995}"/>
    <pc:docChg chg="undo redo custSel addSld delSld modSld sldOrd">
      <pc:chgData name="Matthew Dennis" userId="d3bf3bdd-bcaa-4f3d-a555-d32ef78783e6" providerId="ADAL" clId="{C8C48CB8-5F85-401F-A17C-CA93988D5995}" dt="2024-10-23T00:39:42.753" v="1805" actId="20577"/>
      <pc:docMkLst>
        <pc:docMk/>
      </pc:docMkLst>
      <pc:sldChg chg="mod modShow">
        <pc:chgData name="Matthew Dennis" userId="d3bf3bdd-bcaa-4f3d-a555-d32ef78783e6" providerId="ADAL" clId="{C8C48CB8-5F85-401F-A17C-CA93988D5995}" dt="2024-10-22T18:18:56.778" v="1" actId="729"/>
        <pc:sldMkLst>
          <pc:docMk/>
          <pc:sldMk cId="4236633400" sldId="274"/>
        </pc:sldMkLst>
      </pc:sldChg>
      <pc:sldChg chg="modSp mod modShow">
        <pc:chgData name="Matthew Dennis" userId="d3bf3bdd-bcaa-4f3d-a555-d32ef78783e6" providerId="ADAL" clId="{C8C48CB8-5F85-401F-A17C-CA93988D5995}" dt="2024-10-22T23:53:43.533" v="854" actId="1076"/>
        <pc:sldMkLst>
          <pc:docMk/>
          <pc:sldMk cId="1182093910" sldId="2128"/>
        </pc:sldMkLst>
        <pc:spChg chg="mod">
          <ac:chgData name="Matthew Dennis" userId="d3bf3bdd-bcaa-4f3d-a555-d32ef78783e6" providerId="ADAL" clId="{C8C48CB8-5F85-401F-A17C-CA93988D5995}" dt="2024-10-22T23:53:43.533" v="854" actId="1076"/>
          <ac:spMkLst>
            <pc:docMk/>
            <pc:sldMk cId="1182093910" sldId="2128"/>
            <ac:spMk id="4" creationId="{95493C83-34E8-491F-BFC2-DEB92874BCC8}"/>
          </ac:spMkLst>
        </pc:spChg>
      </pc:sldChg>
      <pc:sldChg chg="del">
        <pc:chgData name="Matthew Dennis" userId="d3bf3bdd-bcaa-4f3d-a555-d32ef78783e6" providerId="ADAL" clId="{C8C48CB8-5F85-401F-A17C-CA93988D5995}" dt="2024-10-22T18:18:43.127" v="0" actId="47"/>
        <pc:sldMkLst>
          <pc:docMk/>
          <pc:sldMk cId="2177576173" sldId="2131"/>
        </pc:sldMkLst>
      </pc:sldChg>
      <pc:sldChg chg="modSp mod modNotesTx">
        <pc:chgData name="Matthew Dennis" userId="d3bf3bdd-bcaa-4f3d-a555-d32ef78783e6" providerId="ADAL" clId="{C8C48CB8-5F85-401F-A17C-CA93988D5995}" dt="2024-10-23T00:33:13.046" v="1682" actId="20577"/>
        <pc:sldMkLst>
          <pc:docMk/>
          <pc:sldMk cId="1906615441" sldId="2134"/>
        </pc:sldMkLst>
        <pc:spChg chg="mod">
          <ac:chgData name="Matthew Dennis" userId="d3bf3bdd-bcaa-4f3d-a555-d32ef78783e6" providerId="ADAL" clId="{C8C48CB8-5F85-401F-A17C-CA93988D5995}" dt="2024-10-23T00:33:13.046" v="1682" actId="20577"/>
          <ac:spMkLst>
            <pc:docMk/>
            <pc:sldMk cId="1906615441" sldId="2134"/>
            <ac:spMk id="2" creationId="{7AD7FC6A-0176-4662-8CAA-AFDBE104BCA6}"/>
          </ac:spMkLst>
        </pc:spChg>
        <pc:graphicFrameChg chg="mod">
          <ac:chgData name="Matthew Dennis" userId="d3bf3bdd-bcaa-4f3d-a555-d32ef78783e6" providerId="ADAL" clId="{C8C48CB8-5F85-401F-A17C-CA93988D5995}" dt="2024-10-23T00:32:27.698" v="1659" actId="20577"/>
          <ac:graphicFrameMkLst>
            <pc:docMk/>
            <pc:sldMk cId="1906615441" sldId="2134"/>
            <ac:graphicFrameMk id="5" creationId="{42213820-FA7A-4A2C-A346-427AD015E012}"/>
          </ac:graphicFrameMkLst>
        </pc:graphicFrameChg>
      </pc:sldChg>
      <pc:sldChg chg="ord">
        <pc:chgData name="Matthew Dennis" userId="d3bf3bdd-bcaa-4f3d-a555-d32ef78783e6" providerId="ADAL" clId="{C8C48CB8-5F85-401F-A17C-CA93988D5995}" dt="2024-10-22T20:18:13.844" v="818"/>
        <pc:sldMkLst>
          <pc:docMk/>
          <pc:sldMk cId="686307192" sldId="2152"/>
        </pc:sldMkLst>
      </pc:sldChg>
      <pc:sldChg chg="modSp del mod">
        <pc:chgData name="Matthew Dennis" userId="d3bf3bdd-bcaa-4f3d-a555-d32ef78783e6" providerId="ADAL" clId="{C8C48CB8-5F85-401F-A17C-CA93988D5995}" dt="2024-10-23T00:39:42.753" v="1805" actId="20577"/>
        <pc:sldMkLst>
          <pc:docMk/>
          <pc:sldMk cId="0" sldId="2156"/>
        </pc:sldMkLst>
        <pc:spChg chg="mod">
          <ac:chgData name="Matthew Dennis" userId="d3bf3bdd-bcaa-4f3d-a555-d32ef78783e6" providerId="ADAL" clId="{C8C48CB8-5F85-401F-A17C-CA93988D5995}" dt="2024-10-23T00:39:42.753" v="1805" actId="20577"/>
          <ac:spMkLst>
            <pc:docMk/>
            <pc:sldMk cId="0" sldId="2156"/>
            <ac:spMk id="4" creationId="{0E88F872-D0D1-486D-9736-DB29A4F1B376}"/>
          </ac:spMkLst>
        </pc:spChg>
      </pc:sldChg>
      <pc:sldChg chg="modSp mod">
        <pc:chgData name="Matthew Dennis" userId="d3bf3bdd-bcaa-4f3d-a555-d32ef78783e6" providerId="ADAL" clId="{C8C48CB8-5F85-401F-A17C-CA93988D5995}" dt="2024-10-23T00:22:37.384" v="1511" actId="403"/>
        <pc:sldMkLst>
          <pc:docMk/>
          <pc:sldMk cId="43980587" sldId="2184"/>
        </pc:sldMkLst>
        <pc:spChg chg="mod">
          <ac:chgData name="Matthew Dennis" userId="d3bf3bdd-bcaa-4f3d-a555-d32ef78783e6" providerId="ADAL" clId="{C8C48CB8-5F85-401F-A17C-CA93988D5995}" dt="2024-10-23T00:22:37.384" v="1511" actId="403"/>
          <ac:spMkLst>
            <pc:docMk/>
            <pc:sldMk cId="43980587" sldId="2184"/>
            <ac:spMk id="3" creationId="{4BFF3FCA-3E2D-687E-594D-09B3B2DD79EC}"/>
          </ac:spMkLst>
        </pc:spChg>
      </pc:sldChg>
      <pc:sldChg chg="modSp mod">
        <pc:chgData name="Matthew Dennis" userId="d3bf3bdd-bcaa-4f3d-a555-d32ef78783e6" providerId="ADAL" clId="{C8C48CB8-5F85-401F-A17C-CA93988D5995}" dt="2024-10-23T00:22:34.525" v="1509" actId="1076"/>
        <pc:sldMkLst>
          <pc:docMk/>
          <pc:sldMk cId="1513627926" sldId="2188"/>
        </pc:sldMkLst>
        <pc:spChg chg="mod ord">
          <ac:chgData name="Matthew Dennis" userId="d3bf3bdd-bcaa-4f3d-a555-d32ef78783e6" providerId="ADAL" clId="{C8C48CB8-5F85-401F-A17C-CA93988D5995}" dt="2024-10-23T00:19:52.357" v="1484" actId="1076"/>
          <ac:spMkLst>
            <pc:docMk/>
            <pc:sldMk cId="1513627926" sldId="2188"/>
            <ac:spMk id="6" creationId="{0AB203EA-A3A5-F1F6-EE2C-3895DF84E63F}"/>
          </ac:spMkLst>
        </pc:spChg>
        <pc:spChg chg="mod">
          <ac:chgData name="Matthew Dennis" userId="d3bf3bdd-bcaa-4f3d-a555-d32ef78783e6" providerId="ADAL" clId="{C8C48CB8-5F85-401F-A17C-CA93988D5995}" dt="2024-10-23T00:21:22.697" v="1498" actId="948"/>
          <ac:spMkLst>
            <pc:docMk/>
            <pc:sldMk cId="1513627926" sldId="2188"/>
            <ac:spMk id="8" creationId="{519D57B4-E1E5-485C-070B-3C166E3982B1}"/>
          </ac:spMkLst>
        </pc:spChg>
        <pc:spChg chg="mod">
          <ac:chgData name="Matthew Dennis" userId="d3bf3bdd-bcaa-4f3d-a555-d32ef78783e6" providerId="ADAL" clId="{C8C48CB8-5F85-401F-A17C-CA93988D5995}" dt="2024-10-23T00:19:37.328" v="1482" actId="14100"/>
          <ac:spMkLst>
            <pc:docMk/>
            <pc:sldMk cId="1513627926" sldId="2188"/>
            <ac:spMk id="56" creationId="{96EEF187-8434-4B76-BE40-006EEBB263CF}"/>
          </ac:spMkLst>
        </pc:spChg>
        <pc:spChg chg="mod">
          <ac:chgData name="Matthew Dennis" userId="d3bf3bdd-bcaa-4f3d-a555-d32ef78783e6" providerId="ADAL" clId="{C8C48CB8-5F85-401F-A17C-CA93988D5995}" dt="2024-10-23T00:19:25.402" v="1481" actId="14100"/>
          <ac:spMkLst>
            <pc:docMk/>
            <pc:sldMk cId="1513627926" sldId="2188"/>
            <ac:spMk id="57" creationId="{681CD866-52B5-4280-A92B-56BDFD1E9A12}"/>
          </ac:spMkLst>
        </pc:spChg>
        <pc:picChg chg="mod">
          <ac:chgData name="Matthew Dennis" userId="d3bf3bdd-bcaa-4f3d-a555-d32ef78783e6" providerId="ADAL" clId="{C8C48CB8-5F85-401F-A17C-CA93988D5995}" dt="2024-10-23T00:20:39.626" v="1492" actId="1076"/>
          <ac:picMkLst>
            <pc:docMk/>
            <pc:sldMk cId="1513627926" sldId="2188"/>
            <ac:picMk id="3" creationId="{F84BE91B-B2CC-C566-737E-417DA5F0B79C}"/>
          </ac:picMkLst>
        </pc:picChg>
        <pc:picChg chg="mod">
          <ac:chgData name="Matthew Dennis" userId="d3bf3bdd-bcaa-4f3d-a555-d32ef78783e6" providerId="ADAL" clId="{C8C48CB8-5F85-401F-A17C-CA93988D5995}" dt="2024-10-23T00:22:34.525" v="1509" actId="1076"/>
          <ac:picMkLst>
            <pc:docMk/>
            <pc:sldMk cId="1513627926" sldId="2188"/>
            <ac:picMk id="10" creationId="{C16C91F3-08F1-E77E-60B5-35C24FB3689A}"/>
          </ac:picMkLst>
        </pc:picChg>
        <pc:picChg chg="mod">
          <ac:chgData name="Matthew Dennis" userId="d3bf3bdd-bcaa-4f3d-a555-d32ef78783e6" providerId="ADAL" clId="{C8C48CB8-5F85-401F-A17C-CA93988D5995}" dt="2024-10-23T00:18:53.952" v="1480" actId="1038"/>
          <ac:picMkLst>
            <pc:docMk/>
            <pc:sldMk cId="1513627926" sldId="2188"/>
            <ac:picMk id="12" creationId="{F393D029-EF4F-FC9B-D374-4DC60235FB48}"/>
          </ac:picMkLst>
        </pc:picChg>
        <pc:picChg chg="mod">
          <ac:chgData name="Matthew Dennis" userId="d3bf3bdd-bcaa-4f3d-a555-d32ef78783e6" providerId="ADAL" clId="{C8C48CB8-5F85-401F-A17C-CA93988D5995}" dt="2024-10-23T00:20:37.649" v="1491" actId="1076"/>
          <ac:picMkLst>
            <pc:docMk/>
            <pc:sldMk cId="1513627926" sldId="2188"/>
            <ac:picMk id="14" creationId="{88C831D0-82E8-4536-961A-4C4A637C21F1}"/>
          </ac:picMkLst>
        </pc:picChg>
      </pc:sldChg>
      <pc:sldChg chg="delSp modSp mod ord">
        <pc:chgData name="Matthew Dennis" userId="d3bf3bdd-bcaa-4f3d-a555-d32ef78783e6" providerId="ADAL" clId="{C8C48CB8-5F85-401F-A17C-CA93988D5995}" dt="2024-10-22T23:42:07.456" v="829" actId="1076"/>
        <pc:sldMkLst>
          <pc:docMk/>
          <pc:sldMk cId="3370781834" sldId="2189"/>
        </pc:sldMkLst>
        <pc:spChg chg="mod">
          <ac:chgData name="Matthew Dennis" userId="d3bf3bdd-bcaa-4f3d-a555-d32ef78783e6" providerId="ADAL" clId="{C8C48CB8-5F85-401F-A17C-CA93988D5995}" dt="2024-10-22T20:15:44.448" v="816" actId="20577"/>
          <ac:spMkLst>
            <pc:docMk/>
            <pc:sldMk cId="3370781834" sldId="2189"/>
            <ac:spMk id="2" creationId="{CDFD703F-9445-B29C-3FF4-F93D247A1987}"/>
          </ac:spMkLst>
        </pc:spChg>
        <pc:spChg chg="mod">
          <ac:chgData name="Matthew Dennis" userId="d3bf3bdd-bcaa-4f3d-a555-d32ef78783e6" providerId="ADAL" clId="{C8C48CB8-5F85-401F-A17C-CA93988D5995}" dt="2024-10-22T23:42:07.456" v="829" actId="1076"/>
          <ac:spMkLst>
            <pc:docMk/>
            <pc:sldMk cId="3370781834" sldId="2189"/>
            <ac:spMk id="3" creationId="{4D9AADDC-0EB6-5DAA-4180-9031D2828BD9}"/>
          </ac:spMkLst>
        </pc:spChg>
        <pc:spChg chg="del">
          <ac:chgData name="Matthew Dennis" userId="d3bf3bdd-bcaa-4f3d-a555-d32ef78783e6" providerId="ADAL" clId="{C8C48CB8-5F85-401F-A17C-CA93988D5995}" dt="2024-10-22T18:30:07.015" v="20" actId="478"/>
          <ac:spMkLst>
            <pc:docMk/>
            <pc:sldMk cId="3370781834" sldId="2189"/>
            <ac:spMk id="8" creationId="{41DE85AB-55D6-B035-98FB-6CEA3179B952}"/>
          </ac:spMkLst>
        </pc:spChg>
        <pc:spChg chg="del">
          <ac:chgData name="Matthew Dennis" userId="d3bf3bdd-bcaa-4f3d-a555-d32ef78783e6" providerId="ADAL" clId="{C8C48CB8-5F85-401F-A17C-CA93988D5995}" dt="2024-10-22T18:30:04.474" v="19" actId="478"/>
          <ac:spMkLst>
            <pc:docMk/>
            <pc:sldMk cId="3370781834" sldId="2189"/>
            <ac:spMk id="9" creationId="{AB1898D5-1A5B-26A1-23C6-B0971F2E0001}"/>
          </ac:spMkLst>
        </pc:spChg>
        <pc:graphicFrameChg chg="mod">
          <ac:chgData name="Matthew Dennis" userId="d3bf3bdd-bcaa-4f3d-a555-d32ef78783e6" providerId="ADAL" clId="{C8C48CB8-5F85-401F-A17C-CA93988D5995}" dt="2024-10-22T23:41:40.816" v="824" actId="1076"/>
          <ac:graphicFrameMkLst>
            <pc:docMk/>
            <pc:sldMk cId="3370781834" sldId="2189"/>
            <ac:graphicFrameMk id="5" creationId="{FD8A4030-0867-B516-DC20-9433E8C607DD}"/>
          </ac:graphicFrameMkLst>
        </pc:graphicFrameChg>
        <pc:picChg chg="mod">
          <ac:chgData name="Matthew Dennis" userId="d3bf3bdd-bcaa-4f3d-a555-d32ef78783e6" providerId="ADAL" clId="{C8C48CB8-5F85-401F-A17C-CA93988D5995}" dt="2024-10-22T23:41:47.234" v="825" actId="1076"/>
          <ac:picMkLst>
            <pc:docMk/>
            <pc:sldMk cId="3370781834" sldId="2189"/>
            <ac:picMk id="1026" creationId="{F850FE16-66AC-BACB-754F-4CA775DCFB9F}"/>
          </ac:picMkLst>
        </pc:picChg>
      </pc:sldChg>
      <pc:sldChg chg="modSp ord">
        <pc:chgData name="Matthew Dennis" userId="d3bf3bdd-bcaa-4f3d-a555-d32ef78783e6" providerId="ADAL" clId="{C8C48CB8-5F85-401F-A17C-CA93988D5995}" dt="2024-10-23T00:30:17.546" v="1520"/>
        <pc:sldMkLst>
          <pc:docMk/>
          <pc:sldMk cId="2315822894" sldId="2258"/>
        </pc:sldMkLst>
        <pc:spChg chg="mod">
          <ac:chgData name="Matthew Dennis" userId="d3bf3bdd-bcaa-4f3d-a555-d32ef78783e6" providerId="ADAL" clId="{C8C48CB8-5F85-401F-A17C-CA93988D5995}" dt="2024-10-23T00:30:17.546" v="1520"/>
          <ac:spMkLst>
            <pc:docMk/>
            <pc:sldMk cId="2315822894" sldId="2258"/>
            <ac:spMk id="7" creationId="{E5D76569-FE31-1BB7-6FC8-FCF2973E5C13}"/>
          </ac:spMkLst>
        </pc:spChg>
      </pc:sldChg>
      <pc:sldChg chg="modSp mod">
        <pc:chgData name="Matthew Dennis" userId="d3bf3bdd-bcaa-4f3d-a555-d32ef78783e6" providerId="ADAL" clId="{C8C48CB8-5F85-401F-A17C-CA93988D5995}" dt="2024-10-22T19:04:21.969" v="142" actId="207"/>
        <pc:sldMkLst>
          <pc:docMk/>
          <pc:sldMk cId="3713478641" sldId="2498"/>
        </pc:sldMkLst>
        <pc:spChg chg="mod">
          <ac:chgData name="Matthew Dennis" userId="d3bf3bdd-bcaa-4f3d-a555-d32ef78783e6" providerId="ADAL" clId="{C8C48CB8-5F85-401F-A17C-CA93988D5995}" dt="2024-10-22T19:04:21.969" v="142" actId="207"/>
          <ac:spMkLst>
            <pc:docMk/>
            <pc:sldMk cId="3713478641" sldId="2498"/>
            <ac:spMk id="2" creationId="{00ECB723-06B5-D6F9-72EF-D46794F8C607}"/>
          </ac:spMkLst>
        </pc:spChg>
        <pc:spChg chg="mod">
          <ac:chgData name="Matthew Dennis" userId="d3bf3bdd-bcaa-4f3d-a555-d32ef78783e6" providerId="ADAL" clId="{C8C48CB8-5F85-401F-A17C-CA93988D5995}" dt="2024-10-22T18:55:55.780" v="94" actId="2711"/>
          <ac:spMkLst>
            <pc:docMk/>
            <pc:sldMk cId="3713478641" sldId="2498"/>
            <ac:spMk id="10" creationId="{199D94E4-894D-3C54-3679-767E2A8AF15F}"/>
          </ac:spMkLst>
        </pc:spChg>
      </pc:sldChg>
      <pc:sldChg chg="addSp delSp modSp mod">
        <pc:chgData name="Matthew Dennis" userId="d3bf3bdd-bcaa-4f3d-a555-d32ef78783e6" providerId="ADAL" clId="{C8C48CB8-5F85-401F-A17C-CA93988D5995}" dt="2024-10-23T00:23:11.158" v="1514" actId="1076"/>
        <pc:sldMkLst>
          <pc:docMk/>
          <pc:sldMk cId="1151083776" sldId="2501"/>
        </pc:sldMkLst>
        <pc:spChg chg="mod topLvl">
          <ac:chgData name="Matthew Dennis" userId="d3bf3bdd-bcaa-4f3d-a555-d32ef78783e6" providerId="ADAL" clId="{C8C48CB8-5F85-401F-A17C-CA93988D5995}" dt="2024-10-23T00:23:11.158" v="1514" actId="1076"/>
          <ac:spMkLst>
            <pc:docMk/>
            <pc:sldMk cId="1151083776" sldId="2501"/>
            <ac:spMk id="2" creationId="{00ECB723-06B5-D6F9-72EF-D46794F8C607}"/>
          </ac:spMkLst>
        </pc:spChg>
        <pc:spChg chg="mod">
          <ac:chgData name="Matthew Dennis" userId="d3bf3bdd-bcaa-4f3d-a555-d32ef78783e6" providerId="ADAL" clId="{C8C48CB8-5F85-401F-A17C-CA93988D5995}" dt="2024-10-22T18:50:54.850" v="71" actId="20577"/>
          <ac:spMkLst>
            <pc:docMk/>
            <pc:sldMk cId="1151083776" sldId="2501"/>
            <ac:spMk id="4" creationId="{7E4F9D16-F2F2-42B7-4CBD-7B0C7C9AE7D0}"/>
          </ac:spMkLst>
        </pc:spChg>
        <pc:spChg chg="mod topLvl">
          <ac:chgData name="Matthew Dennis" userId="d3bf3bdd-bcaa-4f3d-a555-d32ef78783e6" providerId="ADAL" clId="{C8C48CB8-5F85-401F-A17C-CA93988D5995}" dt="2024-10-23T00:22:57.579" v="1512" actId="165"/>
          <ac:spMkLst>
            <pc:docMk/>
            <pc:sldMk cId="1151083776" sldId="2501"/>
            <ac:spMk id="7" creationId="{9D3CE1B5-69CA-B5F1-E2CB-BD3849CD5A83}"/>
          </ac:spMkLst>
        </pc:spChg>
        <pc:grpChg chg="add del mod">
          <ac:chgData name="Matthew Dennis" userId="d3bf3bdd-bcaa-4f3d-a555-d32ef78783e6" providerId="ADAL" clId="{C8C48CB8-5F85-401F-A17C-CA93988D5995}" dt="2024-10-23T00:22:57.579" v="1512" actId="165"/>
          <ac:grpSpMkLst>
            <pc:docMk/>
            <pc:sldMk cId="1151083776" sldId="2501"/>
            <ac:grpSpMk id="6" creationId="{72CEFE6E-C504-DC96-554F-493FACB38F83}"/>
          </ac:grpSpMkLst>
        </pc:grpChg>
        <pc:graphicFrameChg chg="add mod">
          <ac:chgData name="Matthew Dennis" userId="d3bf3bdd-bcaa-4f3d-a555-d32ef78783e6" providerId="ADAL" clId="{C8C48CB8-5F85-401F-A17C-CA93988D5995}" dt="2024-10-22T19:05:55.278" v="177" actId="20577"/>
          <ac:graphicFrameMkLst>
            <pc:docMk/>
            <pc:sldMk cId="1151083776" sldId="2501"/>
            <ac:graphicFrameMk id="3" creationId="{0EEE2BDF-79DC-0CF7-E862-17B903C16FF0}"/>
          </ac:graphicFrameMkLst>
        </pc:graphicFrameChg>
        <pc:picChg chg="mod topLvl">
          <ac:chgData name="Matthew Dennis" userId="d3bf3bdd-bcaa-4f3d-a555-d32ef78783e6" providerId="ADAL" clId="{C8C48CB8-5F85-401F-A17C-CA93988D5995}" dt="2024-10-23T00:22:57.579" v="1512" actId="165"/>
          <ac:picMkLst>
            <pc:docMk/>
            <pc:sldMk cId="1151083776" sldId="2501"/>
            <ac:picMk id="8" creationId="{7F08695F-D99E-A010-A633-7C72B2461B33}"/>
          </ac:picMkLst>
        </pc:picChg>
      </pc:sldChg>
      <pc:sldChg chg="del mod ord modShow">
        <pc:chgData name="Matthew Dennis" userId="d3bf3bdd-bcaa-4f3d-a555-d32ef78783e6" providerId="ADAL" clId="{C8C48CB8-5F85-401F-A17C-CA93988D5995}" dt="2024-10-22T18:43:15.050" v="23" actId="47"/>
        <pc:sldMkLst>
          <pc:docMk/>
          <pc:sldMk cId="1239027327" sldId="2503"/>
        </pc:sldMkLst>
      </pc:sldChg>
      <pc:sldChg chg="modSp mod">
        <pc:chgData name="Matthew Dennis" userId="d3bf3bdd-bcaa-4f3d-a555-d32ef78783e6" providerId="ADAL" clId="{C8C48CB8-5F85-401F-A17C-CA93988D5995}" dt="2024-10-22T19:06:53.829" v="184" actId="20577"/>
        <pc:sldMkLst>
          <pc:docMk/>
          <pc:sldMk cId="2275527318" sldId="2511"/>
        </pc:sldMkLst>
        <pc:spChg chg="mod">
          <ac:chgData name="Matthew Dennis" userId="d3bf3bdd-bcaa-4f3d-a555-d32ef78783e6" providerId="ADAL" clId="{C8C48CB8-5F85-401F-A17C-CA93988D5995}" dt="2024-10-22T19:06:53.829" v="184" actId="20577"/>
          <ac:spMkLst>
            <pc:docMk/>
            <pc:sldMk cId="2275527318" sldId="2511"/>
            <ac:spMk id="7" creationId="{B51D5CFC-46AC-39C5-67C9-4527B279A6DE}"/>
          </ac:spMkLst>
        </pc:spChg>
      </pc:sldChg>
      <pc:sldChg chg="modSp mod">
        <pc:chgData name="Matthew Dennis" userId="d3bf3bdd-bcaa-4f3d-a555-d32ef78783e6" providerId="ADAL" clId="{C8C48CB8-5F85-401F-A17C-CA93988D5995}" dt="2024-10-23T00:35:07.777" v="1783" actId="27636"/>
        <pc:sldMkLst>
          <pc:docMk/>
          <pc:sldMk cId="3388845004" sldId="2513"/>
        </pc:sldMkLst>
        <pc:spChg chg="mod">
          <ac:chgData name="Matthew Dennis" userId="d3bf3bdd-bcaa-4f3d-a555-d32ef78783e6" providerId="ADAL" clId="{C8C48CB8-5F85-401F-A17C-CA93988D5995}" dt="2024-10-23T00:34:46.025" v="1740" actId="14100"/>
          <ac:spMkLst>
            <pc:docMk/>
            <pc:sldMk cId="3388845004" sldId="2513"/>
            <ac:spMk id="3" creationId="{F9656CE8-7531-AA5B-2478-9F25F3789743}"/>
          </ac:spMkLst>
        </pc:spChg>
        <pc:spChg chg="mod">
          <ac:chgData name="Matthew Dennis" userId="d3bf3bdd-bcaa-4f3d-a555-d32ef78783e6" providerId="ADAL" clId="{C8C48CB8-5F85-401F-A17C-CA93988D5995}" dt="2024-10-23T00:35:07.777" v="1783" actId="27636"/>
          <ac:spMkLst>
            <pc:docMk/>
            <pc:sldMk cId="3388845004" sldId="2513"/>
            <ac:spMk id="4" creationId="{EA85B201-BCB4-9733-BD57-0EAF6489936C}"/>
          </ac:spMkLst>
        </pc:spChg>
      </pc:sldChg>
      <pc:sldChg chg="addSp delSp modSp del mod modClrScheme chgLayout">
        <pc:chgData name="Matthew Dennis" userId="d3bf3bdd-bcaa-4f3d-a555-d32ef78783e6" providerId="ADAL" clId="{C8C48CB8-5F85-401F-A17C-CA93988D5995}" dt="2024-10-22T19:25:19.241" v="307" actId="47"/>
        <pc:sldMkLst>
          <pc:docMk/>
          <pc:sldMk cId="4003517611" sldId="2142533296"/>
        </pc:sldMkLst>
        <pc:spChg chg="mod ord">
          <ac:chgData name="Matthew Dennis" userId="d3bf3bdd-bcaa-4f3d-a555-d32ef78783e6" providerId="ADAL" clId="{C8C48CB8-5F85-401F-A17C-CA93988D5995}" dt="2024-10-22T19:12:09.544" v="187" actId="700"/>
          <ac:spMkLst>
            <pc:docMk/>
            <pc:sldMk cId="4003517611" sldId="2142533296"/>
            <ac:spMk id="3" creationId="{41BDAD65-AFFA-0D25-47B0-5708257072BC}"/>
          </ac:spMkLst>
        </pc:spChg>
        <pc:spChg chg="add del mod ord">
          <ac:chgData name="Matthew Dennis" userId="d3bf3bdd-bcaa-4f3d-a555-d32ef78783e6" providerId="ADAL" clId="{C8C48CB8-5F85-401F-A17C-CA93988D5995}" dt="2024-10-22T19:11:58.737" v="186" actId="700"/>
          <ac:spMkLst>
            <pc:docMk/>
            <pc:sldMk cId="4003517611" sldId="2142533296"/>
            <ac:spMk id="8" creationId="{A7F939D2-7490-897A-DCB2-368DFCCDB280}"/>
          </ac:spMkLst>
        </pc:spChg>
        <pc:spChg chg="add del mod ord">
          <ac:chgData name="Matthew Dennis" userId="d3bf3bdd-bcaa-4f3d-a555-d32ef78783e6" providerId="ADAL" clId="{C8C48CB8-5F85-401F-A17C-CA93988D5995}" dt="2024-10-22T19:11:58.737" v="186" actId="700"/>
          <ac:spMkLst>
            <pc:docMk/>
            <pc:sldMk cId="4003517611" sldId="2142533296"/>
            <ac:spMk id="9" creationId="{181A7811-F9F4-6173-5497-70EAAC7B6580}"/>
          </ac:spMkLst>
        </pc:spChg>
        <pc:spChg chg="add del mod ord">
          <ac:chgData name="Matthew Dennis" userId="d3bf3bdd-bcaa-4f3d-a555-d32ef78783e6" providerId="ADAL" clId="{C8C48CB8-5F85-401F-A17C-CA93988D5995}" dt="2024-10-22T19:11:58.737" v="186" actId="700"/>
          <ac:spMkLst>
            <pc:docMk/>
            <pc:sldMk cId="4003517611" sldId="2142533296"/>
            <ac:spMk id="10" creationId="{6108A839-8323-B3A8-D001-795ECCB79580}"/>
          </ac:spMkLst>
        </pc:spChg>
        <pc:spChg chg="add del mod ord">
          <ac:chgData name="Matthew Dennis" userId="d3bf3bdd-bcaa-4f3d-a555-d32ef78783e6" providerId="ADAL" clId="{C8C48CB8-5F85-401F-A17C-CA93988D5995}" dt="2024-10-22T19:11:58.737" v="186" actId="700"/>
          <ac:spMkLst>
            <pc:docMk/>
            <pc:sldMk cId="4003517611" sldId="2142533296"/>
            <ac:spMk id="11" creationId="{71F9245C-B7E9-3785-BC57-FB82B8EF8908}"/>
          </ac:spMkLst>
        </pc:spChg>
        <pc:spChg chg="add del mod ord">
          <ac:chgData name="Matthew Dennis" userId="d3bf3bdd-bcaa-4f3d-a555-d32ef78783e6" providerId="ADAL" clId="{C8C48CB8-5F85-401F-A17C-CA93988D5995}" dt="2024-10-22T19:11:58.737" v="186" actId="700"/>
          <ac:spMkLst>
            <pc:docMk/>
            <pc:sldMk cId="4003517611" sldId="2142533296"/>
            <ac:spMk id="12" creationId="{AE908F92-424E-7ACF-C5C6-114DC75A506C}"/>
          </ac:spMkLst>
        </pc:spChg>
        <pc:spChg chg="add del mod ord">
          <ac:chgData name="Matthew Dennis" userId="d3bf3bdd-bcaa-4f3d-a555-d32ef78783e6" providerId="ADAL" clId="{C8C48CB8-5F85-401F-A17C-CA93988D5995}" dt="2024-10-22T19:11:58.737" v="186" actId="700"/>
          <ac:spMkLst>
            <pc:docMk/>
            <pc:sldMk cId="4003517611" sldId="2142533296"/>
            <ac:spMk id="13" creationId="{14AD16A9-0FCA-9217-7776-02735357DD4C}"/>
          </ac:spMkLst>
        </pc:spChg>
        <pc:spChg chg="add del mod ord">
          <ac:chgData name="Matthew Dennis" userId="d3bf3bdd-bcaa-4f3d-a555-d32ef78783e6" providerId="ADAL" clId="{C8C48CB8-5F85-401F-A17C-CA93988D5995}" dt="2024-10-22T19:11:58.737" v="186" actId="700"/>
          <ac:spMkLst>
            <pc:docMk/>
            <pc:sldMk cId="4003517611" sldId="2142533296"/>
            <ac:spMk id="14" creationId="{E07482EB-21E9-3B76-FEC1-7543F388CD8D}"/>
          </ac:spMkLst>
        </pc:spChg>
        <pc:spChg chg="add del mod ord">
          <ac:chgData name="Matthew Dennis" userId="d3bf3bdd-bcaa-4f3d-a555-d32ef78783e6" providerId="ADAL" clId="{C8C48CB8-5F85-401F-A17C-CA93988D5995}" dt="2024-10-22T19:11:58.737" v="186" actId="700"/>
          <ac:spMkLst>
            <pc:docMk/>
            <pc:sldMk cId="4003517611" sldId="2142533296"/>
            <ac:spMk id="15" creationId="{02BFE590-030F-E17D-2D2A-FD99A297DB47}"/>
          </ac:spMkLst>
        </pc:spChg>
        <pc:spChg chg="add del mod">
          <ac:chgData name="Matthew Dennis" userId="d3bf3bdd-bcaa-4f3d-a555-d32ef78783e6" providerId="ADAL" clId="{C8C48CB8-5F85-401F-A17C-CA93988D5995}" dt="2024-10-22T19:11:58.737" v="186" actId="700"/>
          <ac:spMkLst>
            <pc:docMk/>
            <pc:sldMk cId="4003517611" sldId="2142533296"/>
            <ac:spMk id="16" creationId="{D652FFC8-EA7F-1CF7-3FFF-61A642D0F98C}"/>
          </ac:spMkLst>
        </pc:spChg>
      </pc:sldChg>
      <pc:sldChg chg="addSp delSp modSp add mod setBg modClrScheme chgLayout">
        <pc:chgData name="Matthew Dennis" userId="d3bf3bdd-bcaa-4f3d-a555-d32ef78783e6" providerId="ADAL" clId="{C8C48CB8-5F85-401F-A17C-CA93988D5995}" dt="2024-10-22T23:43:05.529" v="830" actId="478"/>
        <pc:sldMkLst>
          <pc:docMk/>
          <pc:sldMk cId="1685701777" sldId="2142533297"/>
        </pc:sldMkLst>
        <pc:spChg chg="mod ord">
          <ac:chgData name="Matthew Dennis" userId="d3bf3bdd-bcaa-4f3d-a555-d32ef78783e6" providerId="ADAL" clId="{C8C48CB8-5F85-401F-A17C-CA93988D5995}" dt="2024-10-22T19:31:38.367" v="413" actId="403"/>
          <ac:spMkLst>
            <pc:docMk/>
            <pc:sldMk cId="1685701777" sldId="2142533297"/>
            <ac:spMk id="2" creationId="{CDFD703F-9445-B29C-3FF4-F93D247A1987}"/>
          </ac:spMkLst>
        </pc:spChg>
        <pc:spChg chg="mod ord">
          <ac:chgData name="Matthew Dennis" userId="d3bf3bdd-bcaa-4f3d-a555-d32ef78783e6" providerId="ADAL" clId="{C8C48CB8-5F85-401F-A17C-CA93988D5995}" dt="2024-10-22T19:32:27.140" v="420" actId="1076"/>
          <ac:spMkLst>
            <pc:docMk/>
            <pc:sldMk cId="1685701777" sldId="2142533297"/>
            <ac:spMk id="3" creationId="{4D9AADDC-0EB6-5DAA-4180-9031D2828BD9}"/>
          </ac:spMkLst>
        </pc:spChg>
        <pc:spChg chg="mod ord">
          <ac:chgData name="Matthew Dennis" userId="d3bf3bdd-bcaa-4f3d-a555-d32ef78783e6" providerId="ADAL" clId="{C8C48CB8-5F85-401F-A17C-CA93988D5995}" dt="2024-10-22T20:12:09.047" v="768" actId="207"/>
          <ac:spMkLst>
            <pc:docMk/>
            <pc:sldMk cId="1685701777" sldId="2142533297"/>
            <ac:spMk id="4" creationId="{BEB0FE77-B518-ECBE-45C7-8B627B301C5B}"/>
          </ac:spMkLst>
        </pc:spChg>
        <pc:spChg chg="add del mod">
          <ac:chgData name="Matthew Dennis" userId="d3bf3bdd-bcaa-4f3d-a555-d32ef78783e6" providerId="ADAL" clId="{C8C48CB8-5F85-401F-A17C-CA93988D5995}" dt="2024-10-22T19:24:11.467" v="293" actId="478"/>
          <ac:spMkLst>
            <pc:docMk/>
            <pc:sldMk cId="1685701777" sldId="2142533297"/>
            <ac:spMk id="10" creationId="{EEF46E66-88E0-3D36-F507-46AF5C3E39FA}"/>
          </ac:spMkLst>
        </pc:spChg>
        <pc:spChg chg="add mod">
          <ac:chgData name="Matthew Dennis" userId="d3bf3bdd-bcaa-4f3d-a555-d32ef78783e6" providerId="ADAL" clId="{C8C48CB8-5F85-401F-A17C-CA93988D5995}" dt="2024-10-22T19:41:27.202" v="447" actId="113"/>
          <ac:spMkLst>
            <pc:docMk/>
            <pc:sldMk cId="1685701777" sldId="2142533297"/>
            <ac:spMk id="14" creationId="{2AB34934-CDAE-4ACF-A026-D282CAC0CD64}"/>
          </ac:spMkLst>
        </pc:spChg>
        <pc:spChg chg="add del">
          <ac:chgData name="Matthew Dennis" userId="d3bf3bdd-bcaa-4f3d-a555-d32ef78783e6" providerId="ADAL" clId="{C8C48CB8-5F85-401F-A17C-CA93988D5995}" dt="2024-10-22T19:20:02.010" v="281" actId="26606"/>
          <ac:spMkLst>
            <pc:docMk/>
            <pc:sldMk cId="1685701777" sldId="2142533297"/>
            <ac:spMk id="1031" creationId="{115719BB-48A7-4AF4-BB91-DC82E0DF727D}"/>
          </ac:spMkLst>
        </pc:spChg>
        <pc:spChg chg="add del">
          <ac:chgData name="Matthew Dennis" userId="d3bf3bdd-bcaa-4f3d-a555-d32ef78783e6" providerId="ADAL" clId="{C8C48CB8-5F85-401F-A17C-CA93988D5995}" dt="2024-10-22T19:20:02.010" v="281" actId="26606"/>
          <ac:spMkLst>
            <pc:docMk/>
            <pc:sldMk cId="1685701777" sldId="2142533297"/>
            <ac:spMk id="1033" creationId="{10973A55-5440-4A99-B526-B5812E46271E}"/>
          </ac:spMkLst>
        </pc:spChg>
        <pc:spChg chg="add del">
          <ac:chgData name="Matthew Dennis" userId="d3bf3bdd-bcaa-4f3d-a555-d32ef78783e6" providerId="ADAL" clId="{C8C48CB8-5F85-401F-A17C-CA93988D5995}" dt="2024-10-22T19:20:02.010" v="281" actId="26606"/>
          <ac:spMkLst>
            <pc:docMk/>
            <pc:sldMk cId="1685701777" sldId="2142533297"/>
            <ac:spMk id="1035" creationId="{A9682493-588A-4D52-98F6-FBBD80C07ECB}"/>
          </ac:spMkLst>
        </pc:spChg>
        <pc:spChg chg="add del">
          <ac:chgData name="Matthew Dennis" userId="d3bf3bdd-bcaa-4f3d-a555-d32ef78783e6" providerId="ADAL" clId="{C8C48CB8-5F85-401F-A17C-CA93988D5995}" dt="2024-10-22T19:20:02.010" v="281" actId="26606"/>
          <ac:spMkLst>
            <pc:docMk/>
            <pc:sldMk cId="1685701777" sldId="2142533297"/>
            <ac:spMk id="1037" creationId="{FBEC5A7A-ADE4-48D9-B89C-2BA1C9110632}"/>
          </ac:spMkLst>
        </pc:spChg>
        <pc:spChg chg="add del">
          <ac:chgData name="Matthew Dennis" userId="d3bf3bdd-bcaa-4f3d-a555-d32ef78783e6" providerId="ADAL" clId="{C8C48CB8-5F85-401F-A17C-CA93988D5995}" dt="2024-10-22T19:20:02.010" v="281" actId="26606"/>
          <ac:spMkLst>
            <pc:docMk/>
            <pc:sldMk cId="1685701777" sldId="2142533297"/>
            <ac:spMk id="1039" creationId="{82095FCE-EF05-4443-B97A-85DEE3A5CA17}"/>
          </ac:spMkLst>
        </pc:spChg>
        <pc:graphicFrameChg chg="del">
          <ac:chgData name="Matthew Dennis" userId="d3bf3bdd-bcaa-4f3d-a555-d32ef78783e6" providerId="ADAL" clId="{C8C48CB8-5F85-401F-A17C-CA93988D5995}" dt="2024-10-22T19:13:47.407" v="246" actId="478"/>
          <ac:graphicFrameMkLst>
            <pc:docMk/>
            <pc:sldMk cId="1685701777" sldId="2142533297"/>
            <ac:graphicFrameMk id="5" creationId="{FD8A4030-0867-B516-DC20-9433E8C607DD}"/>
          </ac:graphicFrameMkLst>
        </pc:graphicFrameChg>
        <pc:picChg chg="add mod">
          <ac:chgData name="Matthew Dennis" userId="d3bf3bdd-bcaa-4f3d-a555-d32ef78783e6" providerId="ADAL" clId="{C8C48CB8-5F85-401F-A17C-CA93988D5995}" dt="2024-10-22T19:20:02.010" v="281" actId="26606"/>
          <ac:picMkLst>
            <pc:docMk/>
            <pc:sldMk cId="1685701777" sldId="2142533297"/>
            <ac:picMk id="7" creationId="{933C2EB2-9795-2692-ED9E-3C47CD56E840}"/>
          </ac:picMkLst>
        </pc:picChg>
        <pc:picChg chg="add del mod">
          <ac:chgData name="Matthew Dennis" userId="d3bf3bdd-bcaa-4f3d-a555-d32ef78783e6" providerId="ADAL" clId="{C8C48CB8-5F85-401F-A17C-CA93988D5995}" dt="2024-10-22T19:24:11.467" v="293" actId="478"/>
          <ac:picMkLst>
            <pc:docMk/>
            <pc:sldMk cId="1685701777" sldId="2142533297"/>
            <ac:picMk id="9" creationId="{FDB6BA6A-64DC-C779-B729-317F1AFF779F}"/>
          </ac:picMkLst>
        </pc:picChg>
        <pc:picChg chg="add del mod ord">
          <ac:chgData name="Matthew Dennis" userId="d3bf3bdd-bcaa-4f3d-a555-d32ef78783e6" providerId="ADAL" clId="{C8C48CB8-5F85-401F-A17C-CA93988D5995}" dt="2024-10-22T23:43:05.529" v="830" actId="478"/>
          <ac:picMkLst>
            <pc:docMk/>
            <pc:sldMk cId="1685701777" sldId="2142533297"/>
            <ac:picMk id="11" creationId="{19252290-9198-6BF1-2CED-F665E05E3F60}"/>
          </ac:picMkLst>
        </pc:picChg>
        <pc:picChg chg="add mod">
          <ac:chgData name="Matthew Dennis" userId="d3bf3bdd-bcaa-4f3d-a555-d32ef78783e6" providerId="ADAL" clId="{C8C48CB8-5F85-401F-A17C-CA93988D5995}" dt="2024-10-22T19:38:43.171" v="443" actId="1076"/>
          <ac:picMkLst>
            <pc:docMk/>
            <pc:sldMk cId="1685701777" sldId="2142533297"/>
            <ac:picMk id="13" creationId="{C2A4C006-E3B7-D364-4CF5-4C7DB404C701}"/>
          </ac:picMkLst>
        </pc:picChg>
        <pc:picChg chg="del mod ord">
          <ac:chgData name="Matthew Dennis" userId="d3bf3bdd-bcaa-4f3d-a555-d32ef78783e6" providerId="ADAL" clId="{C8C48CB8-5F85-401F-A17C-CA93988D5995}" dt="2024-10-22T19:36:57.609" v="425" actId="478"/>
          <ac:picMkLst>
            <pc:docMk/>
            <pc:sldMk cId="1685701777" sldId="2142533297"/>
            <ac:picMk id="1026" creationId="{F850FE16-66AC-BACB-754F-4CA775DCFB9F}"/>
          </ac:picMkLst>
        </pc:picChg>
        <pc:picChg chg="del">
          <ac:chgData name="Matthew Dennis" userId="d3bf3bdd-bcaa-4f3d-a555-d32ef78783e6" providerId="ADAL" clId="{C8C48CB8-5F85-401F-A17C-CA93988D5995}" dt="2024-10-22T19:13:43.437" v="245" actId="478"/>
          <ac:picMkLst>
            <pc:docMk/>
            <pc:sldMk cId="1685701777" sldId="2142533297"/>
            <ac:picMk id="1028" creationId="{1D3DD911-C3F4-B15D-0817-65CA3C70D98A}"/>
          </ac:picMkLst>
        </pc:picChg>
        <pc:picChg chg="del">
          <ac:chgData name="Matthew Dennis" userId="d3bf3bdd-bcaa-4f3d-a555-d32ef78783e6" providerId="ADAL" clId="{C8C48CB8-5F85-401F-A17C-CA93988D5995}" dt="2024-10-22T19:13:43.437" v="245" actId="478"/>
          <ac:picMkLst>
            <pc:docMk/>
            <pc:sldMk cId="1685701777" sldId="2142533297"/>
            <ac:picMk id="1030" creationId="{21AB8578-7CE2-1FC1-14B9-E68C6D15DC27}"/>
          </ac:picMkLst>
        </pc:picChg>
      </pc:sldChg>
      <pc:sldChg chg="addSp delSp modSp new mod setBg">
        <pc:chgData name="Matthew Dennis" userId="d3bf3bdd-bcaa-4f3d-a555-d32ef78783e6" providerId="ADAL" clId="{C8C48CB8-5F85-401F-A17C-CA93988D5995}" dt="2024-10-22T23:43:50.717" v="835" actId="1036"/>
        <pc:sldMkLst>
          <pc:docMk/>
          <pc:sldMk cId="1468785681" sldId="2142533298"/>
        </pc:sldMkLst>
        <pc:spChg chg="mod">
          <ac:chgData name="Matthew Dennis" userId="d3bf3bdd-bcaa-4f3d-a555-d32ef78783e6" providerId="ADAL" clId="{C8C48CB8-5F85-401F-A17C-CA93988D5995}" dt="2024-10-22T19:41:44.257" v="448"/>
          <ac:spMkLst>
            <pc:docMk/>
            <pc:sldMk cId="1468785681" sldId="2142533298"/>
            <ac:spMk id="2" creationId="{D577A3FA-75D7-0BAA-5E50-970748603989}"/>
          </ac:spMkLst>
        </pc:spChg>
        <pc:spChg chg="del">
          <ac:chgData name="Matthew Dennis" userId="d3bf3bdd-bcaa-4f3d-a555-d32ef78783e6" providerId="ADAL" clId="{C8C48CB8-5F85-401F-A17C-CA93988D5995}" dt="2024-10-22T19:28:23.649" v="363" actId="478"/>
          <ac:spMkLst>
            <pc:docMk/>
            <pc:sldMk cId="1468785681" sldId="2142533298"/>
            <ac:spMk id="3" creationId="{BC5B7101-473D-C0FA-8730-2198B3B10E4A}"/>
          </ac:spMkLst>
        </pc:spChg>
        <pc:spChg chg="mod">
          <ac:chgData name="Matthew Dennis" userId="d3bf3bdd-bcaa-4f3d-a555-d32ef78783e6" providerId="ADAL" clId="{C8C48CB8-5F85-401F-A17C-CA93988D5995}" dt="2024-10-22T20:12:02.852" v="767" actId="207"/>
          <ac:spMkLst>
            <pc:docMk/>
            <pc:sldMk cId="1468785681" sldId="2142533298"/>
            <ac:spMk id="4" creationId="{96D47A6F-070D-8446-6071-784B74EB30DC}"/>
          </ac:spMkLst>
        </pc:spChg>
        <pc:spChg chg="add mod">
          <ac:chgData name="Matthew Dennis" userId="d3bf3bdd-bcaa-4f3d-a555-d32ef78783e6" providerId="ADAL" clId="{C8C48CB8-5F85-401F-A17C-CA93988D5995}" dt="2024-10-22T19:30:40.230" v="396" actId="1076"/>
          <ac:spMkLst>
            <pc:docMk/>
            <pc:sldMk cId="1468785681" sldId="2142533298"/>
            <ac:spMk id="8" creationId="{C74169A7-3A8C-60EA-C4A4-8C0FAFF04645}"/>
          </ac:spMkLst>
        </pc:spChg>
        <pc:picChg chg="add mod">
          <ac:chgData name="Matthew Dennis" userId="d3bf3bdd-bcaa-4f3d-a555-d32ef78783e6" providerId="ADAL" clId="{C8C48CB8-5F85-401F-A17C-CA93988D5995}" dt="2024-10-22T23:43:21.518" v="833" actId="14100"/>
          <ac:picMkLst>
            <pc:docMk/>
            <pc:sldMk cId="1468785681" sldId="2142533298"/>
            <ac:picMk id="5" creationId="{C634BFBA-38DF-DD02-CBAB-F4D0177C3010}"/>
          </ac:picMkLst>
        </pc:picChg>
        <pc:picChg chg="add del mod">
          <ac:chgData name="Matthew Dennis" userId="d3bf3bdd-bcaa-4f3d-a555-d32ef78783e6" providerId="ADAL" clId="{C8C48CB8-5F85-401F-A17C-CA93988D5995}" dt="2024-10-22T19:29:09.034" v="365" actId="478"/>
          <ac:picMkLst>
            <pc:docMk/>
            <pc:sldMk cId="1468785681" sldId="2142533298"/>
            <ac:picMk id="6" creationId="{5C7AD1E4-BEE7-FB1D-52E7-F6881B008C92}"/>
          </ac:picMkLst>
        </pc:picChg>
        <pc:picChg chg="add mod">
          <ac:chgData name="Matthew Dennis" userId="d3bf3bdd-bcaa-4f3d-a555-d32ef78783e6" providerId="ADAL" clId="{C8C48CB8-5F85-401F-A17C-CA93988D5995}" dt="2024-10-22T23:43:50.717" v="835" actId="1036"/>
          <ac:picMkLst>
            <pc:docMk/>
            <pc:sldMk cId="1468785681" sldId="2142533298"/>
            <ac:picMk id="7" creationId="{59B361BF-41B0-2E88-F5D2-C9064FFE4C3B}"/>
          </ac:picMkLst>
        </pc:picChg>
      </pc:sldChg>
      <pc:sldChg chg="addSp delSp modSp new mod setBg modClrScheme chgLayout">
        <pc:chgData name="Matthew Dennis" userId="d3bf3bdd-bcaa-4f3d-a555-d32ef78783e6" providerId="ADAL" clId="{C8C48CB8-5F85-401F-A17C-CA93988D5995}" dt="2024-10-23T00:36:08.958" v="1793" actId="20577"/>
        <pc:sldMkLst>
          <pc:docMk/>
          <pc:sldMk cId="3876773124" sldId="2142533299"/>
        </pc:sldMkLst>
        <pc:spChg chg="del mod ord">
          <ac:chgData name="Matthew Dennis" userId="d3bf3bdd-bcaa-4f3d-a555-d32ef78783e6" providerId="ADAL" clId="{C8C48CB8-5F85-401F-A17C-CA93988D5995}" dt="2024-10-22T19:42:22.559" v="452" actId="700"/>
          <ac:spMkLst>
            <pc:docMk/>
            <pc:sldMk cId="3876773124" sldId="2142533299"/>
            <ac:spMk id="2" creationId="{6C90B575-21ED-5FFC-3615-59458EE177B8}"/>
          </ac:spMkLst>
        </pc:spChg>
        <pc:spChg chg="del">
          <ac:chgData name="Matthew Dennis" userId="d3bf3bdd-bcaa-4f3d-a555-d32ef78783e6" providerId="ADAL" clId="{C8C48CB8-5F85-401F-A17C-CA93988D5995}" dt="2024-10-22T19:42:22.559" v="452" actId="700"/>
          <ac:spMkLst>
            <pc:docMk/>
            <pc:sldMk cId="3876773124" sldId="2142533299"/>
            <ac:spMk id="3" creationId="{CB306BF6-74A4-03F2-57C8-9E57F3294471}"/>
          </ac:spMkLst>
        </pc:spChg>
        <pc:spChg chg="mod ord">
          <ac:chgData name="Matthew Dennis" userId="d3bf3bdd-bcaa-4f3d-a555-d32ef78783e6" providerId="ADAL" clId="{C8C48CB8-5F85-401F-A17C-CA93988D5995}" dt="2024-10-22T20:12:20.893" v="769" actId="207"/>
          <ac:spMkLst>
            <pc:docMk/>
            <pc:sldMk cId="3876773124" sldId="2142533299"/>
            <ac:spMk id="4" creationId="{F76931E3-41ED-FFB3-3846-F13A9B6806CC}"/>
          </ac:spMkLst>
        </pc:spChg>
        <pc:spChg chg="add mod ord">
          <ac:chgData name="Matthew Dennis" userId="d3bf3bdd-bcaa-4f3d-a555-d32ef78783e6" providerId="ADAL" clId="{C8C48CB8-5F85-401F-A17C-CA93988D5995}" dt="2024-10-22T23:44:22.096" v="836" actId="1076"/>
          <ac:spMkLst>
            <pc:docMk/>
            <pc:sldMk cId="3876773124" sldId="2142533299"/>
            <ac:spMk id="5" creationId="{5301A458-2B54-EBF8-1A72-4D5C8443568E}"/>
          </ac:spMkLst>
        </pc:spChg>
        <pc:spChg chg="add del mod ord">
          <ac:chgData name="Matthew Dennis" userId="d3bf3bdd-bcaa-4f3d-a555-d32ef78783e6" providerId="ADAL" clId="{C8C48CB8-5F85-401F-A17C-CA93988D5995}" dt="2024-10-23T00:36:08.958" v="1793" actId="20577"/>
          <ac:spMkLst>
            <pc:docMk/>
            <pc:sldMk cId="3876773124" sldId="2142533299"/>
            <ac:spMk id="6" creationId="{FCC83B0A-3A59-716D-CD9D-F32F71CD66E2}"/>
          </ac:spMkLst>
        </pc:spChg>
        <pc:spChg chg="add del">
          <ac:chgData name="Matthew Dennis" userId="d3bf3bdd-bcaa-4f3d-a555-d32ef78783e6" providerId="ADAL" clId="{C8C48CB8-5F85-401F-A17C-CA93988D5995}" dt="2024-10-22T19:51:02.269" v="658" actId="26606"/>
          <ac:spMkLst>
            <pc:docMk/>
            <pc:sldMk cId="3876773124" sldId="2142533299"/>
            <ac:spMk id="12" creationId="{BACC6370-2D7E-4714-9D71-7542949D7D5D}"/>
          </ac:spMkLst>
        </pc:spChg>
        <pc:spChg chg="add del">
          <ac:chgData name="Matthew Dennis" userId="d3bf3bdd-bcaa-4f3d-a555-d32ef78783e6" providerId="ADAL" clId="{C8C48CB8-5F85-401F-A17C-CA93988D5995}" dt="2024-10-22T19:50:39.595" v="656" actId="26606"/>
          <ac:spMkLst>
            <pc:docMk/>
            <pc:sldMk cId="3876773124" sldId="2142533299"/>
            <ac:spMk id="13" creationId="{D93394DA-E684-47C2-9020-13225823F40A}"/>
          </ac:spMkLst>
        </pc:spChg>
        <pc:spChg chg="add del">
          <ac:chgData name="Matthew Dennis" userId="d3bf3bdd-bcaa-4f3d-a555-d32ef78783e6" providerId="ADAL" clId="{C8C48CB8-5F85-401F-A17C-CA93988D5995}" dt="2024-10-22T19:51:02.269" v="658" actId="26606"/>
          <ac:spMkLst>
            <pc:docMk/>
            <pc:sldMk cId="3876773124" sldId="2142533299"/>
            <ac:spMk id="14" creationId="{F68B3F68-107C-434F-AA38-110D5EA91B85}"/>
          </ac:spMkLst>
        </pc:spChg>
        <pc:spChg chg="add del">
          <ac:chgData name="Matthew Dennis" userId="d3bf3bdd-bcaa-4f3d-a555-d32ef78783e6" providerId="ADAL" clId="{C8C48CB8-5F85-401F-A17C-CA93988D5995}" dt="2024-10-22T19:51:02.269" v="658" actId="26606"/>
          <ac:spMkLst>
            <pc:docMk/>
            <pc:sldMk cId="3876773124" sldId="2142533299"/>
            <ac:spMk id="16" creationId="{AAD0DBB9-1A4B-4391-81D4-CB19F9AB918A}"/>
          </ac:spMkLst>
        </pc:spChg>
        <pc:spChg chg="add del">
          <ac:chgData name="Matthew Dennis" userId="d3bf3bdd-bcaa-4f3d-a555-d32ef78783e6" providerId="ADAL" clId="{C8C48CB8-5F85-401F-A17C-CA93988D5995}" dt="2024-10-22T19:52:28.360" v="661" actId="26606"/>
          <ac:spMkLst>
            <pc:docMk/>
            <pc:sldMk cId="3876773124" sldId="2142533299"/>
            <ac:spMk id="17" creationId="{D1EA859B-E555-4109-94F3-6700E046E008}"/>
          </ac:spMkLst>
        </pc:spChg>
        <pc:spChg chg="add del">
          <ac:chgData name="Matthew Dennis" userId="d3bf3bdd-bcaa-4f3d-a555-d32ef78783e6" providerId="ADAL" clId="{C8C48CB8-5F85-401F-A17C-CA93988D5995}" dt="2024-10-22T19:51:02.269" v="658" actId="26606"/>
          <ac:spMkLst>
            <pc:docMk/>
            <pc:sldMk cId="3876773124" sldId="2142533299"/>
            <ac:spMk id="18" creationId="{063BBA22-50EA-4C4D-BE05-F1CE4E63AA56}"/>
          </ac:spMkLst>
        </pc:spChg>
        <pc:spChg chg="add del">
          <ac:chgData name="Matthew Dennis" userId="d3bf3bdd-bcaa-4f3d-a555-d32ef78783e6" providerId="ADAL" clId="{C8C48CB8-5F85-401F-A17C-CA93988D5995}" dt="2024-10-22T19:52:28.360" v="661" actId="26606"/>
          <ac:spMkLst>
            <pc:docMk/>
            <pc:sldMk cId="3876773124" sldId="2142533299"/>
            <ac:spMk id="19" creationId="{04812C46-200A-4DEB-A05E-3ED6C68C2387}"/>
          </ac:spMkLst>
        </pc:spChg>
        <pc:spChg chg="add del">
          <ac:chgData name="Matthew Dennis" userId="d3bf3bdd-bcaa-4f3d-a555-d32ef78783e6" providerId="ADAL" clId="{C8C48CB8-5F85-401F-A17C-CA93988D5995}" dt="2024-10-22T19:55:56.797" v="672" actId="26606"/>
          <ac:spMkLst>
            <pc:docMk/>
            <pc:sldMk cId="3876773124" sldId="2142533299"/>
            <ac:spMk id="20" creationId="{637B2035-1FCB-439A-B421-095E136C7E07}"/>
          </ac:spMkLst>
        </pc:spChg>
        <pc:spChg chg="add del">
          <ac:chgData name="Matthew Dennis" userId="d3bf3bdd-bcaa-4f3d-a555-d32ef78783e6" providerId="ADAL" clId="{C8C48CB8-5F85-401F-A17C-CA93988D5995}" dt="2024-10-22T19:53:00.201" v="663" actId="26606"/>
          <ac:spMkLst>
            <pc:docMk/>
            <pc:sldMk cId="3876773124" sldId="2142533299"/>
            <ac:spMk id="21" creationId="{637B2035-1FCB-439A-B421-095E136C7E07}"/>
          </ac:spMkLst>
        </pc:spChg>
        <pc:spChg chg="add del">
          <ac:chgData name="Matthew Dennis" userId="d3bf3bdd-bcaa-4f3d-a555-d32ef78783e6" providerId="ADAL" clId="{C8C48CB8-5F85-401F-A17C-CA93988D5995}" dt="2024-10-22T19:53:00.201" v="663" actId="26606"/>
          <ac:spMkLst>
            <pc:docMk/>
            <pc:sldMk cId="3876773124" sldId="2142533299"/>
            <ac:spMk id="22" creationId="{676D6CDF-C512-4739-B158-55EE955EFA39}"/>
          </ac:spMkLst>
        </pc:spChg>
        <pc:spChg chg="add del">
          <ac:chgData name="Matthew Dennis" userId="d3bf3bdd-bcaa-4f3d-a555-d32ef78783e6" providerId="ADAL" clId="{C8C48CB8-5F85-401F-A17C-CA93988D5995}" dt="2024-10-22T19:55:56.797" v="672" actId="26606"/>
          <ac:spMkLst>
            <pc:docMk/>
            <pc:sldMk cId="3876773124" sldId="2142533299"/>
            <ac:spMk id="23" creationId="{676D6CDF-C512-4739-B158-55EE955EFA39}"/>
          </ac:spMkLst>
        </pc:spChg>
        <pc:spChg chg="add del">
          <ac:chgData name="Matthew Dennis" userId="d3bf3bdd-bcaa-4f3d-a555-d32ef78783e6" providerId="ADAL" clId="{C8C48CB8-5F85-401F-A17C-CA93988D5995}" dt="2024-10-22T19:53:08.013" v="665" actId="26606"/>
          <ac:spMkLst>
            <pc:docMk/>
            <pc:sldMk cId="3876773124" sldId="2142533299"/>
            <ac:spMk id="24" creationId="{04812C46-200A-4DEB-A05E-3ED6C68C2387}"/>
          </ac:spMkLst>
        </pc:spChg>
        <pc:spChg chg="add del">
          <ac:chgData name="Matthew Dennis" userId="d3bf3bdd-bcaa-4f3d-a555-d32ef78783e6" providerId="ADAL" clId="{C8C48CB8-5F85-401F-A17C-CA93988D5995}" dt="2024-10-22T19:53:08.013" v="665" actId="26606"/>
          <ac:spMkLst>
            <pc:docMk/>
            <pc:sldMk cId="3876773124" sldId="2142533299"/>
            <ac:spMk id="25" creationId="{D1EA859B-E555-4109-94F3-6700E046E008}"/>
          </ac:spMkLst>
        </pc:spChg>
        <pc:spChg chg="add del">
          <ac:chgData name="Matthew Dennis" userId="d3bf3bdd-bcaa-4f3d-a555-d32ef78783e6" providerId="ADAL" clId="{C8C48CB8-5F85-401F-A17C-CA93988D5995}" dt="2024-10-22T19:55:49.726" v="669" actId="26606"/>
          <ac:spMkLst>
            <pc:docMk/>
            <pc:sldMk cId="3876773124" sldId="2142533299"/>
            <ac:spMk id="31" creationId="{639C3025-4784-4B16-914D-CCFC3E83354D}"/>
          </ac:spMkLst>
        </pc:spChg>
        <pc:spChg chg="add del">
          <ac:chgData name="Matthew Dennis" userId="d3bf3bdd-bcaa-4f3d-a555-d32ef78783e6" providerId="ADAL" clId="{C8C48CB8-5F85-401F-A17C-CA93988D5995}" dt="2024-10-22T19:55:49.726" v="669" actId="26606"/>
          <ac:spMkLst>
            <pc:docMk/>
            <pc:sldMk cId="3876773124" sldId="2142533299"/>
            <ac:spMk id="33" creationId="{0AD20437-C88A-4F45-9C6D-DA32B29A4D1B}"/>
          </ac:spMkLst>
        </pc:spChg>
        <pc:spChg chg="add del">
          <ac:chgData name="Matthew Dennis" userId="d3bf3bdd-bcaa-4f3d-a555-d32ef78783e6" providerId="ADAL" clId="{C8C48CB8-5F85-401F-A17C-CA93988D5995}" dt="2024-10-22T19:55:56.781" v="671" actId="26606"/>
          <ac:spMkLst>
            <pc:docMk/>
            <pc:sldMk cId="3876773124" sldId="2142533299"/>
            <ac:spMk id="36" creationId="{E8A8EAB8-D2FF-444D-B34B-7D32F106AD0E}"/>
          </ac:spMkLst>
        </pc:spChg>
        <pc:spChg chg="add del">
          <ac:chgData name="Matthew Dennis" userId="d3bf3bdd-bcaa-4f3d-a555-d32ef78783e6" providerId="ADAL" clId="{C8C48CB8-5F85-401F-A17C-CA93988D5995}" dt="2024-10-22T20:00:06.736" v="684" actId="26606"/>
          <ac:spMkLst>
            <pc:docMk/>
            <pc:sldMk cId="3876773124" sldId="2142533299"/>
            <ac:spMk id="40" creationId="{AE3A741D-C19B-960A-5803-1C5887147820}"/>
          </ac:spMkLst>
        </pc:spChg>
        <pc:spChg chg="add del">
          <ac:chgData name="Matthew Dennis" userId="d3bf3bdd-bcaa-4f3d-a555-d32ef78783e6" providerId="ADAL" clId="{C8C48CB8-5F85-401F-A17C-CA93988D5995}" dt="2024-10-22T20:00:06.736" v="684" actId="26606"/>
          <ac:spMkLst>
            <pc:docMk/>
            <pc:sldMk cId="3876773124" sldId="2142533299"/>
            <ac:spMk id="41" creationId="{9C3A50E9-9119-7BC3-083B-2D84CCC78E47}"/>
          </ac:spMkLst>
        </pc:spChg>
        <pc:spChg chg="add del">
          <ac:chgData name="Matthew Dennis" userId="d3bf3bdd-bcaa-4f3d-a555-d32ef78783e6" providerId="ADAL" clId="{C8C48CB8-5F85-401F-A17C-CA93988D5995}" dt="2024-10-22T20:00:06.736" v="684" actId="26606"/>
          <ac:spMkLst>
            <pc:docMk/>
            <pc:sldMk cId="3876773124" sldId="2142533299"/>
            <ac:spMk id="42" creationId="{DC39DE25-0E4E-0AA7-0932-1D78C2372786}"/>
          </ac:spMkLst>
        </pc:spChg>
        <pc:spChg chg="add del">
          <ac:chgData name="Matthew Dennis" userId="d3bf3bdd-bcaa-4f3d-a555-d32ef78783e6" providerId="ADAL" clId="{C8C48CB8-5F85-401F-A17C-CA93988D5995}" dt="2024-10-22T20:00:06.736" v="684" actId="26606"/>
          <ac:spMkLst>
            <pc:docMk/>
            <pc:sldMk cId="3876773124" sldId="2142533299"/>
            <ac:spMk id="43" creationId="{8D6EA299-0840-6DEA-E670-C49AEBC87E89}"/>
          </ac:spMkLst>
        </pc:spChg>
        <pc:spChg chg="add del">
          <ac:chgData name="Matthew Dennis" userId="d3bf3bdd-bcaa-4f3d-a555-d32ef78783e6" providerId="ADAL" clId="{C8C48CB8-5F85-401F-A17C-CA93988D5995}" dt="2024-10-22T19:58:52.517" v="677" actId="26606"/>
          <ac:spMkLst>
            <pc:docMk/>
            <pc:sldMk cId="3876773124" sldId="2142533299"/>
            <ac:spMk id="48" creationId="{0D7B6173-1D58-48E2-83CF-37350F315F75}"/>
          </ac:spMkLst>
        </pc:spChg>
        <pc:spChg chg="add del">
          <ac:chgData name="Matthew Dennis" userId="d3bf3bdd-bcaa-4f3d-a555-d32ef78783e6" providerId="ADAL" clId="{C8C48CB8-5F85-401F-A17C-CA93988D5995}" dt="2024-10-22T19:58:52.517" v="677" actId="26606"/>
          <ac:spMkLst>
            <pc:docMk/>
            <pc:sldMk cId="3876773124" sldId="2142533299"/>
            <ac:spMk id="50" creationId="{8B068B58-6F94-4AFF-A8A7-18573884D6CD}"/>
          </ac:spMkLst>
        </pc:spChg>
        <pc:spChg chg="add del">
          <ac:chgData name="Matthew Dennis" userId="d3bf3bdd-bcaa-4f3d-a555-d32ef78783e6" providerId="ADAL" clId="{C8C48CB8-5F85-401F-A17C-CA93988D5995}" dt="2024-10-22T19:58:52.517" v="677" actId="26606"/>
          <ac:spMkLst>
            <pc:docMk/>
            <pc:sldMk cId="3876773124" sldId="2142533299"/>
            <ac:spMk id="54" creationId="{21BDEC81-16A7-4451-B893-C15000083B77}"/>
          </ac:spMkLst>
        </pc:spChg>
        <pc:spChg chg="add del">
          <ac:chgData name="Matthew Dennis" userId="d3bf3bdd-bcaa-4f3d-a555-d32ef78783e6" providerId="ADAL" clId="{C8C48CB8-5F85-401F-A17C-CA93988D5995}" dt="2024-10-22T19:58:52.517" v="677" actId="26606"/>
          <ac:spMkLst>
            <pc:docMk/>
            <pc:sldMk cId="3876773124" sldId="2142533299"/>
            <ac:spMk id="56" creationId="{BE5B028C-7535-45E5-9D2C-32C50D0E0E43}"/>
          </ac:spMkLst>
        </pc:spChg>
        <pc:spChg chg="add del">
          <ac:chgData name="Matthew Dennis" userId="d3bf3bdd-bcaa-4f3d-a555-d32ef78783e6" providerId="ADAL" clId="{C8C48CB8-5F85-401F-A17C-CA93988D5995}" dt="2024-10-22T19:59:19.099" v="679" actId="26606"/>
          <ac:spMkLst>
            <pc:docMk/>
            <pc:sldMk cId="3876773124" sldId="2142533299"/>
            <ac:spMk id="58" creationId="{A7AE9375-4664-4DB2-922D-2782A6E439AC}"/>
          </ac:spMkLst>
        </pc:spChg>
        <pc:spChg chg="add del">
          <ac:chgData name="Matthew Dennis" userId="d3bf3bdd-bcaa-4f3d-a555-d32ef78783e6" providerId="ADAL" clId="{C8C48CB8-5F85-401F-A17C-CA93988D5995}" dt="2024-10-22T19:59:55.688" v="681" actId="26606"/>
          <ac:spMkLst>
            <pc:docMk/>
            <pc:sldMk cId="3876773124" sldId="2142533299"/>
            <ac:spMk id="62" creationId="{5EBC18B6-E5C3-4AD1-97A4-E6A3477A0BB9}"/>
          </ac:spMkLst>
        </pc:spChg>
        <pc:spChg chg="add del">
          <ac:chgData name="Matthew Dennis" userId="d3bf3bdd-bcaa-4f3d-a555-d32ef78783e6" providerId="ADAL" clId="{C8C48CB8-5F85-401F-A17C-CA93988D5995}" dt="2024-10-22T19:59:55.688" v="681" actId="26606"/>
          <ac:spMkLst>
            <pc:docMk/>
            <pc:sldMk cId="3876773124" sldId="2142533299"/>
            <ac:spMk id="63" creationId="{136A4AB6-B72B-4CC6-ADCF-BE807B6C3D71}"/>
          </ac:spMkLst>
        </pc:spChg>
        <pc:spChg chg="add del">
          <ac:chgData name="Matthew Dennis" userId="d3bf3bdd-bcaa-4f3d-a555-d32ef78783e6" providerId="ADAL" clId="{C8C48CB8-5F85-401F-A17C-CA93988D5995}" dt="2024-10-22T19:59:55.688" v="681" actId="26606"/>
          <ac:spMkLst>
            <pc:docMk/>
            <pc:sldMk cId="3876773124" sldId="2142533299"/>
            <ac:spMk id="64" creationId="{B35D540D-9486-4236-952A-F72DC52D79BF}"/>
          </ac:spMkLst>
        </pc:spChg>
        <pc:spChg chg="add del">
          <ac:chgData name="Matthew Dennis" userId="d3bf3bdd-bcaa-4f3d-a555-d32ef78783e6" providerId="ADAL" clId="{C8C48CB8-5F85-401F-A17C-CA93988D5995}" dt="2024-10-22T20:05:36.665" v="711" actId="26606"/>
          <ac:spMkLst>
            <pc:docMk/>
            <pc:sldMk cId="3876773124" sldId="2142533299"/>
            <ac:spMk id="68" creationId="{A7AE9375-4664-4DB2-922D-2782A6E439AC}"/>
          </ac:spMkLst>
        </pc:spChg>
        <pc:spChg chg="add del">
          <ac:chgData name="Matthew Dennis" userId="d3bf3bdd-bcaa-4f3d-a555-d32ef78783e6" providerId="ADAL" clId="{C8C48CB8-5F85-401F-A17C-CA93988D5995}" dt="2024-10-22T20:01:17.217" v="704" actId="26606"/>
          <ac:spMkLst>
            <pc:docMk/>
            <pc:sldMk cId="3876773124" sldId="2142533299"/>
            <ac:spMk id="75" creationId="{2ABE1108-6423-4E53-85A1-817683043C77}"/>
          </ac:spMkLst>
        </pc:spChg>
        <pc:spChg chg="add del">
          <ac:chgData name="Matthew Dennis" userId="d3bf3bdd-bcaa-4f3d-a555-d32ef78783e6" providerId="ADAL" clId="{C8C48CB8-5F85-401F-A17C-CA93988D5995}" dt="2024-10-22T20:04:05.182" v="706" actId="26606"/>
          <ac:spMkLst>
            <pc:docMk/>
            <pc:sldMk cId="3876773124" sldId="2142533299"/>
            <ac:spMk id="77" creationId="{136A4AB6-B72B-4CC6-ADCF-BE807B6C3D71}"/>
          </ac:spMkLst>
        </pc:spChg>
        <pc:spChg chg="add del">
          <ac:chgData name="Matthew Dennis" userId="d3bf3bdd-bcaa-4f3d-a555-d32ef78783e6" providerId="ADAL" clId="{C8C48CB8-5F85-401F-A17C-CA93988D5995}" dt="2024-10-22T20:04:05.182" v="706" actId="26606"/>
          <ac:spMkLst>
            <pc:docMk/>
            <pc:sldMk cId="3876773124" sldId="2142533299"/>
            <ac:spMk id="78" creationId="{5EBC18B6-E5C3-4AD1-97A4-E6A3477A0BB9}"/>
          </ac:spMkLst>
        </pc:spChg>
        <pc:spChg chg="add del">
          <ac:chgData name="Matthew Dennis" userId="d3bf3bdd-bcaa-4f3d-a555-d32ef78783e6" providerId="ADAL" clId="{C8C48CB8-5F85-401F-A17C-CA93988D5995}" dt="2024-10-22T20:04:05.182" v="706" actId="26606"/>
          <ac:spMkLst>
            <pc:docMk/>
            <pc:sldMk cId="3876773124" sldId="2142533299"/>
            <ac:spMk id="79" creationId="{B35D540D-9486-4236-952A-F72DC52D79BF}"/>
          </ac:spMkLst>
        </pc:spChg>
        <pc:spChg chg="add del">
          <ac:chgData name="Matthew Dennis" userId="d3bf3bdd-bcaa-4f3d-a555-d32ef78783e6" providerId="ADAL" clId="{C8C48CB8-5F85-401F-A17C-CA93988D5995}" dt="2024-10-22T20:05:36.653" v="710" actId="26606"/>
          <ac:spMkLst>
            <pc:docMk/>
            <pc:sldMk cId="3876773124" sldId="2142533299"/>
            <ac:spMk id="83" creationId="{66631EA5-A729-497B-AFFD-830EA6601A0F}"/>
          </ac:spMkLst>
        </pc:spChg>
        <pc:spChg chg="add del">
          <ac:chgData name="Matthew Dennis" userId="d3bf3bdd-bcaa-4f3d-a555-d32ef78783e6" providerId="ADAL" clId="{C8C48CB8-5F85-401F-A17C-CA93988D5995}" dt="2024-10-22T20:05:36.653" v="710" actId="26606"/>
          <ac:spMkLst>
            <pc:docMk/>
            <pc:sldMk cId="3876773124" sldId="2142533299"/>
            <ac:spMk id="84" creationId="{06FBBFD6-9D64-418F-B51F-940739822FCD}"/>
          </ac:spMkLst>
        </pc:spChg>
        <pc:spChg chg="add del">
          <ac:chgData name="Matthew Dennis" userId="d3bf3bdd-bcaa-4f3d-a555-d32ef78783e6" providerId="ADAL" clId="{C8C48CB8-5F85-401F-A17C-CA93988D5995}" dt="2024-10-22T20:05:36.653" v="710" actId="26606"/>
          <ac:spMkLst>
            <pc:docMk/>
            <pc:sldMk cId="3876773124" sldId="2142533299"/>
            <ac:spMk id="85" creationId="{E278376F-CAC3-43B2-B3BB-316716BCAEA1}"/>
          </ac:spMkLst>
        </pc:spChg>
        <pc:spChg chg="add del">
          <ac:chgData name="Matthew Dennis" userId="d3bf3bdd-bcaa-4f3d-a555-d32ef78783e6" providerId="ADAL" clId="{C8C48CB8-5F85-401F-A17C-CA93988D5995}" dt="2024-10-22T20:05:36.653" v="710" actId="26606"/>
          <ac:spMkLst>
            <pc:docMk/>
            <pc:sldMk cId="3876773124" sldId="2142533299"/>
            <ac:spMk id="86" creationId="{068B0AB6-581C-48A6-B326-FBB06170BB46}"/>
          </ac:spMkLst>
        </pc:spChg>
        <pc:spChg chg="add del">
          <ac:chgData name="Matthew Dennis" userId="d3bf3bdd-bcaa-4f3d-a555-d32ef78783e6" providerId="ADAL" clId="{C8C48CB8-5F85-401F-A17C-CA93988D5995}" dt="2024-10-22T20:05:36.653" v="710" actId="26606"/>
          <ac:spMkLst>
            <pc:docMk/>
            <pc:sldMk cId="3876773124" sldId="2142533299"/>
            <ac:spMk id="87" creationId="{B7C6A42B-76CD-4D26-BC28-A1643FD64202}"/>
          </ac:spMkLst>
        </pc:spChg>
        <pc:spChg chg="add del">
          <ac:chgData name="Matthew Dennis" userId="d3bf3bdd-bcaa-4f3d-a555-d32ef78783e6" providerId="ADAL" clId="{C8C48CB8-5F85-401F-A17C-CA93988D5995}" dt="2024-10-22T20:05:36.653" v="710" actId="26606"/>
          <ac:spMkLst>
            <pc:docMk/>
            <pc:sldMk cId="3876773124" sldId="2142533299"/>
            <ac:spMk id="88" creationId="{58D256AA-C8BE-4F76-AC46-0394FB4827C5}"/>
          </ac:spMkLst>
        </pc:spChg>
        <pc:spChg chg="add del">
          <ac:chgData name="Matthew Dennis" userId="d3bf3bdd-bcaa-4f3d-a555-d32ef78783e6" providerId="ADAL" clId="{C8C48CB8-5F85-401F-A17C-CA93988D5995}" dt="2024-10-22T20:05:36.653" v="710" actId="26606"/>
          <ac:spMkLst>
            <pc:docMk/>
            <pc:sldMk cId="3876773124" sldId="2142533299"/>
            <ac:spMk id="89" creationId="{9EF15C42-298B-42CE-9291-7BC6653A81A3}"/>
          </ac:spMkLst>
        </pc:spChg>
        <pc:spChg chg="add del">
          <ac:chgData name="Matthew Dennis" userId="d3bf3bdd-bcaa-4f3d-a555-d32ef78783e6" providerId="ADAL" clId="{C8C48CB8-5F85-401F-A17C-CA93988D5995}" dt="2024-10-22T20:09:38.173" v="732" actId="26606"/>
          <ac:spMkLst>
            <pc:docMk/>
            <pc:sldMk cId="3876773124" sldId="2142533299"/>
            <ac:spMk id="91" creationId="{E698F7DB-50DA-4359-AB57-E3DA492A0074}"/>
          </ac:spMkLst>
        </pc:spChg>
        <pc:spChg chg="add del">
          <ac:chgData name="Matthew Dennis" userId="d3bf3bdd-bcaa-4f3d-a555-d32ef78783e6" providerId="ADAL" clId="{C8C48CB8-5F85-401F-A17C-CA93988D5995}" dt="2024-10-22T20:09:38.173" v="732" actId="26606"/>
          <ac:spMkLst>
            <pc:docMk/>
            <pc:sldMk cId="3876773124" sldId="2142533299"/>
            <ac:spMk id="92" creationId="{640B2599-8958-480A-B5BB-A76A74D7084C}"/>
          </ac:spMkLst>
        </pc:spChg>
        <pc:spChg chg="add del">
          <ac:chgData name="Matthew Dennis" userId="d3bf3bdd-bcaa-4f3d-a555-d32ef78783e6" providerId="ADAL" clId="{C8C48CB8-5F85-401F-A17C-CA93988D5995}" dt="2024-10-22T20:09:38.163" v="731" actId="26606"/>
          <ac:spMkLst>
            <pc:docMk/>
            <pc:sldMk cId="3876773124" sldId="2142533299"/>
            <ac:spMk id="97" creationId="{5EBC18B6-E5C3-4AD1-97A4-E6A3477A0BB9}"/>
          </ac:spMkLst>
        </pc:spChg>
        <pc:spChg chg="add del">
          <ac:chgData name="Matthew Dennis" userId="d3bf3bdd-bcaa-4f3d-a555-d32ef78783e6" providerId="ADAL" clId="{C8C48CB8-5F85-401F-A17C-CA93988D5995}" dt="2024-10-22T20:09:38.163" v="731" actId="26606"/>
          <ac:spMkLst>
            <pc:docMk/>
            <pc:sldMk cId="3876773124" sldId="2142533299"/>
            <ac:spMk id="99" creationId="{136A4AB6-B72B-4CC6-ADCF-BE807B6C3D71}"/>
          </ac:spMkLst>
        </pc:spChg>
        <pc:spChg chg="add del">
          <ac:chgData name="Matthew Dennis" userId="d3bf3bdd-bcaa-4f3d-a555-d32ef78783e6" providerId="ADAL" clId="{C8C48CB8-5F85-401F-A17C-CA93988D5995}" dt="2024-10-22T20:09:38.163" v="731" actId="26606"/>
          <ac:spMkLst>
            <pc:docMk/>
            <pc:sldMk cId="3876773124" sldId="2142533299"/>
            <ac:spMk id="101" creationId="{B35D540D-9486-4236-952A-F72DC52D79BF}"/>
          </ac:spMkLst>
        </pc:spChg>
        <pc:spChg chg="add">
          <ac:chgData name="Matthew Dennis" userId="d3bf3bdd-bcaa-4f3d-a555-d32ef78783e6" providerId="ADAL" clId="{C8C48CB8-5F85-401F-A17C-CA93988D5995}" dt="2024-10-22T20:09:38.173" v="732" actId="26606"/>
          <ac:spMkLst>
            <pc:docMk/>
            <pc:sldMk cId="3876773124" sldId="2142533299"/>
            <ac:spMk id="103" creationId="{2ABE1108-6423-4E53-85A1-817683043C77}"/>
          </ac:spMkLst>
        </pc:spChg>
        <pc:graphicFrameChg chg="add del">
          <ac:chgData name="Matthew Dennis" userId="d3bf3bdd-bcaa-4f3d-a555-d32ef78783e6" providerId="ADAL" clId="{C8C48CB8-5F85-401F-A17C-CA93988D5995}" dt="2024-10-22T19:50:39.595" v="656" actId="26606"/>
          <ac:graphicFrameMkLst>
            <pc:docMk/>
            <pc:sldMk cId="3876773124" sldId="2142533299"/>
            <ac:graphicFrameMk id="8" creationId="{4FFF12AF-F989-9E7F-933B-51A039C914F4}"/>
          </ac:graphicFrameMkLst>
        </pc:graphicFrameChg>
        <pc:graphicFrameChg chg="add del">
          <ac:chgData name="Matthew Dennis" userId="d3bf3bdd-bcaa-4f3d-a555-d32ef78783e6" providerId="ADAL" clId="{C8C48CB8-5F85-401F-A17C-CA93988D5995}" dt="2024-10-22T19:51:02.269" v="658" actId="26606"/>
          <ac:graphicFrameMkLst>
            <pc:docMk/>
            <pc:sldMk cId="3876773124" sldId="2142533299"/>
            <ac:graphicFrameMk id="15" creationId="{5ED1C5F3-4632-2602-1898-5217019E2BA8}"/>
          </ac:graphicFrameMkLst>
        </pc:graphicFrameChg>
        <pc:picChg chg="add del">
          <ac:chgData name="Matthew Dennis" userId="d3bf3bdd-bcaa-4f3d-a555-d32ef78783e6" providerId="ADAL" clId="{C8C48CB8-5F85-401F-A17C-CA93988D5995}" dt="2024-10-22T19:50:39.595" v="656" actId="26606"/>
          <ac:picMkLst>
            <pc:docMk/>
            <pc:sldMk cId="3876773124" sldId="2142533299"/>
            <ac:picMk id="9" creationId="{A29669DE-9696-1102-FB4C-127E27E5D6F8}"/>
          </ac:picMkLst>
        </pc:picChg>
        <pc:picChg chg="add mod ord">
          <ac:chgData name="Matthew Dennis" userId="d3bf3bdd-bcaa-4f3d-a555-d32ef78783e6" providerId="ADAL" clId="{C8C48CB8-5F85-401F-A17C-CA93988D5995}" dt="2024-10-22T20:09:38.173" v="732" actId="26606"/>
          <ac:picMkLst>
            <pc:docMk/>
            <pc:sldMk cId="3876773124" sldId="2142533299"/>
            <ac:picMk id="10" creationId="{B04605CD-32B8-77D1-6BAF-7B7A24CD7229}"/>
          </ac:picMkLst>
        </pc:picChg>
        <pc:picChg chg="add mod ord">
          <ac:chgData name="Matthew Dennis" userId="d3bf3bdd-bcaa-4f3d-a555-d32ef78783e6" providerId="ADAL" clId="{C8C48CB8-5F85-401F-A17C-CA93988D5995}" dt="2024-10-22T20:09:38.173" v="732" actId="26606"/>
          <ac:picMkLst>
            <pc:docMk/>
            <pc:sldMk cId="3876773124" sldId="2142533299"/>
            <ac:picMk id="26" creationId="{FF193B44-B24E-1565-AAF5-F8DE53EC952A}"/>
          </ac:picMkLst>
        </pc:picChg>
        <pc:picChg chg="add mod ord">
          <ac:chgData name="Matthew Dennis" userId="d3bf3bdd-bcaa-4f3d-a555-d32ef78783e6" providerId="ADAL" clId="{C8C48CB8-5F85-401F-A17C-CA93988D5995}" dt="2024-10-22T20:09:38.173" v="732" actId="26606"/>
          <ac:picMkLst>
            <pc:docMk/>
            <pc:sldMk cId="3876773124" sldId="2142533299"/>
            <ac:picMk id="28" creationId="{A677EE58-0962-2F53-64D8-B7F32BA42570}"/>
          </ac:picMkLst>
        </pc:picChg>
        <pc:picChg chg="add del">
          <ac:chgData name="Matthew Dennis" userId="d3bf3bdd-bcaa-4f3d-a555-d32ef78783e6" providerId="ADAL" clId="{C8C48CB8-5F85-401F-A17C-CA93988D5995}" dt="2024-10-22T19:58:52.517" v="677" actId="26606"/>
          <ac:picMkLst>
            <pc:docMk/>
            <pc:sldMk cId="3876773124" sldId="2142533299"/>
            <ac:picMk id="52" creationId="{B0DAC8FB-A162-44E3-A606-C855A03A5B09}"/>
          </ac:picMkLst>
        </pc:picChg>
        <pc:cxnChg chg="add del">
          <ac:chgData name="Matthew Dennis" userId="d3bf3bdd-bcaa-4f3d-a555-d32ef78783e6" providerId="ADAL" clId="{C8C48CB8-5F85-401F-A17C-CA93988D5995}" dt="2024-10-22T19:55:56.781" v="671" actId="26606"/>
          <ac:cxnSpMkLst>
            <pc:docMk/>
            <pc:sldMk cId="3876773124" sldId="2142533299"/>
            <ac:cxnSpMk id="35" creationId="{CA240C79-242E-4918-9F28-B101847D1CC6}"/>
          </ac:cxnSpMkLst>
        </pc:cxnChg>
        <pc:cxnChg chg="add del">
          <ac:chgData name="Matthew Dennis" userId="d3bf3bdd-bcaa-4f3d-a555-d32ef78783e6" providerId="ADAL" clId="{C8C48CB8-5F85-401F-A17C-CA93988D5995}" dt="2024-10-22T19:55:56.781" v="671" actId="26606"/>
          <ac:cxnSpMkLst>
            <pc:docMk/>
            <pc:sldMk cId="3876773124" sldId="2142533299"/>
            <ac:cxnSpMk id="37" creationId="{F11AD06B-AB20-4097-8606-5DA00DBACE88}"/>
          </ac:cxnSpMkLst>
        </pc:cxnChg>
        <pc:cxnChg chg="add del">
          <ac:chgData name="Matthew Dennis" userId="d3bf3bdd-bcaa-4f3d-a555-d32ef78783e6" providerId="ADAL" clId="{C8C48CB8-5F85-401F-A17C-CA93988D5995}" dt="2024-10-22T19:55:56.781" v="671" actId="26606"/>
          <ac:cxnSpMkLst>
            <pc:docMk/>
            <pc:sldMk cId="3876773124" sldId="2142533299"/>
            <ac:cxnSpMk id="38" creationId="{EEA38897-7BA3-4408-8083-3235339C4A60}"/>
          </ac:cxnSpMkLst>
        </pc:cxnChg>
        <pc:cxnChg chg="add del">
          <ac:chgData name="Matthew Dennis" userId="d3bf3bdd-bcaa-4f3d-a555-d32ef78783e6" providerId="ADAL" clId="{C8C48CB8-5F85-401F-A17C-CA93988D5995}" dt="2024-10-22T19:59:19.099" v="679" actId="26606"/>
          <ac:cxnSpMkLst>
            <pc:docMk/>
            <pc:sldMk cId="3876773124" sldId="2142533299"/>
            <ac:cxnSpMk id="59" creationId="{EE504C98-6397-41C1-A8D8-2D9C4ED307E0}"/>
          </ac:cxnSpMkLst>
        </pc:cxnChg>
        <pc:cxnChg chg="add del">
          <ac:chgData name="Matthew Dennis" userId="d3bf3bdd-bcaa-4f3d-a555-d32ef78783e6" providerId="ADAL" clId="{C8C48CB8-5F85-401F-A17C-CA93988D5995}" dt="2024-10-22T19:59:19.099" v="679" actId="26606"/>
          <ac:cxnSpMkLst>
            <pc:docMk/>
            <pc:sldMk cId="3876773124" sldId="2142533299"/>
            <ac:cxnSpMk id="60" creationId="{B7188D9B-1674-419B-A379-D1632A7EC3A2}"/>
          </ac:cxnSpMkLst>
        </pc:cxnChg>
        <pc:cxnChg chg="add del">
          <ac:chgData name="Matthew Dennis" userId="d3bf3bdd-bcaa-4f3d-a555-d32ef78783e6" providerId="ADAL" clId="{C8C48CB8-5F85-401F-A17C-CA93988D5995}" dt="2024-10-22T20:00:06.723" v="683" actId="26606"/>
          <ac:cxnSpMkLst>
            <pc:docMk/>
            <pc:sldMk cId="3876773124" sldId="2142533299"/>
            <ac:cxnSpMk id="66" creationId="{1503BFE4-729B-D9D0-C17B-501E6AF1127A}"/>
          </ac:cxnSpMkLst>
        </pc:cxnChg>
        <pc:cxnChg chg="add del">
          <ac:chgData name="Matthew Dennis" userId="d3bf3bdd-bcaa-4f3d-a555-d32ef78783e6" providerId="ADAL" clId="{C8C48CB8-5F85-401F-A17C-CA93988D5995}" dt="2024-10-22T20:05:36.665" v="711" actId="26606"/>
          <ac:cxnSpMkLst>
            <pc:docMk/>
            <pc:sldMk cId="3876773124" sldId="2142533299"/>
            <ac:cxnSpMk id="69" creationId="{EE504C98-6397-41C1-A8D8-2D9C4ED307E0}"/>
          </ac:cxnSpMkLst>
        </pc:cxnChg>
        <pc:cxnChg chg="add del">
          <ac:chgData name="Matthew Dennis" userId="d3bf3bdd-bcaa-4f3d-a555-d32ef78783e6" providerId="ADAL" clId="{C8C48CB8-5F85-401F-A17C-CA93988D5995}" dt="2024-10-22T20:05:36.665" v="711" actId="26606"/>
          <ac:cxnSpMkLst>
            <pc:docMk/>
            <pc:sldMk cId="3876773124" sldId="2142533299"/>
            <ac:cxnSpMk id="70" creationId="{B7188D9B-1674-419B-A379-D1632A7EC3A2}"/>
          </ac:cxnSpMkLst>
        </pc:cxnChg>
        <pc:cxnChg chg="add del">
          <ac:chgData name="Matthew Dennis" userId="d3bf3bdd-bcaa-4f3d-a555-d32ef78783e6" providerId="ADAL" clId="{C8C48CB8-5F85-401F-A17C-CA93988D5995}" dt="2024-10-22T20:04:55.373" v="708" actId="26606"/>
          <ac:cxnSpMkLst>
            <pc:docMk/>
            <pc:sldMk cId="3876773124" sldId="2142533299"/>
            <ac:cxnSpMk id="81" creationId="{1503BFE4-729B-D9D0-C17B-501E6AF1127A}"/>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ata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A2490-FAF0-4B03-813C-53DE046CA8C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CE2DD68-E2D7-451B-8D4F-05A7B092CD76}">
      <dgm:prSet phldrT="[Text]"/>
      <dgm:spPr/>
      <dgm:t>
        <a:bodyPr/>
        <a:lstStyle/>
        <a:p>
          <a:r>
            <a:rPr lang="en-US" b="1" u="sng"/>
            <a:t>CANUKUS</a:t>
          </a:r>
        </a:p>
      </dgm:t>
    </dgm:pt>
    <dgm:pt modelId="{40812829-29E2-41AA-934D-637F295BE56B}" type="parTrans" cxnId="{4126C417-4991-4857-B29B-1EE3741AF39D}">
      <dgm:prSet/>
      <dgm:spPr/>
      <dgm:t>
        <a:bodyPr/>
        <a:lstStyle/>
        <a:p>
          <a:endParaRPr lang="en-US"/>
        </a:p>
      </dgm:t>
    </dgm:pt>
    <dgm:pt modelId="{0540FA08-9B6D-4F76-B509-D37C90097D00}" type="sibTrans" cxnId="{4126C417-4991-4857-B29B-1EE3741AF39D}">
      <dgm:prSet/>
      <dgm:spPr/>
      <dgm:t>
        <a:bodyPr/>
        <a:lstStyle/>
        <a:p>
          <a:endParaRPr lang="en-US"/>
        </a:p>
      </dgm:t>
    </dgm:pt>
    <dgm:pt modelId="{6A8E7DB4-D9A4-47C0-A269-9B403222122D}">
      <dgm:prSet phldrT="[Text]" phldr="1"/>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a:p>
      </dgm:t>
    </dgm:pt>
    <dgm:pt modelId="{3F4F62D7-60D9-4F80-9D26-92D619746832}" type="parTrans" cxnId="{CA683E79-CAF1-46B0-A162-BA95601F377C}">
      <dgm:prSet/>
      <dgm:spPr/>
      <dgm:t>
        <a:bodyPr/>
        <a:lstStyle/>
        <a:p>
          <a:endParaRPr lang="en-US"/>
        </a:p>
      </dgm:t>
    </dgm:pt>
    <dgm:pt modelId="{73FEEC15-E648-47F5-9F38-36DA76BBAA9A}" type="sibTrans" cxnId="{CA683E79-CAF1-46B0-A162-BA95601F377C}">
      <dgm:prSet/>
      <dgm:spPr/>
      <dgm:t>
        <a:bodyPr/>
        <a:lstStyle/>
        <a:p>
          <a:endParaRPr lang="en-US"/>
        </a:p>
      </dgm:t>
    </dgm:pt>
    <dgm:pt modelId="{5F8817D7-4367-4C25-9F4F-24CCD44215AE}">
      <dgm:prSet phldrT="[Text]" phldr="1"/>
      <dgm:spPr>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10819E82-F62C-4335-8252-27B3B84EA5EF}" type="parTrans" cxnId="{9282C3DF-7212-4730-9527-21306CE7381A}">
      <dgm:prSet/>
      <dgm:spPr/>
      <dgm:t>
        <a:bodyPr/>
        <a:lstStyle/>
        <a:p>
          <a:endParaRPr lang="en-US"/>
        </a:p>
      </dgm:t>
    </dgm:pt>
    <dgm:pt modelId="{A4B854B0-1A83-4557-8417-F521FCD41638}" type="sibTrans" cxnId="{9282C3DF-7212-4730-9527-21306CE7381A}">
      <dgm:prSet/>
      <dgm:spPr/>
      <dgm:t>
        <a:bodyPr/>
        <a:lstStyle/>
        <a:p>
          <a:endParaRPr lang="en-US"/>
        </a:p>
      </dgm:t>
    </dgm:pt>
    <dgm:pt modelId="{69D2206B-FBBD-471C-BE77-EB5C31A90699}">
      <dgm:prSet phldrT="[Text]" phldr="1"/>
      <dgm:spPr>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F564122D-9A01-43D8-8E40-51843036CB8E}" type="parTrans" cxnId="{C6C11EBC-C1CE-4105-9462-AD5E7407E8C4}">
      <dgm:prSet/>
      <dgm:spPr/>
      <dgm:t>
        <a:bodyPr/>
        <a:lstStyle/>
        <a:p>
          <a:endParaRPr lang="en-US"/>
        </a:p>
      </dgm:t>
    </dgm:pt>
    <dgm:pt modelId="{AD09F3D1-478D-45F5-BE54-337D93A69584}" type="sibTrans" cxnId="{C6C11EBC-C1CE-4105-9462-AD5E7407E8C4}">
      <dgm:prSet/>
      <dgm:spPr/>
      <dgm:t>
        <a:bodyPr/>
        <a:lstStyle/>
        <a:p>
          <a:endParaRPr lang="en-US"/>
        </a:p>
      </dgm:t>
    </dgm:pt>
    <dgm:pt modelId="{362AD2E9-A0E9-47D2-A823-26674E09ACEE}" type="pres">
      <dgm:prSet presAssocID="{1F4A2490-FAF0-4B03-813C-53DE046CA8C2}" presName="Name0" presStyleCnt="0">
        <dgm:presLayoutVars>
          <dgm:chMax val="1"/>
          <dgm:dir/>
          <dgm:animLvl val="ctr"/>
          <dgm:resizeHandles val="exact"/>
        </dgm:presLayoutVars>
      </dgm:prSet>
      <dgm:spPr/>
    </dgm:pt>
    <dgm:pt modelId="{E3A485DB-ED35-499D-812E-8EA173B1BE6D}" type="pres">
      <dgm:prSet presAssocID="{CCE2DD68-E2D7-451B-8D4F-05A7B092CD76}" presName="centerShape" presStyleLbl="node0" presStyleIdx="0" presStyleCnt="1"/>
      <dgm:spPr/>
    </dgm:pt>
    <dgm:pt modelId="{A4803A20-382B-482F-B36B-07C26F625DE2}" type="pres">
      <dgm:prSet presAssocID="{6A8E7DB4-D9A4-47C0-A269-9B403222122D}" presName="node" presStyleLbl="node1" presStyleIdx="0" presStyleCnt="3" custScaleX="157009" custScaleY="144744">
        <dgm:presLayoutVars>
          <dgm:bulletEnabled val="1"/>
        </dgm:presLayoutVars>
      </dgm:prSet>
      <dgm:spPr/>
    </dgm:pt>
    <dgm:pt modelId="{D7DAF02B-3CB1-4B0D-A496-2DFB353CC321}" type="pres">
      <dgm:prSet presAssocID="{6A8E7DB4-D9A4-47C0-A269-9B403222122D}" presName="dummy" presStyleCnt="0"/>
      <dgm:spPr/>
    </dgm:pt>
    <dgm:pt modelId="{BCE7CDDD-2FFF-4210-A9AB-13A8601D53F7}" type="pres">
      <dgm:prSet presAssocID="{73FEEC15-E648-47F5-9F38-36DA76BBAA9A}" presName="sibTrans" presStyleLbl="sibTrans2D1" presStyleIdx="0" presStyleCnt="3"/>
      <dgm:spPr/>
    </dgm:pt>
    <dgm:pt modelId="{F1E45B81-3AD9-4130-9C6D-829762EB6B13}" type="pres">
      <dgm:prSet presAssocID="{5F8817D7-4367-4C25-9F4F-24CCD44215AE}" presName="node" presStyleLbl="node1" presStyleIdx="1" presStyleCnt="3" custScaleX="158793" custScaleY="166075">
        <dgm:presLayoutVars>
          <dgm:bulletEnabled val="1"/>
        </dgm:presLayoutVars>
      </dgm:prSet>
      <dgm:spPr/>
    </dgm:pt>
    <dgm:pt modelId="{62DE3EA1-D3EB-4D1F-B558-69356500112D}" type="pres">
      <dgm:prSet presAssocID="{5F8817D7-4367-4C25-9F4F-24CCD44215AE}" presName="dummy" presStyleCnt="0"/>
      <dgm:spPr/>
    </dgm:pt>
    <dgm:pt modelId="{6566FA41-2531-4A24-9BEA-3370248FA643}" type="pres">
      <dgm:prSet presAssocID="{A4B854B0-1A83-4557-8417-F521FCD41638}" presName="sibTrans" presStyleLbl="sibTrans2D1" presStyleIdx="1" presStyleCnt="3"/>
      <dgm:spPr/>
    </dgm:pt>
    <dgm:pt modelId="{CEBEF2D0-8C4A-458B-B6E9-ED68E3FA068C}" type="pres">
      <dgm:prSet presAssocID="{69D2206B-FBBD-471C-BE77-EB5C31A90699}" presName="node" presStyleLbl="node1" presStyleIdx="2" presStyleCnt="3" custScaleX="148386" custScaleY="147654">
        <dgm:presLayoutVars>
          <dgm:bulletEnabled val="1"/>
        </dgm:presLayoutVars>
      </dgm:prSet>
      <dgm:spPr/>
    </dgm:pt>
    <dgm:pt modelId="{0677DB31-8D01-4F17-9C0E-BF799CEC560A}" type="pres">
      <dgm:prSet presAssocID="{69D2206B-FBBD-471C-BE77-EB5C31A90699}" presName="dummy" presStyleCnt="0"/>
      <dgm:spPr/>
    </dgm:pt>
    <dgm:pt modelId="{44FD6D66-0409-4A6E-90DE-3CB2C67F191D}" type="pres">
      <dgm:prSet presAssocID="{AD09F3D1-478D-45F5-BE54-337D93A69584}" presName="sibTrans" presStyleLbl="sibTrans2D1" presStyleIdx="2" presStyleCnt="3"/>
      <dgm:spPr/>
    </dgm:pt>
  </dgm:ptLst>
  <dgm:cxnLst>
    <dgm:cxn modelId="{6C287E11-7FDA-448A-8890-5B88D94A5C05}" type="presOf" srcId="{1F4A2490-FAF0-4B03-813C-53DE046CA8C2}" destId="{362AD2E9-A0E9-47D2-A823-26674E09ACEE}" srcOrd="0" destOrd="0" presId="urn:microsoft.com/office/officeart/2005/8/layout/radial6"/>
    <dgm:cxn modelId="{4126C417-4991-4857-B29B-1EE3741AF39D}" srcId="{1F4A2490-FAF0-4B03-813C-53DE046CA8C2}" destId="{CCE2DD68-E2D7-451B-8D4F-05A7B092CD76}" srcOrd="0" destOrd="0" parTransId="{40812829-29E2-41AA-934D-637F295BE56B}" sibTransId="{0540FA08-9B6D-4F76-B509-D37C90097D00}"/>
    <dgm:cxn modelId="{EFD1C718-4232-4A03-8F37-DE369C95E283}" type="presOf" srcId="{CCE2DD68-E2D7-451B-8D4F-05A7B092CD76}" destId="{E3A485DB-ED35-499D-812E-8EA173B1BE6D}" srcOrd="0" destOrd="0" presId="urn:microsoft.com/office/officeart/2005/8/layout/radial6"/>
    <dgm:cxn modelId="{F1418D34-4459-4F9D-8A36-E4CB253BAB90}" type="presOf" srcId="{73FEEC15-E648-47F5-9F38-36DA76BBAA9A}" destId="{BCE7CDDD-2FFF-4210-A9AB-13A8601D53F7}" srcOrd="0" destOrd="0" presId="urn:microsoft.com/office/officeart/2005/8/layout/radial6"/>
    <dgm:cxn modelId="{D376B938-BA19-44B5-B2D7-450B785D6194}" type="presOf" srcId="{6A8E7DB4-D9A4-47C0-A269-9B403222122D}" destId="{A4803A20-382B-482F-B36B-07C26F625DE2}" srcOrd="0" destOrd="0" presId="urn:microsoft.com/office/officeart/2005/8/layout/radial6"/>
    <dgm:cxn modelId="{CA683E79-CAF1-46B0-A162-BA95601F377C}" srcId="{CCE2DD68-E2D7-451B-8D4F-05A7B092CD76}" destId="{6A8E7DB4-D9A4-47C0-A269-9B403222122D}" srcOrd="0" destOrd="0" parTransId="{3F4F62D7-60D9-4F80-9D26-92D619746832}" sibTransId="{73FEEC15-E648-47F5-9F38-36DA76BBAA9A}"/>
    <dgm:cxn modelId="{70D55C7C-8EB0-471F-A3BD-54502D0C4555}" type="presOf" srcId="{A4B854B0-1A83-4557-8417-F521FCD41638}" destId="{6566FA41-2531-4A24-9BEA-3370248FA643}" srcOrd="0" destOrd="0" presId="urn:microsoft.com/office/officeart/2005/8/layout/radial6"/>
    <dgm:cxn modelId="{32F5FD88-5EC2-4B5D-82FC-E2828A1BA3FD}" type="presOf" srcId="{69D2206B-FBBD-471C-BE77-EB5C31A90699}" destId="{CEBEF2D0-8C4A-458B-B6E9-ED68E3FA068C}" srcOrd="0" destOrd="0" presId="urn:microsoft.com/office/officeart/2005/8/layout/radial6"/>
    <dgm:cxn modelId="{4140E0B0-ECBE-4D36-BA59-20BD16199B5B}" type="presOf" srcId="{AD09F3D1-478D-45F5-BE54-337D93A69584}" destId="{44FD6D66-0409-4A6E-90DE-3CB2C67F191D}" srcOrd="0" destOrd="0" presId="urn:microsoft.com/office/officeart/2005/8/layout/radial6"/>
    <dgm:cxn modelId="{C6C11EBC-C1CE-4105-9462-AD5E7407E8C4}" srcId="{CCE2DD68-E2D7-451B-8D4F-05A7B092CD76}" destId="{69D2206B-FBBD-471C-BE77-EB5C31A90699}" srcOrd="2" destOrd="0" parTransId="{F564122D-9A01-43D8-8E40-51843036CB8E}" sibTransId="{AD09F3D1-478D-45F5-BE54-337D93A69584}"/>
    <dgm:cxn modelId="{9282C3DF-7212-4730-9527-21306CE7381A}" srcId="{CCE2DD68-E2D7-451B-8D4F-05A7B092CD76}" destId="{5F8817D7-4367-4C25-9F4F-24CCD44215AE}" srcOrd="1" destOrd="0" parTransId="{10819E82-F62C-4335-8252-27B3B84EA5EF}" sibTransId="{A4B854B0-1A83-4557-8417-F521FCD41638}"/>
    <dgm:cxn modelId="{195F99EA-8FF7-4220-838E-A563BE6FDC8E}" type="presOf" srcId="{5F8817D7-4367-4C25-9F4F-24CCD44215AE}" destId="{F1E45B81-3AD9-4130-9C6D-829762EB6B13}" srcOrd="0" destOrd="0" presId="urn:microsoft.com/office/officeart/2005/8/layout/radial6"/>
    <dgm:cxn modelId="{2DB42E5D-592D-47A4-8A5C-95A86ACAD7C9}" type="presParOf" srcId="{362AD2E9-A0E9-47D2-A823-26674E09ACEE}" destId="{E3A485DB-ED35-499D-812E-8EA173B1BE6D}" srcOrd="0" destOrd="0" presId="urn:microsoft.com/office/officeart/2005/8/layout/radial6"/>
    <dgm:cxn modelId="{2485FA3D-2ED2-402B-AE32-ED2FB9E785B2}" type="presParOf" srcId="{362AD2E9-A0E9-47D2-A823-26674E09ACEE}" destId="{A4803A20-382B-482F-B36B-07C26F625DE2}" srcOrd="1" destOrd="0" presId="urn:microsoft.com/office/officeart/2005/8/layout/radial6"/>
    <dgm:cxn modelId="{8738A34A-18FB-46F1-B764-A7205790C59F}" type="presParOf" srcId="{362AD2E9-A0E9-47D2-A823-26674E09ACEE}" destId="{D7DAF02B-3CB1-4B0D-A496-2DFB353CC321}" srcOrd="2" destOrd="0" presId="urn:microsoft.com/office/officeart/2005/8/layout/radial6"/>
    <dgm:cxn modelId="{B3303AD4-C818-4042-8A98-1869BE6FDCC3}" type="presParOf" srcId="{362AD2E9-A0E9-47D2-A823-26674E09ACEE}" destId="{BCE7CDDD-2FFF-4210-A9AB-13A8601D53F7}" srcOrd="3" destOrd="0" presId="urn:microsoft.com/office/officeart/2005/8/layout/radial6"/>
    <dgm:cxn modelId="{650BF3AC-E50F-4127-A7B3-CF770774C4A6}" type="presParOf" srcId="{362AD2E9-A0E9-47D2-A823-26674E09ACEE}" destId="{F1E45B81-3AD9-4130-9C6D-829762EB6B13}" srcOrd="4" destOrd="0" presId="urn:microsoft.com/office/officeart/2005/8/layout/radial6"/>
    <dgm:cxn modelId="{ED4E7C5E-1B58-4425-B762-A0C1FF07E991}" type="presParOf" srcId="{362AD2E9-A0E9-47D2-A823-26674E09ACEE}" destId="{62DE3EA1-D3EB-4D1F-B558-69356500112D}" srcOrd="5" destOrd="0" presId="urn:microsoft.com/office/officeart/2005/8/layout/radial6"/>
    <dgm:cxn modelId="{F9A5C54A-F598-4C83-B740-42F5560C91BD}" type="presParOf" srcId="{362AD2E9-A0E9-47D2-A823-26674E09ACEE}" destId="{6566FA41-2531-4A24-9BEA-3370248FA643}" srcOrd="6" destOrd="0" presId="urn:microsoft.com/office/officeart/2005/8/layout/radial6"/>
    <dgm:cxn modelId="{635E72EE-8437-4C33-9D86-B4A814A76B78}" type="presParOf" srcId="{362AD2E9-A0E9-47D2-A823-26674E09ACEE}" destId="{CEBEF2D0-8C4A-458B-B6E9-ED68E3FA068C}" srcOrd="7" destOrd="0" presId="urn:microsoft.com/office/officeart/2005/8/layout/radial6"/>
    <dgm:cxn modelId="{1E7D4297-9F6D-488A-8C56-4599562562CC}" type="presParOf" srcId="{362AD2E9-A0E9-47D2-A823-26674E09ACEE}" destId="{0677DB31-8D01-4F17-9C0E-BF799CEC560A}" srcOrd="8" destOrd="0" presId="urn:microsoft.com/office/officeart/2005/8/layout/radial6"/>
    <dgm:cxn modelId="{C06EE132-621A-48B8-A419-BCF967025820}" type="presParOf" srcId="{362AD2E9-A0E9-47D2-A823-26674E09ACEE}" destId="{44FD6D66-0409-4A6E-90DE-3CB2C67F191D}"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5E3A8-ECF3-43E3-9522-4F1BC5DCE5E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74809DF-7F2C-4661-9F4A-2B3FFDB06712}">
      <dgm:prSet/>
      <dgm:spPr/>
      <dgm:t>
        <a:bodyPr/>
        <a:lstStyle/>
        <a:p>
          <a:pPr>
            <a:lnSpc>
              <a:spcPct val="100000"/>
            </a:lnSpc>
            <a:defRPr cap="all"/>
          </a:pPr>
          <a:r>
            <a:rPr lang="en-US" b="1"/>
            <a:t>Foundational Knowledge</a:t>
          </a:r>
        </a:p>
      </dgm:t>
    </dgm:pt>
    <dgm:pt modelId="{C6C22F40-E65B-48F2-8DBD-3F5B8BDB9876}" type="parTrans" cxnId="{729CB2FF-C1AA-46B6-93A6-805699B4F6C0}">
      <dgm:prSet/>
      <dgm:spPr/>
      <dgm:t>
        <a:bodyPr/>
        <a:lstStyle/>
        <a:p>
          <a:endParaRPr lang="en-US"/>
        </a:p>
      </dgm:t>
    </dgm:pt>
    <dgm:pt modelId="{61EB6043-2D85-4079-8E03-7220E5EFE026}" type="sibTrans" cxnId="{729CB2FF-C1AA-46B6-93A6-805699B4F6C0}">
      <dgm:prSet/>
      <dgm:spPr/>
      <dgm:t>
        <a:bodyPr/>
        <a:lstStyle/>
        <a:p>
          <a:endParaRPr lang="en-US"/>
        </a:p>
      </dgm:t>
    </dgm:pt>
    <dgm:pt modelId="{B4F74726-B3C9-4442-8699-CD4450C50A0E}">
      <dgm:prSet/>
      <dgm:spPr/>
      <dgm:t>
        <a:bodyPr/>
        <a:lstStyle/>
        <a:p>
          <a:pPr>
            <a:lnSpc>
              <a:spcPct val="100000"/>
            </a:lnSpc>
            <a:defRPr cap="all"/>
          </a:pPr>
          <a:r>
            <a:rPr lang="en-US" b="1"/>
            <a:t>Collaboration Opportunities</a:t>
          </a:r>
        </a:p>
      </dgm:t>
    </dgm:pt>
    <dgm:pt modelId="{DAD92490-7BDC-40E6-98E9-F7FBA0E21877}" type="parTrans" cxnId="{932DA1F6-5AB6-4680-9A8F-1349AAF90535}">
      <dgm:prSet/>
      <dgm:spPr/>
      <dgm:t>
        <a:bodyPr/>
        <a:lstStyle/>
        <a:p>
          <a:endParaRPr lang="en-US"/>
        </a:p>
      </dgm:t>
    </dgm:pt>
    <dgm:pt modelId="{3EB59D5A-2626-495C-9F7F-AC35C17DEFCA}" type="sibTrans" cxnId="{932DA1F6-5AB6-4680-9A8F-1349AAF90535}">
      <dgm:prSet/>
      <dgm:spPr/>
      <dgm:t>
        <a:bodyPr/>
        <a:lstStyle/>
        <a:p>
          <a:endParaRPr lang="en-US"/>
        </a:p>
      </dgm:t>
    </dgm:pt>
    <dgm:pt modelId="{AA9A8E7D-6869-4DF1-9407-D807365082E2}">
      <dgm:prSet/>
      <dgm:spPr/>
      <dgm:t>
        <a:bodyPr/>
        <a:lstStyle/>
        <a:p>
          <a:pPr>
            <a:lnSpc>
              <a:spcPct val="100000"/>
            </a:lnSpc>
            <a:defRPr cap="all"/>
          </a:pPr>
          <a:r>
            <a:rPr lang="en-US" b="1"/>
            <a:t>Data Sharing</a:t>
          </a:r>
        </a:p>
      </dgm:t>
    </dgm:pt>
    <dgm:pt modelId="{68AD24F9-59BB-4521-AB54-0A4A0B6C0164}" type="parTrans" cxnId="{5449F906-A2D3-4E36-B31D-DF7E3E9A1F4F}">
      <dgm:prSet/>
      <dgm:spPr/>
      <dgm:t>
        <a:bodyPr/>
        <a:lstStyle/>
        <a:p>
          <a:endParaRPr lang="en-US"/>
        </a:p>
      </dgm:t>
    </dgm:pt>
    <dgm:pt modelId="{3D554872-26CD-4529-9E81-49335B9533C8}" type="sibTrans" cxnId="{5449F906-A2D3-4E36-B31D-DF7E3E9A1F4F}">
      <dgm:prSet/>
      <dgm:spPr/>
      <dgm:t>
        <a:bodyPr/>
        <a:lstStyle/>
        <a:p>
          <a:endParaRPr lang="en-US"/>
        </a:p>
      </dgm:t>
    </dgm:pt>
    <dgm:pt modelId="{FCCB3C0F-1D57-4FED-A028-F70004AC1A79}">
      <dgm:prSet/>
      <dgm:spPr/>
      <dgm:t>
        <a:bodyPr/>
        <a:lstStyle/>
        <a:p>
          <a:pPr>
            <a:lnSpc>
              <a:spcPct val="100000"/>
            </a:lnSpc>
            <a:defRPr cap="all"/>
          </a:pPr>
          <a:r>
            <a:rPr lang="en-US" b="1"/>
            <a:t>Current Projects</a:t>
          </a:r>
        </a:p>
      </dgm:t>
    </dgm:pt>
    <dgm:pt modelId="{0622D1D9-E14C-4C79-9CFE-897540A03F6C}" type="parTrans" cxnId="{4F38B275-8ADB-4A04-9A15-DFE0350FC8C3}">
      <dgm:prSet/>
      <dgm:spPr/>
      <dgm:t>
        <a:bodyPr/>
        <a:lstStyle/>
        <a:p>
          <a:endParaRPr lang="en-US"/>
        </a:p>
      </dgm:t>
    </dgm:pt>
    <dgm:pt modelId="{A30EF4A8-43A6-41A5-92EE-1126DA6C395E}" type="sibTrans" cxnId="{4F38B275-8ADB-4A04-9A15-DFE0350FC8C3}">
      <dgm:prSet/>
      <dgm:spPr/>
      <dgm:t>
        <a:bodyPr/>
        <a:lstStyle/>
        <a:p>
          <a:endParaRPr lang="en-US"/>
        </a:p>
      </dgm:t>
    </dgm:pt>
    <dgm:pt modelId="{6F8C39FD-902C-4030-9F2B-0F210B25AD5D}">
      <dgm:prSet/>
      <dgm:spPr/>
      <dgm:t>
        <a:bodyPr/>
        <a:lstStyle/>
        <a:p>
          <a:pPr>
            <a:lnSpc>
              <a:spcPct val="100000"/>
            </a:lnSpc>
            <a:defRPr cap="all"/>
          </a:pPr>
          <a:r>
            <a:rPr lang="en-US" b="1"/>
            <a:t>Future Activities</a:t>
          </a:r>
        </a:p>
      </dgm:t>
    </dgm:pt>
    <dgm:pt modelId="{1015EBF7-C385-4C97-B201-19EF05DAC0B0}" type="parTrans" cxnId="{0395C306-86C4-4093-A050-3AE33B42B4B9}">
      <dgm:prSet/>
      <dgm:spPr/>
      <dgm:t>
        <a:bodyPr/>
        <a:lstStyle/>
        <a:p>
          <a:endParaRPr lang="en-US"/>
        </a:p>
      </dgm:t>
    </dgm:pt>
    <dgm:pt modelId="{9DA960DA-3F22-4E50-89A0-167C2F11F1E3}" type="sibTrans" cxnId="{0395C306-86C4-4093-A050-3AE33B42B4B9}">
      <dgm:prSet/>
      <dgm:spPr/>
      <dgm:t>
        <a:bodyPr/>
        <a:lstStyle/>
        <a:p>
          <a:endParaRPr lang="en-US"/>
        </a:p>
      </dgm:t>
    </dgm:pt>
    <dgm:pt modelId="{7CC20FDF-3661-4F4C-BE43-CF5F8DD7F65F}" type="pres">
      <dgm:prSet presAssocID="{BE35E3A8-ECF3-43E3-9522-4F1BC5DCE5E8}" presName="root" presStyleCnt="0">
        <dgm:presLayoutVars>
          <dgm:dir/>
          <dgm:resizeHandles val="exact"/>
        </dgm:presLayoutVars>
      </dgm:prSet>
      <dgm:spPr/>
    </dgm:pt>
    <dgm:pt modelId="{ECEAE705-3BE5-4374-8DDE-CF35DCE77F7A}" type="pres">
      <dgm:prSet presAssocID="{274809DF-7F2C-4661-9F4A-2B3FFDB06712}" presName="compNode" presStyleCnt="0"/>
      <dgm:spPr/>
    </dgm:pt>
    <dgm:pt modelId="{0A6CD880-CD45-490B-8503-B7D38E9CBEBC}" type="pres">
      <dgm:prSet presAssocID="{274809DF-7F2C-4661-9F4A-2B3FFDB06712}" presName="iconBgRect" presStyleLbl="bgShp" presStyleIdx="0" presStyleCnt="5"/>
      <dgm:spPr>
        <a:prstGeom prst="round2DiagRect">
          <a:avLst>
            <a:gd name="adj1" fmla="val 29727"/>
            <a:gd name="adj2" fmla="val 0"/>
          </a:avLst>
        </a:prstGeom>
      </dgm:spPr>
    </dgm:pt>
    <dgm:pt modelId="{59F028A7-CB2B-41CE-9037-549575895337}" type="pres">
      <dgm:prSet presAssocID="{274809DF-7F2C-4661-9F4A-2B3FFDB06712}"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DC30C29-6785-4B84-A836-B6D18830AA5E}" type="pres">
      <dgm:prSet presAssocID="{274809DF-7F2C-4661-9F4A-2B3FFDB06712}" presName="spaceRect" presStyleCnt="0"/>
      <dgm:spPr/>
    </dgm:pt>
    <dgm:pt modelId="{232D5AC8-3CE4-4025-9237-43A254459377}" type="pres">
      <dgm:prSet presAssocID="{274809DF-7F2C-4661-9F4A-2B3FFDB06712}" presName="textRect" presStyleLbl="revTx" presStyleIdx="0" presStyleCnt="5" custScaleX="164262">
        <dgm:presLayoutVars>
          <dgm:chMax val="1"/>
          <dgm:chPref val="1"/>
        </dgm:presLayoutVars>
      </dgm:prSet>
      <dgm:spPr/>
    </dgm:pt>
    <dgm:pt modelId="{70178A09-25AD-4436-AC68-600E5857FA10}" type="pres">
      <dgm:prSet presAssocID="{61EB6043-2D85-4079-8E03-7220E5EFE026}" presName="sibTrans" presStyleCnt="0"/>
      <dgm:spPr/>
    </dgm:pt>
    <dgm:pt modelId="{14793141-B6DF-453C-B26E-DC59E1926D87}" type="pres">
      <dgm:prSet presAssocID="{B4F74726-B3C9-4442-8699-CD4450C50A0E}" presName="compNode" presStyleCnt="0"/>
      <dgm:spPr/>
    </dgm:pt>
    <dgm:pt modelId="{DB290BB5-EC53-4F96-BEFE-9060A9450211}" type="pres">
      <dgm:prSet presAssocID="{B4F74726-B3C9-4442-8699-CD4450C50A0E}" presName="iconBgRect" presStyleLbl="bgShp" presStyleIdx="1" presStyleCnt="5"/>
      <dgm:spPr>
        <a:prstGeom prst="round2DiagRect">
          <a:avLst>
            <a:gd name="adj1" fmla="val 29727"/>
            <a:gd name="adj2" fmla="val 0"/>
          </a:avLst>
        </a:prstGeom>
      </dgm:spPr>
    </dgm:pt>
    <dgm:pt modelId="{4FCC9998-F12E-427D-8624-A1E3BD765972}" type="pres">
      <dgm:prSet presAssocID="{B4F74726-B3C9-4442-8699-CD4450C50A0E}"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C162570B-DCFD-4A8A-B401-547697F6CC0B}" type="pres">
      <dgm:prSet presAssocID="{B4F74726-B3C9-4442-8699-CD4450C50A0E}" presName="spaceRect" presStyleCnt="0"/>
      <dgm:spPr/>
    </dgm:pt>
    <dgm:pt modelId="{85EFCF75-C0D6-4A9C-B987-74BA309DC929}" type="pres">
      <dgm:prSet presAssocID="{B4F74726-B3C9-4442-8699-CD4450C50A0E}" presName="textRect" presStyleLbl="revTx" presStyleIdx="1" presStyleCnt="5">
        <dgm:presLayoutVars>
          <dgm:chMax val="1"/>
          <dgm:chPref val="1"/>
        </dgm:presLayoutVars>
      </dgm:prSet>
      <dgm:spPr/>
    </dgm:pt>
    <dgm:pt modelId="{789273DC-3911-4B9A-A52B-3695F8396F5C}" type="pres">
      <dgm:prSet presAssocID="{3EB59D5A-2626-495C-9F7F-AC35C17DEFCA}" presName="sibTrans" presStyleCnt="0"/>
      <dgm:spPr/>
    </dgm:pt>
    <dgm:pt modelId="{E4AF4CA6-8BE3-4DE0-925C-78885E31B71E}" type="pres">
      <dgm:prSet presAssocID="{AA9A8E7D-6869-4DF1-9407-D807365082E2}" presName="compNode" presStyleCnt="0"/>
      <dgm:spPr/>
    </dgm:pt>
    <dgm:pt modelId="{F11C01BD-D5AA-4732-A00C-41F1D53700D1}" type="pres">
      <dgm:prSet presAssocID="{AA9A8E7D-6869-4DF1-9407-D807365082E2}" presName="iconBgRect" presStyleLbl="bgShp" presStyleIdx="2" presStyleCnt="5"/>
      <dgm:spPr>
        <a:prstGeom prst="round2DiagRect">
          <a:avLst>
            <a:gd name="adj1" fmla="val 29727"/>
            <a:gd name="adj2" fmla="val 0"/>
          </a:avLst>
        </a:prstGeom>
      </dgm:spPr>
    </dgm:pt>
    <dgm:pt modelId="{DBA078E9-A565-4200-A9BC-C6F10BA8DE74}" type="pres">
      <dgm:prSet presAssocID="{AA9A8E7D-6869-4DF1-9407-D807365082E2}"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BEEE6EC-3F09-4014-B1A2-73ED9D21E5A2}" type="pres">
      <dgm:prSet presAssocID="{AA9A8E7D-6869-4DF1-9407-D807365082E2}" presName="spaceRect" presStyleCnt="0"/>
      <dgm:spPr/>
    </dgm:pt>
    <dgm:pt modelId="{609325F3-0DEB-4354-978E-DE395140AC3F}" type="pres">
      <dgm:prSet presAssocID="{AA9A8E7D-6869-4DF1-9407-D807365082E2}" presName="textRect" presStyleLbl="revTx" presStyleIdx="2" presStyleCnt="5">
        <dgm:presLayoutVars>
          <dgm:chMax val="1"/>
          <dgm:chPref val="1"/>
        </dgm:presLayoutVars>
      </dgm:prSet>
      <dgm:spPr/>
    </dgm:pt>
    <dgm:pt modelId="{66AA2EAC-3095-4403-BA05-1725703932F9}" type="pres">
      <dgm:prSet presAssocID="{3D554872-26CD-4529-9E81-49335B9533C8}" presName="sibTrans" presStyleCnt="0"/>
      <dgm:spPr/>
    </dgm:pt>
    <dgm:pt modelId="{607A2B09-2AB8-4B12-90D0-7D20AB295B0D}" type="pres">
      <dgm:prSet presAssocID="{FCCB3C0F-1D57-4FED-A028-F70004AC1A79}" presName="compNode" presStyleCnt="0"/>
      <dgm:spPr/>
    </dgm:pt>
    <dgm:pt modelId="{741A2D25-5FC8-425A-B8FE-914CB08A1B72}" type="pres">
      <dgm:prSet presAssocID="{FCCB3C0F-1D57-4FED-A028-F70004AC1A79}" presName="iconBgRect" presStyleLbl="bgShp" presStyleIdx="3" presStyleCnt="5"/>
      <dgm:spPr>
        <a:prstGeom prst="round2DiagRect">
          <a:avLst>
            <a:gd name="adj1" fmla="val 29727"/>
            <a:gd name="adj2" fmla="val 0"/>
          </a:avLst>
        </a:prstGeom>
      </dgm:spPr>
    </dgm:pt>
    <dgm:pt modelId="{03E4316C-9891-458C-9C3C-139BD134DAF7}" type="pres">
      <dgm:prSet presAssocID="{FCCB3C0F-1D57-4FED-A028-F70004AC1A79}"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5C695A16-B83D-4740-9CD0-44CE57E2592D}" type="pres">
      <dgm:prSet presAssocID="{FCCB3C0F-1D57-4FED-A028-F70004AC1A79}" presName="spaceRect" presStyleCnt="0"/>
      <dgm:spPr/>
    </dgm:pt>
    <dgm:pt modelId="{564B92C9-9C41-4E68-9669-DEA8806559C9}" type="pres">
      <dgm:prSet presAssocID="{FCCB3C0F-1D57-4FED-A028-F70004AC1A79}" presName="textRect" presStyleLbl="revTx" presStyleIdx="3" presStyleCnt="5">
        <dgm:presLayoutVars>
          <dgm:chMax val="1"/>
          <dgm:chPref val="1"/>
        </dgm:presLayoutVars>
      </dgm:prSet>
      <dgm:spPr/>
    </dgm:pt>
    <dgm:pt modelId="{F60927FD-5F3F-44C2-B365-B064707FBF76}" type="pres">
      <dgm:prSet presAssocID="{A30EF4A8-43A6-41A5-92EE-1126DA6C395E}" presName="sibTrans" presStyleCnt="0"/>
      <dgm:spPr/>
    </dgm:pt>
    <dgm:pt modelId="{BF10965C-A1E2-4756-AA4F-006746FFD4EA}" type="pres">
      <dgm:prSet presAssocID="{6F8C39FD-902C-4030-9F2B-0F210B25AD5D}" presName="compNode" presStyleCnt="0"/>
      <dgm:spPr/>
    </dgm:pt>
    <dgm:pt modelId="{63CC0F7E-5A10-42A3-853C-C4AF516DC8C9}" type="pres">
      <dgm:prSet presAssocID="{6F8C39FD-902C-4030-9F2B-0F210B25AD5D}" presName="iconBgRect" presStyleLbl="bgShp" presStyleIdx="4" presStyleCnt="5"/>
      <dgm:spPr>
        <a:prstGeom prst="round2DiagRect">
          <a:avLst>
            <a:gd name="adj1" fmla="val 29727"/>
            <a:gd name="adj2" fmla="val 0"/>
          </a:avLst>
        </a:prstGeom>
      </dgm:spPr>
    </dgm:pt>
    <dgm:pt modelId="{FB88095C-79D8-4203-A945-2318C01969C5}" type="pres">
      <dgm:prSet presAssocID="{6F8C39FD-902C-4030-9F2B-0F210B25AD5D}"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C22822BF-EE04-4B38-A704-6536E48AE5DB}" type="pres">
      <dgm:prSet presAssocID="{6F8C39FD-902C-4030-9F2B-0F210B25AD5D}" presName="spaceRect" presStyleCnt="0"/>
      <dgm:spPr/>
    </dgm:pt>
    <dgm:pt modelId="{5C9E9C1C-81BA-4D7D-82EB-64F600265DEB}" type="pres">
      <dgm:prSet presAssocID="{6F8C39FD-902C-4030-9F2B-0F210B25AD5D}" presName="textRect" presStyleLbl="revTx" presStyleIdx="4" presStyleCnt="5" custScaleX="82013">
        <dgm:presLayoutVars>
          <dgm:chMax val="1"/>
          <dgm:chPref val="1"/>
        </dgm:presLayoutVars>
      </dgm:prSet>
      <dgm:spPr/>
    </dgm:pt>
  </dgm:ptLst>
  <dgm:cxnLst>
    <dgm:cxn modelId="{0395C306-86C4-4093-A050-3AE33B42B4B9}" srcId="{BE35E3A8-ECF3-43E3-9522-4F1BC5DCE5E8}" destId="{6F8C39FD-902C-4030-9F2B-0F210B25AD5D}" srcOrd="4" destOrd="0" parTransId="{1015EBF7-C385-4C97-B201-19EF05DAC0B0}" sibTransId="{9DA960DA-3F22-4E50-89A0-167C2F11F1E3}"/>
    <dgm:cxn modelId="{5449F906-A2D3-4E36-B31D-DF7E3E9A1F4F}" srcId="{BE35E3A8-ECF3-43E3-9522-4F1BC5DCE5E8}" destId="{AA9A8E7D-6869-4DF1-9407-D807365082E2}" srcOrd="2" destOrd="0" parTransId="{68AD24F9-59BB-4521-AB54-0A4A0B6C0164}" sibTransId="{3D554872-26CD-4529-9E81-49335B9533C8}"/>
    <dgm:cxn modelId="{97046D28-7026-4339-A80D-D4DB60D2E47A}" type="presOf" srcId="{BE35E3A8-ECF3-43E3-9522-4F1BC5DCE5E8}" destId="{7CC20FDF-3661-4F4C-BE43-CF5F8DD7F65F}" srcOrd="0" destOrd="0" presId="urn:microsoft.com/office/officeart/2018/5/layout/IconLeafLabelList"/>
    <dgm:cxn modelId="{7C5AAC40-96EC-43A8-BC12-3BC942367121}" type="presOf" srcId="{B4F74726-B3C9-4442-8699-CD4450C50A0E}" destId="{85EFCF75-C0D6-4A9C-B987-74BA309DC929}" srcOrd="0" destOrd="0" presId="urn:microsoft.com/office/officeart/2018/5/layout/IconLeafLabelList"/>
    <dgm:cxn modelId="{92640064-AFBD-468E-BED0-03C7079547ED}" type="presOf" srcId="{274809DF-7F2C-4661-9F4A-2B3FFDB06712}" destId="{232D5AC8-3CE4-4025-9237-43A254459377}" srcOrd="0" destOrd="0" presId="urn:microsoft.com/office/officeart/2018/5/layout/IconLeafLabelList"/>
    <dgm:cxn modelId="{4F38B275-8ADB-4A04-9A15-DFE0350FC8C3}" srcId="{BE35E3A8-ECF3-43E3-9522-4F1BC5DCE5E8}" destId="{FCCB3C0F-1D57-4FED-A028-F70004AC1A79}" srcOrd="3" destOrd="0" parTransId="{0622D1D9-E14C-4C79-9CFE-897540A03F6C}" sibTransId="{A30EF4A8-43A6-41A5-92EE-1126DA6C395E}"/>
    <dgm:cxn modelId="{5018BEA9-E1AB-4182-A4AD-CDF5D6848B0D}" type="presOf" srcId="{AA9A8E7D-6869-4DF1-9407-D807365082E2}" destId="{609325F3-0DEB-4354-978E-DE395140AC3F}" srcOrd="0" destOrd="0" presId="urn:microsoft.com/office/officeart/2018/5/layout/IconLeafLabelList"/>
    <dgm:cxn modelId="{981A92B4-6F9C-4C88-9C31-54299F5615AB}" type="presOf" srcId="{FCCB3C0F-1D57-4FED-A028-F70004AC1A79}" destId="{564B92C9-9C41-4E68-9669-DEA8806559C9}" srcOrd="0" destOrd="0" presId="urn:microsoft.com/office/officeart/2018/5/layout/IconLeafLabelList"/>
    <dgm:cxn modelId="{1DFD62BB-E913-4609-850F-B40BE24E043F}" type="presOf" srcId="{6F8C39FD-902C-4030-9F2B-0F210B25AD5D}" destId="{5C9E9C1C-81BA-4D7D-82EB-64F600265DEB}" srcOrd="0" destOrd="0" presId="urn:microsoft.com/office/officeart/2018/5/layout/IconLeafLabelList"/>
    <dgm:cxn modelId="{932DA1F6-5AB6-4680-9A8F-1349AAF90535}" srcId="{BE35E3A8-ECF3-43E3-9522-4F1BC5DCE5E8}" destId="{B4F74726-B3C9-4442-8699-CD4450C50A0E}" srcOrd="1" destOrd="0" parTransId="{DAD92490-7BDC-40E6-98E9-F7FBA0E21877}" sibTransId="{3EB59D5A-2626-495C-9F7F-AC35C17DEFCA}"/>
    <dgm:cxn modelId="{729CB2FF-C1AA-46B6-93A6-805699B4F6C0}" srcId="{BE35E3A8-ECF3-43E3-9522-4F1BC5DCE5E8}" destId="{274809DF-7F2C-4661-9F4A-2B3FFDB06712}" srcOrd="0" destOrd="0" parTransId="{C6C22F40-E65B-48F2-8DBD-3F5B8BDB9876}" sibTransId="{61EB6043-2D85-4079-8E03-7220E5EFE026}"/>
    <dgm:cxn modelId="{F22DBA99-BD0A-4494-81F1-3E853A02E7C7}" type="presParOf" srcId="{7CC20FDF-3661-4F4C-BE43-CF5F8DD7F65F}" destId="{ECEAE705-3BE5-4374-8DDE-CF35DCE77F7A}" srcOrd="0" destOrd="0" presId="urn:microsoft.com/office/officeart/2018/5/layout/IconLeafLabelList"/>
    <dgm:cxn modelId="{FA613F04-FD71-400A-AE72-BD8C8A01ED9B}" type="presParOf" srcId="{ECEAE705-3BE5-4374-8DDE-CF35DCE77F7A}" destId="{0A6CD880-CD45-490B-8503-B7D38E9CBEBC}" srcOrd="0" destOrd="0" presId="urn:microsoft.com/office/officeart/2018/5/layout/IconLeafLabelList"/>
    <dgm:cxn modelId="{C818AE71-55C4-4767-BCA8-E258CFD215FA}" type="presParOf" srcId="{ECEAE705-3BE5-4374-8DDE-CF35DCE77F7A}" destId="{59F028A7-CB2B-41CE-9037-549575895337}" srcOrd="1" destOrd="0" presId="urn:microsoft.com/office/officeart/2018/5/layout/IconLeafLabelList"/>
    <dgm:cxn modelId="{D960CAE9-5B79-4E6D-907E-E3AB620119AF}" type="presParOf" srcId="{ECEAE705-3BE5-4374-8DDE-CF35DCE77F7A}" destId="{0DC30C29-6785-4B84-A836-B6D18830AA5E}" srcOrd="2" destOrd="0" presId="urn:microsoft.com/office/officeart/2018/5/layout/IconLeafLabelList"/>
    <dgm:cxn modelId="{CE08DCDC-592D-49E0-B921-449BE8BABDDE}" type="presParOf" srcId="{ECEAE705-3BE5-4374-8DDE-CF35DCE77F7A}" destId="{232D5AC8-3CE4-4025-9237-43A254459377}" srcOrd="3" destOrd="0" presId="urn:microsoft.com/office/officeart/2018/5/layout/IconLeafLabelList"/>
    <dgm:cxn modelId="{D10B4253-DF78-4D2D-8DB7-99A2D8EBDBED}" type="presParOf" srcId="{7CC20FDF-3661-4F4C-BE43-CF5F8DD7F65F}" destId="{70178A09-25AD-4436-AC68-600E5857FA10}" srcOrd="1" destOrd="0" presId="urn:microsoft.com/office/officeart/2018/5/layout/IconLeafLabelList"/>
    <dgm:cxn modelId="{61003944-ECD3-419C-8601-FA0CF8584541}" type="presParOf" srcId="{7CC20FDF-3661-4F4C-BE43-CF5F8DD7F65F}" destId="{14793141-B6DF-453C-B26E-DC59E1926D87}" srcOrd="2" destOrd="0" presId="urn:microsoft.com/office/officeart/2018/5/layout/IconLeafLabelList"/>
    <dgm:cxn modelId="{41417635-4016-4503-B13B-5F3213D6C99C}" type="presParOf" srcId="{14793141-B6DF-453C-B26E-DC59E1926D87}" destId="{DB290BB5-EC53-4F96-BEFE-9060A9450211}" srcOrd="0" destOrd="0" presId="urn:microsoft.com/office/officeart/2018/5/layout/IconLeafLabelList"/>
    <dgm:cxn modelId="{6F09FB17-C280-4D92-8F9D-022125B6EBC6}" type="presParOf" srcId="{14793141-B6DF-453C-B26E-DC59E1926D87}" destId="{4FCC9998-F12E-427D-8624-A1E3BD765972}" srcOrd="1" destOrd="0" presId="urn:microsoft.com/office/officeart/2018/5/layout/IconLeafLabelList"/>
    <dgm:cxn modelId="{B9F5F1D8-F446-48B2-A5BA-C99AA227082A}" type="presParOf" srcId="{14793141-B6DF-453C-B26E-DC59E1926D87}" destId="{C162570B-DCFD-4A8A-B401-547697F6CC0B}" srcOrd="2" destOrd="0" presId="urn:microsoft.com/office/officeart/2018/5/layout/IconLeafLabelList"/>
    <dgm:cxn modelId="{4C4A6C9E-138C-457B-8FF3-CD45CEA55E2F}" type="presParOf" srcId="{14793141-B6DF-453C-B26E-DC59E1926D87}" destId="{85EFCF75-C0D6-4A9C-B987-74BA309DC929}" srcOrd="3" destOrd="0" presId="urn:microsoft.com/office/officeart/2018/5/layout/IconLeafLabelList"/>
    <dgm:cxn modelId="{63AD4044-E6B1-4266-A1FF-CFFB8CE46AF3}" type="presParOf" srcId="{7CC20FDF-3661-4F4C-BE43-CF5F8DD7F65F}" destId="{789273DC-3911-4B9A-A52B-3695F8396F5C}" srcOrd="3" destOrd="0" presId="urn:microsoft.com/office/officeart/2018/5/layout/IconLeafLabelList"/>
    <dgm:cxn modelId="{08CF3821-FCD5-464E-BE56-EFAF9C482C16}" type="presParOf" srcId="{7CC20FDF-3661-4F4C-BE43-CF5F8DD7F65F}" destId="{E4AF4CA6-8BE3-4DE0-925C-78885E31B71E}" srcOrd="4" destOrd="0" presId="urn:microsoft.com/office/officeart/2018/5/layout/IconLeafLabelList"/>
    <dgm:cxn modelId="{24DE5BD9-15D3-4687-AC55-E96C3B45983F}" type="presParOf" srcId="{E4AF4CA6-8BE3-4DE0-925C-78885E31B71E}" destId="{F11C01BD-D5AA-4732-A00C-41F1D53700D1}" srcOrd="0" destOrd="0" presId="urn:microsoft.com/office/officeart/2018/5/layout/IconLeafLabelList"/>
    <dgm:cxn modelId="{238C19EF-906D-417B-8AAA-2CE43803821E}" type="presParOf" srcId="{E4AF4CA6-8BE3-4DE0-925C-78885E31B71E}" destId="{DBA078E9-A565-4200-A9BC-C6F10BA8DE74}" srcOrd="1" destOrd="0" presId="urn:microsoft.com/office/officeart/2018/5/layout/IconLeafLabelList"/>
    <dgm:cxn modelId="{6831310A-D742-4834-A042-C8FD07400B3B}" type="presParOf" srcId="{E4AF4CA6-8BE3-4DE0-925C-78885E31B71E}" destId="{CBEEE6EC-3F09-4014-B1A2-73ED9D21E5A2}" srcOrd="2" destOrd="0" presId="urn:microsoft.com/office/officeart/2018/5/layout/IconLeafLabelList"/>
    <dgm:cxn modelId="{87A2FCA9-8406-4721-85B1-2BD7197B3D6E}" type="presParOf" srcId="{E4AF4CA6-8BE3-4DE0-925C-78885E31B71E}" destId="{609325F3-0DEB-4354-978E-DE395140AC3F}" srcOrd="3" destOrd="0" presId="urn:microsoft.com/office/officeart/2018/5/layout/IconLeafLabelList"/>
    <dgm:cxn modelId="{EEBF7D5D-9C70-440F-A95D-EB9A120D165D}" type="presParOf" srcId="{7CC20FDF-3661-4F4C-BE43-CF5F8DD7F65F}" destId="{66AA2EAC-3095-4403-BA05-1725703932F9}" srcOrd="5" destOrd="0" presId="urn:microsoft.com/office/officeart/2018/5/layout/IconLeafLabelList"/>
    <dgm:cxn modelId="{E81D097C-6332-4982-A176-DB4DB26FB263}" type="presParOf" srcId="{7CC20FDF-3661-4F4C-BE43-CF5F8DD7F65F}" destId="{607A2B09-2AB8-4B12-90D0-7D20AB295B0D}" srcOrd="6" destOrd="0" presId="urn:microsoft.com/office/officeart/2018/5/layout/IconLeafLabelList"/>
    <dgm:cxn modelId="{B73CA178-C184-40AB-975F-79D66A2016F4}" type="presParOf" srcId="{607A2B09-2AB8-4B12-90D0-7D20AB295B0D}" destId="{741A2D25-5FC8-425A-B8FE-914CB08A1B72}" srcOrd="0" destOrd="0" presId="urn:microsoft.com/office/officeart/2018/5/layout/IconLeafLabelList"/>
    <dgm:cxn modelId="{AA7576ED-ECCB-4CE4-BC90-AFD60BDAE443}" type="presParOf" srcId="{607A2B09-2AB8-4B12-90D0-7D20AB295B0D}" destId="{03E4316C-9891-458C-9C3C-139BD134DAF7}" srcOrd="1" destOrd="0" presId="urn:microsoft.com/office/officeart/2018/5/layout/IconLeafLabelList"/>
    <dgm:cxn modelId="{DB04356A-11F1-4F40-A782-6D4AFF9F43B0}" type="presParOf" srcId="{607A2B09-2AB8-4B12-90D0-7D20AB295B0D}" destId="{5C695A16-B83D-4740-9CD0-44CE57E2592D}" srcOrd="2" destOrd="0" presId="urn:microsoft.com/office/officeart/2018/5/layout/IconLeafLabelList"/>
    <dgm:cxn modelId="{01EE6202-8427-4E6F-88F4-70E1263279FC}" type="presParOf" srcId="{607A2B09-2AB8-4B12-90D0-7D20AB295B0D}" destId="{564B92C9-9C41-4E68-9669-DEA8806559C9}" srcOrd="3" destOrd="0" presId="urn:microsoft.com/office/officeart/2018/5/layout/IconLeafLabelList"/>
    <dgm:cxn modelId="{72B173D4-9F37-419C-85EC-F48A2EF8D4F6}" type="presParOf" srcId="{7CC20FDF-3661-4F4C-BE43-CF5F8DD7F65F}" destId="{F60927FD-5F3F-44C2-B365-B064707FBF76}" srcOrd="7" destOrd="0" presId="urn:microsoft.com/office/officeart/2018/5/layout/IconLeafLabelList"/>
    <dgm:cxn modelId="{E562CBE5-064A-49EA-A45A-5BBE35FFC810}" type="presParOf" srcId="{7CC20FDF-3661-4F4C-BE43-CF5F8DD7F65F}" destId="{BF10965C-A1E2-4756-AA4F-006746FFD4EA}" srcOrd="8" destOrd="0" presId="urn:microsoft.com/office/officeart/2018/5/layout/IconLeafLabelList"/>
    <dgm:cxn modelId="{3D28506C-31A1-4F33-8A0C-C9E8A3592222}" type="presParOf" srcId="{BF10965C-A1E2-4756-AA4F-006746FFD4EA}" destId="{63CC0F7E-5A10-42A3-853C-C4AF516DC8C9}" srcOrd="0" destOrd="0" presId="urn:microsoft.com/office/officeart/2018/5/layout/IconLeafLabelList"/>
    <dgm:cxn modelId="{64F4F282-9054-4FE6-9B6A-23902DE45691}" type="presParOf" srcId="{BF10965C-A1E2-4756-AA4F-006746FFD4EA}" destId="{FB88095C-79D8-4203-A945-2318C01969C5}" srcOrd="1" destOrd="0" presId="urn:microsoft.com/office/officeart/2018/5/layout/IconLeafLabelList"/>
    <dgm:cxn modelId="{36665BAD-A902-4D31-A18E-FF262A81C277}" type="presParOf" srcId="{BF10965C-A1E2-4756-AA4F-006746FFD4EA}" destId="{C22822BF-EE04-4B38-A704-6536E48AE5DB}" srcOrd="2" destOrd="0" presId="urn:microsoft.com/office/officeart/2018/5/layout/IconLeafLabelList"/>
    <dgm:cxn modelId="{E61C3BB2-F486-4237-9092-995B8D618FE7}" type="presParOf" srcId="{BF10965C-A1E2-4756-AA4F-006746FFD4EA}" destId="{5C9E9C1C-81BA-4D7D-82EB-64F600265DEB}"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CCDD0-70D7-47FE-BB96-7ACF8A2326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58C227-E81A-460E-B42F-0820732AECC0}">
      <dgm:prSet phldrT="[Text]" custT="1"/>
      <dgm:spPr>
        <a:xfrm>
          <a:off x="0" y="6014"/>
          <a:ext cx="5781772" cy="430560"/>
        </a:xfrm>
        <a:prstGeom prst="roundRect">
          <a:avLst/>
        </a:prstGeom>
        <a:solidFill>
          <a:schemeClr val="accent6">
            <a:lumMod val="50000"/>
          </a:schemeClr>
        </a:solidFill>
        <a:ln w="19050" cap="flat" cmpd="sng" algn="ctr">
          <a:solidFill>
            <a:sysClr val="window" lastClr="FFFFFF">
              <a:hueOff val="0"/>
              <a:satOff val="0"/>
              <a:lumOff val="0"/>
              <a:alphaOff val="0"/>
            </a:sysClr>
          </a:solidFill>
          <a:prstDash val="solid"/>
          <a:miter lim="800000"/>
        </a:ln>
        <a:effectLst/>
      </dgm:spPr>
      <dgm:t>
        <a:bodyPr/>
        <a:lstStyle/>
        <a:p>
          <a:pPr>
            <a:buFont typeface="Wingdings" panose="05000000000000000000" pitchFamily="2" charset="2"/>
            <a:buNone/>
          </a:pPr>
          <a:r>
            <a:rPr lang="en-US" sz="2000" b="1" dirty="0">
              <a:solidFill>
                <a:sysClr val="window" lastClr="FFFFFF"/>
              </a:solidFill>
              <a:latin typeface="Calibri" panose="020F0502020204030204" pitchFamily="34" charset="0"/>
              <a:ea typeface="+mn-ea"/>
              <a:cs typeface="Calibri" panose="020F0502020204030204" pitchFamily="34" charset="0"/>
            </a:rPr>
            <a:t>STRENGTHENING AI GOVERNANCE</a:t>
          </a:r>
          <a:endParaRPr lang="en-US" sz="2000" dirty="0">
            <a:solidFill>
              <a:sysClr val="window" lastClr="FFFFFF"/>
            </a:solidFill>
            <a:latin typeface="Calibri" panose="020F0502020204030204" pitchFamily="34" charset="0"/>
            <a:ea typeface="+mn-ea"/>
            <a:cs typeface="Calibri" panose="020F0502020204030204" pitchFamily="34" charset="0"/>
          </a:endParaRPr>
        </a:p>
      </dgm:t>
    </dgm:pt>
    <dgm:pt modelId="{985C4E80-544E-4401-A59A-05CE5A01567E}" type="parTrans" cxnId="{4186FBCC-47FE-415C-BD23-52C62BF302C5}">
      <dgm:prSet/>
      <dgm:spPr/>
      <dgm:t>
        <a:bodyPr/>
        <a:lstStyle/>
        <a:p>
          <a:endParaRPr lang="en-US" sz="2400">
            <a:latin typeface="Calibri" panose="020F0502020204030204" pitchFamily="34" charset="0"/>
            <a:cs typeface="Calibri" panose="020F0502020204030204" pitchFamily="34" charset="0"/>
          </a:endParaRPr>
        </a:p>
      </dgm:t>
    </dgm:pt>
    <dgm:pt modelId="{77A613DB-7C62-4646-9177-EA12E2AC03C9}" type="sibTrans" cxnId="{4186FBCC-47FE-415C-BD23-52C62BF302C5}">
      <dgm:prSet/>
      <dgm:spPr/>
      <dgm:t>
        <a:bodyPr/>
        <a:lstStyle/>
        <a:p>
          <a:endParaRPr lang="en-US" sz="2400">
            <a:latin typeface="Calibri" panose="020F0502020204030204" pitchFamily="34" charset="0"/>
            <a:cs typeface="Calibri" panose="020F0502020204030204" pitchFamily="34" charset="0"/>
          </a:endParaRPr>
        </a:p>
      </dgm:t>
    </dgm:pt>
    <dgm:pt modelId="{38374C64-9177-4A35-9860-0C88CC9A9202}">
      <dgm:prSet custT="1"/>
      <dgm:spPr>
        <a:xfrm>
          <a:off x="0" y="436574"/>
          <a:ext cx="5781772" cy="95220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Designate an agency Chief AI Officer (CAIO)</a:t>
          </a:r>
        </a:p>
      </dgm:t>
    </dgm:pt>
    <dgm:pt modelId="{8EC77C29-6E8E-4552-B272-F8B57EBF15A5}" type="parTrans" cxnId="{37971589-4A4B-4BF2-9664-0F93D2E427C2}">
      <dgm:prSet/>
      <dgm:spPr/>
      <dgm:t>
        <a:bodyPr/>
        <a:lstStyle/>
        <a:p>
          <a:endParaRPr lang="en-US" sz="2400">
            <a:latin typeface="Calibri" panose="020F0502020204030204" pitchFamily="34" charset="0"/>
            <a:cs typeface="Calibri" panose="020F0502020204030204" pitchFamily="34" charset="0"/>
          </a:endParaRPr>
        </a:p>
      </dgm:t>
    </dgm:pt>
    <dgm:pt modelId="{C08EC31F-FFE9-4C42-92BF-E8A01B9CE186}" type="sibTrans" cxnId="{37971589-4A4B-4BF2-9664-0F93D2E427C2}">
      <dgm:prSet/>
      <dgm:spPr/>
      <dgm:t>
        <a:bodyPr/>
        <a:lstStyle/>
        <a:p>
          <a:endParaRPr lang="en-US" sz="2400">
            <a:latin typeface="Calibri" panose="020F0502020204030204" pitchFamily="34" charset="0"/>
            <a:cs typeface="Calibri" panose="020F0502020204030204" pitchFamily="34" charset="0"/>
          </a:endParaRPr>
        </a:p>
      </dgm:t>
    </dgm:pt>
    <dgm:pt modelId="{0EE6D140-976D-46C9-A08C-125E19F02247}">
      <dgm:prSet custT="1"/>
      <dgm:spPr>
        <a:xfrm>
          <a:off x="0" y="436574"/>
          <a:ext cx="5781772" cy="95220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Establish an AI Governance Board (AIGB)</a:t>
          </a:r>
        </a:p>
      </dgm:t>
    </dgm:pt>
    <dgm:pt modelId="{7F08DB4D-569B-4742-98CD-B88C195ABFF6}" type="parTrans" cxnId="{D604A85C-5239-4570-95CA-9543D6C20C2D}">
      <dgm:prSet/>
      <dgm:spPr/>
      <dgm:t>
        <a:bodyPr/>
        <a:lstStyle/>
        <a:p>
          <a:endParaRPr lang="en-US" sz="2400">
            <a:latin typeface="Calibri" panose="020F0502020204030204" pitchFamily="34" charset="0"/>
            <a:cs typeface="Calibri" panose="020F0502020204030204" pitchFamily="34" charset="0"/>
          </a:endParaRPr>
        </a:p>
      </dgm:t>
    </dgm:pt>
    <dgm:pt modelId="{F2B15742-7611-4AC6-BFB3-E8B0352FD051}" type="sibTrans" cxnId="{D604A85C-5239-4570-95CA-9543D6C20C2D}">
      <dgm:prSet/>
      <dgm:spPr/>
      <dgm:t>
        <a:bodyPr/>
        <a:lstStyle/>
        <a:p>
          <a:endParaRPr lang="en-US" sz="2400">
            <a:latin typeface="Calibri" panose="020F0502020204030204" pitchFamily="34" charset="0"/>
            <a:cs typeface="Calibri" panose="020F0502020204030204" pitchFamily="34" charset="0"/>
          </a:endParaRPr>
        </a:p>
      </dgm:t>
    </dgm:pt>
    <dgm:pt modelId="{AB6AF19C-020B-464F-BE2E-AF6E183C5B4C}">
      <dgm:prSet custT="1"/>
      <dgm:spPr>
        <a:xfrm>
          <a:off x="0" y="436574"/>
          <a:ext cx="5781772" cy="95220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Publish a compliance plan</a:t>
          </a:r>
        </a:p>
      </dgm:t>
    </dgm:pt>
    <dgm:pt modelId="{DA238141-F269-4A97-A6D4-0D078846C9B5}" type="parTrans" cxnId="{D9F8E12C-0502-4A24-85A4-E1F8D5971BC3}">
      <dgm:prSet/>
      <dgm:spPr/>
      <dgm:t>
        <a:bodyPr/>
        <a:lstStyle/>
        <a:p>
          <a:endParaRPr lang="en-US" sz="2400">
            <a:latin typeface="Calibri" panose="020F0502020204030204" pitchFamily="34" charset="0"/>
            <a:cs typeface="Calibri" panose="020F0502020204030204" pitchFamily="34" charset="0"/>
          </a:endParaRPr>
        </a:p>
      </dgm:t>
    </dgm:pt>
    <dgm:pt modelId="{58DEBF30-60C1-47A6-9324-F2ED98619F5B}" type="sibTrans" cxnId="{D9F8E12C-0502-4A24-85A4-E1F8D5971BC3}">
      <dgm:prSet/>
      <dgm:spPr/>
      <dgm:t>
        <a:bodyPr/>
        <a:lstStyle/>
        <a:p>
          <a:endParaRPr lang="en-US" sz="2400">
            <a:latin typeface="Calibri" panose="020F0502020204030204" pitchFamily="34" charset="0"/>
            <a:cs typeface="Calibri" panose="020F0502020204030204" pitchFamily="34" charset="0"/>
          </a:endParaRPr>
        </a:p>
      </dgm:t>
    </dgm:pt>
    <dgm:pt modelId="{F8020CA6-EA3E-4310-AE91-788D7CBF76C9}">
      <dgm:prSet custT="1"/>
      <dgm:spPr>
        <a:xfrm>
          <a:off x="0" y="436574"/>
          <a:ext cx="5781772" cy="95220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Publicly release an AI use case inventory</a:t>
          </a:r>
        </a:p>
      </dgm:t>
    </dgm:pt>
    <dgm:pt modelId="{3D977915-E69C-4DDC-A389-7336A3408F57}" type="parTrans" cxnId="{7F6E7085-A61E-4FD1-8F6B-8D8FBA5970BA}">
      <dgm:prSet/>
      <dgm:spPr/>
      <dgm:t>
        <a:bodyPr/>
        <a:lstStyle/>
        <a:p>
          <a:endParaRPr lang="en-US" sz="2400">
            <a:latin typeface="Calibri" panose="020F0502020204030204" pitchFamily="34" charset="0"/>
            <a:cs typeface="Calibri" panose="020F0502020204030204" pitchFamily="34" charset="0"/>
          </a:endParaRPr>
        </a:p>
      </dgm:t>
    </dgm:pt>
    <dgm:pt modelId="{0236313A-880D-46F9-B42F-05E59B164E25}" type="sibTrans" cxnId="{7F6E7085-A61E-4FD1-8F6B-8D8FBA5970BA}">
      <dgm:prSet/>
      <dgm:spPr/>
      <dgm:t>
        <a:bodyPr/>
        <a:lstStyle/>
        <a:p>
          <a:endParaRPr lang="en-US" sz="2400">
            <a:latin typeface="Calibri" panose="020F0502020204030204" pitchFamily="34" charset="0"/>
            <a:cs typeface="Calibri" panose="020F0502020204030204" pitchFamily="34" charset="0"/>
          </a:endParaRPr>
        </a:p>
      </dgm:t>
    </dgm:pt>
    <dgm:pt modelId="{D06141D3-7D21-4C71-AC67-447D7AA66DB0}">
      <dgm:prSet custT="1"/>
      <dgm:spPr>
        <a:xfrm>
          <a:off x="0" y="1388774"/>
          <a:ext cx="5781772" cy="430560"/>
        </a:xfrm>
        <a:prstGeom prst="roundRect">
          <a:avLst/>
        </a:prstGeom>
        <a:solidFill>
          <a:schemeClr val="accent6">
            <a:lumMod val="50000"/>
          </a:scheme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pitchFamily="34" charset="0"/>
              <a:ea typeface="+mn-ea"/>
              <a:cs typeface="Calibri" panose="020F0502020204030204" pitchFamily="34" charset="0"/>
            </a:rPr>
            <a:t>ADVANCING RESPONSIBLE AI INNOVATION</a:t>
          </a:r>
        </a:p>
      </dgm:t>
    </dgm:pt>
    <dgm:pt modelId="{E7B8B7C1-1FB8-4104-97B0-28127A3F2376}" type="parTrans" cxnId="{437F6432-7513-4B42-8276-DD1BF735CC3F}">
      <dgm:prSet/>
      <dgm:spPr/>
      <dgm:t>
        <a:bodyPr/>
        <a:lstStyle/>
        <a:p>
          <a:endParaRPr lang="en-US" sz="2400">
            <a:latin typeface="Calibri" panose="020F0502020204030204" pitchFamily="34" charset="0"/>
            <a:cs typeface="Calibri" panose="020F0502020204030204" pitchFamily="34" charset="0"/>
          </a:endParaRPr>
        </a:p>
      </dgm:t>
    </dgm:pt>
    <dgm:pt modelId="{1EE26BD3-8944-4D1F-BCC2-7BF430B4CBC3}" type="sibTrans" cxnId="{437F6432-7513-4B42-8276-DD1BF735CC3F}">
      <dgm:prSet/>
      <dgm:spPr/>
      <dgm:t>
        <a:bodyPr/>
        <a:lstStyle/>
        <a:p>
          <a:endParaRPr lang="en-US" sz="2400">
            <a:latin typeface="Calibri" panose="020F0502020204030204" pitchFamily="34" charset="0"/>
            <a:cs typeface="Calibri" panose="020F0502020204030204" pitchFamily="34" charset="0"/>
          </a:endParaRPr>
        </a:p>
      </dgm:t>
    </dgm:pt>
    <dgm:pt modelId="{97667C01-D6A9-4B6F-8CC4-9F0688DE2DCA}">
      <dgm:prSet custT="1"/>
      <dgm:spPr>
        <a:xfrm>
          <a:off x="0" y="1819334"/>
          <a:ext cx="5781772" cy="114264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Develop an enterprise-wide AI strategy</a:t>
          </a:r>
        </a:p>
      </dgm:t>
    </dgm:pt>
    <dgm:pt modelId="{3FC7BFD4-4AA1-4750-8B83-9A56FB13A153}" type="parTrans" cxnId="{D4E70B9B-3CBC-4560-8DB7-F18AD02DC67E}">
      <dgm:prSet/>
      <dgm:spPr/>
      <dgm:t>
        <a:bodyPr/>
        <a:lstStyle/>
        <a:p>
          <a:endParaRPr lang="en-US" sz="2400">
            <a:latin typeface="Calibri" panose="020F0502020204030204" pitchFamily="34" charset="0"/>
            <a:cs typeface="Calibri" panose="020F0502020204030204" pitchFamily="34" charset="0"/>
          </a:endParaRPr>
        </a:p>
      </dgm:t>
    </dgm:pt>
    <dgm:pt modelId="{813A9D1F-4AEB-4A85-8A34-8EF7E98C8630}" type="sibTrans" cxnId="{D4E70B9B-3CBC-4560-8DB7-F18AD02DC67E}">
      <dgm:prSet/>
      <dgm:spPr/>
      <dgm:t>
        <a:bodyPr/>
        <a:lstStyle/>
        <a:p>
          <a:endParaRPr lang="en-US" sz="2400">
            <a:latin typeface="Calibri" panose="020F0502020204030204" pitchFamily="34" charset="0"/>
            <a:cs typeface="Calibri" panose="020F0502020204030204" pitchFamily="34" charset="0"/>
          </a:endParaRPr>
        </a:p>
      </dgm:t>
    </dgm:pt>
    <dgm:pt modelId="{F2DC2F2D-740E-4B93-A1D2-A76AFBB175B2}">
      <dgm:prSet custT="1"/>
      <dgm:spPr>
        <a:xfrm>
          <a:off x="0" y="1819334"/>
          <a:ext cx="5781772" cy="114264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Remove barriers to the responsible use of AI (e.g., IT infrastructure, data, cybersecurity, generative AI)</a:t>
          </a:r>
        </a:p>
      </dgm:t>
    </dgm:pt>
    <dgm:pt modelId="{CC05AAA1-A3CD-4BB6-A8D5-0040815A4E93}" type="parTrans" cxnId="{D7EC858E-2873-4D5A-9EBC-60D09CFBD128}">
      <dgm:prSet/>
      <dgm:spPr/>
      <dgm:t>
        <a:bodyPr/>
        <a:lstStyle/>
        <a:p>
          <a:endParaRPr lang="en-US" sz="2400">
            <a:latin typeface="Calibri" panose="020F0502020204030204" pitchFamily="34" charset="0"/>
            <a:cs typeface="Calibri" panose="020F0502020204030204" pitchFamily="34" charset="0"/>
          </a:endParaRPr>
        </a:p>
      </dgm:t>
    </dgm:pt>
    <dgm:pt modelId="{D31B9CFB-BE11-4ED8-967F-1402DC2B2CFA}" type="sibTrans" cxnId="{D7EC858E-2873-4D5A-9EBC-60D09CFBD128}">
      <dgm:prSet/>
      <dgm:spPr/>
      <dgm:t>
        <a:bodyPr/>
        <a:lstStyle/>
        <a:p>
          <a:endParaRPr lang="en-US" sz="2400">
            <a:latin typeface="Calibri" panose="020F0502020204030204" pitchFamily="34" charset="0"/>
            <a:cs typeface="Calibri" panose="020F0502020204030204" pitchFamily="34" charset="0"/>
          </a:endParaRPr>
        </a:p>
      </dgm:t>
    </dgm:pt>
    <dgm:pt modelId="{47EDD6A4-3667-47F7-A360-06EF5C54D881}">
      <dgm:prSet custT="1"/>
      <dgm:spPr>
        <a:xfrm>
          <a:off x="0" y="1819334"/>
          <a:ext cx="5781772" cy="114264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Hire, develop, and retain AI talent</a:t>
          </a:r>
        </a:p>
      </dgm:t>
    </dgm:pt>
    <dgm:pt modelId="{B793532D-A104-495C-9D0D-ADEB0BD14A21}" type="parTrans" cxnId="{A75A1082-F7C5-4954-8424-40BD3013AD1E}">
      <dgm:prSet/>
      <dgm:spPr/>
      <dgm:t>
        <a:bodyPr/>
        <a:lstStyle/>
        <a:p>
          <a:endParaRPr lang="en-US" sz="2400">
            <a:latin typeface="Calibri" panose="020F0502020204030204" pitchFamily="34" charset="0"/>
            <a:cs typeface="Calibri" panose="020F0502020204030204" pitchFamily="34" charset="0"/>
          </a:endParaRPr>
        </a:p>
      </dgm:t>
    </dgm:pt>
    <dgm:pt modelId="{6F0C5C86-2895-4353-B76B-0F6511CE91FF}" type="sibTrans" cxnId="{A75A1082-F7C5-4954-8424-40BD3013AD1E}">
      <dgm:prSet/>
      <dgm:spPr/>
      <dgm:t>
        <a:bodyPr/>
        <a:lstStyle/>
        <a:p>
          <a:endParaRPr lang="en-US" sz="2400">
            <a:latin typeface="Calibri" panose="020F0502020204030204" pitchFamily="34" charset="0"/>
            <a:cs typeface="Calibri" panose="020F0502020204030204" pitchFamily="34" charset="0"/>
          </a:endParaRPr>
        </a:p>
      </dgm:t>
    </dgm:pt>
    <dgm:pt modelId="{062C204B-4AE6-41D7-A805-3FA9F6294A64}">
      <dgm:prSet custT="1"/>
      <dgm:spPr>
        <a:xfrm>
          <a:off x="0" y="1819334"/>
          <a:ext cx="5781772" cy="114264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AI sharing and collaboration</a:t>
          </a:r>
        </a:p>
      </dgm:t>
    </dgm:pt>
    <dgm:pt modelId="{85C7D56C-8FD3-4E36-88AB-C7D642028B91}" type="parTrans" cxnId="{A9575B40-03BD-405A-98F1-DAF108AF1552}">
      <dgm:prSet/>
      <dgm:spPr/>
      <dgm:t>
        <a:bodyPr/>
        <a:lstStyle/>
        <a:p>
          <a:endParaRPr lang="en-US" sz="2400">
            <a:latin typeface="Calibri" panose="020F0502020204030204" pitchFamily="34" charset="0"/>
            <a:cs typeface="Calibri" panose="020F0502020204030204" pitchFamily="34" charset="0"/>
          </a:endParaRPr>
        </a:p>
      </dgm:t>
    </dgm:pt>
    <dgm:pt modelId="{CAD4D66C-8CBE-4BD8-8A3C-7916CB5CB185}" type="sibTrans" cxnId="{A9575B40-03BD-405A-98F1-DAF108AF1552}">
      <dgm:prSet/>
      <dgm:spPr/>
      <dgm:t>
        <a:bodyPr/>
        <a:lstStyle/>
        <a:p>
          <a:endParaRPr lang="en-US" sz="2400">
            <a:latin typeface="Calibri" panose="020F0502020204030204" pitchFamily="34" charset="0"/>
            <a:cs typeface="Calibri" panose="020F0502020204030204" pitchFamily="34" charset="0"/>
          </a:endParaRPr>
        </a:p>
      </dgm:t>
    </dgm:pt>
    <dgm:pt modelId="{F1096C60-83D1-459C-8E28-00FB88D01C6F}">
      <dgm:prSet custT="1"/>
      <dgm:spPr>
        <a:xfrm>
          <a:off x="0" y="2961975"/>
          <a:ext cx="5781772" cy="430560"/>
        </a:xfrm>
        <a:prstGeom prst="roundRect">
          <a:avLst/>
        </a:prstGeom>
        <a:solidFill>
          <a:schemeClr val="accent6">
            <a:lumMod val="50000"/>
          </a:schemeClr>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pitchFamily="34" charset="0"/>
              <a:ea typeface="+mn-ea"/>
              <a:cs typeface="Calibri" panose="020F0502020204030204" pitchFamily="34" charset="0"/>
            </a:rPr>
            <a:t>MANAGING THE RISK FROM THE USE AI</a:t>
          </a:r>
        </a:p>
      </dgm:t>
    </dgm:pt>
    <dgm:pt modelId="{4A6618AE-5586-4289-BDB7-4DBA8EE6D9A4}" type="parTrans" cxnId="{E4D2F4A3-8E67-46CC-8293-9622D396234D}">
      <dgm:prSet/>
      <dgm:spPr/>
      <dgm:t>
        <a:bodyPr/>
        <a:lstStyle/>
        <a:p>
          <a:endParaRPr lang="en-US" sz="2400">
            <a:latin typeface="Calibri" panose="020F0502020204030204" pitchFamily="34" charset="0"/>
            <a:cs typeface="Calibri" panose="020F0502020204030204" pitchFamily="34" charset="0"/>
          </a:endParaRPr>
        </a:p>
      </dgm:t>
    </dgm:pt>
    <dgm:pt modelId="{1323D7F9-E495-4544-97F0-D8C0449B8457}" type="sibTrans" cxnId="{E4D2F4A3-8E67-46CC-8293-9622D396234D}">
      <dgm:prSet/>
      <dgm:spPr/>
      <dgm:t>
        <a:bodyPr/>
        <a:lstStyle/>
        <a:p>
          <a:endParaRPr lang="en-US" sz="2400">
            <a:latin typeface="Calibri" panose="020F0502020204030204" pitchFamily="34" charset="0"/>
            <a:cs typeface="Calibri" panose="020F0502020204030204" pitchFamily="34" charset="0"/>
          </a:endParaRPr>
        </a:p>
      </dgm:t>
    </dgm:pt>
    <dgm:pt modelId="{190E3B31-690F-4194-BB79-8B2E263673F0}">
      <dgm:prSet custT="1"/>
      <dgm:spPr>
        <a:xfrm>
          <a:off x="0" y="3392535"/>
          <a:ext cx="5781772" cy="71415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Federal procurement of AI</a:t>
          </a:r>
        </a:p>
      </dgm:t>
    </dgm:pt>
    <dgm:pt modelId="{CC295435-E279-495A-80FD-CEAA93228EAE}" type="parTrans" cxnId="{8DB252AE-C28E-4B8E-8105-D49B3FCBAC9F}">
      <dgm:prSet/>
      <dgm:spPr/>
      <dgm:t>
        <a:bodyPr/>
        <a:lstStyle/>
        <a:p>
          <a:endParaRPr lang="en-US" sz="2400">
            <a:latin typeface="Calibri" panose="020F0502020204030204" pitchFamily="34" charset="0"/>
            <a:cs typeface="Calibri" panose="020F0502020204030204" pitchFamily="34" charset="0"/>
          </a:endParaRPr>
        </a:p>
      </dgm:t>
    </dgm:pt>
    <dgm:pt modelId="{C7A7616D-8C18-49B2-B7EA-EF2DD947FE8F}" type="sibTrans" cxnId="{8DB252AE-C28E-4B8E-8105-D49B3FCBAC9F}">
      <dgm:prSet/>
      <dgm:spPr/>
      <dgm:t>
        <a:bodyPr/>
        <a:lstStyle/>
        <a:p>
          <a:endParaRPr lang="en-US" sz="2400">
            <a:latin typeface="Calibri" panose="020F0502020204030204" pitchFamily="34" charset="0"/>
            <a:cs typeface="Calibri" panose="020F0502020204030204" pitchFamily="34" charset="0"/>
          </a:endParaRPr>
        </a:p>
      </dgm:t>
    </dgm:pt>
    <dgm:pt modelId="{3F01D1F2-66CB-4302-A9A7-6E2BB8A7C5EA}">
      <dgm:prSet custT="1"/>
      <dgm:spPr>
        <a:xfrm>
          <a:off x="0" y="3392535"/>
          <a:ext cx="5781772" cy="71415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Safety impacting AI</a:t>
          </a:r>
        </a:p>
      </dgm:t>
    </dgm:pt>
    <dgm:pt modelId="{EF8958DA-6C72-427E-8479-4131770A5F34}" type="parTrans" cxnId="{E3E239FD-8C3B-4520-8EA5-ED09C87E9148}">
      <dgm:prSet/>
      <dgm:spPr/>
      <dgm:t>
        <a:bodyPr/>
        <a:lstStyle/>
        <a:p>
          <a:endParaRPr lang="en-US" sz="2400">
            <a:latin typeface="Calibri" panose="020F0502020204030204" pitchFamily="34" charset="0"/>
            <a:cs typeface="Calibri" panose="020F0502020204030204" pitchFamily="34" charset="0"/>
          </a:endParaRPr>
        </a:p>
      </dgm:t>
    </dgm:pt>
    <dgm:pt modelId="{97EC1464-586B-43F1-BDF8-FD55EFF1C984}" type="sibTrans" cxnId="{E3E239FD-8C3B-4520-8EA5-ED09C87E9148}">
      <dgm:prSet/>
      <dgm:spPr/>
      <dgm:t>
        <a:bodyPr/>
        <a:lstStyle/>
        <a:p>
          <a:endParaRPr lang="en-US" sz="2400">
            <a:latin typeface="Calibri" panose="020F0502020204030204" pitchFamily="34" charset="0"/>
            <a:cs typeface="Calibri" panose="020F0502020204030204" pitchFamily="34" charset="0"/>
          </a:endParaRPr>
        </a:p>
      </dgm:t>
    </dgm:pt>
    <dgm:pt modelId="{5F3542B9-9BC7-4863-B968-375F8C57357B}">
      <dgm:prSet custT="1"/>
      <dgm:spPr>
        <a:xfrm>
          <a:off x="0" y="3392535"/>
          <a:ext cx="5781772" cy="714150"/>
        </a:xfrm>
        <a:prstGeom prst="rect">
          <a:avLst/>
        </a:prstGeom>
        <a:noFill/>
        <a:ln>
          <a:noFill/>
        </a:ln>
        <a:effectLst/>
      </dgm:spPr>
      <dgm:t>
        <a:bodyPr/>
        <a:lstStyle/>
        <a:p>
          <a:pPr>
            <a:buChar char="•"/>
          </a:pPr>
          <a:r>
            <a:rPr lang="en-US" sz="1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Rights impacting AI</a:t>
          </a:r>
        </a:p>
      </dgm:t>
    </dgm:pt>
    <dgm:pt modelId="{CC6C3D0B-FC9C-416B-A94C-DD0CEAA509CD}" type="parTrans" cxnId="{E7CA4C7E-7F6B-45BD-81F5-BCF02CA1F31E}">
      <dgm:prSet/>
      <dgm:spPr/>
      <dgm:t>
        <a:bodyPr/>
        <a:lstStyle/>
        <a:p>
          <a:endParaRPr lang="en-US" sz="2400">
            <a:latin typeface="Calibri" panose="020F0502020204030204" pitchFamily="34" charset="0"/>
            <a:cs typeface="Calibri" panose="020F0502020204030204" pitchFamily="34" charset="0"/>
          </a:endParaRPr>
        </a:p>
      </dgm:t>
    </dgm:pt>
    <dgm:pt modelId="{8C0AF9EF-3A9C-4EAE-AC64-6EC2B84A61AB}" type="sibTrans" cxnId="{E7CA4C7E-7F6B-45BD-81F5-BCF02CA1F31E}">
      <dgm:prSet/>
      <dgm:spPr/>
      <dgm:t>
        <a:bodyPr/>
        <a:lstStyle/>
        <a:p>
          <a:endParaRPr lang="en-US" sz="2400">
            <a:latin typeface="Calibri" panose="020F0502020204030204" pitchFamily="34" charset="0"/>
            <a:cs typeface="Calibri" panose="020F0502020204030204" pitchFamily="34" charset="0"/>
          </a:endParaRPr>
        </a:p>
      </dgm:t>
    </dgm:pt>
    <dgm:pt modelId="{D673E76F-C0DF-4621-8146-9B8F2433D75B}" type="pres">
      <dgm:prSet presAssocID="{1E8CCDD0-70D7-47FE-BB96-7ACF8A23260E}" presName="linear" presStyleCnt="0">
        <dgm:presLayoutVars>
          <dgm:animLvl val="lvl"/>
          <dgm:resizeHandles val="exact"/>
        </dgm:presLayoutVars>
      </dgm:prSet>
      <dgm:spPr/>
    </dgm:pt>
    <dgm:pt modelId="{24E41016-2B15-4A6C-B368-990A0229CF30}" type="pres">
      <dgm:prSet presAssocID="{E558C227-E81A-460E-B42F-0820732AECC0}" presName="parentText" presStyleLbl="node1" presStyleIdx="0" presStyleCnt="3" custScaleY="39803" custLinFactNeighborX="536">
        <dgm:presLayoutVars>
          <dgm:chMax val="0"/>
          <dgm:bulletEnabled val="1"/>
        </dgm:presLayoutVars>
      </dgm:prSet>
      <dgm:spPr/>
    </dgm:pt>
    <dgm:pt modelId="{FDDAACBE-3C45-4041-9CCD-F59AFE485117}" type="pres">
      <dgm:prSet presAssocID="{E558C227-E81A-460E-B42F-0820732AECC0}" presName="childText" presStyleLbl="revTx" presStyleIdx="0" presStyleCnt="3">
        <dgm:presLayoutVars>
          <dgm:bulletEnabled val="1"/>
        </dgm:presLayoutVars>
      </dgm:prSet>
      <dgm:spPr/>
    </dgm:pt>
    <dgm:pt modelId="{F75E3896-7BE7-450D-ABB0-596760FB5E48}" type="pres">
      <dgm:prSet presAssocID="{D06141D3-7D21-4C71-AC67-447D7AA66DB0}" presName="parentText" presStyleLbl="node1" presStyleIdx="1" presStyleCnt="3" custScaleY="36279">
        <dgm:presLayoutVars>
          <dgm:chMax val="0"/>
          <dgm:bulletEnabled val="1"/>
        </dgm:presLayoutVars>
      </dgm:prSet>
      <dgm:spPr/>
    </dgm:pt>
    <dgm:pt modelId="{A5C5CCD4-F240-46F7-80C0-808B7A539B8F}" type="pres">
      <dgm:prSet presAssocID="{D06141D3-7D21-4C71-AC67-447D7AA66DB0}" presName="childText" presStyleLbl="revTx" presStyleIdx="1" presStyleCnt="3">
        <dgm:presLayoutVars>
          <dgm:bulletEnabled val="1"/>
        </dgm:presLayoutVars>
      </dgm:prSet>
      <dgm:spPr/>
    </dgm:pt>
    <dgm:pt modelId="{1F294D04-C03D-43D4-A2E1-B672AF72F4E8}" type="pres">
      <dgm:prSet presAssocID="{F1096C60-83D1-459C-8E28-00FB88D01C6F}" presName="parentText" presStyleLbl="node1" presStyleIdx="2" presStyleCnt="3" custScaleY="39883">
        <dgm:presLayoutVars>
          <dgm:chMax val="0"/>
          <dgm:bulletEnabled val="1"/>
        </dgm:presLayoutVars>
      </dgm:prSet>
      <dgm:spPr/>
    </dgm:pt>
    <dgm:pt modelId="{FD82936C-339E-4212-8B44-83290FB5283D}" type="pres">
      <dgm:prSet presAssocID="{F1096C60-83D1-459C-8E28-00FB88D01C6F}" presName="childText" presStyleLbl="revTx" presStyleIdx="2" presStyleCnt="3">
        <dgm:presLayoutVars>
          <dgm:bulletEnabled val="1"/>
        </dgm:presLayoutVars>
      </dgm:prSet>
      <dgm:spPr/>
    </dgm:pt>
  </dgm:ptLst>
  <dgm:cxnLst>
    <dgm:cxn modelId="{78E02308-F29D-482D-904E-380E622EBEBD}" type="presOf" srcId="{F2DC2F2D-740E-4B93-A1D2-A76AFBB175B2}" destId="{A5C5CCD4-F240-46F7-80C0-808B7A539B8F}" srcOrd="0" destOrd="1" presId="urn:microsoft.com/office/officeart/2005/8/layout/vList2"/>
    <dgm:cxn modelId="{73AAA709-0EAD-479C-967F-BD47652D5859}" type="presOf" srcId="{E558C227-E81A-460E-B42F-0820732AECC0}" destId="{24E41016-2B15-4A6C-B368-990A0229CF30}" srcOrd="0" destOrd="0" presId="urn:microsoft.com/office/officeart/2005/8/layout/vList2"/>
    <dgm:cxn modelId="{41CEFA12-09C8-4D1F-A7B1-38E1477FE50D}" type="presOf" srcId="{F1096C60-83D1-459C-8E28-00FB88D01C6F}" destId="{1F294D04-C03D-43D4-A2E1-B672AF72F4E8}" srcOrd="0" destOrd="0" presId="urn:microsoft.com/office/officeart/2005/8/layout/vList2"/>
    <dgm:cxn modelId="{13EBD526-3886-4420-9557-348175F25CA5}" type="presOf" srcId="{47EDD6A4-3667-47F7-A360-06EF5C54D881}" destId="{A5C5CCD4-F240-46F7-80C0-808B7A539B8F}" srcOrd="0" destOrd="2" presId="urn:microsoft.com/office/officeart/2005/8/layout/vList2"/>
    <dgm:cxn modelId="{D9F8E12C-0502-4A24-85A4-E1F8D5971BC3}" srcId="{E558C227-E81A-460E-B42F-0820732AECC0}" destId="{AB6AF19C-020B-464F-BE2E-AF6E183C5B4C}" srcOrd="2" destOrd="0" parTransId="{DA238141-F269-4A97-A6D4-0D078846C9B5}" sibTransId="{58DEBF30-60C1-47A6-9324-F2ED98619F5B}"/>
    <dgm:cxn modelId="{437F6432-7513-4B42-8276-DD1BF735CC3F}" srcId="{1E8CCDD0-70D7-47FE-BB96-7ACF8A23260E}" destId="{D06141D3-7D21-4C71-AC67-447D7AA66DB0}" srcOrd="1" destOrd="0" parTransId="{E7B8B7C1-1FB8-4104-97B0-28127A3F2376}" sibTransId="{1EE26BD3-8944-4D1F-BCC2-7BF430B4CBC3}"/>
    <dgm:cxn modelId="{2B7EC23E-9523-44ED-9FC4-956B579A6AE5}" type="presOf" srcId="{5F3542B9-9BC7-4863-B968-375F8C57357B}" destId="{FD82936C-339E-4212-8B44-83290FB5283D}" srcOrd="0" destOrd="2" presId="urn:microsoft.com/office/officeart/2005/8/layout/vList2"/>
    <dgm:cxn modelId="{A9575B40-03BD-405A-98F1-DAF108AF1552}" srcId="{D06141D3-7D21-4C71-AC67-447D7AA66DB0}" destId="{062C204B-4AE6-41D7-A805-3FA9F6294A64}" srcOrd="3" destOrd="0" parTransId="{85C7D56C-8FD3-4E36-88AB-C7D642028B91}" sibTransId="{CAD4D66C-8CBE-4BD8-8A3C-7916CB5CB185}"/>
    <dgm:cxn modelId="{D604A85C-5239-4570-95CA-9543D6C20C2D}" srcId="{E558C227-E81A-460E-B42F-0820732AECC0}" destId="{0EE6D140-976D-46C9-A08C-125E19F02247}" srcOrd="1" destOrd="0" parTransId="{7F08DB4D-569B-4742-98CD-B88C195ABFF6}" sibTransId="{F2B15742-7611-4AC6-BFB3-E8B0352FD051}"/>
    <dgm:cxn modelId="{5D46C143-0C13-4377-9436-52C67C7E9368}" type="presOf" srcId="{97667C01-D6A9-4B6F-8CC4-9F0688DE2DCA}" destId="{A5C5CCD4-F240-46F7-80C0-808B7A539B8F}" srcOrd="0" destOrd="0" presId="urn:microsoft.com/office/officeart/2005/8/layout/vList2"/>
    <dgm:cxn modelId="{257C4B70-F814-4FD1-8B16-D53344EFAEEF}" type="presOf" srcId="{0EE6D140-976D-46C9-A08C-125E19F02247}" destId="{FDDAACBE-3C45-4041-9CCD-F59AFE485117}" srcOrd="0" destOrd="1" presId="urn:microsoft.com/office/officeart/2005/8/layout/vList2"/>
    <dgm:cxn modelId="{2E925551-BB6E-4499-BAA1-818434D62432}" type="presOf" srcId="{F8020CA6-EA3E-4310-AE91-788D7CBF76C9}" destId="{FDDAACBE-3C45-4041-9CCD-F59AFE485117}" srcOrd="0" destOrd="3" presId="urn:microsoft.com/office/officeart/2005/8/layout/vList2"/>
    <dgm:cxn modelId="{D8EE717D-A9FA-46FE-ABE2-5729EE15E493}" type="presOf" srcId="{D06141D3-7D21-4C71-AC67-447D7AA66DB0}" destId="{F75E3896-7BE7-450D-ABB0-596760FB5E48}" srcOrd="0" destOrd="0" presId="urn:microsoft.com/office/officeart/2005/8/layout/vList2"/>
    <dgm:cxn modelId="{E7CA4C7E-7F6B-45BD-81F5-BCF02CA1F31E}" srcId="{F1096C60-83D1-459C-8E28-00FB88D01C6F}" destId="{5F3542B9-9BC7-4863-B968-375F8C57357B}" srcOrd="2" destOrd="0" parTransId="{CC6C3D0B-FC9C-416B-A94C-DD0CEAA509CD}" sibTransId="{8C0AF9EF-3A9C-4EAE-AC64-6EC2B84A61AB}"/>
    <dgm:cxn modelId="{A75A1082-F7C5-4954-8424-40BD3013AD1E}" srcId="{D06141D3-7D21-4C71-AC67-447D7AA66DB0}" destId="{47EDD6A4-3667-47F7-A360-06EF5C54D881}" srcOrd="2" destOrd="0" parTransId="{B793532D-A104-495C-9D0D-ADEB0BD14A21}" sibTransId="{6F0C5C86-2895-4353-B76B-0F6511CE91FF}"/>
    <dgm:cxn modelId="{7F6E7085-A61E-4FD1-8F6B-8D8FBA5970BA}" srcId="{E558C227-E81A-460E-B42F-0820732AECC0}" destId="{F8020CA6-EA3E-4310-AE91-788D7CBF76C9}" srcOrd="3" destOrd="0" parTransId="{3D977915-E69C-4DDC-A389-7336A3408F57}" sibTransId="{0236313A-880D-46F9-B42F-05E59B164E25}"/>
    <dgm:cxn modelId="{37971589-4A4B-4BF2-9664-0F93D2E427C2}" srcId="{E558C227-E81A-460E-B42F-0820732AECC0}" destId="{38374C64-9177-4A35-9860-0C88CC9A9202}" srcOrd="0" destOrd="0" parTransId="{8EC77C29-6E8E-4552-B272-F8B57EBF15A5}" sibTransId="{C08EC31F-FFE9-4C42-92BF-E8A01B9CE186}"/>
    <dgm:cxn modelId="{D7EC858E-2873-4D5A-9EBC-60D09CFBD128}" srcId="{D06141D3-7D21-4C71-AC67-447D7AA66DB0}" destId="{F2DC2F2D-740E-4B93-A1D2-A76AFBB175B2}" srcOrd="1" destOrd="0" parTransId="{CC05AAA1-A3CD-4BB6-A8D5-0040815A4E93}" sibTransId="{D31B9CFB-BE11-4ED8-967F-1402DC2B2CFA}"/>
    <dgm:cxn modelId="{D4E70B9B-3CBC-4560-8DB7-F18AD02DC67E}" srcId="{D06141D3-7D21-4C71-AC67-447D7AA66DB0}" destId="{97667C01-D6A9-4B6F-8CC4-9F0688DE2DCA}" srcOrd="0" destOrd="0" parTransId="{3FC7BFD4-4AA1-4750-8B83-9A56FB13A153}" sibTransId="{813A9D1F-4AEB-4A85-8A34-8EF7E98C8630}"/>
    <dgm:cxn modelId="{7E8FCFA1-CE11-427C-B404-4CB366654C1E}" type="presOf" srcId="{38374C64-9177-4A35-9860-0C88CC9A9202}" destId="{FDDAACBE-3C45-4041-9CCD-F59AFE485117}" srcOrd="0" destOrd="0" presId="urn:microsoft.com/office/officeart/2005/8/layout/vList2"/>
    <dgm:cxn modelId="{E4D2F4A3-8E67-46CC-8293-9622D396234D}" srcId="{1E8CCDD0-70D7-47FE-BB96-7ACF8A23260E}" destId="{F1096C60-83D1-459C-8E28-00FB88D01C6F}" srcOrd="2" destOrd="0" parTransId="{4A6618AE-5586-4289-BDB7-4DBA8EE6D9A4}" sibTransId="{1323D7F9-E495-4544-97F0-D8C0449B8457}"/>
    <dgm:cxn modelId="{03F1EFA6-6BDB-4B97-AED9-5658C0A3DF7D}" type="presOf" srcId="{1E8CCDD0-70D7-47FE-BB96-7ACF8A23260E}" destId="{D673E76F-C0DF-4621-8146-9B8F2433D75B}" srcOrd="0" destOrd="0" presId="urn:microsoft.com/office/officeart/2005/8/layout/vList2"/>
    <dgm:cxn modelId="{8DB252AE-C28E-4B8E-8105-D49B3FCBAC9F}" srcId="{F1096C60-83D1-459C-8E28-00FB88D01C6F}" destId="{190E3B31-690F-4194-BB79-8B2E263673F0}" srcOrd="0" destOrd="0" parTransId="{CC295435-E279-495A-80FD-CEAA93228EAE}" sibTransId="{C7A7616D-8C18-49B2-B7EA-EF2DD947FE8F}"/>
    <dgm:cxn modelId="{4EE769BE-4C4E-4856-82C7-31B4E5BD63DC}" type="presOf" srcId="{3F01D1F2-66CB-4302-A9A7-6E2BB8A7C5EA}" destId="{FD82936C-339E-4212-8B44-83290FB5283D}" srcOrd="0" destOrd="1" presId="urn:microsoft.com/office/officeart/2005/8/layout/vList2"/>
    <dgm:cxn modelId="{DF694AC9-D6E6-4F01-AC36-DF09FAE2254F}" type="presOf" srcId="{AB6AF19C-020B-464F-BE2E-AF6E183C5B4C}" destId="{FDDAACBE-3C45-4041-9CCD-F59AFE485117}" srcOrd="0" destOrd="2" presId="urn:microsoft.com/office/officeart/2005/8/layout/vList2"/>
    <dgm:cxn modelId="{4186FBCC-47FE-415C-BD23-52C62BF302C5}" srcId="{1E8CCDD0-70D7-47FE-BB96-7ACF8A23260E}" destId="{E558C227-E81A-460E-B42F-0820732AECC0}" srcOrd="0" destOrd="0" parTransId="{985C4E80-544E-4401-A59A-05CE5A01567E}" sibTransId="{77A613DB-7C62-4646-9177-EA12E2AC03C9}"/>
    <dgm:cxn modelId="{11215BE7-AF0E-439C-B656-7A9418441635}" type="presOf" srcId="{190E3B31-690F-4194-BB79-8B2E263673F0}" destId="{FD82936C-339E-4212-8B44-83290FB5283D}" srcOrd="0" destOrd="0" presId="urn:microsoft.com/office/officeart/2005/8/layout/vList2"/>
    <dgm:cxn modelId="{75194DEE-3B40-4CE4-8477-19B106A40DE8}" type="presOf" srcId="{062C204B-4AE6-41D7-A805-3FA9F6294A64}" destId="{A5C5CCD4-F240-46F7-80C0-808B7A539B8F}" srcOrd="0" destOrd="3" presId="urn:microsoft.com/office/officeart/2005/8/layout/vList2"/>
    <dgm:cxn modelId="{E3E239FD-8C3B-4520-8EA5-ED09C87E9148}" srcId="{F1096C60-83D1-459C-8E28-00FB88D01C6F}" destId="{3F01D1F2-66CB-4302-A9A7-6E2BB8A7C5EA}" srcOrd="1" destOrd="0" parTransId="{EF8958DA-6C72-427E-8479-4131770A5F34}" sibTransId="{97EC1464-586B-43F1-BDF8-FD55EFF1C984}"/>
    <dgm:cxn modelId="{245EC3E6-025F-48C2-9FC1-38CA0E04749B}" type="presParOf" srcId="{D673E76F-C0DF-4621-8146-9B8F2433D75B}" destId="{24E41016-2B15-4A6C-B368-990A0229CF30}" srcOrd="0" destOrd="0" presId="urn:microsoft.com/office/officeart/2005/8/layout/vList2"/>
    <dgm:cxn modelId="{FCBE0FEF-F77D-4080-9785-0614B93BC787}" type="presParOf" srcId="{D673E76F-C0DF-4621-8146-9B8F2433D75B}" destId="{FDDAACBE-3C45-4041-9CCD-F59AFE485117}" srcOrd="1" destOrd="0" presId="urn:microsoft.com/office/officeart/2005/8/layout/vList2"/>
    <dgm:cxn modelId="{6A6FC098-038F-49FC-B88F-3CC48DE77784}" type="presParOf" srcId="{D673E76F-C0DF-4621-8146-9B8F2433D75B}" destId="{F75E3896-7BE7-450D-ABB0-596760FB5E48}" srcOrd="2" destOrd="0" presId="urn:microsoft.com/office/officeart/2005/8/layout/vList2"/>
    <dgm:cxn modelId="{1FC3A3F9-6448-4C6F-B26E-BA7699E86898}" type="presParOf" srcId="{D673E76F-C0DF-4621-8146-9B8F2433D75B}" destId="{A5C5CCD4-F240-46F7-80C0-808B7A539B8F}" srcOrd="3" destOrd="0" presId="urn:microsoft.com/office/officeart/2005/8/layout/vList2"/>
    <dgm:cxn modelId="{32741D57-9448-4471-988D-9DFCDC1290D3}" type="presParOf" srcId="{D673E76F-C0DF-4621-8146-9B8F2433D75B}" destId="{1F294D04-C03D-43D4-A2E1-B672AF72F4E8}" srcOrd="4" destOrd="0" presId="urn:microsoft.com/office/officeart/2005/8/layout/vList2"/>
    <dgm:cxn modelId="{BE400AD6-E158-43F8-B0F2-24996FBF543C}" type="presParOf" srcId="{D673E76F-C0DF-4621-8146-9B8F2433D75B}" destId="{FD82936C-339E-4212-8B44-83290FB5283D}"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869457-B647-4279-A0BD-AFD82725694B}" type="doc">
      <dgm:prSet loTypeId="urn:microsoft.com/office/officeart/2016/7/layout/VerticalDownArrowProcess" loCatId="process" qsTypeId="urn:microsoft.com/office/officeart/2005/8/quickstyle/simple2" qsCatId="simple" csTypeId="urn:microsoft.com/office/officeart/2005/8/colors/colorful1" csCatId="colorful" phldr="1"/>
      <dgm:spPr/>
      <dgm:t>
        <a:bodyPr/>
        <a:lstStyle/>
        <a:p>
          <a:endParaRPr lang="en-US"/>
        </a:p>
      </dgm:t>
    </dgm:pt>
    <dgm:pt modelId="{91C4E834-2C43-4A5D-87EC-ED704F53CB9B}">
      <dgm:prSet/>
      <dgm:spPr/>
      <dgm:t>
        <a:bodyPr/>
        <a:lstStyle/>
        <a:p>
          <a:r>
            <a:rPr lang="en-US"/>
            <a:t>Current</a:t>
          </a:r>
        </a:p>
      </dgm:t>
    </dgm:pt>
    <dgm:pt modelId="{3022DC4A-CED0-4EA4-A45A-FA71213137B4}" type="parTrans" cxnId="{2619A5B6-635B-452F-B09E-3C37BBB19CCD}">
      <dgm:prSet/>
      <dgm:spPr/>
      <dgm:t>
        <a:bodyPr/>
        <a:lstStyle/>
        <a:p>
          <a:endParaRPr lang="en-US"/>
        </a:p>
      </dgm:t>
    </dgm:pt>
    <dgm:pt modelId="{72625197-68FF-40DD-A466-4402D3990762}" type="sibTrans" cxnId="{2619A5B6-635B-452F-B09E-3C37BBB19CCD}">
      <dgm:prSet/>
      <dgm:spPr/>
      <dgm:t>
        <a:bodyPr/>
        <a:lstStyle/>
        <a:p>
          <a:endParaRPr lang="en-US"/>
        </a:p>
      </dgm:t>
    </dgm:pt>
    <dgm:pt modelId="{C378B688-B773-46B8-88A6-F9271924E9D8}">
      <dgm:prSet/>
      <dgm:spPr/>
      <dgm:t>
        <a:bodyPr/>
        <a:lstStyle/>
        <a:p>
          <a:r>
            <a:rPr lang="en-US"/>
            <a:t>Future</a:t>
          </a:r>
        </a:p>
      </dgm:t>
    </dgm:pt>
    <dgm:pt modelId="{CACA8E28-7BC8-444F-ACFF-C520475FE27F}" type="parTrans" cxnId="{9FBCEEBD-A038-4A76-930F-CAE5151CC6EF}">
      <dgm:prSet/>
      <dgm:spPr/>
      <dgm:t>
        <a:bodyPr/>
        <a:lstStyle/>
        <a:p>
          <a:endParaRPr lang="en-US"/>
        </a:p>
      </dgm:t>
    </dgm:pt>
    <dgm:pt modelId="{9D69963A-721A-49A8-80DC-2D437BC096E6}" type="sibTrans" cxnId="{9FBCEEBD-A038-4A76-930F-CAE5151CC6EF}">
      <dgm:prSet/>
      <dgm:spPr/>
      <dgm:t>
        <a:bodyPr/>
        <a:lstStyle/>
        <a:p>
          <a:endParaRPr lang="en-US"/>
        </a:p>
      </dgm:t>
    </dgm:pt>
    <dgm:pt modelId="{EC3AAB71-FC28-4E3B-B173-8ADEAEBDA383}">
      <dgm:prSet custT="1"/>
      <dgm:spPr/>
      <dgm:t>
        <a:bodyPr/>
        <a:lstStyle/>
        <a:p>
          <a:r>
            <a:rPr lang="en-US" sz="2000" dirty="0"/>
            <a:t>Regulatory guidance and decisionmaking development</a:t>
          </a:r>
        </a:p>
        <a:p>
          <a:r>
            <a:rPr lang="en-US" sz="2000" dirty="0"/>
            <a:t>Differentiating AI usage for system design versus autonomous control</a:t>
          </a:r>
        </a:p>
        <a:p>
          <a:r>
            <a:rPr lang="en-US" sz="2000" dirty="0"/>
            <a:t>Explainable and trustworthy AI – reliability and assurance</a:t>
          </a:r>
        </a:p>
        <a:p>
          <a:r>
            <a:rPr lang="en-US" sz="2000" dirty="0"/>
            <a:t>Internal AI budget predicated on emergent industry applications</a:t>
          </a:r>
        </a:p>
      </dgm:t>
    </dgm:pt>
    <dgm:pt modelId="{1D3A44AA-5FEF-4B76-B841-D599D921C336}" type="parTrans" cxnId="{B7BE6BFA-B02C-4388-A620-786FB0D4214F}">
      <dgm:prSet/>
      <dgm:spPr/>
      <dgm:t>
        <a:bodyPr/>
        <a:lstStyle/>
        <a:p>
          <a:endParaRPr lang="en-US"/>
        </a:p>
      </dgm:t>
    </dgm:pt>
    <dgm:pt modelId="{395351B8-55FD-4C5D-8FD9-ED42B87963CD}" type="sibTrans" cxnId="{B7BE6BFA-B02C-4388-A620-786FB0D4214F}">
      <dgm:prSet/>
      <dgm:spPr/>
      <dgm:t>
        <a:bodyPr/>
        <a:lstStyle/>
        <a:p>
          <a:endParaRPr lang="en-US"/>
        </a:p>
      </dgm:t>
    </dgm:pt>
    <dgm:pt modelId="{D4C6538E-A90E-4D65-B4D6-74C1D7EA8AEF}">
      <dgm:prSet custT="1"/>
      <dgm:spPr/>
      <dgm:t>
        <a:bodyPr/>
        <a:lstStyle/>
        <a:p>
          <a:pPr>
            <a:buFont typeface="Arial" panose="020B0604020202020204" pitchFamily="34" charset="0"/>
            <a:buNone/>
          </a:pPr>
          <a:r>
            <a:rPr lang="en-US" sz="2000" dirty="0"/>
            <a:t>Workforce training – AI competency model</a:t>
          </a:r>
        </a:p>
        <a:p>
          <a:pPr>
            <a:buFont typeface="Arial" panose="020B0604020202020204" pitchFamily="34" charset="0"/>
            <a:buNone/>
          </a:pPr>
          <a:r>
            <a:rPr lang="en-US" sz="2000" dirty="0"/>
            <a:t>Traceable and auditable evaluation methodologies</a:t>
          </a:r>
        </a:p>
        <a:p>
          <a:pPr>
            <a:buFont typeface="Arial" panose="020B0604020202020204" pitchFamily="34" charset="0"/>
            <a:buNone/>
          </a:pPr>
          <a:r>
            <a:rPr lang="en-US" sz="2000" dirty="0"/>
            <a:t>Internal opportunities: automating internal agency business processes</a:t>
          </a:r>
        </a:p>
        <a:p>
          <a:pPr>
            <a:buFont typeface="Arial" panose="020B0604020202020204" pitchFamily="34" charset="0"/>
            <a:buNone/>
          </a:pPr>
          <a:r>
            <a:rPr lang="en-US" sz="2000" dirty="0"/>
            <a:t>External awareness: understanding licensee and applicant AI usage</a:t>
          </a:r>
        </a:p>
      </dgm:t>
    </dgm:pt>
    <dgm:pt modelId="{90B8B121-528D-42B6-8B18-A0F1D128F7A1}" type="parTrans" cxnId="{31609552-D46E-41E2-BF49-0628A5B3DEC1}">
      <dgm:prSet/>
      <dgm:spPr/>
      <dgm:t>
        <a:bodyPr/>
        <a:lstStyle/>
        <a:p>
          <a:endParaRPr lang="en-US"/>
        </a:p>
      </dgm:t>
    </dgm:pt>
    <dgm:pt modelId="{4FF4BE19-1DA2-401D-9B2F-798077040B28}" type="sibTrans" cxnId="{31609552-D46E-41E2-BF49-0628A5B3DEC1}">
      <dgm:prSet/>
      <dgm:spPr/>
      <dgm:t>
        <a:bodyPr/>
        <a:lstStyle/>
        <a:p>
          <a:endParaRPr lang="en-US"/>
        </a:p>
      </dgm:t>
    </dgm:pt>
    <dgm:pt modelId="{9E2ED0D5-AF9B-4923-80EE-7D651E5BC73E}" type="pres">
      <dgm:prSet presAssocID="{92869457-B647-4279-A0BD-AFD82725694B}" presName="Name0" presStyleCnt="0">
        <dgm:presLayoutVars>
          <dgm:dir/>
          <dgm:animLvl val="lvl"/>
          <dgm:resizeHandles val="exact"/>
        </dgm:presLayoutVars>
      </dgm:prSet>
      <dgm:spPr/>
    </dgm:pt>
    <dgm:pt modelId="{1A84022B-BA5F-47DE-907C-68382254F81B}" type="pres">
      <dgm:prSet presAssocID="{C378B688-B773-46B8-88A6-F9271924E9D8}" presName="boxAndChildren" presStyleCnt="0"/>
      <dgm:spPr/>
    </dgm:pt>
    <dgm:pt modelId="{CC1D2852-F7FB-4BDB-AB57-B6E1AA96BFEB}" type="pres">
      <dgm:prSet presAssocID="{C378B688-B773-46B8-88A6-F9271924E9D8}" presName="parentTextBox" presStyleLbl="alignNode1" presStyleIdx="0" presStyleCnt="2"/>
      <dgm:spPr/>
    </dgm:pt>
    <dgm:pt modelId="{20F24668-E04D-4A25-ADAC-DD20660B9044}" type="pres">
      <dgm:prSet presAssocID="{C378B688-B773-46B8-88A6-F9271924E9D8}" presName="descendantBox" presStyleLbl="bgAccFollowNode1" presStyleIdx="0" presStyleCnt="2"/>
      <dgm:spPr/>
    </dgm:pt>
    <dgm:pt modelId="{AF8CA721-EA7D-4D62-A3A5-5A683AFDC322}" type="pres">
      <dgm:prSet presAssocID="{72625197-68FF-40DD-A466-4402D3990762}" presName="sp" presStyleCnt="0"/>
      <dgm:spPr/>
    </dgm:pt>
    <dgm:pt modelId="{CA56BBD5-E7B5-4D7F-B534-4E105BBDC29D}" type="pres">
      <dgm:prSet presAssocID="{91C4E834-2C43-4A5D-87EC-ED704F53CB9B}" presName="arrowAndChildren" presStyleCnt="0"/>
      <dgm:spPr/>
    </dgm:pt>
    <dgm:pt modelId="{79AB32B1-438A-42E2-8F0A-E93539DA0ACF}" type="pres">
      <dgm:prSet presAssocID="{91C4E834-2C43-4A5D-87EC-ED704F53CB9B}" presName="parentTextArrow" presStyleLbl="node1" presStyleIdx="0" presStyleCnt="0"/>
      <dgm:spPr/>
    </dgm:pt>
    <dgm:pt modelId="{A059776C-1037-4EBB-92D8-353E19AE68F0}" type="pres">
      <dgm:prSet presAssocID="{91C4E834-2C43-4A5D-87EC-ED704F53CB9B}" presName="arrow" presStyleLbl="alignNode1" presStyleIdx="1" presStyleCnt="2"/>
      <dgm:spPr/>
    </dgm:pt>
    <dgm:pt modelId="{A9485DCB-7012-4F90-B497-D5C3D4F6E9F7}" type="pres">
      <dgm:prSet presAssocID="{91C4E834-2C43-4A5D-87EC-ED704F53CB9B}" presName="descendantArrow" presStyleLbl="bgAccFollowNode1" presStyleIdx="1" presStyleCnt="2"/>
      <dgm:spPr/>
    </dgm:pt>
  </dgm:ptLst>
  <dgm:cxnLst>
    <dgm:cxn modelId="{31609552-D46E-41E2-BF49-0628A5B3DEC1}" srcId="{91C4E834-2C43-4A5D-87EC-ED704F53CB9B}" destId="{D4C6538E-A90E-4D65-B4D6-74C1D7EA8AEF}" srcOrd="0" destOrd="0" parTransId="{90B8B121-528D-42B6-8B18-A0F1D128F7A1}" sibTransId="{4FF4BE19-1DA2-401D-9B2F-798077040B28}"/>
    <dgm:cxn modelId="{7A10A576-2E8A-4D1C-B687-241FDD69E1E7}" type="presOf" srcId="{C378B688-B773-46B8-88A6-F9271924E9D8}" destId="{CC1D2852-F7FB-4BDB-AB57-B6E1AA96BFEB}" srcOrd="0" destOrd="0" presId="urn:microsoft.com/office/officeart/2016/7/layout/VerticalDownArrowProcess"/>
    <dgm:cxn modelId="{FC22298C-C6CD-49B1-9190-C7669A955FFE}" type="presOf" srcId="{91C4E834-2C43-4A5D-87EC-ED704F53CB9B}" destId="{A059776C-1037-4EBB-92D8-353E19AE68F0}" srcOrd="1" destOrd="0" presId="urn:microsoft.com/office/officeart/2016/7/layout/VerticalDownArrowProcess"/>
    <dgm:cxn modelId="{EFA21898-B8CE-48B6-8A9D-1FA8E3A95EFE}" type="presOf" srcId="{91C4E834-2C43-4A5D-87EC-ED704F53CB9B}" destId="{79AB32B1-438A-42E2-8F0A-E93539DA0ACF}" srcOrd="0" destOrd="0" presId="urn:microsoft.com/office/officeart/2016/7/layout/VerticalDownArrowProcess"/>
    <dgm:cxn modelId="{68BBF0B1-7E4E-4C9A-91B4-8F4043C01AA9}" type="presOf" srcId="{EC3AAB71-FC28-4E3B-B173-8ADEAEBDA383}" destId="{20F24668-E04D-4A25-ADAC-DD20660B9044}" srcOrd="0" destOrd="0" presId="urn:microsoft.com/office/officeart/2016/7/layout/VerticalDownArrowProcess"/>
    <dgm:cxn modelId="{9D6D7AB6-BAE3-406F-895C-49D9F1206EC7}" type="presOf" srcId="{D4C6538E-A90E-4D65-B4D6-74C1D7EA8AEF}" destId="{A9485DCB-7012-4F90-B497-D5C3D4F6E9F7}" srcOrd="0" destOrd="0" presId="urn:microsoft.com/office/officeart/2016/7/layout/VerticalDownArrowProcess"/>
    <dgm:cxn modelId="{2619A5B6-635B-452F-B09E-3C37BBB19CCD}" srcId="{92869457-B647-4279-A0BD-AFD82725694B}" destId="{91C4E834-2C43-4A5D-87EC-ED704F53CB9B}" srcOrd="0" destOrd="0" parTransId="{3022DC4A-CED0-4EA4-A45A-FA71213137B4}" sibTransId="{72625197-68FF-40DD-A466-4402D3990762}"/>
    <dgm:cxn modelId="{9FBCEEBD-A038-4A76-930F-CAE5151CC6EF}" srcId="{92869457-B647-4279-A0BD-AFD82725694B}" destId="{C378B688-B773-46B8-88A6-F9271924E9D8}" srcOrd="1" destOrd="0" parTransId="{CACA8E28-7BC8-444F-ACFF-C520475FE27F}" sibTransId="{9D69963A-721A-49A8-80DC-2D437BC096E6}"/>
    <dgm:cxn modelId="{0C8840C9-2432-46E6-A8FA-89DC4AE4DB06}" type="presOf" srcId="{92869457-B647-4279-A0BD-AFD82725694B}" destId="{9E2ED0D5-AF9B-4923-80EE-7D651E5BC73E}" srcOrd="0" destOrd="0" presId="urn:microsoft.com/office/officeart/2016/7/layout/VerticalDownArrowProcess"/>
    <dgm:cxn modelId="{B7BE6BFA-B02C-4388-A620-786FB0D4214F}" srcId="{C378B688-B773-46B8-88A6-F9271924E9D8}" destId="{EC3AAB71-FC28-4E3B-B173-8ADEAEBDA383}" srcOrd="0" destOrd="0" parTransId="{1D3A44AA-5FEF-4B76-B841-D599D921C336}" sibTransId="{395351B8-55FD-4C5D-8FD9-ED42B87963CD}"/>
    <dgm:cxn modelId="{9DBC97A4-B98D-440A-88F4-680B0CD662F8}" type="presParOf" srcId="{9E2ED0D5-AF9B-4923-80EE-7D651E5BC73E}" destId="{1A84022B-BA5F-47DE-907C-68382254F81B}" srcOrd="0" destOrd="0" presId="urn:microsoft.com/office/officeart/2016/7/layout/VerticalDownArrowProcess"/>
    <dgm:cxn modelId="{9C7C17C0-A0F0-43F7-9CAB-39D89CEE7CCC}" type="presParOf" srcId="{1A84022B-BA5F-47DE-907C-68382254F81B}" destId="{CC1D2852-F7FB-4BDB-AB57-B6E1AA96BFEB}" srcOrd="0" destOrd="0" presId="urn:microsoft.com/office/officeart/2016/7/layout/VerticalDownArrowProcess"/>
    <dgm:cxn modelId="{ADCFC820-104E-45EA-8DA2-B712AA775A6D}" type="presParOf" srcId="{1A84022B-BA5F-47DE-907C-68382254F81B}" destId="{20F24668-E04D-4A25-ADAC-DD20660B9044}" srcOrd="1" destOrd="0" presId="urn:microsoft.com/office/officeart/2016/7/layout/VerticalDownArrowProcess"/>
    <dgm:cxn modelId="{A593A505-544F-4F97-8C0D-D32F7DCA0831}" type="presParOf" srcId="{9E2ED0D5-AF9B-4923-80EE-7D651E5BC73E}" destId="{AF8CA721-EA7D-4D62-A3A5-5A683AFDC322}" srcOrd="1" destOrd="0" presId="urn:microsoft.com/office/officeart/2016/7/layout/VerticalDownArrowProcess"/>
    <dgm:cxn modelId="{502D62DF-5D5E-4DB6-AA0C-FA873355E313}" type="presParOf" srcId="{9E2ED0D5-AF9B-4923-80EE-7D651E5BC73E}" destId="{CA56BBD5-E7B5-4D7F-B534-4E105BBDC29D}" srcOrd="2" destOrd="0" presId="urn:microsoft.com/office/officeart/2016/7/layout/VerticalDownArrowProcess"/>
    <dgm:cxn modelId="{97A1370D-6ABC-42E5-817F-BE4A4FD95E46}" type="presParOf" srcId="{CA56BBD5-E7B5-4D7F-B534-4E105BBDC29D}" destId="{79AB32B1-438A-42E2-8F0A-E93539DA0ACF}" srcOrd="0" destOrd="0" presId="urn:microsoft.com/office/officeart/2016/7/layout/VerticalDownArrowProcess"/>
    <dgm:cxn modelId="{50294C47-E3DC-47FB-B58A-832541ED5038}" type="presParOf" srcId="{CA56BBD5-E7B5-4D7F-B534-4E105BBDC29D}" destId="{A059776C-1037-4EBB-92D8-353E19AE68F0}" srcOrd="1" destOrd="0" presId="urn:microsoft.com/office/officeart/2016/7/layout/VerticalDownArrowProcess"/>
    <dgm:cxn modelId="{8D411BA8-ADD9-4E29-92D8-A2CFDF6CEAA8}" type="presParOf" srcId="{CA56BBD5-E7B5-4D7F-B534-4E105BBDC29D}" destId="{A9485DCB-7012-4F90-B497-D5C3D4F6E9F7}"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D6D66-0409-4A6E-90DE-3CB2C67F191D}">
      <dsp:nvSpPr>
        <dsp:cNvPr id="0" name=""/>
        <dsp:cNvSpPr/>
      </dsp:nvSpPr>
      <dsp:spPr>
        <a:xfrm>
          <a:off x="724066" y="378291"/>
          <a:ext cx="2031382" cy="2031382"/>
        </a:xfrm>
        <a:prstGeom prst="blockArc">
          <a:avLst>
            <a:gd name="adj1" fmla="val 90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66FA41-2531-4A24-9BEA-3370248FA643}">
      <dsp:nvSpPr>
        <dsp:cNvPr id="0" name=""/>
        <dsp:cNvSpPr/>
      </dsp:nvSpPr>
      <dsp:spPr>
        <a:xfrm>
          <a:off x="724066" y="378291"/>
          <a:ext cx="2031382" cy="2031382"/>
        </a:xfrm>
        <a:prstGeom prst="blockArc">
          <a:avLst>
            <a:gd name="adj1" fmla="val 1800000"/>
            <a:gd name="adj2" fmla="val 90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7CDDD-2FFF-4210-A9AB-13A8601D53F7}">
      <dsp:nvSpPr>
        <dsp:cNvPr id="0" name=""/>
        <dsp:cNvSpPr/>
      </dsp:nvSpPr>
      <dsp:spPr>
        <a:xfrm>
          <a:off x="724066" y="378291"/>
          <a:ext cx="2031382" cy="2031382"/>
        </a:xfrm>
        <a:prstGeom prst="blockArc">
          <a:avLst>
            <a:gd name="adj1" fmla="val 16200000"/>
            <a:gd name="adj2" fmla="val 1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485DB-ED35-499D-812E-8EA173B1BE6D}">
      <dsp:nvSpPr>
        <dsp:cNvPr id="0" name=""/>
        <dsp:cNvSpPr/>
      </dsp:nvSpPr>
      <dsp:spPr>
        <a:xfrm>
          <a:off x="1272253" y="926478"/>
          <a:ext cx="935008" cy="9350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u="sng" kern="1200"/>
            <a:t>CANUKUS</a:t>
          </a:r>
        </a:p>
      </dsp:txBody>
      <dsp:txXfrm>
        <a:off x="1409182" y="1063407"/>
        <a:ext cx="661150" cy="661150"/>
      </dsp:txXfrm>
    </dsp:sp>
    <dsp:sp modelId="{A4803A20-382B-482F-B36B-07C26F625DE2}">
      <dsp:nvSpPr>
        <dsp:cNvPr id="0" name=""/>
        <dsp:cNvSpPr/>
      </dsp:nvSpPr>
      <dsp:spPr>
        <a:xfrm>
          <a:off x="1225941" y="-71825"/>
          <a:ext cx="1027633" cy="947358"/>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76434" y="66912"/>
        <a:ext cx="726647" cy="669884"/>
      </dsp:txXfrm>
    </dsp:sp>
    <dsp:sp modelId="{F1E45B81-3AD9-4130-9C6D-829762EB6B13}">
      <dsp:nvSpPr>
        <dsp:cNvPr id="0" name=""/>
        <dsp:cNvSpPr/>
      </dsp:nvSpPr>
      <dsp:spPr>
        <a:xfrm>
          <a:off x="2079311" y="1346561"/>
          <a:ext cx="1039309" cy="1086970"/>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231514" y="1505744"/>
        <a:ext cx="734903" cy="768604"/>
      </dsp:txXfrm>
    </dsp:sp>
    <dsp:sp modelId="{CEBEF2D0-8C4A-458B-B6E9-ED68E3FA068C}">
      <dsp:nvSpPr>
        <dsp:cNvPr id="0" name=""/>
        <dsp:cNvSpPr/>
      </dsp:nvSpPr>
      <dsp:spPr>
        <a:xfrm>
          <a:off x="394951" y="1406844"/>
          <a:ext cx="971195" cy="966404"/>
        </a:xfrm>
        <a:prstGeom prst="ellipse">
          <a:avLst/>
        </a:prstGeom>
        <a:blipFill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7179" y="1548371"/>
        <a:ext cx="686739" cy="683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CD880-CD45-490B-8503-B7D38E9CBEBC}">
      <dsp:nvSpPr>
        <dsp:cNvPr id="0" name=""/>
        <dsp:cNvSpPr/>
      </dsp:nvSpPr>
      <dsp:spPr>
        <a:xfrm>
          <a:off x="1270833" y="6796"/>
          <a:ext cx="988628" cy="9886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028A7-CB2B-41CE-9037-549575895337}">
      <dsp:nvSpPr>
        <dsp:cNvPr id="0" name=""/>
        <dsp:cNvSpPr/>
      </dsp:nvSpPr>
      <dsp:spPr>
        <a:xfrm>
          <a:off x="1481525" y="217487"/>
          <a:ext cx="567246" cy="56724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2D5AC8-3CE4-4025-9237-43A254459377}">
      <dsp:nvSpPr>
        <dsp:cNvPr id="0" name=""/>
        <dsp:cNvSpPr/>
      </dsp:nvSpPr>
      <dsp:spPr>
        <a:xfrm>
          <a:off x="434048" y="1303358"/>
          <a:ext cx="2662199" cy="64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Foundational Knowledge</a:t>
          </a:r>
        </a:p>
      </dsp:txBody>
      <dsp:txXfrm>
        <a:off x="434048" y="1303358"/>
        <a:ext cx="2662199" cy="648281"/>
      </dsp:txXfrm>
    </dsp:sp>
    <dsp:sp modelId="{DB290BB5-EC53-4F96-BEFE-9060A9450211}">
      <dsp:nvSpPr>
        <dsp:cNvPr id="0" name=""/>
        <dsp:cNvSpPr/>
      </dsp:nvSpPr>
      <dsp:spPr>
        <a:xfrm>
          <a:off x="3695908" y="6796"/>
          <a:ext cx="988628" cy="9886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C9998-F12E-427D-8624-A1E3BD765972}">
      <dsp:nvSpPr>
        <dsp:cNvPr id="0" name=""/>
        <dsp:cNvSpPr/>
      </dsp:nvSpPr>
      <dsp:spPr>
        <a:xfrm>
          <a:off x="3906599" y="217487"/>
          <a:ext cx="567246" cy="56724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EFCF75-C0D6-4A9C-B987-74BA309DC929}">
      <dsp:nvSpPr>
        <dsp:cNvPr id="0" name=""/>
        <dsp:cNvSpPr/>
      </dsp:nvSpPr>
      <dsp:spPr>
        <a:xfrm>
          <a:off x="3379871" y="1303358"/>
          <a:ext cx="1620703" cy="64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Collaboration Opportunities</a:t>
          </a:r>
        </a:p>
      </dsp:txBody>
      <dsp:txXfrm>
        <a:off x="3379871" y="1303358"/>
        <a:ext cx="1620703" cy="648281"/>
      </dsp:txXfrm>
    </dsp:sp>
    <dsp:sp modelId="{F11C01BD-D5AA-4732-A00C-41F1D53700D1}">
      <dsp:nvSpPr>
        <dsp:cNvPr id="0" name=""/>
        <dsp:cNvSpPr/>
      </dsp:nvSpPr>
      <dsp:spPr>
        <a:xfrm>
          <a:off x="318670" y="2356815"/>
          <a:ext cx="988628" cy="9886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078E9-A565-4200-A9BC-C6F10BA8DE74}">
      <dsp:nvSpPr>
        <dsp:cNvPr id="0" name=""/>
        <dsp:cNvSpPr/>
      </dsp:nvSpPr>
      <dsp:spPr>
        <a:xfrm>
          <a:off x="529362" y="2567507"/>
          <a:ext cx="567246" cy="56724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9325F3-0DEB-4354-978E-DE395140AC3F}">
      <dsp:nvSpPr>
        <dsp:cNvPr id="0" name=""/>
        <dsp:cNvSpPr/>
      </dsp:nvSpPr>
      <dsp:spPr>
        <a:xfrm>
          <a:off x="2633" y="3653378"/>
          <a:ext cx="1620703" cy="64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Data Sharing</a:t>
          </a:r>
        </a:p>
      </dsp:txBody>
      <dsp:txXfrm>
        <a:off x="2633" y="3653378"/>
        <a:ext cx="1620703" cy="648281"/>
      </dsp:txXfrm>
    </dsp:sp>
    <dsp:sp modelId="{741A2D25-5FC8-425A-B8FE-914CB08A1B72}">
      <dsp:nvSpPr>
        <dsp:cNvPr id="0" name=""/>
        <dsp:cNvSpPr/>
      </dsp:nvSpPr>
      <dsp:spPr>
        <a:xfrm>
          <a:off x="2222997" y="2356815"/>
          <a:ext cx="988628" cy="9886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4316C-9891-458C-9C3C-139BD134DAF7}">
      <dsp:nvSpPr>
        <dsp:cNvPr id="0" name=""/>
        <dsp:cNvSpPr/>
      </dsp:nvSpPr>
      <dsp:spPr>
        <a:xfrm>
          <a:off x="2433688" y="2567507"/>
          <a:ext cx="567246" cy="56724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4B92C9-9C41-4E68-9669-DEA8806559C9}">
      <dsp:nvSpPr>
        <dsp:cNvPr id="0" name=""/>
        <dsp:cNvSpPr/>
      </dsp:nvSpPr>
      <dsp:spPr>
        <a:xfrm>
          <a:off x="1906959" y="3653378"/>
          <a:ext cx="1620703" cy="64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Current Projects</a:t>
          </a:r>
        </a:p>
      </dsp:txBody>
      <dsp:txXfrm>
        <a:off x="1906959" y="3653378"/>
        <a:ext cx="1620703" cy="648281"/>
      </dsp:txXfrm>
    </dsp:sp>
    <dsp:sp modelId="{63CC0F7E-5A10-42A3-853C-C4AF516DC8C9}">
      <dsp:nvSpPr>
        <dsp:cNvPr id="0" name=""/>
        <dsp:cNvSpPr/>
      </dsp:nvSpPr>
      <dsp:spPr>
        <a:xfrm>
          <a:off x="4127323" y="2356815"/>
          <a:ext cx="988628" cy="9886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88095C-79D8-4203-A945-2318C01969C5}">
      <dsp:nvSpPr>
        <dsp:cNvPr id="0" name=""/>
        <dsp:cNvSpPr/>
      </dsp:nvSpPr>
      <dsp:spPr>
        <a:xfrm>
          <a:off x="4338014" y="2567507"/>
          <a:ext cx="567246" cy="567246"/>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9E9C1C-81BA-4D7D-82EB-64F600265DEB}">
      <dsp:nvSpPr>
        <dsp:cNvPr id="0" name=""/>
        <dsp:cNvSpPr/>
      </dsp:nvSpPr>
      <dsp:spPr>
        <a:xfrm>
          <a:off x="3957044" y="3653378"/>
          <a:ext cx="1329187" cy="64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a:t>Future Activities</a:t>
          </a:r>
        </a:p>
      </dsp:txBody>
      <dsp:txXfrm>
        <a:off x="3957044" y="3653378"/>
        <a:ext cx="1329187" cy="648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41016-2B15-4A6C-B368-990A0229CF30}">
      <dsp:nvSpPr>
        <dsp:cNvPr id="0" name=""/>
        <dsp:cNvSpPr/>
      </dsp:nvSpPr>
      <dsp:spPr>
        <a:xfrm>
          <a:off x="0" y="212118"/>
          <a:ext cx="6256790" cy="476871"/>
        </a:xfrm>
        <a:prstGeom prst="roundRect">
          <a:avLst/>
        </a:prstGeom>
        <a:solidFill>
          <a:schemeClr val="accent6">
            <a:lumMod val="5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solidFill>
                <a:sysClr val="window" lastClr="FFFFFF"/>
              </a:solidFill>
              <a:latin typeface="Calibri" panose="020F0502020204030204" pitchFamily="34" charset="0"/>
              <a:ea typeface="+mn-ea"/>
              <a:cs typeface="Calibri" panose="020F0502020204030204" pitchFamily="34" charset="0"/>
            </a:rPr>
            <a:t>STRENGTHENING AI GOVERNANCE</a:t>
          </a:r>
          <a:endParaRPr lang="en-US" sz="2000" kern="1200" dirty="0">
            <a:solidFill>
              <a:sysClr val="window" lastClr="FFFFFF"/>
            </a:solidFill>
            <a:latin typeface="Calibri" panose="020F0502020204030204" pitchFamily="34" charset="0"/>
            <a:ea typeface="+mn-ea"/>
            <a:cs typeface="Calibri" panose="020F0502020204030204" pitchFamily="34" charset="0"/>
          </a:endParaRPr>
        </a:p>
      </dsp:txBody>
      <dsp:txXfrm>
        <a:off x="23279" y="235397"/>
        <a:ext cx="6210232" cy="430313"/>
      </dsp:txXfrm>
    </dsp:sp>
    <dsp:sp modelId="{FDDAACBE-3C45-4041-9CCD-F59AFE485117}">
      <dsp:nvSpPr>
        <dsp:cNvPr id="0" name=""/>
        <dsp:cNvSpPr/>
      </dsp:nvSpPr>
      <dsp:spPr>
        <a:xfrm>
          <a:off x="0" y="688990"/>
          <a:ext cx="6256790"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Designate an agency Chief AI Officer (CAIO)</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Establish an AI Governance Board (AIGB)</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Publish a compliance plan</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Publicly release an AI use case inventory</a:t>
          </a:r>
        </a:p>
      </dsp:txBody>
      <dsp:txXfrm>
        <a:off x="0" y="688990"/>
        <a:ext cx="6256790" cy="1225440"/>
      </dsp:txXfrm>
    </dsp:sp>
    <dsp:sp modelId="{F75E3896-7BE7-450D-ABB0-596760FB5E48}">
      <dsp:nvSpPr>
        <dsp:cNvPr id="0" name=""/>
        <dsp:cNvSpPr/>
      </dsp:nvSpPr>
      <dsp:spPr>
        <a:xfrm>
          <a:off x="0" y="1914430"/>
          <a:ext cx="6256790" cy="434651"/>
        </a:xfrm>
        <a:prstGeom prst="roundRect">
          <a:avLst/>
        </a:prstGeom>
        <a:solidFill>
          <a:schemeClr val="accent6">
            <a:lumMod val="5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ysClr val="window" lastClr="FFFFFF"/>
              </a:solidFill>
              <a:latin typeface="Calibri" panose="020F0502020204030204" pitchFamily="34" charset="0"/>
              <a:ea typeface="+mn-ea"/>
              <a:cs typeface="Calibri" panose="020F0502020204030204" pitchFamily="34" charset="0"/>
            </a:rPr>
            <a:t>ADVANCING RESPONSIBLE AI INNOVATION</a:t>
          </a:r>
        </a:p>
      </dsp:txBody>
      <dsp:txXfrm>
        <a:off x="21218" y="1935648"/>
        <a:ext cx="6214354" cy="392215"/>
      </dsp:txXfrm>
    </dsp:sp>
    <dsp:sp modelId="{A5C5CCD4-F240-46F7-80C0-808B7A539B8F}">
      <dsp:nvSpPr>
        <dsp:cNvPr id="0" name=""/>
        <dsp:cNvSpPr/>
      </dsp:nvSpPr>
      <dsp:spPr>
        <a:xfrm>
          <a:off x="0" y="2349081"/>
          <a:ext cx="6256790"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Develop an enterprise-wide AI strategy</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Remove barriers to the responsible use of AI (e.g., IT infrastructure, data, cybersecurity, generative AI)</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Hire, develop, and retain AI talent</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AI sharing and collaboration</a:t>
          </a:r>
        </a:p>
      </dsp:txBody>
      <dsp:txXfrm>
        <a:off x="0" y="2349081"/>
        <a:ext cx="6256790" cy="1490400"/>
      </dsp:txXfrm>
    </dsp:sp>
    <dsp:sp modelId="{1F294D04-C03D-43D4-A2E1-B672AF72F4E8}">
      <dsp:nvSpPr>
        <dsp:cNvPr id="0" name=""/>
        <dsp:cNvSpPr/>
      </dsp:nvSpPr>
      <dsp:spPr>
        <a:xfrm>
          <a:off x="0" y="3839481"/>
          <a:ext cx="6256790" cy="477830"/>
        </a:xfrm>
        <a:prstGeom prst="roundRect">
          <a:avLst/>
        </a:prstGeom>
        <a:solidFill>
          <a:schemeClr val="accent6">
            <a:lumMod val="5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ysClr val="window" lastClr="FFFFFF"/>
              </a:solidFill>
              <a:latin typeface="Calibri" panose="020F0502020204030204" pitchFamily="34" charset="0"/>
              <a:ea typeface="+mn-ea"/>
              <a:cs typeface="Calibri" panose="020F0502020204030204" pitchFamily="34" charset="0"/>
            </a:rPr>
            <a:t>MANAGING THE RISK FROM THE USE AI</a:t>
          </a:r>
        </a:p>
      </dsp:txBody>
      <dsp:txXfrm>
        <a:off x="23326" y="3862807"/>
        <a:ext cx="6210138" cy="431178"/>
      </dsp:txXfrm>
    </dsp:sp>
    <dsp:sp modelId="{FD82936C-339E-4212-8B44-83290FB5283D}">
      <dsp:nvSpPr>
        <dsp:cNvPr id="0" name=""/>
        <dsp:cNvSpPr/>
      </dsp:nvSpPr>
      <dsp:spPr>
        <a:xfrm>
          <a:off x="0" y="4317311"/>
          <a:ext cx="625679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5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Federal procurement of AI</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Safety impacting AI</a:t>
          </a:r>
        </a:p>
        <a:p>
          <a:pPr marL="171450" lvl="1" indent="-171450" algn="l" defTabSz="800100">
            <a:lnSpc>
              <a:spcPct val="90000"/>
            </a:lnSpc>
            <a:spcBef>
              <a:spcPct val="0"/>
            </a:spcBef>
            <a:spcAft>
              <a:spcPct val="20000"/>
            </a:spcAft>
            <a:buChar char="•"/>
          </a:pPr>
          <a:r>
            <a:rPr lang="en-US" sz="1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Rights impacting AI</a:t>
          </a:r>
        </a:p>
      </dsp:txBody>
      <dsp:txXfrm>
        <a:off x="0" y="4317311"/>
        <a:ext cx="6256790" cy="1059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D2852-F7FB-4BDB-AB57-B6E1AA96BFEB}">
      <dsp:nvSpPr>
        <dsp:cNvPr id="0" name=""/>
        <dsp:cNvSpPr/>
      </dsp:nvSpPr>
      <dsp:spPr>
        <a:xfrm>
          <a:off x="0" y="2626263"/>
          <a:ext cx="2628900" cy="172311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Future</a:t>
          </a:r>
        </a:p>
      </dsp:txBody>
      <dsp:txXfrm>
        <a:off x="0" y="2626263"/>
        <a:ext cx="2628900" cy="1723112"/>
      </dsp:txXfrm>
    </dsp:sp>
    <dsp:sp modelId="{20F24668-E04D-4A25-ADAC-DD20660B9044}">
      <dsp:nvSpPr>
        <dsp:cNvPr id="0" name=""/>
        <dsp:cNvSpPr/>
      </dsp:nvSpPr>
      <dsp:spPr>
        <a:xfrm>
          <a:off x="2628900" y="2626263"/>
          <a:ext cx="7886700" cy="172311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Regulatory guidance and decisionmaking development</a:t>
          </a:r>
        </a:p>
        <a:p>
          <a:pPr marL="0" lvl="0" indent="0" algn="l" defTabSz="889000">
            <a:lnSpc>
              <a:spcPct val="90000"/>
            </a:lnSpc>
            <a:spcBef>
              <a:spcPct val="0"/>
            </a:spcBef>
            <a:spcAft>
              <a:spcPct val="35000"/>
            </a:spcAft>
            <a:buNone/>
          </a:pPr>
          <a:r>
            <a:rPr lang="en-US" sz="2000" kern="1200" dirty="0"/>
            <a:t>Differentiating AI usage for system design versus autonomous control</a:t>
          </a:r>
        </a:p>
        <a:p>
          <a:pPr marL="0" lvl="0" indent="0" algn="l" defTabSz="889000">
            <a:lnSpc>
              <a:spcPct val="90000"/>
            </a:lnSpc>
            <a:spcBef>
              <a:spcPct val="0"/>
            </a:spcBef>
            <a:spcAft>
              <a:spcPct val="35000"/>
            </a:spcAft>
            <a:buNone/>
          </a:pPr>
          <a:r>
            <a:rPr lang="en-US" sz="2000" kern="1200" dirty="0"/>
            <a:t>Explainable and trustworthy AI – reliability and assurance</a:t>
          </a:r>
        </a:p>
        <a:p>
          <a:pPr marL="0" lvl="0" indent="0" algn="l" defTabSz="889000">
            <a:lnSpc>
              <a:spcPct val="90000"/>
            </a:lnSpc>
            <a:spcBef>
              <a:spcPct val="0"/>
            </a:spcBef>
            <a:spcAft>
              <a:spcPct val="35000"/>
            </a:spcAft>
            <a:buNone/>
          </a:pPr>
          <a:r>
            <a:rPr lang="en-US" sz="2000" kern="1200" dirty="0"/>
            <a:t>Internal AI budget predicated on emergent industry applications</a:t>
          </a:r>
        </a:p>
      </dsp:txBody>
      <dsp:txXfrm>
        <a:off x="2628900" y="2626263"/>
        <a:ext cx="7886700" cy="1723112"/>
      </dsp:txXfrm>
    </dsp:sp>
    <dsp:sp modelId="{A059776C-1037-4EBB-92D8-353E19AE68F0}">
      <dsp:nvSpPr>
        <dsp:cNvPr id="0" name=""/>
        <dsp:cNvSpPr/>
      </dsp:nvSpPr>
      <dsp:spPr>
        <a:xfrm rot="10800000">
          <a:off x="0" y="1962"/>
          <a:ext cx="2628900" cy="265014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a:t>Current</a:t>
          </a:r>
        </a:p>
      </dsp:txBody>
      <dsp:txXfrm rot="-10800000">
        <a:off x="0" y="1962"/>
        <a:ext cx="2628900" cy="1722595"/>
      </dsp:txXfrm>
    </dsp:sp>
    <dsp:sp modelId="{A9485DCB-7012-4F90-B497-D5C3D4F6E9F7}">
      <dsp:nvSpPr>
        <dsp:cNvPr id="0" name=""/>
        <dsp:cNvSpPr/>
      </dsp:nvSpPr>
      <dsp:spPr>
        <a:xfrm>
          <a:off x="2628900" y="1962"/>
          <a:ext cx="7886700" cy="172259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Workforce training – AI competency model</a:t>
          </a:r>
        </a:p>
        <a:p>
          <a:pPr marL="0" lvl="0" indent="0" algn="l" defTabSz="889000">
            <a:lnSpc>
              <a:spcPct val="90000"/>
            </a:lnSpc>
            <a:spcBef>
              <a:spcPct val="0"/>
            </a:spcBef>
            <a:spcAft>
              <a:spcPct val="35000"/>
            </a:spcAft>
            <a:buFont typeface="Arial" panose="020B0604020202020204" pitchFamily="34" charset="0"/>
            <a:buNone/>
          </a:pPr>
          <a:r>
            <a:rPr lang="en-US" sz="2000" kern="1200" dirty="0"/>
            <a:t>Traceable and auditable evaluation methodologies</a:t>
          </a:r>
        </a:p>
        <a:p>
          <a:pPr marL="0" lvl="0" indent="0" algn="l" defTabSz="889000">
            <a:lnSpc>
              <a:spcPct val="90000"/>
            </a:lnSpc>
            <a:spcBef>
              <a:spcPct val="0"/>
            </a:spcBef>
            <a:spcAft>
              <a:spcPct val="35000"/>
            </a:spcAft>
            <a:buFont typeface="Arial" panose="020B0604020202020204" pitchFamily="34" charset="0"/>
            <a:buNone/>
          </a:pPr>
          <a:r>
            <a:rPr lang="en-US" sz="2000" kern="1200" dirty="0"/>
            <a:t>Internal opportunities: automating internal agency business processes</a:t>
          </a:r>
        </a:p>
        <a:p>
          <a:pPr marL="0" lvl="0" indent="0" algn="l" defTabSz="889000">
            <a:lnSpc>
              <a:spcPct val="90000"/>
            </a:lnSpc>
            <a:spcBef>
              <a:spcPct val="0"/>
            </a:spcBef>
            <a:spcAft>
              <a:spcPct val="35000"/>
            </a:spcAft>
            <a:buFont typeface="Arial" panose="020B0604020202020204" pitchFamily="34" charset="0"/>
            <a:buNone/>
          </a:pPr>
          <a:r>
            <a:rPr lang="en-US" sz="2000" kern="1200" dirty="0"/>
            <a:t>External awareness: understanding licensee and applicant AI usage</a:t>
          </a:r>
        </a:p>
      </dsp:txBody>
      <dsp:txXfrm>
        <a:off x="2628900" y="1962"/>
        <a:ext cx="7886700" cy="17225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C4B20-CEE2-40F2-87C5-89568881ECB9}"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2AAD4-913B-4FCC-B7E8-F4DE40B53277}" type="slidenum">
              <a:rPr lang="en-US" smtClean="0"/>
              <a:t>‹#›</a:t>
            </a:fld>
            <a:endParaRPr lang="en-US"/>
          </a:p>
        </p:txBody>
      </p:sp>
    </p:spTree>
    <p:extLst>
      <p:ext uri="{BB962C8B-B14F-4D97-AF65-F5344CB8AC3E}">
        <p14:creationId xmlns:p14="http://schemas.microsoft.com/office/powerpoint/2010/main" val="178499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88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90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tabLst>
                <a:tab pos="228600" algn="l"/>
              </a:tabLst>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03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99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97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Level 2 – general requirements, “horizontal”, Level 2 cross-cutting areas (e.g., trustworthiness, testing and V&amp;V, etc.)</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Level 3 – standards for specific applications, “vertical”, Level 3 nuclear-specific AI applications (e.g., virtual sensors, anomaly detection)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One TR is approved and started using AI for cybersecurity (China leading with </a:t>
            </a:r>
            <a:r>
              <a:rPr lang="en-US" sz="1000" dirty="0" err="1">
                <a:latin typeface="Arial" panose="020B0604020202020204" pitchFamily="34" charset="0"/>
                <a:cs typeface="Arial" panose="020B0604020202020204" pitchFamily="34" charset="0"/>
              </a:rPr>
              <a:t>Tshinghua</a:t>
            </a:r>
            <a:r>
              <a:rPr lang="en-US" sz="1000" dirty="0">
                <a:latin typeface="Arial" panose="020B0604020202020204" pitchFamily="34" charset="0"/>
                <a:cs typeface="Arial" panose="020B0604020202020204" pitchFamily="34" charset="0"/>
              </a:rPr>
              <a:t>), nuclear specific, roughly 1 year timeline (Summer 2025)</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One TR is being submitted for securing AI applications (Winter 2025)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88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fontAlgn="ctr">
              <a:buFont typeface="Courier New" panose="02070309020205020404" pitchFamily="49" charset="0"/>
              <a:buNone/>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12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D701F-CC14-CA7A-31AB-104C984E9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F5A3F-F9C3-CFB4-C7DD-BD3192A03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FF0D0-1114-CCB6-B86A-D4BF7295E4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2D27AA-0F74-9703-00E3-3D0BFB5D79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B34ED-4CDD-41C9-90F7-D768D5559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11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D701F-CC14-CA7A-31AB-104C984E9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F5A3F-F9C3-CFB4-C7DD-BD3192A037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FF0D0-1114-CCB6-B86A-D4BF7295E42A}"/>
              </a:ext>
            </a:extLst>
          </p:cNvPr>
          <p:cNvSpPr>
            <a:spLocks noGrp="1"/>
          </p:cNvSpPr>
          <p:nvPr>
            <p:ph type="body" idx="1"/>
          </p:nvPr>
        </p:nvSpPr>
        <p:spPr/>
        <p:txBody>
          <a:bodyPr/>
          <a:lstStyle/>
          <a:p>
            <a:pPr marL="285750" indent="-285750">
              <a:buFont typeface="Arial"/>
              <a:buChar char="•"/>
            </a:pPr>
            <a:r>
              <a:rPr lang="en-US" sz="1200" b="1" i="0">
                <a:solidFill>
                  <a:srgbClr val="0D0D0D"/>
                </a:solidFill>
                <a:effectLst/>
                <a:latin typeface="Segoe UI"/>
                <a:cs typeface="Segoe UI"/>
              </a:rPr>
              <a:t>Formulate a comprehensive internal AI strategy across the NRC</a:t>
            </a:r>
            <a:r>
              <a:rPr lang="en-US" sz="1200" i="0">
                <a:solidFill>
                  <a:srgbClr val="0D0D0D"/>
                </a:solidFill>
                <a:effectLst/>
                <a:latin typeface="Segoe UI"/>
                <a:cs typeface="Segoe UI"/>
              </a:rPr>
              <a:t> to enhance the current AI Strategic Plan by emphasizing an inward-directed plan that prioritizes agency readiness for AI.</a:t>
            </a:r>
          </a:p>
          <a:p>
            <a:pPr marL="285750" indent="-285750">
              <a:buFont typeface="Arial"/>
              <a:buChar char="•"/>
            </a:pPr>
            <a:endParaRPr lang="en-US" sz="1200" i="0">
              <a:solidFill>
                <a:srgbClr val="0D0D0D"/>
              </a:solidFill>
              <a:effectLst/>
              <a:latin typeface="Segoe UI" panose="020B0502040204020203" pitchFamily="34" charset="0"/>
              <a:cs typeface="Segoe UI" panose="020B0502040204020203" pitchFamily="34" charset="0"/>
            </a:endParaRPr>
          </a:p>
          <a:p>
            <a:pPr marL="285750" indent="-285750">
              <a:buFont typeface="Arial"/>
              <a:buChar char="•"/>
            </a:pPr>
            <a:r>
              <a:rPr lang="en-US" sz="1200" b="1">
                <a:solidFill>
                  <a:srgbClr val="0D0D0D"/>
                </a:solidFill>
                <a:latin typeface="Segoe UI"/>
                <a:cs typeface="Segoe UI"/>
              </a:rPr>
              <a:t>Reaffirm commitment to NRC Data Priorities</a:t>
            </a:r>
            <a:r>
              <a:rPr lang="en-US" sz="1200">
                <a:solidFill>
                  <a:srgbClr val="0D0D0D"/>
                </a:solidFill>
                <a:latin typeface="Segoe UI"/>
                <a:cs typeface="Segoe UI"/>
              </a:rPr>
              <a:t> to lay the groundwork and required governance for successful agency-wide AI implementation.</a:t>
            </a:r>
          </a:p>
          <a:p>
            <a:pPr marL="285750" indent="-285750">
              <a:buFont typeface="Arial"/>
              <a:buChar char="•"/>
            </a:pPr>
            <a:endParaRPr lang="en-US" sz="1200">
              <a:solidFill>
                <a:srgbClr val="0D0D0D"/>
              </a:solidFill>
              <a:latin typeface="Segoe UI" panose="020B0502040204020203" pitchFamily="34" charset="0"/>
              <a:cs typeface="Segoe UI" panose="020B0502040204020203" pitchFamily="34" charset="0"/>
            </a:endParaRPr>
          </a:p>
          <a:p>
            <a:pPr marL="285750" indent="-285750">
              <a:buFont typeface="Arial"/>
              <a:buChar char="•"/>
            </a:pPr>
            <a:r>
              <a:rPr lang="en-US" sz="1200" b="1" i="0">
                <a:solidFill>
                  <a:srgbClr val="0D0D0D"/>
                </a:solidFill>
                <a:effectLst/>
                <a:latin typeface="Segoe UI"/>
                <a:cs typeface="Segoe UI"/>
              </a:rPr>
              <a:t>Invest in foundational resources </a:t>
            </a:r>
            <a:r>
              <a:rPr lang="en-US" sz="1200" i="0">
                <a:solidFill>
                  <a:srgbClr val="0D0D0D"/>
                </a:solidFill>
                <a:effectLst/>
                <a:latin typeface="Segoe UI"/>
                <a:cs typeface="Segoe UI"/>
              </a:rPr>
              <a:t>for agency-wide AI implementation</a:t>
            </a:r>
            <a:r>
              <a:rPr lang="en-US" sz="1200">
                <a:solidFill>
                  <a:srgbClr val="0D0D0D"/>
                </a:solidFill>
                <a:latin typeface="Segoe UI"/>
                <a:cs typeface="Segoe UI"/>
              </a:rPr>
              <a:t> (e.g.,</a:t>
            </a:r>
            <a:r>
              <a:rPr lang="en-US" sz="1200" i="0">
                <a:solidFill>
                  <a:srgbClr val="0D0D0D"/>
                </a:solidFill>
                <a:effectLst/>
                <a:latin typeface="Segoe UI"/>
                <a:cs typeface="Segoe UI"/>
              </a:rPr>
              <a:t> IT infrastructure and services). Prioritize existing resources and request additional funding through the budget process.</a:t>
            </a:r>
          </a:p>
          <a:p>
            <a:pPr marL="285750" indent="-285750">
              <a:buFont typeface="Arial"/>
              <a:buChar char="•"/>
            </a:pPr>
            <a:endParaRPr lang="en-US" sz="1200">
              <a:solidFill>
                <a:srgbClr val="0D0D0D"/>
              </a:solidFill>
              <a:latin typeface="Segoe UI" panose="020B0502040204020203" pitchFamily="34" charset="0"/>
              <a:cs typeface="Segoe UI" panose="020B0502040204020203" pitchFamily="34" charset="0"/>
            </a:endParaRPr>
          </a:p>
          <a:p>
            <a:pPr marL="285750" indent="-285750">
              <a:buFont typeface="Arial"/>
              <a:buChar char="•"/>
            </a:pPr>
            <a:r>
              <a:rPr lang="en-US" sz="1200" b="1">
                <a:solidFill>
                  <a:srgbClr val="0D0D0D"/>
                </a:solidFill>
                <a:latin typeface="Segoe UI"/>
                <a:cs typeface="Segoe UI"/>
              </a:rPr>
              <a:t>Develop and broaden AI skills </a:t>
            </a:r>
            <a:r>
              <a:rPr lang="en-US" sz="1200">
                <a:solidFill>
                  <a:srgbClr val="0D0D0D"/>
                </a:solidFill>
                <a:latin typeface="Segoe UI"/>
                <a:cs typeface="Segoe UI"/>
              </a:rPr>
              <a:t>by capitalizing on established </a:t>
            </a:r>
            <a:r>
              <a:rPr lang="en-US" sz="1200">
                <a:latin typeface="Segoe UI"/>
                <a:cs typeface="Segoe UI"/>
              </a:rPr>
              <a:t>hiring authorities, enhancing training, and encouraging a flexible work setting to ensure the agency is well-equipped for AI-related challenges.</a:t>
            </a:r>
          </a:p>
          <a:p>
            <a:pPr marL="285750" indent="-285750">
              <a:buFont typeface="Arial"/>
              <a:buChar char="•"/>
            </a:pPr>
            <a:endParaRPr lang="en-US" sz="1200" b="1">
              <a:latin typeface="Segoe UI"/>
              <a:cs typeface="Segoe UI"/>
            </a:endParaRPr>
          </a:p>
          <a:p>
            <a:pPr marL="285750" indent="-285750">
              <a:buFont typeface="Arial"/>
              <a:buChar char="•"/>
            </a:pPr>
            <a:r>
              <a:rPr lang="en-US" sz="1200" b="1">
                <a:latin typeface="Segoe UI"/>
                <a:cs typeface="Segoe UI"/>
              </a:rPr>
              <a:t>Prioritize two use cases </a:t>
            </a:r>
            <a:r>
              <a:rPr lang="en-US" sz="1200">
                <a:latin typeface="Segoe UI"/>
                <a:cs typeface="Segoe UI"/>
              </a:rPr>
              <a:t>to implement Microsoft Copilot to enhance staff productivity and integrate Azure Open AI with ADAMS Content Search as two foundational AI implementations</a:t>
            </a:r>
            <a:endParaRPr lang="en-US" sz="1200" i="0">
              <a:solidFill>
                <a:srgbClr val="0D0D0D"/>
              </a:solidFill>
              <a:effectLst/>
              <a:latin typeface="Segoe UI" panose="020B0502040204020203" pitchFamily="34" charset="0"/>
              <a:cs typeface="Segoe UI" panose="020B0502040204020203" pitchFamily="34" charset="0"/>
            </a:endParaRPr>
          </a:p>
          <a:p>
            <a:endParaRPr lang="en-US"/>
          </a:p>
        </p:txBody>
      </p:sp>
      <p:sp>
        <p:nvSpPr>
          <p:cNvPr id="4" name="Slide Number Placeholder 3">
            <a:extLst>
              <a:ext uri="{FF2B5EF4-FFF2-40B4-BE49-F238E27FC236}">
                <a16:creationId xmlns:a16="http://schemas.microsoft.com/office/drawing/2014/main" id="{692D27AA-0F74-9703-00E3-3D0BFB5D79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B34ED-4CDD-41C9-90F7-D768D5559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116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39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92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88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0F5BE9-58FD-4B98-ACC6-E08571116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537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31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solidFill>
                  <a:schemeClr val="bg1"/>
                </a:solidFill>
              </a:rPr>
              <a:t>Regulatory Guides provide </a:t>
            </a:r>
            <a:r>
              <a:rPr lang="en-US" sz="1800" b="0" i="0" u="none" strike="noStrike" baseline="0">
                <a:latin typeface="Times New Roman" panose="02020603050405020304" pitchFamily="18" charset="0"/>
              </a:rPr>
              <a:t>methods that the staff considers acceptable for use in implementing specific parts of the agency’s regulations, to explain techniques that the staff uses in evaluating specific problems or postulated events, and to provide guidance to applicants. Regulatory guides are not substitutes for regulations and compliance with them is not required. Methods and solutions that differ from those set forth in RGs will be deemed acceptable if they provide a basis for the findings required for the issuance or continuance of a permit or license by the Commission.</a:t>
            </a:r>
            <a:endParaRPr lang="en-US">
              <a:solidFill>
                <a:schemeClr val="bg1"/>
              </a:solidFill>
            </a:endParaRPr>
          </a:p>
          <a:p>
            <a:pPr marL="171450" indent="-171450">
              <a:buFont typeface="Arial" panose="020B0604020202020204" pitchFamily="34" charset="0"/>
              <a:buChar char="•"/>
            </a:pPr>
            <a:r>
              <a:rPr lang="en-US">
                <a:solidFill>
                  <a:schemeClr val="bg1"/>
                </a:solidFill>
              </a:rPr>
              <a:t>Potential criteria for staffing facilities without need for licensed operators in Regulatory Guide (ML21088A279)</a:t>
            </a:r>
          </a:p>
          <a:p>
            <a:pPr marL="800100" lvl="1" indent="-342900">
              <a:buFont typeface="+mj-lt"/>
              <a:buAutoNum type="arabicPeriod"/>
            </a:pPr>
            <a:r>
              <a:rPr lang="en-US">
                <a:solidFill>
                  <a:schemeClr val="bg1"/>
                </a:solidFill>
              </a:rPr>
              <a:t>Meet radiological consequence criteria without human action</a:t>
            </a:r>
          </a:p>
          <a:p>
            <a:pPr marL="800100" lvl="1" indent="-342900">
              <a:buFont typeface="+mj-lt"/>
              <a:buAutoNum type="arabicPeriod"/>
            </a:pPr>
            <a:r>
              <a:rPr lang="en-US">
                <a:solidFill>
                  <a:schemeClr val="bg1"/>
                </a:solidFill>
              </a:rPr>
              <a:t>Absent operator presence, absolute reliability of inherent safety</a:t>
            </a:r>
          </a:p>
          <a:p>
            <a:pPr marL="800100" lvl="1" indent="-342900">
              <a:buFont typeface="+mj-lt"/>
              <a:buAutoNum type="arabicPeriod"/>
            </a:pPr>
            <a:r>
              <a:rPr lang="en-US">
                <a:solidFill>
                  <a:schemeClr val="bg1"/>
                </a:solidFill>
              </a:rPr>
              <a:t>If not fully autonomous, licensed operator for startup OR demonstrate all non-licensed postulated errors are bound by safety analyses</a:t>
            </a:r>
          </a:p>
          <a:p>
            <a:pPr marL="800100" lvl="1" indent="-342900">
              <a:buFont typeface="+mj-lt"/>
              <a:buAutoNum type="arabicPeriod"/>
            </a:pPr>
            <a:r>
              <a:rPr lang="en-US">
                <a:solidFill>
                  <a:schemeClr val="bg1"/>
                </a:solidFill>
              </a:rPr>
              <a:t>Administrative responsibilities with safety implications could be reassigned to facility manager</a:t>
            </a:r>
          </a:p>
          <a:p>
            <a:pPr marL="800100" lvl="1" indent="-342900">
              <a:buFont typeface="+mj-lt"/>
              <a:buAutoNum type="arabicPeriod"/>
            </a:pPr>
            <a:r>
              <a:rPr lang="en-US">
                <a:solidFill>
                  <a:schemeClr val="bg1"/>
                </a:solidFill>
              </a:rPr>
              <a:t>Demonstrate that results of staffing-related analyses remain adequate if the Shift Technical Advisor (STA), who provides on-shift engineering expertise, is no longer required.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592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RIC poll indicated that 12% (federal regulation) vs. 11% (self-regulation) and instead 62% believe it will be a combination of industry, regulation, and standards</a:t>
            </a:r>
          </a:p>
          <a:p>
            <a:pPr marL="171450" indent="-171450">
              <a:buFont typeface="Arial" panose="020B0604020202020204" pitchFamily="34" charset="0"/>
              <a:buChar char="•"/>
            </a:pPr>
            <a:r>
              <a:rPr lang="en-US" dirty="0"/>
              <a:t>47% believe there will be a commercial nuclear AI NRC-regulated application in 1-5 years</a:t>
            </a:r>
          </a:p>
          <a:p>
            <a:pPr marL="171450" indent="-171450">
              <a:buFont typeface="Arial" panose="020B0604020202020204" pitchFamily="34" charset="0"/>
              <a:buChar char="•"/>
            </a:pPr>
            <a:r>
              <a:rPr lang="en-US" dirty="0"/>
              <a:t>What do you consider the biggest potential risk associated with AI-enabled autonomy in nuclear operations? – 41% unforeseen consequences</a:t>
            </a:r>
          </a:p>
          <a:p>
            <a:pPr marL="171450" indent="-171450">
              <a:buFont typeface="Arial" panose="020B0604020202020204" pitchFamily="34" charset="0"/>
              <a:buChar char="•"/>
            </a:pPr>
            <a:r>
              <a:rPr lang="en-US" dirty="0"/>
              <a:t>To what extent do you believe AI-enabled autonomy can positively </a:t>
            </a:r>
            <a:r>
              <a:rPr lang="en-US"/>
              <a:t>impact safety and </a:t>
            </a:r>
            <a:r>
              <a:rPr lang="en-US" dirty="0"/>
              <a:t>reliability in the nuclear industry? – 83% extremely or moderately impactful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22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50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38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0"/>
              </a:spcBef>
              <a:spcAft>
                <a:spcPts val="0"/>
              </a:spcAft>
            </a:pPr>
            <a:endParaRPr lang="en-US" sz="1800">
              <a:solidFill>
                <a:srgbClr val="000000"/>
              </a:solidFill>
              <a:effectLst/>
              <a:uFill>
                <a:solidFill>
                  <a:srgbClr val="000000"/>
                </a:solidFill>
              </a:uFill>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82AAD4-913B-4FCC-B7E8-F4DE40B532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15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0F5BE9-58FD-4B98-ACC6-E08571116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40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08D45-AB72-4637-9667-1854A9B344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76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0F5BE9-58FD-4B98-ACC6-E08571116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54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0F2D84-58D7-4D85-9EFC-7E4366151392}"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4CEF6-00D7-4F73-9EDF-35DF9798E480}"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g Header &amp; 1 Column Numbere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5A9666-5B97-D448-81A6-4496C3B0177B}"/>
              </a:ext>
            </a:extLst>
          </p:cNvPr>
          <p:cNvSpPr>
            <a:spLocks noGrp="1"/>
          </p:cNvSpPr>
          <p:nvPr>
            <p:ph type="body" sz="quarter" idx="13" hasCustomPrompt="1"/>
          </p:nvPr>
        </p:nvSpPr>
        <p:spPr>
          <a:xfrm>
            <a:off x="666093" y="2508470"/>
            <a:ext cx="8046719" cy="3613149"/>
          </a:xfrm>
          <a:prstGeom prst="rect">
            <a:avLst/>
          </a:prstGeom>
        </p:spPr>
        <p:txBody>
          <a:bodyPr/>
          <a:lstStyle>
            <a:lvl1pPr marL="457189"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133"/>
            </a:lvl1pPr>
            <a:lvl2pPr marL="1066773"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1867"/>
            </a:lvl2pPr>
            <a:lvl3pPr marL="1676358" indent="-457189">
              <a:lnSpc>
                <a:spcPct val="112000"/>
              </a:lnSpc>
              <a:spcBef>
                <a:spcPts val="1333"/>
              </a:spcBef>
              <a:buFont typeface="+mj-lt"/>
              <a:buAutoNum type="arabicPeriod"/>
              <a:defRPr sz="1733"/>
            </a:lvl3pPr>
          </a:lstStyle>
          <a:p>
            <a:pPr lvl="0"/>
            <a:r>
              <a:rPr lang="en-US" err="1"/>
              <a:t>asdf</a:t>
            </a:r>
            <a:endParaRPr lang="en-US"/>
          </a:p>
        </p:txBody>
      </p:sp>
      <p:sp>
        <p:nvSpPr>
          <p:cNvPr id="4" name="Text Placeholder 2">
            <a:extLst>
              <a:ext uri="{FF2B5EF4-FFF2-40B4-BE49-F238E27FC236}">
                <a16:creationId xmlns:a16="http://schemas.microsoft.com/office/drawing/2014/main" id="{745D81D1-2FE0-2341-80DF-CFF320BA8421}"/>
              </a:ext>
            </a:extLst>
          </p:cNvPr>
          <p:cNvSpPr>
            <a:spLocks noGrp="1"/>
          </p:cNvSpPr>
          <p:nvPr>
            <p:ph type="body" sz="quarter" idx="10" hasCustomPrompt="1"/>
          </p:nvPr>
        </p:nvSpPr>
        <p:spPr>
          <a:xfrm>
            <a:off x="666093" y="1674285"/>
            <a:ext cx="11068707" cy="715068"/>
          </a:xfrm>
          <a:prstGeom prst="rect">
            <a:avLst/>
          </a:prstGeom>
        </p:spPr>
        <p:txBody>
          <a:bodyPr lIns="64008" anchor="b" anchorCtr="0">
            <a:normAutofit/>
          </a:bodyPr>
          <a:lstStyle>
            <a:lvl1pPr marL="0" indent="0">
              <a:buNone/>
              <a:defRPr sz="4000" b="1" i="0">
                <a:solidFill>
                  <a:srgbClr val="0064BC"/>
                </a:solidFill>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Click to edit large header text</a:t>
            </a:r>
          </a:p>
        </p:txBody>
      </p:sp>
      <p:sp>
        <p:nvSpPr>
          <p:cNvPr id="5" name="Title Placeholder 4">
            <a:extLst>
              <a:ext uri="{FF2B5EF4-FFF2-40B4-BE49-F238E27FC236}">
                <a16:creationId xmlns:a16="http://schemas.microsoft.com/office/drawing/2014/main" id="{1F2617F7-0353-C142-9B1C-F7EE0C427CCE}"/>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8" name="Slide Number Placeholder 9">
            <a:extLst>
              <a:ext uri="{FF2B5EF4-FFF2-40B4-BE49-F238E27FC236}">
                <a16:creationId xmlns:a16="http://schemas.microsoft.com/office/drawing/2014/main" id="{325D9A7A-82A7-2146-A36B-FCD623B37E75}"/>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301386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188">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g Header &amp; 2 Column Numbered">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3BD6F80A-C4E1-404B-9EA7-3AFD6A7641F8}"/>
              </a:ext>
            </a:extLst>
          </p:cNvPr>
          <p:cNvSpPr>
            <a:spLocks noGrp="1"/>
          </p:cNvSpPr>
          <p:nvPr>
            <p:ph type="body" sz="quarter" idx="15" hasCustomPrompt="1"/>
          </p:nvPr>
        </p:nvSpPr>
        <p:spPr>
          <a:xfrm>
            <a:off x="666093" y="2508470"/>
            <a:ext cx="5429908" cy="3613149"/>
          </a:xfrm>
          <a:prstGeom prst="rect">
            <a:avLst/>
          </a:prstGeom>
        </p:spPr>
        <p:txBody>
          <a:bodyPr/>
          <a:lstStyle>
            <a:lvl1pPr marL="457189"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133"/>
            </a:lvl1pPr>
            <a:lvl2pPr marL="1066773"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1867"/>
            </a:lvl2pPr>
            <a:lvl3pPr marL="1676358" indent="-457189">
              <a:lnSpc>
                <a:spcPct val="112000"/>
              </a:lnSpc>
              <a:spcBef>
                <a:spcPts val="1333"/>
              </a:spcBef>
              <a:buFont typeface="+mj-lt"/>
              <a:buAutoNum type="arabicPeriod"/>
              <a:defRPr sz="1733"/>
            </a:lvl3pPr>
          </a:lstStyle>
          <a:p>
            <a:pPr lvl="0"/>
            <a:r>
              <a:rPr lang="en-US" err="1"/>
              <a:t>sadf</a:t>
            </a:r>
            <a:endParaRPr lang="en-US"/>
          </a:p>
        </p:txBody>
      </p:sp>
      <p:sp>
        <p:nvSpPr>
          <p:cNvPr id="9" name="Text Placeholder 5">
            <a:extLst>
              <a:ext uri="{FF2B5EF4-FFF2-40B4-BE49-F238E27FC236}">
                <a16:creationId xmlns:a16="http://schemas.microsoft.com/office/drawing/2014/main" id="{234C4187-7DD2-CC40-8131-9EA2065E8C16}"/>
              </a:ext>
            </a:extLst>
          </p:cNvPr>
          <p:cNvSpPr>
            <a:spLocks noGrp="1"/>
          </p:cNvSpPr>
          <p:nvPr>
            <p:ph type="body" sz="quarter" idx="16" hasCustomPrompt="1"/>
          </p:nvPr>
        </p:nvSpPr>
        <p:spPr>
          <a:xfrm>
            <a:off x="6097074" y="2508470"/>
            <a:ext cx="5429908" cy="3613149"/>
          </a:xfrm>
          <a:prstGeom prst="rect">
            <a:avLst/>
          </a:prstGeom>
        </p:spPr>
        <p:txBody>
          <a:bodyPr/>
          <a:lstStyle>
            <a:lvl1pPr marL="457189"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133"/>
            </a:lvl1pPr>
            <a:lvl2pPr marL="1066773"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1867"/>
            </a:lvl2pPr>
            <a:lvl3pPr marL="1676358" indent="-457189">
              <a:lnSpc>
                <a:spcPct val="112000"/>
              </a:lnSpc>
              <a:spcBef>
                <a:spcPts val="1333"/>
              </a:spcBef>
              <a:buFont typeface="+mj-lt"/>
              <a:buAutoNum type="arabicPeriod"/>
              <a:defRPr sz="1733"/>
            </a:lvl3pPr>
          </a:lstStyle>
          <a:p>
            <a:pPr lvl="0"/>
            <a:r>
              <a:rPr lang="en-US" err="1"/>
              <a:t>asdf</a:t>
            </a:r>
            <a:endParaRPr lang="en-US"/>
          </a:p>
        </p:txBody>
      </p:sp>
      <p:sp>
        <p:nvSpPr>
          <p:cNvPr id="6" name="Text Placeholder 2">
            <a:extLst>
              <a:ext uri="{FF2B5EF4-FFF2-40B4-BE49-F238E27FC236}">
                <a16:creationId xmlns:a16="http://schemas.microsoft.com/office/drawing/2014/main" id="{CB1D3B18-1680-A949-AB3F-5DD8F4823464}"/>
              </a:ext>
            </a:extLst>
          </p:cNvPr>
          <p:cNvSpPr>
            <a:spLocks noGrp="1"/>
          </p:cNvSpPr>
          <p:nvPr>
            <p:ph type="body" sz="quarter" idx="10" hasCustomPrompt="1"/>
          </p:nvPr>
        </p:nvSpPr>
        <p:spPr>
          <a:xfrm>
            <a:off x="666093" y="1674285"/>
            <a:ext cx="10865507" cy="715068"/>
          </a:xfrm>
          <a:prstGeom prst="rect">
            <a:avLst/>
          </a:prstGeom>
        </p:spPr>
        <p:txBody>
          <a:bodyPr lIns="64008" anchor="b" anchorCtr="0">
            <a:normAutofit/>
          </a:bodyPr>
          <a:lstStyle>
            <a:lvl1pPr marL="0" indent="0">
              <a:buNone/>
              <a:defRPr sz="4000" b="1" i="0">
                <a:solidFill>
                  <a:srgbClr val="0064BC"/>
                </a:solidFill>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Click to edit large header text</a:t>
            </a:r>
          </a:p>
        </p:txBody>
      </p:sp>
      <p:sp>
        <p:nvSpPr>
          <p:cNvPr id="7" name="Title Placeholder 4">
            <a:extLst>
              <a:ext uri="{FF2B5EF4-FFF2-40B4-BE49-F238E27FC236}">
                <a16:creationId xmlns:a16="http://schemas.microsoft.com/office/drawing/2014/main" id="{F4496127-805F-1D43-8C02-EECE68B8016B}"/>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1" name="Slide Number Placeholder 9">
            <a:extLst>
              <a:ext uri="{FF2B5EF4-FFF2-40B4-BE49-F238E27FC236}">
                <a16:creationId xmlns:a16="http://schemas.microsoft.com/office/drawing/2014/main" id="{11027F2E-DC8F-B446-96B1-962F9F927DCF}"/>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5254561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188">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g Header and 1 Column Paragraph">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E4BC6BB-2C8B-6441-A641-343796D172C7}"/>
              </a:ext>
            </a:extLst>
          </p:cNvPr>
          <p:cNvSpPr>
            <a:spLocks noGrp="1"/>
          </p:cNvSpPr>
          <p:nvPr>
            <p:ph type="body" sz="quarter" idx="12" hasCustomPrompt="1"/>
          </p:nvPr>
        </p:nvSpPr>
        <p:spPr>
          <a:xfrm>
            <a:off x="666093" y="2528613"/>
            <a:ext cx="8046720" cy="3413235"/>
          </a:xfrm>
          <a:prstGeom prst="rect">
            <a:avLst/>
          </a:prstGeom>
        </p:spPr>
        <p:txBody>
          <a:bodyPr lIns="64008">
            <a:normAutofit/>
          </a:bodyPr>
          <a:lstStyle>
            <a:lvl1pPr marL="0" indent="0">
              <a:lnSpc>
                <a:spcPct val="120000"/>
              </a:lnSpc>
              <a:buNone/>
              <a:defRPr lang="en-US" sz="2400" b="0" i="0">
                <a:solidFill>
                  <a:schemeClr val="tx1"/>
                </a:solidFill>
                <a:effectLst/>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asdf</a:t>
            </a:r>
            <a:endParaRPr lang="en-US"/>
          </a:p>
        </p:txBody>
      </p:sp>
      <p:sp>
        <p:nvSpPr>
          <p:cNvPr id="11" name="Text Placeholder 2">
            <a:extLst>
              <a:ext uri="{FF2B5EF4-FFF2-40B4-BE49-F238E27FC236}">
                <a16:creationId xmlns:a16="http://schemas.microsoft.com/office/drawing/2014/main" id="{2785D688-E963-6E4C-84A4-E9F0BDBD9D0B}"/>
              </a:ext>
            </a:extLst>
          </p:cNvPr>
          <p:cNvSpPr>
            <a:spLocks noGrp="1"/>
          </p:cNvSpPr>
          <p:nvPr>
            <p:ph type="body" sz="quarter" idx="10" hasCustomPrompt="1"/>
          </p:nvPr>
        </p:nvSpPr>
        <p:spPr>
          <a:xfrm>
            <a:off x="666093" y="1674285"/>
            <a:ext cx="10865507" cy="715068"/>
          </a:xfrm>
          <a:prstGeom prst="rect">
            <a:avLst/>
          </a:prstGeom>
        </p:spPr>
        <p:txBody>
          <a:bodyPr lIns="64008" anchor="b" anchorCtr="0">
            <a:normAutofit/>
          </a:bodyPr>
          <a:lstStyle>
            <a:lvl1pPr marL="0" indent="0">
              <a:buNone/>
              <a:defRPr sz="4000" b="1" i="0">
                <a:solidFill>
                  <a:srgbClr val="0064BC"/>
                </a:solidFill>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Click to edit large header text</a:t>
            </a:r>
          </a:p>
        </p:txBody>
      </p:sp>
      <p:sp>
        <p:nvSpPr>
          <p:cNvPr id="5" name="Title Placeholder 4">
            <a:extLst>
              <a:ext uri="{FF2B5EF4-FFF2-40B4-BE49-F238E27FC236}">
                <a16:creationId xmlns:a16="http://schemas.microsoft.com/office/drawing/2014/main" id="{8B0374A1-DEAB-1A46-9502-CFB8A811BD9F}"/>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7" name="Slide Number Placeholder 9">
            <a:extLst>
              <a:ext uri="{FF2B5EF4-FFF2-40B4-BE49-F238E27FC236}">
                <a16:creationId xmlns:a16="http://schemas.microsoft.com/office/drawing/2014/main" id="{5249C05D-49FD-D64C-A93B-2613F9B2977A}"/>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505373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Lg Header and 2 Column Paragraph">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4E4BC6BB-2C8B-6441-A641-343796D172C7}"/>
              </a:ext>
            </a:extLst>
          </p:cNvPr>
          <p:cNvSpPr>
            <a:spLocks noGrp="1"/>
          </p:cNvSpPr>
          <p:nvPr>
            <p:ph type="body" sz="quarter" idx="12" hasCustomPrompt="1"/>
          </p:nvPr>
        </p:nvSpPr>
        <p:spPr>
          <a:xfrm>
            <a:off x="673103" y="2528613"/>
            <a:ext cx="5422899" cy="3483304"/>
          </a:xfrm>
          <a:prstGeom prst="rect">
            <a:avLst/>
          </a:prstGeom>
        </p:spPr>
        <p:txBody>
          <a:bodyPr lIns="64008" rIns="228600">
            <a:normAutofit/>
          </a:bodyPr>
          <a:lstStyle>
            <a:lvl1pPr marL="0" indent="0">
              <a:lnSpc>
                <a:spcPct val="120000"/>
              </a:lnSpc>
              <a:buNone/>
              <a:defRPr lang="en-US" sz="2133" b="0" i="0">
                <a:solidFill>
                  <a:schemeClr val="tx1"/>
                </a:solidFill>
                <a:effectLst/>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asdf</a:t>
            </a:r>
            <a:endParaRPr lang="en-US"/>
          </a:p>
        </p:txBody>
      </p:sp>
      <p:sp>
        <p:nvSpPr>
          <p:cNvPr id="5" name="Text Placeholder 2">
            <a:extLst>
              <a:ext uri="{FF2B5EF4-FFF2-40B4-BE49-F238E27FC236}">
                <a16:creationId xmlns:a16="http://schemas.microsoft.com/office/drawing/2014/main" id="{3DB3BC13-D241-2749-88CC-F393E57DE8CC}"/>
              </a:ext>
            </a:extLst>
          </p:cNvPr>
          <p:cNvSpPr>
            <a:spLocks noGrp="1"/>
          </p:cNvSpPr>
          <p:nvPr>
            <p:ph type="body" sz="quarter" idx="13" hasCustomPrompt="1"/>
          </p:nvPr>
        </p:nvSpPr>
        <p:spPr>
          <a:xfrm>
            <a:off x="6096000" y="2528613"/>
            <a:ext cx="5435600" cy="3483304"/>
          </a:xfrm>
          <a:prstGeom prst="rect">
            <a:avLst/>
          </a:prstGeom>
        </p:spPr>
        <p:txBody>
          <a:bodyPr lIns="228600">
            <a:normAutofit/>
          </a:bodyPr>
          <a:lstStyle>
            <a:lvl1pPr marL="0" indent="0">
              <a:lnSpc>
                <a:spcPct val="120000"/>
              </a:lnSpc>
              <a:buNone/>
              <a:defRPr lang="en-US" sz="2133" b="0" i="0">
                <a:solidFill>
                  <a:schemeClr val="tx1"/>
                </a:solidFill>
                <a:effectLst/>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asdf</a:t>
            </a:r>
            <a:endParaRPr lang="en-US"/>
          </a:p>
        </p:txBody>
      </p:sp>
      <p:sp>
        <p:nvSpPr>
          <p:cNvPr id="7" name="Text Placeholder 2">
            <a:extLst>
              <a:ext uri="{FF2B5EF4-FFF2-40B4-BE49-F238E27FC236}">
                <a16:creationId xmlns:a16="http://schemas.microsoft.com/office/drawing/2014/main" id="{5BF1F728-AC73-9B49-BEE2-F8C20A05102A}"/>
              </a:ext>
            </a:extLst>
          </p:cNvPr>
          <p:cNvSpPr>
            <a:spLocks noGrp="1"/>
          </p:cNvSpPr>
          <p:nvPr>
            <p:ph type="body" sz="quarter" idx="10" hasCustomPrompt="1"/>
          </p:nvPr>
        </p:nvSpPr>
        <p:spPr>
          <a:xfrm>
            <a:off x="666093" y="1674285"/>
            <a:ext cx="10865507" cy="715068"/>
          </a:xfrm>
          <a:prstGeom prst="rect">
            <a:avLst/>
          </a:prstGeom>
        </p:spPr>
        <p:txBody>
          <a:bodyPr lIns="64008" anchor="b" anchorCtr="0">
            <a:normAutofit/>
          </a:bodyPr>
          <a:lstStyle>
            <a:lvl1pPr marL="0" indent="0">
              <a:buNone/>
              <a:defRPr sz="4000" b="1" i="0">
                <a:solidFill>
                  <a:srgbClr val="0064BC"/>
                </a:solidFill>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Click to edit large header text</a:t>
            </a:r>
          </a:p>
        </p:txBody>
      </p:sp>
      <p:sp>
        <p:nvSpPr>
          <p:cNvPr id="6" name="Title Placeholder 4">
            <a:extLst>
              <a:ext uri="{FF2B5EF4-FFF2-40B4-BE49-F238E27FC236}">
                <a16:creationId xmlns:a16="http://schemas.microsoft.com/office/drawing/2014/main" id="{74626925-A26A-2946-866E-F60DEAF090B5}"/>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0" name="Slide Number Placeholder 9">
            <a:extLst>
              <a:ext uri="{FF2B5EF4-FFF2-40B4-BE49-F238E27FC236}">
                <a16:creationId xmlns:a16="http://schemas.microsoft.com/office/drawing/2014/main" id="{35A8A5DC-504B-4C44-A9C2-60AA9769592D}"/>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9458815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Column Bullets">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F16BFF81-7BCA-8F45-B05B-F1553CCA2F72}"/>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6" name="Text Placeholder 5">
            <a:extLst>
              <a:ext uri="{FF2B5EF4-FFF2-40B4-BE49-F238E27FC236}">
                <a16:creationId xmlns:a16="http://schemas.microsoft.com/office/drawing/2014/main" id="{D77431DB-09F7-EB4C-93BC-54A4B7469A11}"/>
              </a:ext>
            </a:extLst>
          </p:cNvPr>
          <p:cNvSpPr>
            <a:spLocks noGrp="1"/>
          </p:cNvSpPr>
          <p:nvPr>
            <p:ph type="body" sz="quarter" idx="13" hasCustomPrompt="1"/>
          </p:nvPr>
        </p:nvSpPr>
        <p:spPr>
          <a:xfrm>
            <a:off x="666093" y="1509986"/>
            <a:ext cx="8046719" cy="4775087"/>
          </a:xfrm>
          <a:prstGeom prst="rect">
            <a:avLst/>
          </a:prstGeom>
        </p:spPr>
        <p:txBody>
          <a:bodyPr/>
          <a:lstStyle>
            <a:lvl1pPr marL="304792" marR="0" indent="-304792" algn="l" defTabSz="1219170" rtl="0" eaLnBrk="1" fontAlgn="auto" latinLnBrk="0" hangingPunct="1">
              <a:lnSpc>
                <a:spcPct val="112000"/>
              </a:lnSpc>
              <a:spcBef>
                <a:spcPts val="1333"/>
              </a:spcBef>
              <a:spcAft>
                <a:spcPts val="0"/>
              </a:spcAft>
              <a:buClr>
                <a:schemeClr val="tx1"/>
              </a:buClr>
              <a:buSzTx/>
              <a:buFont typeface="Arial" panose="020B0604020202020204" pitchFamily="34" charset="0"/>
              <a:buChar char="•"/>
              <a:tabLst/>
              <a:defRPr sz="2400"/>
            </a:lvl1pPr>
            <a:lvl2pPr marL="914377" marR="0" indent="-304792" algn="l" defTabSz="1219170" rtl="0" eaLnBrk="1" fontAlgn="auto" latinLnBrk="0" hangingPunct="1">
              <a:lnSpc>
                <a:spcPct val="112000"/>
              </a:lnSpc>
              <a:spcBef>
                <a:spcPts val="1333"/>
              </a:spcBef>
              <a:spcAft>
                <a:spcPts val="0"/>
              </a:spcAft>
              <a:buClr>
                <a:schemeClr val="tx1"/>
              </a:buClr>
              <a:buSzTx/>
              <a:buFont typeface="System Font Regular"/>
              <a:buChar char="◦"/>
              <a:tabLst/>
              <a:defRPr sz="2000"/>
            </a:lvl2pPr>
            <a:lvl3pPr>
              <a:lnSpc>
                <a:spcPct val="112000"/>
              </a:lnSpc>
              <a:spcBef>
                <a:spcPts val="1333"/>
              </a:spcBef>
              <a:defRPr sz="1733"/>
            </a:lvl3pPr>
          </a:lstStyle>
          <a:p>
            <a:pPr lvl="0"/>
            <a:r>
              <a:rPr lang="en-US" err="1"/>
              <a:t>Asdf</a:t>
            </a:r>
            <a:r>
              <a:rPr lang="en-US"/>
              <a:t> </a:t>
            </a:r>
          </a:p>
        </p:txBody>
      </p:sp>
      <p:sp>
        <p:nvSpPr>
          <p:cNvPr id="7" name="Slide Number Placeholder 9">
            <a:extLst>
              <a:ext uri="{FF2B5EF4-FFF2-40B4-BE49-F238E27FC236}">
                <a16:creationId xmlns:a16="http://schemas.microsoft.com/office/drawing/2014/main" id="{80171B8B-2803-534D-9F00-E714201175A3}"/>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971612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708">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96E3C299-013F-234E-A392-DA25EE1D7994}"/>
              </a:ext>
            </a:extLst>
          </p:cNvPr>
          <p:cNvSpPr>
            <a:spLocks noGrp="1"/>
          </p:cNvSpPr>
          <p:nvPr>
            <p:ph type="body" sz="quarter" idx="15" hasCustomPrompt="1"/>
          </p:nvPr>
        </p:nvSpPr>
        <p:spPr>
          <a:xfrm>
            <a:off x="662711" y="1498600"/>
            <a:ext cx="5435599" cy="4622800"/>
          </a:xfrm>
          <a:prstGeom prst="rect">
            <a:avLst/>
          </a:prstGeom>
        </p:spPr>
        <p:txBody>
          <a:bodyPr/>
          <a:lstStyle>
            <a:lvl1pPr marL="304792" marR="0" indent="-304792" algn="l" defTabSz="1219170" rtl="0" eaLnBrk="1" fontAlgn="auto" latinLnBrk="0" hangingPunct="1">
              <a:lnSpc>
                <a:spcPct val="112000"/>
              </a:lnSpc>
              <a:spcBef>
                <a:spcPts val="1333"/>
              </a:spcBef>
              <a:spcAft>
                <a:spcPts val="0"/>
              </a:spcAft>
              <a:buClr>
                <a:schemeClr val="tx1"/>
              </a:buClr>
              <a:buSzTx/>
              <a:buFont typeface="Arial" panose="020B0604020202020204" pitchFamily="34" charset="0"/>
              <a:buChar char="•"/>
              <a:tabLst/>
              <a:defRPr sz="2133"/>
            </a:lvl1pPr>
            <a:lvl2pPr marL="914377" marR="0" indent="-304792" algn="l" defTabSz="1219170" rtl="0" eaLnBrk="1" fontAlgn="auto" latinLnBrk="0" hangingPunct="1">
              <a:lnSpc>
                <a:spcPct val="112000"/>
              </a:lnSpc>
              <a:spcBef>
                <a:spcPts val="1333"/>
              </a:spcBef>
              <a:spcAft>
                <a:spcPts val="0"/>
              </a:spcAft>
              <a:buClr>
                <a:schemeClr val="tx1"/>
              </a:buClr>
              <a:buSzTx/>
              <a:buFont typeface="System Font Regular"/>
              <a:buChar char="◦"/>
              <a:tabLst/>
              <a:defRPr sz="1867"/>
            </a:lvl2pPr>
            <a:lvl3pPr>
              <a:lnSpc>
                <a:spcPct val="112000"/>
              </a:lnSpc>
              <a:spcBef>
                <a:spcPts val="1333"/>
              </a:spcBef>
              <a:defRPr sz="1733"/>
            </a:lvl3pPr>
          </a:lstStyle>
          <a:p>
            <a:pPr lvl="0"/>
            <a:r>
              <a:rPr lang="en-US" err="1"/>
              <a:t>asdf</a:t>
            </a:r>
            <a:endParaRPr lang="en-US"/>
          </a:p>
        </p:txBody>
      </p:sp>
      <p:sp>
        <p:nvSpPr>
          <p:cNvPr id="10" name="Text Placeholder 5">
            <a:extLst>
              <a:ext uri="{FF2B5EF4-FFF2-40B4-BE49-F238E27FC236}">
                <a16:creationId xmlns:a16="http://schemas.microsoft.com/office/drawing/2014/main" id="{02A3980F-2B97-D74E-A68C-2D83486B9A77}"/>
              </a:ext>
            </a:extLst>
          </p:cNvPr>
          <p:cNvSpPr>
            <a:spLocks noGrp="1"/>
          </p:cNvSpPr>
          <p:nvPr>
            <p:ph type="body" sz="quarter" idx="16" hasCustomPrompt="1"/>
          </p:nvPr>
        </p:nvSpPr>
        <p:spPr>
          <a:xfrm>
            <a:off x="6093693" y="1498600"/>
            <a:ext cx="5435599" cy="4622800"/>
          </a:xfrm>
          <a:prstGeom prst="rect">
            <a:avLst/>
          </a:prstGeom>
        </p:spPr>
        <p:txBody>
          <a:bodyPr/>
          <a:lstStyle>
            <a:lvl1pPr marL="304792" marR="0" indent="-304792" algn="l" defTabSz="1219170" rtl="0" eaLnBrk="1" fontAlgn="auto" latinLnBrk="0" hangingPunct="1">
              <a:lnSpc>
                <a:spcPct val="112000"/>
              </a:lnSpc>
              <a:spcBef>
                <a:spcPts val="1333"/>
              </a:spcBef>
              <a:spcAft>
                <a:spcPts val="0"/>
              </a:spcAft>
              <a:buClr>
                <a:schemeClr val="tx1"/>
              </a:buClr>
              <a:buSzTx/>
              <a:buFont typeface="Arial" panose="020B0604020202020204" pitchFamily="34" charset="0"/>
              <a:buChar char="•"/>
              <a:tabLst/>
              <a:defRPr sz="2133"/>
            </a:lvl1pPr>
            <a:lvl2pPr marL="914377" marR="0" indent="-304792" algn="l" defTabSz="1219170" rtl="0" eaLnBrk="1" fontAlgn="auto" latinLnBrk="0" hangingPunct="1">
              <a:lnSpc>
                <a:spcPct val="112000"/>
              </a:lnSpc>
              <a:spcBef>
                <a:spcPts val="1333"/>
              </a:spcBef>
              <a:spcAft>
                <a:spcPts val="0"/>
              </a:spcAft>
              <a:buClr>
                <a:schemeClr val="tx1"/>
              </a:buClr>
              <a:buSzTx/>
              <a:buFont typeface="System Font Regular"/>
              <a:buChar char="◦"/>
              <a:tabLst/>
              <a:defRPr sz="1867"/>
            </a:lvl2pPr>
            <a:lvl3pPr>
              <a:lnSpc>
                <a:spcPct val="112000"/>
              </a:lnSpc>
              <a:spcBef>
                <a:spcPts val="1333"/>
              </a:spcBef>
              <a:defRPr sz="1733"/>
            </a:lvl3pPr>
          </a:lstStyle>
          <a:p>
            <a:pPr lvl="0"/>
            <a:r>
              <a:rPr lang="en-US" err="1"/>
              <a:t>asdf</a:t>
            </a:r>
            <a:endParaRPr lang="en-US"/>
          </a:p>
        </p:txBody>
      </p:sp>
      <p:sp>
        <p:nvSpPr>
          <p:cNvPr id="6" name="Title Placeholder 4">
            <a:extLst>
              <a:ext uri="{FF2B5EF4-FFF2-40B4-BE49-F238E27FC236}">
                <a16:creationId xmlns:a16="http://schemas.microsoft.com/office/drawing/2014/main" id="{95E3F954-7363-8442-AC75-A51B5518D2B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7" name="Slide Number Placeholder 9">
            <a:extLst>
              <a:ext uri="{FF2B5EF4-FFF2-40B4-BE49-F238E27FC236}">
                <a16:creationId xmlns:a16="http://schemas.microsoft.com/office/drawing/2014/main" id="{62D7AF22-7969-0844-AA29-58C0725D12BA}"/>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9315866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708">
          <p15:clr>
            <a:srgbClr val="FBAE40"/>
          </p15:clr>
        </p15:guide>
        <p15:guide id="2" pos="2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Column Numbered">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F16BFF81-7BCA-8F45-B05B-F1553CCA2F72}"/>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6" name="Text Placeholder 5">
            <a:extLst>
              <a:ext uri="{FF2B5EF4-FFF2-40B4-BE49-F238E27FC236}">
                <a16:creationId xmlns:a16="http://schemas.microsoft.com/office/drawing/2014/main" id="{D77431DB-09F7-EB4C-93BC-54A4B7469A11}"/>
              </a:ext>
            </a:extLst>
          </p:cNvPr>
          <p:cNvSpPr>
            <a:spLocks noGrp="1"/>
          </p:cNvSpPr>
          <p:nvPr>
            <p:ph type="body" sz="quarter" idx="13" hasCustomPrompt="1"/>
          </p:nvPr>
        </p:nvSpPr>
        <p:spPr>
          <a:xfrm>
            <a:off x="666093" y="1509986"/>
            <a:ext cx="8046719" cy="4775087"/>
          </a:xfrm>
          <a:prstGeom prst="rect">
            <a:avLst/>
          </a:prstGeom>
        </p:spPr>
        <p:txBody>
          <a:bodyPr/>
          <a:lstStyle>
            <a:lvl1pPr marL="457189"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400"/>
            </a:lvl1pPr>
            <a:lvl2pPr marL="1066773"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000"/>
            </a:lvl2pPr>
            <a:lvl3pPr marL="1676358" indent="-457189">
              <a:lnSpc>
                <a:spcPct val="112000"/>
              </a:lnSpc>
              <a:spcBef>
                <a:spcPts val="1333"/>
              </a:spcBef>
              <a:buFont typeface="+mj-lt"/>
              <a:buAutoNum type="arabicPeriod"/>
              <a:defRPr sz="1733"/>
            </a:lvl3pPr>
          </a:lstStyle>
          <a:p>
            <a:pPr lvl="0"/>
            <a:r>
              <a:rPr lang="en-US" err="1"/>
              <a:t>asdf</a:t>
            </a:r>
            <a:endParaRPr lang="en-US"/>
          </a:p>
        </p:txBody>
      </p:sp>
      <p:sp>
        <p:nvSpPr>
          <p:cNvPr id="7" name="Slide Number Placeholder 9">
            <a:extLst>
              <a:ext uri="{FF2B5EF4-FFF2-40B4-BE49-F238E27FC236}">
                <a16:creationId xmlns:a16="http://schemas.microsoft.com/office/drawing/2014/main" id="{DF3348CB-25B0-CA49-BDB7-5B30B504873B}"/>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3722698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708">
          <p15:clr>
            <a:srgbClr val="FBAE40"/>
          </p15:clr>
        </p15:guide>
        <p15:guide id="2" pos="288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 Numbere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96E3C299-013F-234E-A392-DA25EE1D7994}"/>
              </a:ext>
            </a:extLst>
          </p:cNvPr>
          <p:cNvSpPr>
            <a:spLocks noGrp="1"/>
          </p:cNvSpPr>
          <p:nvPr>
            <p:ph type="body" sz="quarter" idx="15" hasCustomPrompt="1"/>
          </p:nvPr>
        </p:nvSpPr>
        <p:spPr>
          <a:xfrm>
            <a:off x="662711" y="1498600"/>
            <a:ext cx="5435599" cy="4622800"/>
          </a:xfrm>
          <a:prstGeom prst="rect">
            <a:avLst/>
          </a:prstGeom>
        </p:spPr>
        <p:txBody>
          <a:bodyPr/>
          <a:lstStyle>
            <a:lvl1pPr marL="457189"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133">
                <a:solidFill>
                  <a:srgbClr val="0064BC"/>
                </a:solidFill>
              </a:defRPr>
            </a:lvl1pPr>
            <a:lvl2pPr marL="1066773"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1867">
                <a:solidFill>
                  <a:srgbClr val="0064BC"/>
                </a:solidFill>
              </a:defRPr>
            </a:lvl2pPr>
            <a:lvl3pPr marL="1676358" indent="-457189">
              <a:lnSpc>
                <a:spcPct val="112000"/>
              </a:lnSpc>
              <a:spcBef>
                <a:spcPts val="1333"/>
              </a:spcBef>
              <a:buFont typeface="+mj-lt"/>
              <a:buAutoNum type="arabicPeriod"/>
              <a:defRPr sz="1733">
                <a:solidFill>
                  <a:srgbClr val="0064BC"/>
                </a:solidFill>
              </a:defRPr>
            </a:lvl3pPr>
          </a:lstStyle>
          <a:p>
            <a:pPr lvl="0"/>
            <a:r>
              <a:rPr lang="en-US"/>
              <a:t>ADSFAS</a:t>
            </a:r>
          </a:p>
          <a:p>
            <a:pPr lvl="1"/>
            <a:r>
              <a:rPr lang="en-US"/>
              <a:t>ASDF</a:t>
            </a:r>
          </a:p>
          <a:p>
            <a:pPr lvl="2"/>
            <a:r>
              <a:rPr lang="en-US"/>
              <a:t>ASDF</a:t>
            </a:r>
          </a:p>
        </p:txBody>
      </p:sp>
      <p:sp>
        <p:nvSpPr>
          <p:cNvPr id="10" name="Text Placeholder 5">
            <a:extLst>
              <a:ext uri="{FF2B5EF4-FFF2-40B4-BE49-F238E27FC236}">
                <a16:creationId xmlns:a16="http://schemas.microsoft.com/office/drawing/2014/main" id="{02A3980F-2B97-D74E-A68C-2D83486B9A77}"/>
              </a:ext>
            </a:extLst>
          </p:cNvPr>
          <p:cNvSpPr>
            <a:spLocks noGrp="1"/>
          </p:cNvSpPr>
          <p:nvPr>
            <p:ph type="body" sz="quarter" idx="16" hasCustomPrompt="1"/>
          </p:nvPr>
        </p:nvSpPr>
        <p:spPr>
          <a:xfrm>
            <a:off x="6093693" y="1498600"/>
            <a:ext cx="5435599" cy="4622800"/>
          </a:xfrm>
          <a:prstGeom prst="rect">
            <a:avLst/>
          </a:prstGeom>
        </p:spPr>
        <p:txBody>
          <a:bodyPr/>
          <a:lstStyle>
            <a:lvl1pPr marL="457189"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2133">
                <a:solidFill>
                  <a:srgbClr val="0064BC"/>
                </a:solidFill>
              </a:defRPr>
            </a:lvl1pPr>
            <a:lvl2pPr marL="1066773" marR="0" indent="-457189" algn="l" defTabSz="1219170" rtl="0" eaLnBrk="1" fontAlgn="auto" latinLnBrk="0" hangingPunct="1">
              <a:lnSpc>
                <a:spcPct val="112000"/>
              </a:lnSpc>
              <a:spcBef>
                <a:spcPts val="1333"/>
              </a:spcBef>
              <a:spcAft>
                <a:spcPts val="0"/>
              </a:spcAft>
              <a:buClr>
                <a:schemeClr val="tx1"/>
              </a:buClr>
              <a:buSzTx/>
              <a:buFont typeface="+mj-lt"/>
              <a:buAutoNum type="arabicPeriod"/>
              <a:tabLst/>
              <a:defRPr sz="1867">
                <a:solidFill>
                  <a:srgbClr val="0064BC"/>
                </a:solidFill>
              </a:defRPr>
            </a:lvl2pPr>
            <a:lvl3pPr marL="1676358" indent="-457189">
              <a:lnSpc>
                <a:spcPct val="112000"/>
              </a:lnSpc>
              <a:spcBef>
                <a:spcPts val="1333"/>
              </a:spcBef>
              <a:buFont typeface="+mj-lt"/>
              <a:buAutoNum type="arabicPeriod"/>
              <a:defRPr sz="1733"/>
            </a:lvl3pPr>
          </a:lstStyle>
          <a:p>
            <a:pPr lvl="0"/>
            <a:r>
              <a:rPr lang="en-US"/>
              <a:t>ASDA</a:t>
            </a:r>
          </a:p>
          <a:p>
            <a:pPr lvl="1"/>
            <a:r>
              <a:rPr lang="en-US" err="1"/>
              <a:t>Asdf</a:t>
            </a:r>
            <a:endParaRPr lang="en-US"/>
          </a:p>
          <a:p>
            <a:pPr lvl="1"/>
            <a:endParaRPr lang="en-US"/>
          </a:p>
        </p:txBody>
      </p:sp>
      <p:sp>
        <p:nvSpPr>
          <p:cNvPr id="6" name="Title Placeholder 4">
            <a:extLst>
              <a:ext uri="{FF2B5EF4-FFF2-40B4-BE49-F238E27FC236}">
                <a16:creationId xmlns:a16="http://schemas.microsoft.com/office/drawing/2014/main" id="{95E3F954-7363-8442-AC75-A51B5518D2B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7" name="Slide Number Placeholder 9">
            <a:extLst>
              <a:ext uri="{FF2B5EF4-FFF2-40B4-BE49-F238E27FC236}">
                <a16:creationId xmlns:a16="http://schemas.microsoft.com/office/drawing/2014/main" id="{06367BAE-8FA5-3143-9548-0A7BC6F8986B}"/>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848177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708">
          <p15:clr>
            <a:srgbClr val="FBAE40"/>
          </p15:clr>
        </p15:guide>
        <p15:guide id="2"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392ABFE-241A-054E-801A-E09BA477F48F}"/>
              </a:ext>
            </a:extLst>
          </p:cNvPr>
          <p:cNvSpPr>
            <a:spLocks noGrp="1"/>
          </p:cNvSpPr>
          <p:nvPr>
            <p:ph type="body" sz="quarter" idx="14" hasCustomPrompt="1"/>
          </p:nvPr>
        </p:nvSpPr>
        <p:spPr>
          <a:xfrm>
            <a:off x="2141444" y="1997174"/>
            <a:ext cx="1022416" cy="916957"/>
          </a:xfrm>
          <a:prstGeom prst="rect">
            <a:avLst/>
          </a:prstGeom>
        </p:spPr>
        <p:txBody>
          <a:bodyPr lIns="0" tIns="0" rIns="0" bIns="0" anchor="t" anchorCtr="0">
            <a:noAutofit/>
          </a:bodyPr>
          <a:lstStyle>
            <a:lvl1pPr marL="6351" indent="0" algn="ctr">
              <a:lnSpc>
                <a:spcPct val="80000"/>
              </a:lnSpc>
              <a:buNone/>
              <a:tabLst/>
              <a:defRPr sz="15333" b="1" i="0">
                <a:solidFill>
                  <a:srgbClr val="0064BC"/>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6" name="Text Placeholder 9">
            <a:extLst>
              <a:ext uri="{FF2B5EF4-FFF2-40B4-BE49-F238E27FC236}">
                <a16:creationId xmlns:a16="http://schemas.microsoft.com/office/drawing/2014/main" id="{CE333363-DC7E-2647-96CC-74C6C939D541}"/>
              </a:ext>
            </a:extLst>
          </p:cNvPr>
          <p:cNvSpPr>
            <a:spLocks noGrp="1"/>
          </p:cNvSpPr>
          <p:nvPr>
            <p:ph type="body" sz="quarter" idx="12" hasCustomPrompt="1"/>
          </p:nvPr>
        </p:nvSpPr>
        <p:spPr>
          <a:xfrm>
            <a:off x="3238551" y="2236403"/>
            <a:ext cx="7268633" cy="2863700"/>
          </a:xfrm>
          <a:prstGeom prst="rect">
            <a:avLst/>
          </a:prstGeom>
        </p:spPr>
        <p:txBody>
          <a:bodyPr anchor="t" anchorCtr="0">
            <a:normAutofit/>
          </a:bodyPr>
          <a:lstStyle>
            <a:lvl1pPr marL="6351" indent="0">
              <a:lnSpc>
                <a:spcPct val="114000"/>
              </a:lnSpc>
              <a:buNone/>
              <a:tabLst/>
              <a:defRPr sz="3200">
                <a:solidFill>
                  <a:srgbClr val="0064B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8" name="Text Placeholder 7">
            <a:extLst>
              <a:ext uri="{FF2B5EF4-FFF2-40B4-BE49-F238E27FC236}">
                <a16:creationId xmlns:a16="http://schemas.microsoft.com/office/drawing/2014/main" id="{46C0CE0D-ABAF-FE40-BD24-A2C2DA12DC09}"/>
              </a:ext>
            </a:extLst>
          </p:cNvPr>
          <p:cNvSpPr>
            <a:spLocks noGrp="1"/>
          </p:cNvSpPr>
          <p:nvPr>
            <p:ph type="body" sz="quarter" idx="13" hasCustomPrompt="1"/>
          </p:nvPr>
        </p:nvSpPr>
        <p:spPr>
          <a:xfrm>
            <a:off x="3232151" y="5029201"/>
            <a:ext cx="7264400" cy="548217"/>
          </a:xfrm>
          <a:prstGeom prst="rect">
            <a:avLst/>
          </a:prstGeom>
        </p:spPr>
        <p:txBody>
          <a:bodyPr/>
          <a:lstStyle>
            <a:lvl1pPr marL="0" indent="0" algn="r">
              <a:buNone/>
              <a:defRPr sz="1867" b="1" i="1" baseline="0">
                <a:solidFill>
                  <a:srgbClr val="0064BC"/>
                </a:solidFill>
                <a:latin typeface="Merriweather" pitchFamily="2" charset="77"/>
              </a:defRPr>
            </a:lvl1pPr>
            <a:lvl2pPr algn="r">
              <a:defRPr sz="1867" b="0" i="1" baseline="0">
                <a:solidFill>
                  <a:schemeClr val="accent6"/>
                </a:solidFill>
                <a:latin typeface="Merriweather" pitchFamily="2" charset="77"/>
              </a:defRPr>
            </a:lvl2pPr>
            <a:lvl3pPr algn="r">
              <a:defRPr sz="1867" b="0" i="1" baseline="0">
                <a:solidFill>
                  <a:schemeClr val="accent6"/>
                </a:solidFill>
                <a:latin typeface="Merriweather" pitchFamily="2" charset="77"/>
              </a:defRPr>
            </a:lvl3pPr>
            <a:lvl4pPr algn="r">
              <a:defRPr sz="1867" b="0" i="1" baseline="0">
                <a:solidFill>
                  <a:schemeClr val="accent6"/>
                </a:solidFill>
                <a:latin typeface="Merriweather" pitchFamily="2" charset="77"/>
              </a:defRPr>
            </a:lvl4pPr>
            <a:lvl5pPr algn="r">
              <a:defRPr sz="1867" b="0" i="1" baseline="0">
                <a:solidFill>
                  <a:schemeClr val="accent6"/>
                </a:solidFill>
                <a:latin typeface="Merriweather" pitchFamily="2" charset="77"/>
              </a:defRPr>
            </a:lvl5pPr>
          </a:lstStyle>
          <a:p>
            <a:pPr lvl="0"/>
            <a:r>
              <a:rPr lang="en-US"/>
              <a:t>–Attribution</a:t>
            </a:r>
          </a:p>
        </p:txBody>
      </p:sp>
      <p:sp>
        <p:nvSpPr>
          <p:cNvPr id="9" name="Title Placeholder 4">
            <a:extLst>
              <a:ext uri="{FF2B5EF4-FFF2-40B4-BE49-F238E27FC236}">
                <a16:creationId xmlns:a16="http://schemas.microsoft.com/office/drawing/2014/main" id="{E641924A-30C7-2249-B1AC-29D2FA3C7173}"/>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1" name="Slide Number Placeholder 9">
            <a:extLst>
              <a:ext uri="{FF2B5EF4-FFF2-40B4-BE49-F238E27FC236}">
                <a16:creationId xmlns:a16="http://schemas.microsoft.com/office/drawing/2014/main" id="{0AB464E8-805D-8944-A282-7D44472ABC10}"/>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951538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on White (no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51FD088F-088B-CA45-8525-B5F5947F445E}"/>
              </a:ext>
            </a:extLst>
          </p:cNvPr>
          <p:cNvSpPr>
            <a:spLocks noGrp="1"/>
          </p:cNvSpPr>
          <p:nvPr>
            <p:ph type="body" sz="quarter" idx="12" hasCustomPrompt="1"/>
          </p:nvPr>
        </p:nvSpPr>
        <p:spPr>
          <a:xfrm>
            <a:off x="2864039" y="1536625"/>
            <a:ext cx="7596555" cy="3354603"/>
          </a:xfrm>
          <a:prstGeom prst="rect">
            <a:avLst/>
          </a:prstGeom>
        </p:spPr>
        <p:txBody>
          <a:bodyPr anchor="t" anchorCtr="0">
            <a:normAutofit/>
          </a:bodyPr>
          <a:lstStyle>
            <a:lvl1pPr marL="6351" indent="0">
              <a:lnSpc>
                <a:spcPct val="114000"/>
              </a:lnSpc>
              <a:buFont typeface="Arial" panose="020B0604020202020204" pitchFamily="34" charset="0"/>
              <a:buNone/>
              <a:tabLst/>
              <a:defRPr sz="3200">
                <a:solidFill>
                  <a:srgbClr val="0064B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10" name="Text Placeholder 7">
            <a:extLst>
              <a:ext uri="{FF2B5EF4-FFF2-40B4-BE49-F238E27FC236}">
                <a16:creationId xmlns:a16="http://schemas.microsoft.com/office/drawing/2014/main" id="{5E0491E4-2D9D-174D-8C5C-D67C34802427}"/>
              </a:ext>
            </a:extLst>
          </p:cNvPr>
          <p:cNvSpPr>
            <a:spLocks noGrp="1"/>
          </p:cNvSpPr>
          <p:nvPr>
            <p:ph type="body" sz="quarter" idx="13" hasCustomPrompt="1"/>
          </p:nvPr>
        </p:nvSpPr>
        <p:spPr>
          <a:xfrm>
            <a:off x="3232151" y="5029201"/>
            <a:ext cx="7264400" cy="548217"/>
          </a:xfrm>
          <a:prstGeom prst="rect">
            <a:avLst/>
          </a:prstGeom>
        </p:spPr>
        <p:txBody>
          <a:bodyPr/>
          <a:lstStyle>
            <a:lvl1pPr marL="0" indent="0" algn="r">
              <a:buFont typeface="Arial" panose="020B0604020202020204" pitchFamily="34" charset="0"/>
              <a:buNone/>
              <a:defRPr sz="1867" b="1" i="1" baseline="0">
                <a:solidFill>
                  <a:srgbClr val="0064BC"/>
                </a:solidFill>
                <a:latin typeface="Merriweather" pitchFamily="2" charset="77"/>
              </a:defRPr>
            </a:lvl1pPr>
            <a:lvl2pPr algn="r">
              <a:defRPr sz="1867" b="0" i="1" baseline="0">
                <a:solidFill>
                  <a:schemeClr val="accent6"/>
                </a:solidFill>
                <a:latin typeface="Merriweather" pitchFamily="2" charset="77"/>
              </a:defRPr>
            </a:lvl2pPr>
            <a:lvl3pPr algn="r">
              <a:defRPr sz="1867" b="0" i="1" baseline="0">
                <a:solidFill>
                  <a:schemeClr val="accent6"/>
                </a:solidFill>
                <a:latin typeface="Merriweather" pitchFamily="2" charset="77"/>
              </a:defRPr>
            </a:lvl3pPr>
            <a:lvl4pPr algn="r">
              <a:defRPr sz="1867" b="0" i="1" baseline="0">
                <a:solidFill>
                  <a:schemeClr val="accent6"/>
                </a:solidFill>
                <a:latin typeface="Merriweather" pitchFamily="2" charset="77"/>
              </a:defRPr>
            </a:lvl4pPr>
            <a:lvl5pPr algn="r">
              <a:defRPr sz="1867" b="0" i="1" baseline="0">
                <a:solidFill>
                  <a:schemeClr val="accent6"/>
                </a:solidFill>
                <a:latin typeface="Merriweather" pitchFamily="2" charset="77"/>
              </a:defRPr>
            </a:lvl5pPr>
          </a:lstStyle>
          <a:p>
            <a:pPr lvl="0"/>
            <a:r>
              <a:rPr lang="en-US"/>
              <a:t>–Attribution</a:t>
            </a:r>
          </a:p>
        </p:txBody>
      </p:sp>
      <p:sp>
        <p:nvSpPr>
          <p:cNvPr id="7" name="Text Placeholder 9">
            <a:extLst>
              <a:ext uri="{FF2B5EF4-FFF2-40B4-BE49-F238E27FC236}">
                <a16:creationId xmlns:a16="http://schemas.microsoft.com/office/drawing/2014/main" id="{798A7A49-DBE8-304D-A5F5-541B190D1BA2}"/>
              </a:ext>
            </a:extLst>
          </p:cNvPr>
          <p:cNvSpPr>
            <a:spLocks noGrp="1"/>
          </p:cNvSpPr>
          <p:nvPr>
            <p:ph type="body" sz="quarter" idx="14" hasCustomPrompt="1"/>
          </p:nvPr>
        </p:nvSpPr>
        <p:spPr>
          <a:xfrm>
            <a:off x="1841623" y="1274684"/>
            <a:ext cx="1022416" cy="916957"/>
          </a:xfrm>
          <a:prstGeom prst="rect">
            <a:avLst/>
          </a:prstGeom>
        </p:spPr>
        <p:txBody>
          <a:bodyPr lIns="0" tIns="0" rIns="0" bIns="0" anchor="t" anchorCtr="0">
            <a:noAutofit/>
          </a:bodyPr>
          <a:lstStyle>
            <a:lvl1pPr marL="6351" indent="0" algn="ctr">
              <a:lnSpc>
                <a:spcPct val="80000"/>
              </a:lnSpc>
              <a:buFont typeface="Arial" panose="020B0604020202020204" pitchFamily="34" charset="0"/>
              <a:buNone/>
              <a:tabLst/>
              <a:defRPr sz="15333" b="1" i="0">
                <a:solidFill>
                  <a:srgbClr val="0064BC"/>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6" name="Slide Number Placeholder 9">
            <a:extLst>
              <a:ext uri="{FF2B5EF4-FFF2-40B4-BE49-F238E27FC236}">
                <a16:creationId xmlns:a16="http://schemas.microsoft.com/office/drawing/2014/main" id="{53A01ABA-7145-C143-A013-3A632B62DBB7}"/>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41491303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8649A8-7156-45C4-9AD7-A01DCADB7C1D}"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B0791AB-8A2C-E74D-B70B-48330DF7A4D7}"/>
              </a:ext>
            </a:extLst>
          </p:cNvPr>
          <p:cNvSpPr>
            <a:spLocks noGrp="1"/>
          </p:cNvSpPr>
          <p:nvPr>
            <p:ph type="pic" sz="quarter" idx="13" hasCustomPrompt="1"/>
          </p:nvPr>
        </p:nvSpPr>
        <p:spPr>
          <a:xfrm>
            <a:off x="1126455" y="2012950"/>
            <a:ext cx="2523067" cy="2525183"/>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0" name="Text Placeholder 9">
            <a:extLst>
              <a:ext uri="{FF2B5EF4-FFF2-40B4-BE49-F238E27FC236}">
                <a16:creationId xmlns:a16="http://schemas.microsoft.com/office/drawing/2014/main" id="{8AEA3128-AD33-424C-8789-096987AC1976}"/>
              </a:ext>
            </a:extLst>
          </p:cNvPr>
          <p:cNvSpPr>
            <a:spLocks noGrp="1"/>
          </p:cNvSpPr>
          <p:nvPr>
            <p:ph type="body" sz="quarter" idx="12" hasCustomPrompt="1"/>
          </p:nvPr>
        </p:nvSpPr>
        <p:spPr>
          <a:xfrm>
            <a:off x="3895044" y="1875695"/>
            <a:ext cx="7268633" cy="2863700"/>
          </a:xfrm>
          <a:prstGeom prst="rect">
            <a:avLst/>
          </a:prstGeom>
        </p:spPr>
        <p:txBody>
          <a:bodyPr anchor="ctr" anchorCtr="0">
            <a:normAutofit/>
          </a:bodyPr>
          <a:lstStyle>
            <a:lvl1pPr marL="6349" indent="0">
              <a:lnSpc>
                <a:spcPct val="114000"/>
              </a:lnSpc>
              <a:buNone/>
              <a:tabLst/>
              <a:defRPr sz="3200">
                <a:solidFill>
                  <a:srgbClr val="0064B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14" name="Text Placeholder 7">
            <a:extLst>
              <a:ext uri="{FF2B5EF4-FFF2-40B4-BE49-F238E27FC236}">
                <a16:creationId xmlns:a16="http://schemas.microsoft.com/office/drawing/2014/main" id="{8B6289BF-85FF-CE42-ABA7-C8D46F56F092}"/>
              </a:ext>
            </a:extLst>
          </p:cNvPr>
          <p:cNvSpPr>
            <a:spLocks noGrp="1"/>
          </p:cNvSpPr>
          <p:nvPr>
            <p:ph type="body" sz="quarter" idx="14" hasCustomPrompt="1"/>
          </p:nvPr>
        </p:nvSpPr>
        <p:spPr>
          <a:xfrm>
            <a:off x="3823716" y="5029201"/>
            <a:ext cx="7264400" cy="548217"/>
          </a:xfrm>
          <a:prstGeom prst="rect">
            <a:avLst/>
          </a:prstGeom>
        </p:spPr>
        <p:txBody>
          <a:bodyPr/>
          <a:lstStyle>
            <a:lvl1pPr marL="0" indent="0" algn="r">
              <a:buNone/>
              <a:defRPr sz="1867" b="1" i="1" baseline="0">
                <a:solidFill>
                  <a:srgbClr val="0064BC"/>
                </a:solidFill>
                <a:latin typeface="Merriweather" pitchFamily="2" charset="77"/>
              </a:defRPr>
            </a:lvl1pPr>
            <a:lvl2pPr algn="r">
              <a:defRPr sz="1867" b="0" i="1" baseline="0">
                <a:solidFill>
                  <a:schemeClr val="accent6"/>
                </a:solidFill>
                <a:latin typeface="Merriweather" pitchFamily="2" charset="77"/>
              </a:defRPr>
            </a:lvl2pPr>
            <a:lvl3pPr algn="r">
              <a:defRPr sz="1867" b="0" i="1" baseline="0">
                <a:solidFill>
                  <a:schemeClr val="accent6"/>
                </a:solidFill>
                <a:latin typeface="Merriweather" pitchFamily="2" charset="77"/>
              </a:defRPr>
            </a:lvl3pPr>
            <a:lvl4pPr algn="r">
              <a:defRPr sz="1867" b="0" i="1" baseline="0">
                <a:solidFill>
                  <a:schemeClr val="accent6"/>
                </a:solidFill>
                <a:latin typeface="Merriweather" pitchFamily="2" charset="77"/>
              </a:defRPr>
            </a:lvl4pPr>
            <a:lvl5pPr algn="r">
              <a:defRPr sz="1867" b="0" i="1" baseline="0">
                <a:solidFill>
                  <a:schemeClr val="accent6"/>
                </a:solidFill>
                <a:latin typeface="Merriweather" pitchFamily="2" charset="77"/>
              </a:defRPr>
            </a:lvl5pPr>
          </a:lstStyle>
          <a:p>
            <a:pPr lvl="0"/>
            <a:r>
              <a:rPr lang="en-US"/>
              <a:t>—Name of person in photo</a:t>
            </a:r>
          </a:p>
        </p:txBody>
      </p:sp>
      <p:sp>
        <p:nvSpPr>
          <p:cNvPr id="6" name="Title Placeholder 4">
            <a:extLst>
              <a:ext uri="{FF2B5EF4-FFF2-40B4-BE49-F238E27FC236}">
                <a16:creationId xmlns:a16="http://schemas.microsoft.com/office/drawing/2014/main" id="{B8D505D2-CA9C-3848-B0E5-196DD55AD9A2}"/>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8" name="Slide Number Placeholder 9">
            <a:extLst>
              <a:ext uri="{FF2B5EF4-FFF2-40B4-BE49-F238E27FC236}">
                <a16:creationId xmlns:a16="http://schemas.microsoft.com/office/drawing/2014/main" id="{ED0BCE7A-37D8-D44B-8CA0-1650BF498E51}"/>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1428060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Photo - no tit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B0791AB-8A2C-E74D-B70B-48330DF7A4D7}"/>
              </a:ext>
            </a:extLst>
          </p:cNvPr>
          <p:cNvSpPr>
            <a:spLocks noGrp="1"/>
          </p:cNvSpPr>
          <p:nvPr>
            <p:ph type="pic" sz="quarter" idx="13" hasCustomPrompt="1"/>
          </p:nvPr>
        </p:nvSpPr>
        <p:spPr>
          <a:xfrm>
            <a:off x="1126455" y="1463557"/>
            <a:ext cx="2523067" cy="2525183"/>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0" name="Text Placeholder 9">
            <a:extLst>
              <a:ext uri="{FF2B5EF4-FFF2-40B4-BE49-F238E27FC236}">
                <a16:creationId xmlns:a16="http://schemas.microsoft.com/office/drawing/2014/main" id="{8AEA3128-AD33-424C-8789-096987AC1976}"/>
              </a:ext>
            </a:extLst>
          </p:cNvPr>
          <p:cNvSpPr>
            <a:spLocks noGrp="1"/>
          </p:cNvSpPr>
          <p:nvPr>
            <p:ph type="body" sz="quarter" idx="12" hasCustomPrompt="1"/>
          </p:nvPr>
        </p:nvSpPr>
        <p:spPr>
          <a:xfrm>
            <a:off x="3895044" y="1326302"/>
            <a:ext cx="7268633" cy="2863700"/>
          </a:xfrm>
          <a:prstGeom prst="rect">
            <a:avLst/>
          </a:prstGeom>
        </p:spPr>
        <p:txBody>
          <a:bodyPr anchor="ctr" anchorCtr="0">
            <a:normAutofit/>
          </a:bodyPr>
          <a:lstStyle>
            <a:lvl1pPr marL="6349" indent="0">
              <a:lnSpc>
                <a:spcPct val="114000"/>
              </a:lnSpc>
              <a:buNone/>
              <a:tabLst/>
              <a:defRPr sz="3200">
                <a:solidFill>
                  <a:srgbClr val="0064B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14" name="Text Placeholder 7">
            <a:extLst>
              <a:ext uri="{FF2B5EF4-FFF2-40B4-BE49-F238E27FC236}">
                <a16:creationId xmlns:a16="http://schemas.microsoft.com/office/drawing/2014/main" id="{8B6289BF-85FF-CE42-ABA7-C8D46F56F092}"/>
              </a:ext>
            </a:extLst>
          </p:cNvPr>
          <p:cNvSpPr>
            <a:spLocks noGrp="1"/>
          </p:cNvSpPr>
          <p:nvPr>
            <p:ph type="body" sz="quarter" idx="14" hasCustomPrompt="1"/>
          </p:nvPr>
        </p:nvSpPr>
        <p:spPr>
          <a:xfrm>
            <a:off x="3823716" y="4479808"/>
            <a:ext cx="7264400" cy="548217"/>
          </a:xfrm>
          <a:prstGeom prst="rect">
            <a:avLst/>
          </a:prstGeom>
        </p:spPr>
        <p:txBody>
          <a:bodyPr/>
          <a:lstStyle>
            <a:lvl1pPr marL="0" indent="0" algn="r">
              <a:buNone/>
              <a:defRPr sz="1867" b="1" i="1" baseline="0">
                <a:solidFill>
                  <a:srgbClr val="0064BC"/>
                </a:solidFill>
                <a:latin typeface="Merriweather" pitchFamily="2" charset="77"/>
              </a:defRPr>
            </a:lvl1pPr>
            <a:lvl2pPr algn="r">
              <a:defRPr sz="1867" b="0" i="1" baseline="0">
                <a:solidFill>
                  <a:schemeClr val="accent6"/>
                </a:solidFill>
                <a:latin typeface="Merriweather" pitchFamily="2" charset="77"/>
              </a:defRPr>
            </a:lvl2pPr>
            <a:lvl3pPr algn="r">
              <a:defRPr sz="1867" b="0" i="1" baseline="0">
                <a:solidFill>
                  <a:schemeClr val="accent6"/>
                </a:solidFill>
                <a:latin typeface="Merriweather" pitchFamily="2" charset="77"/>
              </a:defRPr>
            </a:lvl3pPr>
            <a:lvl4pPr algn="r">
              <a:defRPr sz="1867" b="0" i="1" baseline="0">
                <a:solidFill>
                  <a:schemeClr val="accent6"/>
                </a:solidFill>
                <a:latin typeface="Merriweather" pitchFamily="2" charset="77"/>
              </a:defRPr>
            </a:lvl4pPr>
            <a:lvl5pPr algn="r">
              <a:defRPr sz="1867" b="0" i="1" baseline="0">
                <a:solidFill>
                  <a:schemeClr val="accent6"/>
                </a:solidFill>
                <a:latin typeface="Merriweather" pitchFamily="2" charset="77"/>
              </a:defRPr>
            </a:lvl5pPr>
          </a:lstStyle>
          <a:p>
            <a:pPr lvl="0"/>
            <a:r>
              <a:rPr lang="en-US"/>
              <a:t>—Name of person in photo</a:t>
            </a:r>
          </a:p>
        </p:txBody>
      </p:sp>
      <p:sp>
        <p:nvSpPr>
          <p:cNvPr id="6" name="Slide Number Placeholder 9">
            <a:extLst>
              <a:ext uri="{FF2B5EF4-FFF2-40B4-BE49-F238E27FC236}">
                <a16:creationId xmlns:a16="http://schemas.microsoft.com/office/drawing/2014/main" id="{1DE60E61-2CEF-D44D-AE95-DBC1B3047D39}"/>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7194285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on Blue">
    <p:bg>
      <p:bgPr>
        <a:solidFill>
          <a:schemeClr val="bg2"/>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3443755-1C8C-A04B-8C41-3BE61AC97545}"/>
              </a:ext>
            </a:extLst>
          </p:cNvPr>
          <p:cNvSpPr>
            <a:spLocks noGrp="1"/>
          </p:cNvSpPr>
          <p:nvPr>
            <p:ph type="body" sz="quarter" idx="12" hasCustomPrompt="1"/>
          </p:nvPr>
        </p:nvSpPr>
        <p:spPr>
          <a:xfrm>
            <a:off x="457200" y="461067"/>
            <a:ext cx="11277600" cy="846667"/>
          </a:xfrm>
          <a:prstGeom prst="rect">
            <a:avLst/>
          </a:prstGeom>
        </p:spPr>
        <p:txBody>
          <a:bodyPr lIns="0" rIns="0"/>
          <a:lstStyle>
            <a:lvl1pPr marL="0" indent="0">
              <a:buNone/>
              <a:defRPr sz="2400" b="1" i="0" cap="all" baseline="0">
                <a:solidFill>
                  <a:schemeClr val="bg1"/>
                </a:solidFill>
                <a:latin typeface="Source Sans Pro" panose="020B0503030403020204" pitchFamily="34" charset="0"/>
              </a:defRPr>
            </a:lvl1pPr>
            <a:lvl2pPr>
              <a:defRPr sz="2400" b="1" i="0" cap="all" baseline="0">
                <a:solidFill>
                  <a:schemeClr val="bg1"/>
                </a:solidFill>
                <a:latin typeface="Source Sans Pro" panose="020B0503030403020204" pitchFamily="34" charset="0"/>
              </a:defRPr>
            </a:lvl2pPr>
            <a:lvl3pPr>
              <a:defRPr sz="2400" b="1" i="0" cap="all" baseline="0">
                <a:solidFill>
                  <a:schemeClr val="bg1"/>
                </a:solidFill>
                <a:latin typeface="Source Sans Pro" panose="020B0503030403020204" pitchFamily="34" charset="0"/>
              </a:defRPr>
            </a:lvl3pPr>
            <a:lvl4pPr>
              <a:defRPr sz="2400" b="1" i="0" cap="all" baseline="0">
                <a:solidFill>
                  <a:schemeClr val="bg1"/>
                </a:solidFill>
                <a:latin typeface="Source Sans Pro" panose="020B0503030403020204" pitchFamily="34" charset="0"/>
              </a:defRPr>
            </a:lvl4pPr>
            <a:lvl5pPr>
              <a:defRPr sz="2400" b="1" i="0" cap="all" baseline="0">
                <a:solidFill>
                  <a:schemeClr val="bg1"/>
                </a:solidFill>
                <a:latin typeface="Source Sans Pro" panose="020B0503030403020204" pitchFamily="34" charset="0"/>
              </a:defRPr>
            </a:lvl5pPr>
          </a:lstStyle>
          <a:p>
            <a:pPr lvl="0"/>
            <a:r>
              <a:rPr lang="en-US"/>
              <a:t>Interior page title  //  Keep it short!</a:t>
            </a:r>
          </a:p>
        </p:txBody>
      </p:sp>
      <p:sp>
        <p:nvSpPr>
          <p:cNvPr id="14" name="Text Placeholder 13">
            <a:extLst>
              <a:ext uri="{FF2B5EF4-FFF2-40B4-BE49-F238E27FC236}">
                <a16:creationId xmlns:a16="http://schemas.microsoft.com/office/drawing/2014/main" id="{3A54313B-B585-4843-A18B-40754774C0C9}"/>
              </a:ext>
            </a:extLst>
          </p:cNvPr>
          <p:cNvSpPr>
            <a:spLocks noGrp="1"/>
          </p:cNvSpPr>
          <p:nvPr>
            <p:ph type="body" sz="quarter" idx="13" hasCustomPrompt="1"/>
          </p:nvPr>
        </p:nvSpPr>
        <p:spPr>
          <a:xfrm>
            <a:off x="3187699" y="2250043"/>
            <a:ext cx="7280604" cy="2487449"/>
          </a:xfrm>
          <a:prstGeom prst="rect">
            <a:avLst/>
          </a:prstGeom>
        </p:spPr>
        <p:txBody>
          <a:bodyPr anchor="t" anchorCtr="0">
            <a:normAutofit/>
          </a:bodyPr>
          <a:lstStyle>
            <a:lvl1pPr marL="0" indent="0">
              <a:lnSpc>
                <a:spcPct val="114000"/>
              </a:lnSpc>
              <a:buNone/>
              <a:defRPr sz="3200" b="1" i="0">
                <a:solidFill>
                  <a:schemeClr val="bg1"/>
                </a:solidFill>
                <a:latin typeface="Merriweather" pitchFamily="2" charset="77"/>
              </a:defRPr>
            </a:lvl1pPr>
          </a:lstStyle>
          <a:p>
            <a:pPr lvl="0"/>
            <a:r>
              <a:rPr lang="en-US"/>
              <a:t>Text.</a:t>
            </a:r>
          </a:p>
        </p:txBody>
      </p:sp>
      <p:sp>
        <p:nvSpPr>
          <p:cNvPr id="16" name="Text Placeholder 15">
            <a:extLst>
              <a:ext uri="{FF2B5EF4-FFF2-40B4-BE49-F238E27FC236}">
                <a16:creationId xmlns:a16="http://schemas.microsoft.com/office/drawing/2014/main" id="{EECB99A6-15BE-5741-AEF2-CDE00EDEADBB}"/>
              </a:ext>
            </a:extLst>
          </p:cNvPr>
          <p:cNvSpPr>
            <a:spLocks noGrp="1"/>
          </p:cNvSpPr>
          <p:nvPr>
            <p:ph type="body" sz="quarter" idx="14" hasCustomPrompt="1"/>
          </p:nvPr>
        </p:nvSpPr>
        <p:spPr>
          <a:xfrm>
            <a:off x="3195892" y="4925484"/>
            <a:ext cx="7185320" cy="615949"/>
          </a:xfrm>
          <a:prstGeom prst="rect">
            <a:avLst/>
          </a:prstGeom>
        </p:spPr>
        <p:txBody>
          <a:bodyPr lIns="100584" rIns="0"/>
          <a:lstStyle>
            <a:lvl1pPr marL="0" indent="0" algn="r">
              <a:buNone/>
              <a:defRPr sz="2000" b="1" i="1">
                <a:solidFill>
                  <a:schemeClr val="bg1"/>
                </a:solidFill>
                <a:latin typeface="Merriweather" pitchFamily="2" charset="77"/>
              </a:defRPr>
            </a:lvl1pPr>
            <a:lvl2pPr algn="r">
              <a:defRPr sz="2133" b="1" i="1">
                <a:latin typeface="Merriweather" pitchFamily="2" charset="77"/>
              </a:defRPr>
            </a:lvl2pPr>
            <a:lvl3pPr algn="r">
              <a:defRPr sz="2133" b="1" i="1">
                <a:latin typeface="Merriweather" pitchFamily="2" charset="77"/>
              </a:defRPr>
            </a:lvl3pPr>
            <a:lvl4pPr algn="r">
              <a:defRPr sz="2133" b="1" i="1">
                <a:latin typeface="Merriweather" pitchFamily="2" charset="77"/>
              </a:defRPr>
            </a:lvl4pPr>
            <a:lvl5pPr algn="r">
              <a:defRPr sz="2133" b="1" i="1">
                <a:latin typeface="Merriweather" pitchFamily="2" charset="77"/>
              </a:defRPr>
            </a:lvl5pPr>
          </a:lstStyle>
          <a:p>
            <a:pPr lvl="0"/>
            <a:r>
              <a:rPr lang="en-US"/>
              <a:t>–Attribution</a:t>
            </a:r>
          </a:p>
        </p:txBody>
      </p:sp>
      <p:sp>
        <p:nvSpPr>
          <p:cNvPr id="9" name="Text Placeholder 9">
            <a:extLst>
              <a:ext uri="{FF2B5EF4-FFF2-40B4-BE49-F238E27FC236}">
                <a16:creationId xmlns:a16="http://schemas.microsoft.com/office/drawing/2014/main" id="{F17C360E-28AA-7345-93F2-29291E8E97F3}"/>
              </a:ext>
            </a:extLst>
          </p:cNvPr>
          <p:cNvSpPr>
            <a:spLocks noGrp="1"/>
          </p:cNvSpPr>
          <p:nvPr>
            <p:ph type="body" sz="quarter" idx="15" hasCustomPrompt="1"/>
          </p:nvPr>
        </p:nvSpPr>
        <p:spPr>
          <a:xfrm>
            <a:off x="2141444" y="1997174"/>
            <a:ext cx="1022416" cy="916957"/>
          </a:xfrm>
          <a:prstGeom prst="rect">
            <a:avLst/>
          </a:prstGeom>
        </p:spPr>
        <p:txBody>
          <a:bodyPr lIns="0" tIns="0" rIns="0" bIns="0" anchor="t" anchorCtr="0">
            <a:noAutofit/>
          </a:bodyPr>
          <a:lstStyle>
            <a:lvl1pPr marL="6351" indent="0" algn="ctr">
              <a:lnSpc>
                <a:spcPct val="80000"/>
              </a:lnSpc>
              <a:buNone/>
              <a:tabLst/>
              <a:defRPr sz="15333" b="1" i="0">
                <a:solidFill>
                  <a:schemeClr val="bg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7" name="Slide Number Placeholder 9">
            <a:extLst>
              <a:ext uri="{FF2B5EF4-FFF2-40B4-BE49-F238E27FC236}">
                <a16:creationId xmlns:a16="http://schemas.microsoft.com/office/drawing/2014/main" id="{EBDE52B0-3C8D-0744-9F27-2E61A9BEE171}"/>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6828023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on Blue (no title)">
    <p:bg>
      <p:bgPr>
        <a:solidFill>
          <a:schemeClr val="bg2"/>
        </a:solidFill>
        <a:effectLst/>
      </p:bgPr>
    </p:bg>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3ED5DFD8-F335-9A42-9729-930D3ABCFE0B}"/>
              </a:ext>
            </a:extLst>
          </p:cNvPr>
          <p:cNvSpPr>
            <a:spLocks noGrp="1"/>
          </p:cNvSpPr>
          <p:nvPr>
            <p:ph type="body" sz="quarter" idx="13" hasCustomPrompt="1"/>
          </p:nvPr>
        </p:nvSpPr>
        <p:spPr>
          <a:xfrm>
            <a:off x="2863061" y="1543051"/>
            <a:ext cx="7583103" cy="3564604"/>
          </a:xfrm>
          <a:prstGeom prst="rect">
            <a:avLst/>
          </a:prstGeom>
        </p:spPr>
        <p:txBody>
          <a:bodyPr>
            <a:normAutofit/>
          </a:bodyPr>
          <a:lstStyle>
            <a:lvl1pPr marL="0" indent="0">
              <a:lnSpc>
                <a:spcPct val="114000"/>
              </a:lnSpc>
              <a:buNone/>
              <a:defRPr sz="3200" b="1" i="0">
                <a:solidFill>
                  <a:schemeClr val="bg1"/>
                </a:solidFill>
                <a:latin typeface="Merriweather" pitchFamily="2" charset="77"/>
              </a:defRPr>
            </a:lvl1pPr>
          </a:lstStyle>
          <a:p>
            <a:pPr lvl="0"/>
            <a:r>
              <a:rPr lang="en-US"/>
              <a:t>Text.</a:t>
            </a:r>
          </a:p>
          <a:p>
            <a:pPr lvl="0"/>
            <a:endParaRPr lang="en-US"/>
          </a:p>
        </p:txBody>
      </p:sp>
      <p:sp>
        <p:nvSpPr>
          <p:cNvPr id="14" name="Text Placeholder 15">
            <a:extLst>
              <a:ext uri="{FF2B5EF4-FFF2-40B4-BE49-F238E27FC236}">
                <a16:creationId xmlns:a16="http://schemas.microsoft.com/office/drawing/2014/main" id="{B239CCFF-A0A7-BD4F-AD75-B4FF1370C085}"/>
              </a:ext>
            </a:extLst>
          </p:cNvPr>
          <p:cNvSpPr>
            <a:spLocks noGrp="1"/>
          </p:cNvSpPr>
          <p:nvPr>
            <p:ph type="body" sz="quarter" idx="14" hasCustomPrompt="1"/>
          </p:nvPr>
        </p:nvSpPr>
        <p:spPr>
          <a:xfrm>
            <a:off x="2842396" y="5170766"/>
            <a:ext cx="7553243" cy="615949"/>
          </a:xfrm>
          <a:prstGeom prst="rect">
            <a:avLst/>
          </a:prstGeom>
        </p:spPr>
        <p:txBody>
          <a:bodyPr rIns="0"/>
          <a:lstStyle>
            <a:lvl1pPr marL="0" indent="0" algn="r">
              <a:buNone/>
              <a:defRPr sz="2000" b="1" i="1">
                <a:solidFill>
                  <a:schemeClr val="bg1"/>
                </a:solidFill>
                <a:latin typeface="Merriweather" pitchFamily="2" charset="77"/>
              </a:defRPr>
            </a:lvl1pPr>
            <a:lvl2pPr algn="r">
              <a:defRPr sz="2133" b="1" i="1">
                <a:latin typeface="Merriweather" pitchFamily="2" charset="77"/>
              </a:defRPr>
            </a:lvl2pPr>
            <a:lvl3pPr algn="r">
              <a:defRPr sz="2133" b="1" i="1">
                <a:latin typeface="Merriweather" pitchFamily="2" charset="77"/>
              </a:defRPr>
            </a:lvl3pPr>
            <a:lvl4pPr algn="r">
              <a:defRPr sz="2133" b="1" i="1">
                <a:latin typeface="Merriweather" pitchFamily="2" charset="77"/>
              </a:defRPr>
            </a:lvl4pPr>
            <a:lvl5pPr algn="r">
              <a:defRPr sz="2133" b="1" i="1">
                <a:latin typeface="Merriweather" pitchFamily="2" charset="77"/>
              </a:defRPr>
            </a:lvl5pPr>
          </a:lstStyle>
          <a:p>
            <a:pPr lvl="0"/>
            <a:r>
              <a:rPr lang="en-US"/>
              <a:t>–Attribution</a:t>
            </a:r>
          </a:p>
        </p:txBody>
      </p:sp>
      <p:sp>
        <p:nvSpPr>
          <p:cNvPr id="9" name="Text Placeholder 9">
            <a:extLst>
              <a:ext uri="{FF2B5EF4-FFF2-40B4-BE49-F238E27FC236}">
                <a16:creationId xmlns:a16="http://schemas.microsoft.com/office/drawing/2014/main" id="{A08F80FB-DCB5-C14B-9870-3E25558B5546}"/>
              </a:ext>
            </a:extLst>
          </p:cNvPr>
          <p:cNvSpPr>
            <a:spLocks noGrp="1"/>
          </p:cNvSpPr>
          <p:nvPr>
            <p:ph type="body" sz="quarter" idx="15" hasCustomPrompt="1"/>
          </p:nvPr>
        </p:nvSpPr>
        <p:spPr>
          <a:xfrm>
            <a:off x="1841623" y="1274684"/>
            <a:ext cx="1022416" cy="916957"/>
          </a:xfrm>
          <a:prstGeom prst="rect">
            <a:avLst/>
          </a:prstGeom>
        </p:spPr>
        <p:txBody>
          <a:bodyPr lIns="0" tIns="0" rIns="0" bIns="0" anchor="t" anchorCtr="0">
            <a:noAutofit/>
          </a:bodyPr>
          <a:lstStyle>
            <a:lvl1pPr marL="6351" indent="0" algn="ctr">
              <a:lnSpc>
                <a:spcPct val="80000"/>
              </a:lnSpc>
              <a:buNone/>
              <a:tabLst/>
              <a:defRPr sz="15333" b="1" i="0">
                <a:solidFill>
                  <a:schemeClr val="bg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6" name="Slide Number Placeholder 9">
            <a:extLst>
              <a:ext uri="{FF2B5EF4-FFF2-40B4-BE49-F238E27FC236}">
                <a16:creationId xmlns:a16="http://schemas.microsoft.com/office/drawing/2014/main" id="{863126F6-DAD7-5245-87A6-9B12504E5098}"/>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1828216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g statement - with title">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CE333363-DC7E-2647-96CC-74C6C939D541}"/>
              </a:ext>
            </a:extLst>
          </p:cNvPr>
          <p:cNvSpPr>
            <a:spLocks noGrp="1"/>
          </p:cNvSpPr>
          <p:nvPr>
            <p:ph type="body" sz="quarter" idx="12" hasCustomPrompt="1"/>
          </p:nvPr>
        </p:nvSpPr>
        <p:spPr>
          <a:xfrm>
            <a:off x="1041717" y="2393421"/>
            <a:ext cx="9375055" cy="2621924"/>
          </a:xfrm>
          <a:prstGeom prst="rect">
            <a:avLst/>
          </a:prstGeom>
        </p:spPr>
        <p:txBody>
          <a:bodyPr anchor="ctr" anchorCtr="0">
            <a:noAutofit/>
          </a:bodyPr>
          <a:lstStyle>
            <a:lvl1pPr marL="6351" indent="0">
              <a:lnSpc>
                <a:spcPct val="120000"/>
              </a:lnSpc>
              <a:buNone/>
              <a:tabLst/>
              <a:defRPr sz="4000">
                <a:solidFill>
                  <a:srgbClr val="0064B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9" name="Title Placeholder 4">
            <a:extLst>
              <a:ext uri="{FF2B5EF4-FFF2-40B4-BE49-F238E27FC236}">
                <a16:creationId xmlns:a16="http://schemas.microsoft.com/office/drawing/2014/main" id="{E641924A-30C7-2249-B1AC-29D2FA3C7173}"/>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5" name="Slide Number Placeholder 9">
            <a:extLst>
              <a:ext uri="{FF2B5EF4-FFF2-40B4-BE49-F238E27FC236}">
                <a16:creationId xmlns:a16="http://schemas.microsoft.com/office/drawing/2014/main" id="{79AA1B66-6BAD-304C-8F6A-2E19CFD3DD2C}"/>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5474564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CE333363-DC7E-2647-96CC-74C6C939D541}"/>
              </a:ext>
            </a:extLst>
          </p:cNvPr>
          <p:cNvSpPr>
            <a:spLocks noGrp="1"/>
          </p:cNvSpPr>
          <p:nvPr>
            <p:ph type="body" sz="quarter" idx="12" hasCustomPrompt="1"/>
          </p:nvPr>
        </p:nvSpPr>
        <p:spPr>
          <a:xfrm>
            <a:off x="1041717" y="2051675"/>
            <a:ext cx="9253751" cy="2621924"/>
          </a:xfrm>
          <a:prstGeom prst="rect">
            <a:avLst/>
          </a:prstGeom>
        </p:spPr>
        <p:txBody>
          <a:bodyPr anchor="ctr" anchorCtr="0">
            <a:noAutofit/>
          </a:bodyPr>
          <a:lstStyle>
            <a:lvl1pPr marL="0" indent="0">
              <a:lnSpc>
                <a:spcPct val="120000"/>
              </a:lnSpc>
              <a:buNone/>
              <a:tabLst/>
              <a:defRPr sz="4000">
                <a:solidFill>
                  <a:srgbClr val="0064B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4" name="Slide Number Placeholder 9">
            <a:extLst>
              <a:ext uri="{FF2B5EF4-FFF2-40B4-BE49-F238E27FC236}">
                <a16:creationId xmlns:a16="http://schemas.microsoft.com/office/drawing/2014/main" id="{C07FEE5E-CDA3-8F45-8CA9-3FADF2D73682}"/>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3024501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g statement - light blue">
    <p:bg>
      <p:bgPr>
        <a:solidFill>
          <a:srgbClr val="0064BC"/>
        </a:solidFill>
        <a:effectLst/>
      </p:bgPr>
    </p:bg>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CE333363-DC7E-2647-96CC-74C6C939D541}"/>
              </a:ext>
            </a:extLst>
          </p:cNvPr>
          <p:cNvSpPr>
            <a:spLocks noGrp="1"/>
          </p:cNvSpPr>
          <p:nvPr>
            <p:ph type="body" sz="quarter" idx="12" hasCustomPrompt="1"/>
          </p:nvPr>
        </p:nvSpPr>
        <p:spPr>
          <a:xfrm>
            <a:off x="1041717" y="2051675"/>
            <a:ext cx="9158924" cy="2621924"/>
          </a:xfrm>
          <a:prstGeom prst="rect">
            <a:avLst/>
          </a:prstGeom>
        </p:spPr>
        <p:txBody>
          <a:bodyPr anchor="ctr" anchorCtr="0">
            <a:noAutofit/>
          </a:bodyPr>
          <a:lstStyle>
            <a:lvl1pPr marL="0" indent="0">
              <a:lnSpc>
                <a:spcPct val="120000"/>
              </a:lnSpc>
              <a:buNone/>
              <a:tabLst/>
              <a:defRPr sz="4000">
                <a:solidFill>
                  <a:srgbClr val="FFFBEC"/>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9" name="Slide Number Placeholder 9">
            <a:extLst>
              <a:ext uri="{FF2B5EF4-FFF2-40B4-BE49-F238E27FC236}">
                <a16:creationId xmlns:a16="http://schemas.microsoft.com/office/drawing/2014/main" id="{240A57EB-169E-C64A-A971-40AF6699DA72}"/>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8463791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g statement - navy">
    <p:bg>
      <p:bgPr>
        <a:solidFill>
          <a:srgbClr val="17408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60E85D-D6C3-9F47-B6B3-505B52356B1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9">
            <a:extLst>
              <a:ext uri="{FF2B5EF4-FFF2-40B4-BE49-F238E27FC236}">
                <a16:creationId xmlns:a16="http://schemas.microsoft.com/office/drawing/2014/main" id="{CE333363-DC7E-2647-96CC-74C6C939D541}"/>
              </a:ext>
            </a:extLst>
          </p:cNvPr>
          <p:cNvSpPr>
            <a:spLocks noGrp="1"/>
          </p:cNvSpPr>
          <p:nvPr>
            <p:ph type="body" sz="quarter" idx="12" hasCustomPrompt="1"/>
          </p:nvPr>
        </p:nvSpPr>
        <p:spPr>
          <a:xfrm>
            <a:off x="1041717" y="2051675"/>
            <a:ext cx="9104737" cy="2621924"/>
          </a:xfrm>
          <a:prstGeom prst="rect">
            <a:avLst/>
          </a:prstGeom>
        </p:spPr>
        <p:txBody>
          <a:bodyPr anchor="ctr" anchorCtr="0">
            <a:noAutofit/>
          </a:bodyPr>
          <a:lstStyle>
            <a:lvl1pPr marL="0" indent="0">
              <a:lnSpc>
                <a:spcPct val="120000"/>
              </a:lnSpc>
              <a:buNone/>
              <a:tabLst/>
              <a:defRPr sz="4000">
                <a:solidFill>
                  <a:schemeClr val="bg1"/>
                </a:solidFill>
                <a:latin typeface="Merriweather" pitchFamily="2" charset="77"/>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Text.</a:t>
            </a:r>
          </a:p>
        </p:txBody>
      </p:sp>
      <p:sp>
        <p:nvSpPr>
          <p:cNvPr id="9" name="Slide Number Placeholder 9">
            <a:extLst>
              <a:ext uri="{FF2B5EF4-FFF2-40B4-BE49-F238E27FC236}">
                <a16:creationId xmlns:a16="http://schemas.microsoft.com/office/drawing/2014/main" id="{6165BC07-62B0-0743-8DD2-F9CAE05C8379}"/>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8847978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g Caption + Laptop UI">
    <p:spTree>
      <p:nvGrpSpPr>
        <p:cNvPr id="1" name="Shape 48"/>
        <p:cNvGrpSpPr/>
        <p:nvPr/>
      </p:nvGrpSpPr>
      <p:grpSpPr>
        <a:xfrm>
          <a:off x="0" y="0"/>
          <a:ext cx="0" cy="0"/>
          <a:chOff x="0" y="0"/>
          <a:chExt cx="0" cy="0"/>
        </a:xfrm>
      </p:grpSpPr>
      <p:pic>
        <p:nvPicPr>
          <p:cNvPr id="7" name="Picture 6">
            <a:extLst>
              <a:ext uri="{FF2B5EF4-FFF2-40B4-BE49-F238E27FC236}">
                <a16:creationId xmlns:a16="http://schemas.microsoft.com/office/drawing/2014/main" id="{212A0E0E-2E5C-444D-83CD-F85982BFA0D5}"/>
              </a:ext>
            </a:extLst>
          </p:cNvPr>
          <p:cNvPicPr>
            <a:picLocks noChangeAspect="1"/>
          </p:cNvPicPr>
          <p:nvPr/>
        </p:nvPicPr>
        <p:blipFill>
          <a:blip r:embed="rId2"/>
          <a:stretch>
            <a:fillRect/>
          </a:stretch>
        </p:blipFill>
        <p:spPr>
          <a:xfrm>
            <a:off x="4349701" y="1566531"/>
            <a:ext cx="7656596" cy="4245931"/>
          </a:xfrm>
          <a:prstGeom prst="rect">
            <a:avLst/>
          </a:prstGeom>
        </p:spPr>
      </p:pic>
      <p:sp>
        <p:nvSpPr>
          <p:cNvPr id="5" name="Text Placeholder 4">
            <a:extLst>
              <a:ext uri="{FF2B5EF4-FFF2-40B4-BE49-F238E27FC236}">
                <a16:creationId xmlns:a16="http://schemas.microsoft.com/office/drawing/2014/main" id="{D3A454F7-AE76-C648-A1CD-C4AF03693EB7}"/>
              </a:ext>
            </a:extLst>
          </p:cNvPr>
          <p:cNvSpPr>
            <a:spLocks noGrp="1"/>
          </p:cNvSpPr>
          <p:nvPr>
            <p:ph type="body" sz="quarter" idx="10" hasCustomPrompt="1"/>
          </p:nvPr>
        </p:nvSpPr>
        <p:spPr>
          <a:xfrm>
            <a:off x="459826" y="1387222"/>
            <a:ext cx="3831021" cy="4141221"/>
          </a:xfrm>
          <a:prstGeom prst="rect">
            <a:avLst/>
          </a:prstGeom>
        </p:spPr>
        <p:txBody>
          <a:bodyPr anchor="ctr" anchorCtr="0">
            <a:normAutofit/>
          </a:bodyPr>
          <a:lstStyle>
            <a:lvl1pPr marL="0" indent="0">
              <a:lnSpc>
                <a:spcPct val="110000"/>
              </a:lnSpc>
              <a:buNone/>
              <a:defRPr sz="2800" baseline="0">
                <a:solidFill>
                  <a:schemeClr val="bg2"/>
                </a:solidFill>
                <a:latin typeface="Merriweather" pitchFamily="2" charset="77"/>
              </a:defRPr>
            </a:lvl1pPr>
            <a:lvl2pPr>
              <a:lnSpc>
                <a:spcPct val="110000"/>
              </a:lnSpc>
              <a:defRPr sz="3067" baseline="0">
                <a:solidFill>
                  <a:schemeClr val="accent6"/>
                </a:solidFill>
                <a:latin typeface="Merriweather" pitchFamily="2" charset="77"/>
              </a:defRPr>
            </a:lvl2pPr>
            <a:lvl3pPr>
              <a:lnSpc>
                <a:spcPct val="110000"/>
              </a:lnSpc>
              <a:defRPr sz="3067" baseline="0">
                <a:solidFill>
                  <a:schemeClr val="accent6"/>
                </a:solidFill>
                <a:latin typeface="Merriweather" pitchFamily="2" charset="77"/>
              </a:defRPr>
            </a:lvl3pPr>
            <a:lvl4pPr>
              <a:lnSpc>
                <a:spcPct val="110000"/>
              </a:lnSpc>
              <a:defRPr sz="3067" baseline="0">
                <a:solidFill>
                  <a:schemeClr val="accent6"/>
                </a:solidFill>
                <a:latin typeface="Merriweather" pitchFamily="2" charset="77"/>
              </a:defRPr>
            </a:lvl4pPr>
            <a:lvl5pPr>
              <a:lnSpc>
                <a:spcPct val="110000"/>
              </a:lnSpc>
              <a:defRPr sz="3067" baseline="0">
                <a:solidFill>
                  <a:schemeClr val="accent6"/>
                </a:solidFill>
                <a:latin typeface="Merriweather" pitchFamily="2" charset="77"/>
              </a:defRPr>
            </a:lvl5pPr>
          </a:lstStyle>
          <a:p>
            <a:pPr lvl="0"/>
            <a:r>
              <a:rPr lang="en-US"/>
              <a:t>Text.</a:t>
            </a:r>
          </a:p>
        </p:txBody>
      </p:sp>
      <p:sp>
        <p:nvSpPr>
          <p:cNvPr id="8" name="Picture Placeholder 7">
            <a:extLst>
              <a:ext uri="{FF2B5EF4-FFF2-40B4-BE49-F238E27FC236}">
                <a16:creationId xmlns:a16="http://schemas.microsoft.com/office/drawing/2014/main" id="{DC99442C-5EC8-C14D-83BD-CF59DD061222}"/>
              </a:ext>
            </a:extLst>
          </p:cNvPr>
          <p:cNvSpPr>
            <a:spLocks noGrp="1"/>
          </p:cNvSpPr>
          <p:nvPr>
            <p:ph type="pic" sz="quarter" idx="11"/>
          </p:nvPr>
        </p:nvSpPr>
        <p:spPr>
          <a:xfrm>
            <a:off x="5241598" y="1814787"/>
            <a:ext cx="5864335" cy="3559503"/>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9" name="Title Placeholder 4">
            <a:extLst>
              <a:ext uri="{FF2B5EF4-FFF2-40B4-BE49-F238E27FC236}">
                <a16:creationId xmlns:a16="http://schemas.microsoft.com/office/drawing/2014/main" id="{3D3EECFD-5FDA-A24D-BD3E-9739B13728D6}"/>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0" name="Slide Number Placeholder 9">
            <a:extLst>
              <a:ext uri="{FF2B5EF4-FFF2-40B4-BE49-F238E27FC236}">
                <a16:creationId xmlns:a16="http://schemas.microsoft.com/office/drawing/2014/main" id="{058D5C59-54BB-8449-BAF4-1B038AAA98A3}"/>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3184769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Lg Caption + Mobile UI">
    <p:spTree>
      <p:nvGrpSpPr>
        <p:cNvPr id="1" name="Shape 48"/>
        <p:cNvGrpSpPr/>
        <p:nvPr/>
      </p:nvGrpSpPr>
      <p:grpSpPr>
        <a:xfrm>
          <a:off x="0" y="0"/>
          <a:ext cx="0" cy="0"/>
          <a:chOff x="0" y="0"/>
          <a:chExt cx="0" cy="0"/>
        </a:xfrm>
      </p:grpSpPr>
      <p:pic>
        <p:nvPicPr>
          <p:cNvPr id="3" name="Picture 2">
            <a:extLst>
              <a:ext uri="{FF2B5EF4-FFF2-40B4-BE49-F238E27FC236}">
                <a16:creationId xmlns:a16="http://schemas.microsoft.com/office/drawing/2014/main" id="{71F7AD3B-882B-1346-809E-3E2FB9031C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5921" y="371366"/>
            <a:ext cx="3836161" cy="6290441"/>
          </a:xfrm>
          <a:prstGeom prst="rect">
            <a:avLst/>
          </a:prstGeom>
        </p:spPr>
      </p:pic>
      <p:sp>
        <p:nvSpPr>
          <p:cNvPr id="8" name="Picture Placeholder 7">
            <a:extLst>
              <a:ext uri="{FF2B5EF4-FFF2-40B4-BE49-F238E27FC236}">
                <a16:creationId xmlns:a16="http://schemas.microsoft.com/office/drawing/2014/main" id="{DC99442C-5EC8-C14D-83BD-CF59DD061222}"/>
              </a:ext>
            </a:extLst>
          </p:cNvPr>
          <p:cNvSpPr>
            <a:spLocks noGrp="1"/>
          </p:cNvSpPr>
          <p:nvPr>
            <p:ph type="pic" sz="quarter" idx="11"/>
          </p:nvPr>
        </p:nvSpPr>
        <p:spPr>
          <a:xfrm flipH="1">
            <a:off x="8046046" y="1765738"/>
            <a:ext cx="1994833" cy="3496441"/>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9" name="Text Placeholder 4">
            <a:extLst>
              <a:ext uri="{FF2B5EF4-FFF2-40B4-BE49-F238E27FC236}">
                <a16:creationId xmlns:a16="http://schemas.microsoft.com/office/drawing/2014/main" id="{23A1357D-ADD9-1B42-A519-C61B94FCBCAF}"/>
              </a:ext>
            </a:extLst>
          </p:cNvPr>
          <p:cNvSpPr>
            <a:spLocks noGrp="1"/>
          </p:cNvSpPr>
          <p:nvPr>
            <p:ph type="body" sz="quarter" idx="10" hasCustomPrompt="1"/>
          </p:nvPr>
        </p:nvSpPr>
        <p:spPr>
          <a:xfrm>
            <a:off x="863600" y="1387222"/>
            <a:ext cx="6115269" cy="4141221"/>
          </a:xfrm>
          <a:prstGeom prst="rect">
            <a:avLst/>
          </a:prstGeom>
        </p:spPr>
        <p:txBody>
          <a:bodyPr anchor="ctr" anchorCtr="0">
            <a:normAutofit/>
          </a:bodyPr>
          <a:lstStyle>
            <a:lvl1pPr marL="0" indent="0">
              <a:lnSpc>
                <a:spcPct val="110000"/>
              </a:lnSpc>
              <a:buNone/>
              <a:defRPr sz="3067" baseline="0">
                <a:solidFill>
                  <a:schemeClr val="bg2"/>
                </a:solidFill>
                <a:latin typeface="Merriweather" pitchFamily="2" charset="77"/>
              </a:defRPr>
            </a:lvl1pPr>
            <a:lvl2pPr>
              <a:lnSpc>
                <a:spcPct val="110000"/>
              </a:lnSpc>
              <a:defRPr sz="3067" baseline="0">
                <a:solidFill>
                  <a:schemeClr val="accent6"/>
                </a:solidFill>
                <a:latin typeface="Merriweather" pitchFamily="2" charset="77"/>
              </a:defRPr>
            </a:lvl2pPr>
            <a:lvl3pPr>
              <a:lnSpc>
                <a:spcPct val="110000"/>
              </a:lnSpc>
              <a:defRPr sz="3067" baseline="0">
                <a:solidFill>
                  <a:schemeClr val="accent6"/>
                </a:solidFill>
                <a:latin typeface="Merriweather" pitchFamily="2" charset="77"/>
              </a:defRPr>
            </a:lvl3pPr>
            <a:lvl4pPr>
              <a:lnSpc>
                <a:spcPct val="110000"/>
              </a:lnSpc>
              <a:defRPr sz="3067" baseline="0">
                <a:solidFill>
                  <a:schemeClr val="accent6"/>
                </a:solidFill>
                <a:latin typeface="Merriweather" pitchFamily="2" charset="77"/>
              </a:defRPr>
            </a:lvl4pPr>
            <a:lvl5pPr>
              <a:lnSpc>
                <a:spcPct val="110000"/>
              </a:lnSpc>
              <a:defRPr sz="3067" baseline="0">
                <a:solidFill>
                  <a:schemeClr val="accent6"/>
                </a:solidFill>
                <a:latin typeface="Merriweather" pitchFamily="2" charset="77"/>
              </a:defRPr>
            </a:lvl5pPr>
          </a:lstStyle>
          <a:p>
            <a:pPr lvl="0"/>
            <a:r>
              <a:rPr lang="en-US"/>
              <a:t>Text.</a:t>
            </a:r>
          </a:p>
        </p:txBody>
      </p:sp>
      <p:sp>
        <p:nvSpPr>
          <p:cNvPr id="7" name="Title Placeholder 4">
            <a:extLst>
              <a:ext uri="{FF2B5EF4-FFF2-40B4-BE49-F238E27FC236}">
                <a16:creationId xmlns:a16="http://schemas.microsoft.com/office/drawing/2014/main" id="{EAE7FDE2-A5EC-DD46-90EE-71A63DCE83F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0" name="Slide Number Placeholder 9">
            <a:extLst>
              <a:ext uri="{FF2B5EF4-FFF2-40B4-BE49-F238E27FC236}">
                <a16:creationId xmlns:a16="http://schemas.microsoft.com/office/drawing/2014/main" id="{EEE564E2-AD17-FF4E-A43A-84673996CFCE}"/>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4872570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43AE4E-10EC-4B13-B093-97A35304F1C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4333756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aptop UI">
    <p:spTree>
      <p:nvGrpSpPr>
        <p:cNvPr id="1" name="Shape 322"/>
        <p:cNvGrpSpPr/>
        <p:nvPr/>
      </p:nvGrpSpPr>
      <p:grpSpPr>
        <a:xfrm>
          <a:off x="0" y="0"/>
          <a:ext cx="0" cy="0"/>
          <a:chOff x="0" y="0"/>
          <a:chExt cx="0" cy="0"/>
        </a:xfrm>
      </p:grpSpPr>
      <p:pic>
        <p:nvPicPr>
          <p:cNvPr id="8" name="Picture 7">
            <a:extLst>
              <a:ext uri="{FF2B5EF4-FFF2-40B4-BE49-F238E27FC236}">
                <a16:creationId xmlns:a16="http://schemas.microsoft.com/office/drawing/2014/main" id="{AF4847F1-E571-9E45-A744-2B726EAAF382}"/>
              </a:ext>
            </a:extLst>
          </p:cNvPr>
          <p:cNvPicPr>
            <a:picLocks noChangeAspect="1"/>
          </p:cNvPicPr>
          <p:nvPr/>
        </p:nvPicPr>
        <p:blipFill>
          <a:blip r:embed="rId2"/>
          <a:srcRect/>
          <a:stretch/>
        </p:blipFill>
        <p:spPr>
          <a:xfrm>
            <a:off x="1354923" y="1288997"/>
            <a:ext cx="9482155" cy="4861189"/>
          </a:xfrm>
          <a:prstGeom prst="rect">
            <a:avLst/>
          </a:prstGeom>
        </p:spPr>
      </p:pic>
      <p:sp>
        <p:nvSpPr>
          <p:cNvPr id="9" name="Picture Placeholder 7">
            <a:extLst>
              <a:ext uri="{FF2B5EF4-FFF2-40B4-BE49-F238E27FC236}">
                <a16:creationId xmlns:a16="http://schemas.microsoft.com/office/drawing/2014/main" id="{B8F0E1C1-7986-C04A-B386-13CC2CD249B8}"/>
              </a:ext>
            </a:extLst>
          </p:cNvPr>
          <p:cNvSpPr>
            <a:spLocks noGrp="1"/>
          </p:cNvSpPr>
          <p:nvPr>
            <p:ph type="pic" sz="quarter" idx="11"/>
          </p:nvPr>
        </p:nvSpPr>
        <p:spPr>
          <a:xfrm>
            <a:off x="2421295" y="1555531"/>
            <a:ext cx="7254423" cy="4097215"/>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7" name="Title Placeholder 4">
            <a:extLst>
              <a:ext uri="{FF2B5EF4-FFF2-40B4-BE49-F238E27FC236}">
                <a16:creationId xmlns:a16="http://schemas.microsoft.com/office/drawing/2014/main" id="{3E184035-60FB-CA42-81E4-90FAC192BFE1}"/>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6" name="Slide Number Placeholder 9">
            <a:extLst>
              <a:ext uri="{FF2B5EF4-FFF2-40B4-BE49-F238E27FC236}">
                <a16:creationId xmlns:a16="http://schemas.microsoft.com/office/drawing/2014/main" id="{C9A5821A-7E24-D344-89D8-66BDB7037639}"/>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577646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Laptop UI (no title)">
    <p:spTree>
      <p:nvGrpSpPr>
        <p:cNvPr id="1" name="Shape 322"/>
        <p:cNvGrpSpPr/>
        <p:nvPr/>
      </p:nvGrpSpPr>
      <p:grpSpPr>
        <a:xfrm>
          <a:off x="0" y="0"/>
          <a:ext cx="0" cy="0"/>
          <a:chOff x="0" y="0"/>
          <a:chExt cx="0" cy="0"/>
        </a:xfrm>
      </p:grpSpPr>
      <p:pic>
        <p:nvPicPr>
          <p:cNvPr id="8" name="Picture 7">
            <a:extLst>
              <a:ext uri="{FF2B5EF4-FFF2-40B4-BE49-F238E27FC236}">
                <a16:creationId xmlns:a16="http://schemas.microsoft.com/office/drawing/2014/main" id="{AF4847F1-E571-9E45-A744-2B726EAAF382}"/>
              </a:ext>
            </a:extLst>
          </p:cNvPr>
          <p:cNvPicPr>
            <a:picLocks noChangeAspect="1"/>
          </p:cNvPicPr>
          <p:nvPr/>
        </p:nvPicPr>
        <p:blipFill>
          <a:blip r:embed="rId2"/>
          <a:srcRect/>
          <a:stretch/>
        </p:blipFill>
        <p:spPr>
          <a:xfrm>
            <a:off x="666811" y="602593"/>
            <a:ext cx="10872797" cy="5283369"/>
          </a:xfrm>
          <a:prstGeom prst="rect">
            <a:avLst/>
          </a:prstGeom>
        </p:spPr>
      </p:pic>
      <p:sp>
        <p:nvSpPr>
          <p:cNvPr id="9" name="Picture Placeholder 7">
            <a:extLst>
              <a:ext uri="{FF2B5EF4-FFF2-40B4-BE49-F238E27FC236}">
                <a16:creationId xmlns:a16="http://schemas.microsoft.com/office/drawing/2014/main" id="{B8F0E1C1-7986-C04A-B386-13CC2CD249B8}"/>
              </a:ext>
            </a:extLst>
          </p:cNvPr>
          <p:cNvSpPr>
            <a:spLocks noGrp="1"/>
          </p:cNvSpPr>
          <p:nvPr>
            <p:ph type="pic" sz="quarter" idx="11"/>
          </p:nvPr>
        </p:nvSpPr>
        <p:spPr>
          <a:xfrm>
            <a:off x="1934723" y="946707"/>
            <a:ext cx="8322557" cy="4349733"/>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5" name="Slide Number Placeholder 9">
            <a:extLst>
              <a:ext uri="{FF2B5EF4-FFF2-40B4-BE49-F238E27FC236}">
                <a16:creationId xmlns:a16="http://schemas.microsoft.com/office/drawing/2014/main" id="{3EBA85FF-6A99-D14E-BB15-393E36721B12}"/>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5121751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Laptop + Mobile UI">
    <p:spTree>
      <p:nvGrpSpPr>
        <p:cNvPr id="1" name="Shape 322"/>
        <p:cNvGrpSpPr/>
        <p:nvPr/>
      </p:nvGrpSpPr>
      <p:grpSpPr>
        <a:xfrm>
          <a:off x="0" y="0"/>
          <a:ext cx="0" cy="0"/>
          <a:chOff x="0" y="0"/>
          <a:chExt cx="0" cy="0"/>
        </a:xfrm>
      </p:grpSpPr>
      <p:pic>
        <p:nvPicPr>
          <p:cNvPr id="8" name="Picture 7">
            <a:extLst>
              <a:ext uri="{FF2B5EF4-FFF2-40B4-BE49-F238E27FC236}">
                <a16:creationId xmlns:a16="http://schemas.microsoft.com/office/drawing/2014/main" id="{AF4847F1-E571-9E45-A744-2B726EAAF3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466848" y="1288997"/>
            <a:ext cx="9064751" cy="4647200"/>
          </a:xfrm>
          <a:prstGeom prst="rect">
            <a:avLst/>
          </a:prstGeom>
        </p:spPr>
      </p:pic>
      <p:sp>
        <p:nvSpPr>
          <p:cNvPr id="9" name="Picture Placeholder 7">
            <a:extLst>
              <a:ext uri="{FF2B5EF4-FFF2-40B4-BE49-F238E27FC236}">
                <a16:creationId xmlns:a16="http://schemas.microsoft.com/office/drawing/2014/main" id="{B8F0E1C1-7986-C04A-B386-13CC2CD249B8}"/>
              </a:ext>
            </a:extLst>
          </p:cNvPr>
          <p:cNvSpPr>
            <a:spLocks noGrp="1"/>
          </p:cNvSpPr>
          <p:nvPr>
            <p:ph type="pic" sz="quarter" idx="11"/>
          </p:nvPr>
        </p:nvSpPr>
        <p:spPr>
          <a:xfrm>
            <a:off x="3533221" y="1555532"/>
            <a:ext cx="6935084" cy="3916856"/>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pic>
        <p:nvPicPr>
          <p:cNvPr id="5" name="Picture 4">
            <a:extLst>
              <a:ext uri="{FF2B5EF4-FFF2-40B4-BE49-F238E27FC236}">
                <a16:creationId xmlns:a16="http://schemas.microsoft.com/office/drawing/2014/main" id="{8D35B987-2AB1-7040-8BB7-CD030D6BA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76555"/>
            <a:ext cx="3280661" cy="5379544"/>
          </a:xfrm>
          <a:prstGeom prst="rect">
            <a:avLst/>
          </a:prstGeom>
        </p:spPr>
      </p:pic>
      <p:sp>
        <p:nvSpPr>
          <p:cNvPr id="6" name="Picture Placeholder 7">
            <a:extLst>
              <a:ext uri="{FF2B5EF4-FFF2-40B4-BE49-F238E27FC236}">
                <a16:creationId xmlns:a16="http://schemas.microsoft.com/office/drawing/2014/main" id="{1B3198FC-A128-5A42-9B58-A375768BB8F9}"/>
              </a:ext>
            </a:extLst>
          </p:cNvPr>
          <p:cNvSpPr>
            <a:spLocks noGrp="1"/>
          </p:cNvSpPr>
          <p:nvPr>
            <p:ph type="pic" sz="quarter" idx="12"/>
          </p:nvPr>
        </p:nvSpPr>
        <p:spPr>
          <a:xfrm flipH="1">
            <a:off x="796807" y="2761626"/>
            <a:ext cx="1705968" cy="2990133"/>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7" name="Title Placeholder 4">
            <a:extLst>
              <a:ext uri="{FF2B5EF4-FFF2-40B4-BE49-F238E27FC236}">
                <a16:creationId xmlns:a16="http://schemas.microsoft.com/office/drawing/2014/main" id="{3E184035-60FB-CA42-81E4-90FAC192BFE1}"/>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1" name="Slide Number Placeholder 9">
            <a:extLst>
              <a:ext uri="{FF2B5EF4-FFF2-40B4-BE49-F238E27FC236}">
                <a16:creationId xmlns:a16="http://schemas.microsoft.com/office/drawing/2014/main" id="{CF83969B-719F-9D4F-B2D6-19FD8192A572}"/>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2496439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Laptop + Mobile UI (no title)">
    <p:spTree>
      <p:nvGrpSpPr>
        <p:cNvPr id="1" name="Shape 322"/>
        <p:cNvGrpSpPr/>
        <p:nvPr/>
      </p:nvGrpSpPr>
      <p:grpSpPr>
        <a:xfrm>
          <a:off x="0" y="0"/>
          <a:ext cx="0" cy="0"/>
          <a:chOff x="0" y="0"/>
          <a:chExt cx="0" cy="0"/>
        </a:xfrm>
      </p:grpSpPr>
      <p:pic>
        <p:nvPicPr>
          <p:cNvPr id="8" name="Picture 7">
            <a:extLst>
              <a:ext uri="{FF2B5EF4-FFF2-40B4-BE49-F238E27FC236}">
                <a16:creationId xmlns:a16="http://schemas.microsoft.com/office/drawing/2014/main" id="{AF4847F1-E571-9E45-A744-2B726EAAF382}"/>
              </a:ext>
            </a:extLst>
          </p:cNvPr>
          <p:cNvPicPr>
            <a:picLocks noChangeAspect="1"/>
          </p:cNvPicPr>
          <p:nvPr/>
        </p:nvPicPr>
        <p:blipFill>
          <a:blip r:embed="rId2"/>
          <a:srcRect/>
          <a:stretch/>
        </p:blipFill>
        <p:spPr>
          <a:xfrm>
            <a:off x="2167463" y="674020"/>
            <a:ext cx="9567339" cy="5309873"/>
          </a:xfrm>
          <a:prstGeom prst="rect">
            <a:avLst/>
          </a:prstGeom>
        </p:spPr>
      </p:pic>
      <p:sp>
        <p:nvSpPr>
          <p:cNvPr id="9" name="Picture Placeholder 7">
            <a:extLst>
              <a:ext uri="{FF2B5EF4-FFF2-40B4-BE49-F238E27FC236}">
                <a16:creationId xmlns:a16="http://schemas.microsoft.com/office/drawing/2014/main" id="{B8F0E1C1-7986-C04A-B386-13CC2CD249B8}"/>
              </a:ext>
            </a:extLst>
          </p:cNvPr>
          <p:cNvSpPr>
            <a:spLocks noGrp="1"/>
          </p:cNvSpPr>
          <p:nvPr>
            <p:ph type="pic" sz="quarter" idx="11"/>
          </p:nvPr>
        </p:nvSpPr>
        <p:spPr>
          <a:xfrm>
            <a:off x="3286235" y="979662"/>
            <a:ext cx="7337859" cy="4443676"/>
          </a:xfrm>
          <a:prstGeom prst="rect">
            <a:avLst/>
          </a:prstGeom>
          <a:ln w="6350">
            <a:noFill/>
          </a:ln>
        </p:spPr>
        <p:txBody>
          <a:bodyPr/>
          <a:lstStyle>
            <a:lvl1pPr marL="0" indent="0" algn="ctr">
              <a:buFont typeface="Arial" panose="020B0604020202020204" pitchFamily="34" charset="0"/>
              <a:buNone/>
              <a:defRPr>
                <a:solidFill>
                  <a:schemeClr val="bg1">
                    <a:lumMod val="50000"/>
                  </a:schemeClr>
                </a:solidFill>
              </a:defRPr>
            </a:lvl1pPr>
          </a:lstStyle>
          <a:p>
            <a:r>
              <a:rPr lang="en-US"/>
              <a:t>Click icon to add picture</a:t>
            </a:r>
          </a:p>
        </p:txBody>
      </p:sp>
      <p:pic>
        <p:nvPicPr>
          <p:cNvPr id="5" name="Picture 4">
            <a:extLst>
              <a:ext uri="{FF2B5EF4-FFF2-40B4-BE49-F238E27FC236}">
                <a16:creationId xmlns:a16="http://schemas.microsoft.com/office/drawing/2014/main" id="{8D35B987-2AB1-7040-8BB7-CD030D6BA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97575"/>
            <a:ext cx="3280661" cy="5379544"/>
          </a:xfrm>
          <a:prstGeom prst="rect">
            <a:avLst/>
          </a:prstGeom>
        </p:spPr>
      </p:pic>
      <p:sp>
        <p:nvSpPr>
          <p:cNvPr id="6" name="Picture Placeholder 7">
            <a:extLst>
              <a:ext uri="{FF2B5EF4-FFF2-40B4-BE49-F238E27FC236}">
                <a16:creationId xmlns:a16="http://schemas.microsoft.com/office/drawing/2014/main" id="{1B3198FC-A128-5A42-9B58-A375768BB8F9}"/>
              </a:ext>
            </a:extLst>
          </p:cNvPr>
          <p:cNvSpPr>
            <a:spLocks noGrp="1"/>
          </p:cNvSpPr>
          <p:nvPr>
            <p:ph type="pic" sz="quarter" idx="12"/>
          </p:nvPr>
        </p:nvSpPr>
        <p:spPr>
          <a:xfrm flipH="1">
            <a:off x="796807" y="2782646"/>
            <a:ext cx="1705968" cy="2990133"/>
          </a:xfrm>
          <a:prstGeom prst="rect">
            <a:avLst/>
          </a:prstGeom>
          <a:ln w="6350">
            <a:noFill/>
          </a:ln>
        </p:spPr>
        <p:txBody>
          <a:bodyPr/>
          <a:lstStyle>
            <a:lvl1pPr marL="0" indent="0" algn="ctr">
              <a:buFont typeface="Arial" panose="020B0604020202020204" pitchFamily="34" charset="0"/>
              <a:buNone/>
              <a:defRPr>
                <a:solidFill>
                  <a:schemeClr val="bg1">
                    <a:lumMod val="50000"/>
                  </a:schemeClr>
                </a:solidFill>
              </a:defRPr>
            </a:lvl1pPr>
          </a:lstStyle>
          <a:p>
            <a:r>
              <a:rPr lang="en-US"/>
              <a:t>Click icon to add picture</a:t>
            </a:r>
          </a:p>
        </p:txBody>
      </p:sp>
      <p:sp>
        <p:nvSpPr>
          <p:cNvPr id="11" name="Slide Number Placeholder 9">
            <a:extLst>
              <a:ext uri="{FF2B5EF4-FFF2-40B4-BE49-F238E27FC236}">
                <a16:creationId xmlns:a16="http://schemas.microsoft.com/office/drawing/2014/main" id="{B3060CF5-C8C3-FD45-B3FE-E06A1695648E}"/>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1558219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Mobile UI">
    <p:spTree>
      <p:nvGrpSpPr>
        <p:cNvPr id="1" name="Shape 322"/>
        <p:cNvGrpSpPr/>
        <p:nvPr/>
      </p:nvGrpSpPr>
      <p:grpSpPr>
        <a:xfrm>
          <a:off x="0" y="0"/>
          <a:ext cx="0" cy="0"/>
          <a:chOff x="0" y="0"/>
          <a:chExt cx="0" cy="0"/>
        </a:xfrm>
      </p:grpSpPr>
      <p:pic>
        <p:nvPicPr>
          <p:cNvPr id="5" name="Picture 4">
            <a:extLst>
              <a:ext uri="{FF2B5EF4-FFF2-40B4-BE49-F238E27FC236}">
                <a16:creationId xmlns:a16="http://schemas.microsoft.com/office/drawing/2014/main" id="{A29D2F8E-FCB3-BB4B-B26C-6D3AA75423A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62195" y="1297724"/>
            <a:ext cx="2167917" cy="4633920"/>
          </a:xfrm>
          <a:prstGeom prst="rect">
            <a:avLst/>
          </a:prstGeom>
        </p:spPr>
      </p:pic>
      <p:sp>
        <p:nvSpPr>
          <p:cNvPr id="6" name="Picture Placeholder 7">
            <a:extLst>
              <a:ext uri="{FF2B5EF4-FFF2-40B4-BE49-F238E27FC236}">
                <a16:creationId xmlns:a16="http://schemas.microsoft.com/office/drawing/2014/main" id="{F9DAF297-0082-D745-88E3-659C15656965}"/>
              </a:ext>
            </a:extLst>
          </p:cNvPr>
          <p:cNvSpPr>
            <a:spLocks noGrp="1"/>
          </p:cNvSpPr>
          <p:nvPr>
            <p:ph type="pic" sz="quarter" idx="11"/>
          </p:nvPr>
        </p:nvSpPr>
        <p:spPr>
          <a:xfrm flipH="1">
            <a:off x="1722096" y="1972669"/>
            <a:ext cx="1870635" cy="3271768"/>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pic>
        <p:nvPicPr>
          <p:cNvPr id="13" name="Picture 12">
            <a:extLst>
              <a:ext uri="{FF2B5EF4-FFF2-40B4-BE49-F238E27FC236}">
                <a16:creationId xmlns:a16="http://schemas.microsoft.com/office/drawing/2014/main" id="{9EAE404A-9C29-5545-ACB1-C087D280229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12040" y="1297724"/>
            <a:ext cx="2167917" cy="4633920"/>
          </a:xfrm>
          <a:prstGeom prst="rect">
            <a:avLst/>
          </a:prstGeom>
        </p:spPr>
      </p:pic>
      <p:sp>
        <p:nvSpPr>
          <p:cNvPr id="14" name="Picture Placeholder 7">
            <a:extLst>
              <a:ext uri="{FF2B5EF4-FFF2-40B4-BE49-F238E27FC236}">
                <a16:creationId xmlns:a16="http://schemas.microsoft.com/office/drawing/2014/main" id="{B1802BA1-0407-2049-BF0E-B763C3357062}"/>
              </a:ext>
            </a:extLst>
          </p:cNvPr>
          <p:cNvSpPr>
            <a:spLocks noGrp="1"/>
          </p:cNvSpPr>
          <p:nvPr>
            <p:ph type="pic" sz="quarter" idx="12"/>
          </p:nvPr>
        </p:nvSpPr>
        <p:spPr>
          <a:xfrm flipH="1">
            <a:off x="5160683" y="1972669"/>
            <a:ext cx="1870635" cy="3271768"/>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pic>
        <p:nvPicPr>
          <p:cNvPr id="15" name="Picture 14">
            <a:extLst>
              <a:ext uri="{FF2B5EF4-FFF2-40B4-BE49-F238E27FC236}">
                <a16:creationId xmlns:a16="http://schemas.microsoft.com/office/drawing/2014/main" id="{12D8B31D-64A8-D048-A2B2-C0B06325CBD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61887" y="1297724"/>
            <a:ext cx="2167917" cy="4633920"/>
          </a:xfrm>
          <a:prstGeom prst="rect">
            <a:avLst/>
          </a:prstGeom>
        </p:spPr>
      </p:pic>
      <p:sp>
        <p:nvSpPr>
          <p:cNvPr id="16" name="Picture Placeholder 7">
            <a:extLst>
              <a:ext uri="{FF2B5EF4-FFF2-40B4-BE49-F238E27FC236}">
                <a16:creationId xmlns:a16="http://schemas.microsoft.com/office/drawing/2014/main" id="{2832E651-265D-AE49-AE7B-FBB8A06F135B}"/>
              </a:ext>
            </a:extLst>
          </p:cNvPr>
          <p:cNvSpPr>
            <a:spLocks noGrp="1"/>
          </p:cNvSpPr>
          <p:nvPr>
            <p:ph type="pic" sz="quarter" idx="13"/>
          </p:nvPr>
        </p:nvSpPr>
        <p:spPr>
          <a:xfrm flipH="1">
            <a:off x="8620288" y="1972669"/>
            <a:ext cx="1870635" cy="3271768"/>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9" name="Title Placeholder 4">
            <a:extLst>
              <a:ext uri="{FF2B5EF4-FFF2-40B4-BE49-F238E27FC236}">
                <a16:creationId xmlns:a16="http://schemas.microsoft.com/office/drawing/2014/main" id="{207CFBB0-D1F5-5B46-A730-B8EF619BA4EA}"/>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1" name="Slide Number Placeholder 9">
            <a:extLst>
              <a:ext uri="{FF2B5EF4-FFF2-40B4-BE49-F238E27FC236}">
                <a16:creationId xmlns:a16="http://schemas.microsoft.com/office/drawing/2014/main" id="{E6F1EE6C-994C-6B48-9250-928AA63FC394}"/>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3134928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Mobile UI w/ Captions">
    <p:spTree>
      <p:nvGrpSpPr>
        <p:cNvPr id="1" name="Shape 322"/>
        <p:cNvGrpSpPr/>
        <p:nvPr/>
      </p:nvGrpSpPr>
      <p:grpSpPr>
        <a:xfrm>
          <a:off x="0" y="0"/>
          <a:ext cx="0" cy="0"/>
          <a:chOff x="0" y="0"/>
          <a:chExt cx="0" cy="0"/>
        </a:xfrm>
      </p:grpSpPr>
      <p:pic>
        <p:nvPicPr>
          <p:cNvPr id="5" name="Picture 4">
            <a:extLst>
              <a:ext uri="{FF2B5EF4-FFF2-40B4-BE49-F238E27FC236}">
                <a16:creationId xmlns:a16="http://schemas.microsoft.com/office/drawing/2014/main" id="{A29D2F8E-FCB3-BB4B-B26C-6D3AA75423A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562195" y="1199627"/>
            <a:ext cx="2057959" cy="4398884"/>
          </a:xfrm>
          <a:prstGeom prst="rect">
            <a:avLst/>
          </a:prstGeom>
        </p:spPr>
      </p:pic>
      <p:sp>
        <p:nvSpPr>
          <p:cNvPr id="6" name="Picture Placeholder 7">
            <a:extLst>
              <a:ext uri="{FF2B5EF4-FFF2-40B4-BE49-F238E27FC236}">
                <a16:creationId xmlns:a16="http://schemas.microsoft.com/office/drawing/2014/main" id="{F9DAF297-0082-D745-88E3-659C15656965}"/>
              </a:ext>
            </a:extLst>
          </p:cNvPr>
          <p:cNvSpPr>
            <a:spLocks noGrp="1"/>
          </p:cNvSpPr>
          <p:nvPr>
            <p:ph type="pic" sz="quarter" idx="11"/>
          </p:nvPr>
        </p:nvSpPr>
        <p:spPr>
          <a:xfrm flipH="1">
            <a:off x="1715089" y="1839538"/>
            <a:ext cx="1775755" cy="3105821"/>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9" name="Text Placeholder 2">
            <a:extLst>
              <a:ext uri="{FF2B5EF4-FFF2-40B4-BE49-F238E27FC236}">
                <a16:creationId xmlns:a16="http://schemas.microsoft.com/office/drawing/2014/main" id="{C800D490-A52B-B74F-9F2B-0EC6700AC6A3}"/>
              </a:ext>
            </a:extLst>
          </p:cNvPr>
          <p:cNvSpPr>
            <a:spLocks noGrp="1"/>
          </p:cNvSpPr>
          <p:nvPr>
            <p:ph type="body" sz="quarter" idx="14" hasCustomPrompt="1"/>
          </p:nvPr>
        </p:nvSpPr>
        <p:spPr>
          <a:xfrm>
            <a:off x="1605017" y="5683030"/>
            <a:ext cx="2395920" cy="876740"/>
          </a:xfrm>
          <a:prstGeom prst="rect">
            <a:avLst/>
          </a:prstGeom>
        </p:spPr>
        <p:txBody>
          <a:bodyPr lIns="0" rIns="0">
            <a:normAutofit/>
          </a:bodyPr>
          <a:lstStyle>
            <a:lvl1pPr marL="0" indent="0" algn="l">
              <a:lnSpc>
                <a:spcPct val="120000"/>
              </a:lnSpc>
              <a:buNone/>
              <a:defRPr lang="en-US" sz="2000" b="1" i="0">
                <a:solidFill>
                  <a:schemeClr val="accent6"/>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Insert caption</a:t>
            </a:r>
          </a:p>
        </p:txBody>
      </p:sp>
      <p:sp>
        <p:nvSpPr>
          <p:cNvPr id="10" name="Text Placeholder 2">
            <a:extLst>
              <a:ext uri="{FF2B5EF4-FFF2-40B4-BE49-F238E27FC236}">
                <a16:creationId xmlns:a16="http://schemas.microsoft.com/office/drawing/2014/main" id="{706F4938-60CE-E348-AD25-C8DD51E6F23F}"/>
              </a:ext>
            </a:extLst>
          </p:cNvPr>
          <p:cNvSpPr>
            <a:spLocks noGrp="1"/>
          </p:cNvSpPr>
          <p:nvPr>
            <p:ph type="body" sz="quarter" idx="15" hasCustomPrompt="1"/>
          </p:nvPr>
        </p:nvSpPr>
        <p:spPr>
          <a:xfrm>
            <a:off x="5080000" y="5683030"/>
            <a:ext cx="2395920" cy="876740"/>
          </a:xfrm>
          <a:prstGeom prst="rect">
            <a:avLst/>
          </a:prstGeom>
        </p:spPr>
        <p:txBody>
          <a:bodyPr lIns="0" rIns="0">
            <a:normAutofit/>
          </a:bodyPr>
          <a:lstStyle>
            <a:lvl1pPr marL="0" indent="0" algn="l">
              <a:lnSpc>
                <a:spcPct val="120000"/>
              </a:lnSpc>
              <a:buNone/>
              <a:defRPr lang="en-US" sz="2000" b="1" i="0">
                <a:solidFill>
                  <a:schemeClr val="accent6"/>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Insert caption</a:t>
            </a:r>
          </a:p>
        </p:txBody>
      </p:sp>
      <p:sp>
        <p:nvSpPr>
          <p:cNvPr id="11" name="Text Placeholder 2">
            <a:extLst>
              <a:ext uri="{FF2B5EF4-FFF2-40B4-BE49-F238E27FC236}">
                <a16:creationId xmlns:a16="http://schemas.microsoft.com/office/drawing/2014/main" id="{26873AE6-B775-AB46-92CA-E8A26C7B9296}"/>
              </a:ext>
            </a:extLst>
          </p:cNvPr>
          <p:cNvSpPr>
            <a:spLocks noGrp="1"/>
          </p:cNvSpPr>
          <p:nvPr>
            <p:ph type="body" sz="quarter" idx="16" hasCustomPrompt="1"/>
          </p:nvPr>
        </p:nvSpPr>
        <p:spPr>
          <a:xfrm>
            <a:off x="8544912" y="5683030"/>
            <a:ext cx="2395920" cy="876740"/>
          </a:xfrm>
          <a:prstGeom prst="rect">
            <a:avLst/>
          </a:prstGeom>
        </p:spPr>
        <p:txBody>
          <a:bodyPr lIns="0" rIns="0">
            <a:normAutofit/>
          </a:bodyPr>
          <a:lstStyle>
            <a:lvl1pPr marL="0" indent="0" algn="l">
              <a:lnSpc>
                <a:spcPct val="120000"/>
              </a:lnSpc>
              <a:buNone/>
              <a:defRPr lang="en-US" sz="2000" b="1" i="0">
                <a:solidFill>
                  <a:schemeClr val="accent6"/>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Insert caption</a:t>
            </a:r>
          </a:p>
        </p:txBody>
      </p:sp>
      <p:pic>
        <p:nvPicPr>
          <p:cNvPr id="12" name="Picture 11">
            <a:extLst>
              <a:ext uri="{FF2B5EF4-FFF2-40B4-BE49-F238E27FC236}">
                <a16:creationId xmlns:a16="http://schemas.microsoft.com/office/drawing/2014/main" id="{FFDE8951-302F-2649-BB48-17C9383C50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67022" y="1199627"/>
            <a:ext cx="2057959" cy="4398884"/>
          </a:xfrm>
          <a:prstGeom prst="rect">
            <a:avLst/>
          </a:prstGeom>
        </p:spPr>
      </p:pic>
      <p:sp>
        <p:nvSpPr>
          <p:cNvPr id="17" name="Picture Placeholder 7">
            <a:extLst>
              <a:ext uri="{FF2B5EF4-FFF2-40B4-BE49-F238E27FC236}">
                <a16:creationId xmlns:a16="http://schemas.microsoft.com/office/drawing/2014/main" id="{EB700EDE-8020-E147-81E2-67515B9B5614}"/>
              </a:ext>
            </a:extLst>
          </p:cNvPr>
          <p:cNvSpPr>
            <a:spLocks noGrp="1"/>
          </p:cNvSpPr>
          <p:nvPr>
            <p:ph type="pic" sz="quarter" idx="17"/>
          </p:nvPr>
        </p:nvSpPr>
        <p:spPr>
          <a:xfrm flipH="1">
            <a:off x="5215129" y="1839538"/>
            <a:ext cx="1775755" cy="3105821"/>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pic>
        <p:nvPicPr>
          <p:cNvPr id="18" name="Picture 17">
            <a:extLst>
              <a:ext uri="{FF2B5EF4-FFF2-40B4-BE49-F238E27FC236}">
                <a16:creationId xmlns:a16="http://schemas.microsoft.com/office/drawing/2014/main" id="{7EF92D93-3626-B642-B7B3-42661BB523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34401" y="1199627"/>
            <a:ext cx="2057959" cy="4398884"/>
          </a:xfrm>
          <a:prstGeom prst="rect">
            <a:avLst/>
          </a:prstGeom>
        </p:spPr>
      </p:pic>
      <p:sp>
        <p:nvSpPr>
          <p:cNvPr id="19" name="Picture Placeholder 7">
            <a:extLst>
              <a:ext uri="{FF2B5EF4-FFF2-40B4-BE49-F238E27FC236}">
                <a16:creationId xmlns:a16="http://schemas.microsoft.com/office/drawing/2014/main" id="{19148CC4-B588-D340-B920-6A2B54D25ECD}"/>
              </a:ext>
            </a:extLst>
          </p:cNvPr>
          <p:cNvSpPr>
            <a:spLocks noGrp="1"/>
          </p:cNvSpPr>
          <p:nvPr>
            <p:ph type="pic" sz="quarter" idx="18"/>
          </p:nvPr>
        </p:nvSpPr>
        <p:spPr>
          <a:xfrm flipH="1">
            <a:off x="8687295" y="1839538"/>
            <a:ext cx="1775755" cy="3105821"/>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13" name="Title Placeholder 4">
            <a:extLst>
              <a:ext uri="{FF2B5EF4-FFF2-40B4-BE49-F238E27FC236}">
                <a16:creationId xmlns:a16="http://schemas.microsoft.com/office/drawing/2014/main" id="{5BDF0F4D-6C44-3642-897F-310499E82039}"/>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5" name="Slide Number Placeholder 9">
            <a:extLst>
              <a:ext uri="{FF2B5EF4-FFF2-40B4-BE49-F238E27FC236}">
                <a16:creationId xmlns:a16="http://schemas.microsoft.com/office/drawing/2014/main" id="{5C5BF41A-1C2E-2543-A217-1A6A1F18703E}"/>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5587725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3 Mobile UI (no title)">
    <p:spTree>
      <p:nvGrpSpPr>
        <p:cNvPr id="1" name="Shape 322"/>
        <p:cNvGrpSpPr/>
        <p:nvPr/>
      </p:nvGrpSpPr>
      <p:grpSpPr>
        <a:xfrm>
          <a:off x="0" y="0"/>
          <a:ext cx="0" cy="0"/>
          <a:chOff x="0" y="0"/>
          <a:chExt cx="0" cy="0"/>
        </a:xfrm>
      </p:grpSpPr>
      <p:pic>
        <p:nvPicPr>
          <p:cNvPr id="5" name="Picture 4">
            <a:extLst>
              <a:ext uri="{FF2B5EF4-FFF2-40B4-BE49-F238E27FC236}">
                <a16:creationId xmlns:a16="http://schemas.microsoft.com/office/drawing/2014/main" id="{A29D2F8E-FCB3-BB4B-B26C-6D3AA75423A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54997" y="581572"/>
            <a:ext cx="2582312" cy="5519685"/>
          </a:xfrm>
          <a:prstGeom prst="rect">
            <a:avLst/>
          </a:prstGeom>
        </p:spPr>
      </p:pic>
      <p:sp>
        <p:nvSpPr>
          <p:cNvPr id="6" name="Picture Placeholder 7">
            <a:extLst>
              <a:ext uri="{FF2B5EF4-FFF2-40B4-BE49-F238E27FC236}">
                <a16:creationId xmlns:a16="http://schemas.microsoft.com/office/drawing/2014/main" id="{F9DAF297-0082-D745-88E3-659C15656965}"/>
              </a:ext>
            </a:extLst>
          </p:cNvPr>
          <p:cNvSpPr>
            <a:spLocks noGrp="1"/>
          </p:cNvSpPr>
          <p:nvPr>
            <p:ph type="pic" sz="quarter" idx="11"/>
          </p:nvPr>
        </p:nvSpPr>
        <p:spPr>
          <a:xfrm flipH="1">
            <a:off x="1543312" y="1386704"/>
            <a:ext cx="2228203" cy="3897160"/>
          </a:xfrm>
          <a:prstGeom prst="rect">
            <a:avLst/>
          </a:prstGeom>
          <a:ln w="6350">
            <a:noFill/>
          </a:ln>
        </p:spPr>
        <p:txBody>
          <a:bodyPr/>
          <a:lstStyle>
            <a:lvl1pPr marL="0" indent="0" algn="ctr">
              <a:buFont typeface="Arial" panose="020B0604020202020204" pitchFamily="34" charset="0"/>
              <a:buNone/>
              <a:defRPr>
                <a:solidFill>
                  <a:schemeClr val="bg1">
                    <a:lumMod val="50000"/>
                  </a:schemeClr>
                </a:solidFill>
              </a:defRPr>
            </a:lvl1pPr>
          </a:lstStyle>
          <a:p>
            <a:r>
              <a:rPr lang="en-US"/>
              <a:t>Click icon to add picture</a:t>
            </a:r>
          </a:p>
        </p:txBody>
      </p:sp>
      <p:pic>
        <p:nvPicPr>
          <p:cNvPr id="13" name="Picture 12">
            <a:extLst>
              <a:ext uri="{FF2B5EF4-FFF2-40B4-BE49-F238E27FC236}">
                <a16:creationId xmlns:a16="http://schemas.microsoft.com/office/drawing/2014/main" id="{9EAE404A-9C29-5545-ACB1-C087D280229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804844" y="581572"/>
            <a:ext cx="2582312" cy="5519685"/>
          </a:xfrm>
          <a:prstGeom prst="rect">
            <a:avLst/>
          </a:prstGeom>
        </p:spPr>
      </p:pic>
      <p:sp>
        <p:nvSpPr>
          <p:cNvPr id="14" name="Picture Placeholder 7">
            <a:extLst>
              <a:ext uri="{FF2B5EF4-FFF2-40B4-BE49-F238E27FC236}">
                <a16:creationId xmlns:a16="http://schemas.microsoft.com/office/drawing/2014/main" id="{B1802BA1-0407-2049-BF0E-B763C3357062}"/>
              </a:ext>
            </a:extLst>
          </p:cNvPr>
          <p:cNvSpPr>
            <a:spLocks noGrp="1"/>
          </p:cNvSpPr>
          <p:nvPr>
            <p:ph type="pic" sz="quarter" idx="12"/>
          </p:nvPr>
        </p:nvSpPr>
        <p:spPr>
          <a:xfrm flipH="1">
            <a:off x="4988905" y="1386704"/>
            <a:ext cx="2228203" cy="3897160"/>
          </a:xfrm>
          <a:prstGeom prst="rect">
            <a:avLst/>
          </a:prstGeom>
          <a:ln w="6350">
            <a:noFill/>
          </a:ln>
        </p:spPr>
        <p:txBody>
          <a:bodyPr/>
          <a:lstStyle>
            <a:lvl1pPr marL="0" indent="0" algn="ctr">
              <a:buFont typeface="Arial" panose="020B0604020202020204" pitchFamily="34" charset="0"/>
              <a:buNone/>
              <a:defRPr>
                <a:solidFill>
                  <a:schemeClr val="bg1">
                    <a:lumMod val="50000"/>
                  </a:schemeClr>
                </a:solidFill>
              </a:defRPr>
            </a:lvl1pPr>
          </a:lstStyle>
          <a:p>
            <a:r>
              <a:rPr lang="en-US"/>
              <a:t>Click icon to add picture</a:t>
            </a:r>
          </a:p>
        </p:txBody>
      </p:sp>
      <p:pic>
        <p:nvPicPr>
          <p:cNvPr id="15" name="Picture 14">
            <a:extLst>
              <a:ext uri="{FF2B5EF4-FFF2-40B4-BE49-F238E27FC236}">
                <a16:creationId xmlns:a16="http://schemas.microsoft.com/office/drawing/2014/main" id="{12D8B31D-64A8-D048-A2B2-C0B06325CBD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54689" y="581572"/>
            <a:ext cx="2582312" cy="5519685"/>
          </a:xfrm>
          <a:prstGeom prst="rect">
            <a:avLst/>
          </a:prstGeom>
        </p:spPr>
      </p:pic>
      <p:sp>
        <p:nvSpPr>
          <p:cNvPr id="16" name="Picture Placeholder 7">
            <a:extLst>
              <a:ext uri="{FF2B5EF4-FFF2-40B4-BE49-F238E27FC236}">
                <a16:creationId xmlns:a16="http://schemas.microsoft.com/office/drawing/2014/main" id="{2832E651-265D-AE49-AE7B-FBB8A06F135B}"/>
              </a:ext>
            </a:extLst>
          </p:cNvPr>
          <p:cNvSpPr>
            <a:spLocks noGrp="1"/>
          </p:cNvSpPr>
          <p:nvPr>
            <p:ph type="pic" sz="quarter" idx="13"/>
          </p:nvPr>
        </p:nvSpPr>
        <p:spPr>
          <a:xfrm flipH="1">
            <a:off x="8441504" y="1386704"/>
            <a:ext cx="2228203" cy="3897160"/>
          </a:xfrm>
          <a:prstGeom prst="rect">
            <a:avLst/>
          </a:prstGeom>
          <a:ln w="6350">
            <a:noFill/>
          </a:ln>
        </p:spPr>
        <p:txBody>
          <a:bodyPr/>
          <a:lstStyle>
            <a:lvl1pPr marL="0" indent="0" algn="ctr">
              <a:buFont typeface="Arial" panose="020B0604020202020204" pitchFamily="34" charset="0"/>
              <a:buNone/>
              <a:defRPr>
                <a:solidFill>
                  <a:schemeClr val="bg1">
                    <a:lumMod val="50000"/>
                  </a:schemeClr>
                </a:solidFill>
              </a:defRPr>
            </a:lvl1pPr>
          </a:lstStyle>
          <a:p>
            <a:r>
              <a:rPr lang="en-US"/>
              <a:t>Click icon to add picture</a:t>
            </a:r>
          </a:p>
        </p:txBody>
      </p:sp>
      <p:sp>
        <p:nvSpPr>
          <p:cNvPr id="9" name="Slide Number Placeholder 9">
            <a:extLst>
              <a:ext uri="{FF2B5EF4-FFF2-40B4-BE49-F238E27FC236}">
                <a16:creationId xmlns:a16="http://schemas.microsoft.com/office/drawing/2014/main" id="{2E33E663-8657-AE49-A34B-0FFF0CF66A17}"/>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40100710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109C5-45FD-4B16-92D0-F0A99B7F333F}"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4256946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B79BF-29C4-4449-B498-0630129181B7}"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98445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7B65C-2D3B-47FE-9F75-821ACD80B946}"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07999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6305E-474B-4DDE-9EA4-384F3E80D1D5}"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39668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8E3330-2A72-4DA1-A37F-0A1DB9B011BC}"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750211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2">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244F6-80FF-4A43-8933-05D183DF09AB}" type="datetime1">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1889403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6EB1A4-EE9A-49E4-A418-65BB14DD396C}"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2717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961260-AE28-48A3-B3AB-52076161D38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5C5678-5DC8-4A23-B9BE-F65BB45CD6C3}"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821288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1B8B6-1330-4969-9346-C1082CB67E9F}"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23282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CFF2C-4079-42F3-998E-6E17A7EA676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171019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3EB7473-2F29-471F-9BA5-9F396DAE2837}"/>
              </a:ext>
            </a:extLst>
          </p:cNvPr>
          <p:cNvSpPr>
            <a:spLocks noGrp="1"/>
          </p:cNvSpPr>
          <p:nvPr>
            <p:ph type="pic" sz="quarter" idx="10"/>
          </p:nvPr>
        </p:nvSpPr>
        <p:spPr>
          <a:xfrm>
            <a:off x="1973945" y="-8171"/>
            <a:ext cx="10211709" cy="5657858"/>
          </a:xfrm>
          <a:custGeom>
            <a:avLst/>
            <a:gdLst>
              <a:gd name="connsiteX0" fmla="*/ 0 w 7918560"/>
              <a:gd name="connsiteY0" fmla="*/ 0 h 5657858"/>
              <a:gd name="connsiteX1" fmla="*/ 7918560 w 7918560"/>
              <a:gd name="connsiteY1" fmla="*/ 0 h 5657858"/>
              <a:gd name="connsiteX2" fmla="*/ 7918560 w 7918560"/>
              <a:gd name="connsiteY2" fmla="*/ 5495951 h 5657858"/>
              <a:gd name="connsiteX3" fmla="*/ 7820245 w 7918560"/>
              <a:gd name="connsiteY3" fmla="*/ 5530339 h 5657858"/>
              <a:gd name="connsiteX4" fmla="*/ 4749543 w 7918560"/>
              <a:gd name="connsiteY4" fmla="*/ 4751057 h 5657858"/>
              <a:gd name="connsiteX5" fmla="*/ 14209 w 7918560"/>
              <a:gd name="connsiteY5" fmla="*/ 15717 h 56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8560" h="5657858">
                <a:moveTo>
                  <a:pt x="0" y="0"/>
                </a:moveTo>
                <a:lnTo>
                  <a:pt x="7918560" y="0"/>
                </a:lnTo>
                <a:lnTo>
                  <a:pt x="7918560" y="5495951"/>
                </a:lnTo>
                <a:lnTo>
                  <a:pt x="7820245" y="5530339"/>
                </a:lnTo>
                <a:cubicBezTo>
                  <a:pt x="6767089" y="5842053"/>
                  <a:pt x="5580780" y="5582292"/>
                  <a:pt x="4749543" y="4751057"/>
                </a:cubicBezTo>
                <a:lnTo>
                  <a:pt x="14209" y="15717"/>
                </a:lnTo>
                <a:close/>
              </a:path>
            </a:pathLst>
          </a:custGeom>
        </p:spPr>
      </p:sp>
    </p:spTree>
    <p:extLst>
      <p:ext uri="{BB962C8B-B14F-4D97-AF65-F5344CB8AC3E}">
        <p14:creationId xmlns:p14="http://schemas.microsoft.com/office/powerpoint/2010/main" val="1419395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E85C80-94BF-42EF-B3D1-436D1109DF20}"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191629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D97D6-9EFE-4FA2-B4B3-E48863CF3C2E}"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98099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274F-4443-4B10-AA4D-2A37BDB7A2E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381630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50E1F4-AA1F-4CC6-8B70-BE4D9E73ECDC}"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885446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9B4755-FC34-47E7-95FD-AD8F7F24DA82}"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34702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06805-8199-4834-BDE5-683BE336698D}"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18174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A1DE0-6E7A-4F8E-9323-B30ACE8F9EB2}"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2FE53-FC82-4688-8C62-8FBCD71CB45E}" type="datetime1">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5427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A45803-101B-407E-B706-0184FED81711}"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142689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1FA6A-250A-4212-A755-31658992C706}"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367920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7AF56-5310-4A8B-B20A-7F169029D41E}"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883369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3C28C-11DB-4B18-983A-82F1BBCC1B57}"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097287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a:t>Click to edit Master TEXT styles</a:t>
            </a:r>
          </a:p>
        </p:txBody>
      </p:sp>
    </p:spTree>
    <p:extLst>
      <p:ext uri="{BB962C8B-B14F-4D97-AF65-F5344CB8AC3E}">
        <p14:creationId xmlns:p14="http://schemas.microsoft.com/office/powerpoint/2010/main" val="134416581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590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1108733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1646711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3916687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4E81B-9574-4528-8F1D-FEECD82C0A48}"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a:p>
        </p:txBody>
      </p:sp>
    </p:spTree>
    <p:extLst>
      <p:ext uri="{BB962C8B-B14F-4D97-AF65-F5344CB8AC3E}">
        <p14:creationId xmlns:p14="http://schemas.microsoft.com/office/powerpoint/2010/main" val="937558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344981203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1482493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a:p>
        </p:txBody>
      </p:sp>
    </p:spTree>
    <p:extLst>
      <p:ext uri="{BB962C8B-B14F-4D97-AF65-F5344CB8AC3E}">
        <p14:creationId xmlns:p14="http://schemas.microsoft.com/office/powerpoint/2010/main" val="2737756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a:cs typeface="Biome Light" panose="020B0303030204020804" pitchFamily="34" charset="0"/>
              </a:rPr>
              <a:t>Click to edit master text style.</a:t>
            </a:r>
          </a:p>
          <a:p>
            <a:pPr marL="0" indent="0">
              <a:buNone/>
            </a:pPr>
            <a:endParaRPr lang="en-US"/>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80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a:t>Icon</a:t>
            </a:r>
          </a:p>
        </p:txBody>
      </p:sp>
    </p:spTree>
    <p:extLst>
      <p:ext uri="{BB962C8B-B14F-4D97-AF65-F5344CB8AC3E}">
        <p14:creationId xmlns:p14="http://schemas.microsoft.com/office/powerpoint/2010/main" val="3915423307"/>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810910-71B4-46B2-B96F-A0106ED6675D}"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10341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73434-EA87-4909-8ED5-55CCF33624BA}"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570004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388EF-D9FF-4DF6-81AE-B8B58B87B829}"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7352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8DF34-6A25-4187-8BB2-AFC7B1AE6100}"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97187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299124-E274-4DC4-848A-F4A3A1A71B40}"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1706D-9BCE-4445-958F-E97BFAC6710A}"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3134711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FB2FDE-B2F5-4517-A728-D1B60F299FDC}"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66790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0C53C-4FFE-4551-A802-4B55994560BD}" type="datetime1">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157954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DA485-30EF-4D91-9B04-DF7496F186AB}"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2746643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D9E18C-D1D0-4F76-9275-60A02313B676}"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1628295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FAF713-3A9A-4C3B-9400-657B19AB7AC0}"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1687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AC087-5E94-4623-AC1D-F42A1FD78C11}"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7C49B-6361-429E-95C0-8ACFC6C4674B}" type="slidenum">
              <a:rPr lang="en-US" smtClean="0"/>
              <a:t>‹#›</a:t>
            </a:fld>
            <a:endParaRPr lang="en-US"/>
          </a:p>
        </p:txBody>
      </p:sp>
    </p:spTree>
    <p:extLst>
      <p:ext uri="{BB962C8B-B14F-4D97-AF65-F5344CB8AC3E}">
        <p14:creationId xmlns:p14="http://schemas.microsoft.com/office/powerpoint/2010/main" val="4070737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3CEE94-F7F1-4DE5-93E1-5AE8D79D8BAF}" type="datetime1">
              <a:rPr lang="en-US" smtClean="0"/>
              <a:t>10/22/2024</a:t>
            </a:fld>
            <a:endParaRPr lang="en-US"/>
          </a:p>
        </p:txBody>
      </p:sp>
      <p:sp>
        <p:nvSpPr>
          <p:cNvPr id="5" name="Footer Placeholder 4"/>
          <p:cNvSpPr>
            <a:spLocks noGrp="1"/>
          </p:cNvSpPr>
          <p:nvPr>
            <p:ph type="ftr" sz="quarter" idx="11"/>
          </p:nvPr>
        </p:nvSpPr>
        <p:spPr/>
        <p:txBody>
          <a:bodyPr/>
          <a:lstStyle/>
          <a:p>
            <a:r>
              <a:rPr lang="en-US"/>
              <a:t>NON-PUBLICLY AVAILABLE/NON-SENSITIVE INFORMATION</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2255317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488C9-190A-4101-8650-58DA916DC3D0}" type="datetime1">
              <a:rPr lang="en-US" smtClean="0"/>
              <a:t>10/22/2024</a:t>
            </a:fld>
            <a:endParaRPr lang="en-US"/>
          </a:p>
        </p:txBody>
      </p:sp>
      <p:sp>
        <p:nvSpPr>
          <p:cNvPr id="5" name="Footer Placeholder 4"/>
          <p:cNvSpPr>
            <a:spLocks noGrp="1"/>
          </p:cNvSpPr>
          <p:nvPr>
            <p:ph type="ftr" sz="quarter" idx="11"/>
          </p:nvPr>
        </p:nvSpPr>
        <p:spPr/>
        <p:txBody>
          <a:bodyPr/>
          <a:lstStyle/>
          <a:p>
            <a:r>
              <a:rPr lang="en-US"/>
              <a:t>NON-PUBLICLY AVAILABLE/NON-SENSITIVE INFORMATION</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268528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9B962-9AC1-4137-ACE3-A6ED51412E8D}" type="datetime1">
              <a:rPr lang="en-US" smtClean="0"/>
              <a:t>10/22/2024</a:t>
            </a:fld>
            <a:endParaRPr lang="en-US"/>
          </a:p>
        </p:txBody>
      </p:sp>
      <p:sp>
        <p:nvSpPr>
          <p:cNvPr id="5" name="Footer Placeholder 4"/>
          <p:cNvSpPr>
            <a:spLocks noGrp="1"/>
          </p:cNvSpPr>
          <p:nvPr>
            <p:ph type="ftr" sz="quarter" idx="11"/>
          </p:nvPr>
        </p:nvSpPr>
        <p:spPr/>
        <p:txBody>
          <a:bodyPr/>
          <a:lstStyle/>
          <a:p>
            <a:r>
              <a:rPr lang="en-US"/>
              <a:t>NON-PUBLICLY AVAILABLE/NON-SENSITIVE INFORMATION</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96198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708A37-D427-4907-BE8A-EE3F312285A9}"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B56866-5127-4A59-B660-13001DDA03A2}" type="datetime1">
              <a:rPr lang="en-US" smtClean="0"/>
              <a:t>10/22/2024</a:t>
            </a:fld>
            <a:endParaRPr lang="en-US"/>
          </a:p>
        </p:txBody>
      </p:sp>
      <p:sp>
        <p:nvSpPr>
          <p:cNvPr id="6" name="Footer Placeholder 5"/>
          <p:cNvSpPr>
            <a:spLocks noGrp="1"/>
          </p:cNvSpPr>
          <p:nvPr>
            <p:ph type="ftr" sz="quarter" idx="11"/>
          </p:nvPr>
        </p:nvSpPr>
        <p:spPr/>
        <p:txBody>
          <a:bodyPr/>
          <a:lstStyle/>
          <a:p>
            <a:r>
              <a:rPr lang="en-US"/>
              <a:t>NON-PUBLICLY AVAILABLE/NON-SENSITIVE INFORMATION</a:t>
            </a:r>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70007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A70BCD-31A9-4389-BF24-962F456089DB}" type="datetime1">
              <a:rPr lang="en-US" smtClean="0"/>
              <a:t>10/22/2024</a:t>
            </a:fld>
            <a:endParaRPr lang="en-US"/>
          </a:p>
        </p:txBody>
      </p:sp>
      <p:sp>
        <p:nvSpPr>
          <p:cNvPr id="8" name="Footer Placeholder 7"/>
          <p:cNvSpPr>
            <a:spLocks noGrp="1"/>
          </p:cNvSpPr>
          <p:nvPr>
            <p:ph type="ftr" sz="quarter" idx="11"/>
          </p:nvPr>
        </p:nvSpPr>
        <p:spPr/>
        <p:txBody>
          <a:bodyPr/>
          <a:lstStyle/>
          <a:p>
            <a:r>
              <a:rPr lang="en-US"/>
              <a:t>NON-PUBLICLY AVAILABLE/NON-SENSITIVE INFORMATION</a:t>
            </a:r>
          </a:p>
        </p:txBody>
      </p:sp>
      <p:sp>
        <p:nvSpPr>
          <p:cNvPr id="9" name="Slide Number Placeholder 8"/>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4443863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E9501-4CF9-4B4D-93DB-F036142D1521}" type="datetime1">
              <a:rPr lang="en-US" smtClean="0"/>
              <a:t>10/22/2024</a:t>
            </a:fld>
            <a:endParaRPr lang="en-US"/>
          </a:p>
        </p:txBody>
      </p:sp>
      <p:sp>
        <p:nvSpPr>
          <p:cNvPr id="4" name="Footer Placeholder 3"/>
          <p:cNvSpPr>
            <a:spLocks noGrp="1"/>
          </p:cNvSpPr>
          <p:nvPr>
            <p:ph type="ftr" sz="quarter" idx="11"/>
          </p:nvPr>
        </p:nvSpPr>
        <p:spPr/>
        <p:txBody>
          <a:bodyPr/>
          <a:lstStyle/>
          <a:p>
            <a:r>
              <a:rPr lang="en-US"/>
              <a:t>NON-PUBLICLY AVAILABLE/NON-SENSITIVE INFORMATION</a:t>
            </a:r>
          </a:p>
        </p:txBody>
      </p:sp>
      <p:sp>
        <p:nvSpPr>
          <p:cNvPr id="5" name="Slide Number Placeholder 4"/>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265500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2">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F40FE-C5F9-4165-B8D6-802586140F12}" type="datetime1">
              <a:rPr lang="en-US" smtClean="0"/>
              <a:t>10/22/2024</a:t>
            </a:fld>
            <a:endParaRPr lang="en-US"/>
          </a:p>
        </p:txBody>
      </p:sp>
      <p:sp>
        <p:nvSpPr>
          <p:cNvPr id="3" name="Footer Placeholder 2"/>
          <p:cNvSpPr>
            <a:spLocks noGrp="1"/>
          </p:cNvSpPr>
          <p:nvPr>
            <p:ph type="ftr" sz="quarter" idx="11"/>
          </p:nvPr>
        </p:nvSpPr>
        <p:spPr/>
        <p:txBody>
          <a:bodyPr/>
          <a:lstStyle/>
          <a:p>
            <a:r>
              <a:rPr lang="en-US"/>
              <a:t>NON-PUBLICLY AVAILABLE/NON-SENSITIVE INFORMATION</a:t>
            </a:r>
          </a:p>
        </p:txBody>
      </p:sp>
      <p:sp>
        <p:nvSpPr>
          <p:cNvPr id="4" name="Slide Number Placeholder 3"/>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721439118"/>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B2BDDD-79CC-4FE6-9520-B767BB85EF5B}" type="datetime1">
              <a:rPr lang="en-US" smtClean="0"/>
              <a:t>10/22/2024</a:t>
            </a:fld>
            <a:endParaRPr lang="en-US"/>
          </a:p>
        </p:txBody>
      </p:sp>
      <p:sp>
        <p:nvSpPr>
          <p:cNvPr id="6" name="Footer Placeholder 5"/>
          <p:cNvSpPr>
            <a:spLocks noGrp="1"/>
          </p:cNvSpPr>
          <p:nvPr>
            <p:ph type="ftr" sz="quarter" idx="11"/>
          </p:nvPr>
        </p:nvSpPr>
        <p:spPr/>
        <p:txBody>
          <a:bodyPr/>
          <a:lstStyle/>
          <a:p>
            <a:r>
              <a:rPr lang="en-US"/>
              <a:t>NON-PUBLICLY AVAILABLE/NON-SENSITIVE INFORMATION</a:t>
            </a:r>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4276754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A8B547-7F14-40E4-99E6-11F77348C3CC}" type="datetime1">
              <a:rPr lang="en-US" smtClean="0"/>
              <a:t>10/22/2024</a:t>
            </a:fld>
            <a:endParaRPr lang="en-US"/>
          </a:p>
        </p:txBody>
      </p:sp>
      <p:sp>
        <p:nvSpPr>
          <p:cNvPr id="6" name="Footer Placeholder 5"/>
          <p:cNvSpPr>
            <a:spLocks noGrp="1"/>
          </p:cNvSpPr>
          <p:nvPr>
            <p:ph type="ftr" sz="quarter" idx="11"/>
          </p:nvPr>
        </p:nvSpPr>
        <p:spPr/>
        <p:txBody>
          <a:bodyPr/>
          <a:lstStyle/>
          <a:p>
            <a:r>
              <a:rPr lang="en-US"/>
              <a:t>NON-PUBLICLY AVAILABLE/NON-SENSITIVE INFORMATION</a:t>
            </a:r>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9611129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FCCEB-C1D8-44A2-83F3-FEFBC49C6486}" type="datetime1">
              <a:rPr lang="en-US" smtClean="0"/>
              <a:t>10/22/2024</a:t>
            </a:fld>
            <a:endParaRPr lang="en-US"/>
          </a:p>
        </p:txBody>
      </p:sp>
      <p:sp>
        <p:nvSpPr>
          <p:cNvPr id="5" name="Footer Placeholder 4"/>
          <p:cNvSpPr>
            <a:spLocks noGrp="1"/>
          </p:cNvSpPr>
          <p:nvPr>
            <p:ph type="ftr" sz="quarter" idx="11"/>
          </p:nvPr>
        </p:nvSpPr>
        <p:spPr/>
        <p:txBody>
          <a:bodyPr/>
          <a:lstStyle/>
          <a:p>
            <a:r>
              <a:rPr lang="en-US"/>
              <a:t>NON-PUBLICLY AVAILABLE/NON-SENSITIVE INFORMATION</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1497074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482B35-7649-4B3B-B344-264D3CCF5F06}" type="datetime1">
              <a:rPr lang="en-US" smtClean="0"/>
              <a:t>10/22/2024</a:t>
            </a:fld>
            <a:endParaRPr lang="en-US"/>
          </a:p>
        </p:txBody>
      </p:sp>
      <p:sp>
        <p:nvSpPr>
          <p:cNvPr id="5" name="Footer Placeholder 4"/>
          <p:cNvSpPr>
            <a:spLocks noGrp="1"/>
          </p:cNvSpPr>
          <p:nvPr>
            <p:ph type="ftr" sz="quarter" idx="11"/>
          </p:nvPr>
        </p:nvSpPr>
        <p:spPr/>
        <p:txBody>
          <a:bodyPr/>
          <a:lstStyle/>
          <a:p>
            <a:r>
              <a:rPr lang="en-US"/>
              <a:t>NON-PUBLICLY AVAILABLE/NON-SENSITIVE INFORMATION</a:t>
            </a:r>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970492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3EB7473-2F29-471F-9BA5-9F396DAE2837}"/>
              </a:ext>
            </a:extLst>
          </p:cNvPr>
          <p:cNvSpPr>
            <a:spLocks noGrp="1"/>
          </p:cNvSpPr>
          <p:nvPr>
            <p:ph type="pic" sz="quarter" idx="10"/>
          </p:nvPr>
        </p:nvSpPr>
        <p:spPr>
          <a:xfrm>
            <a:off x="1973945" y="-8171"/>
            <a:ext cx="10211709" cy="5657858"/>
          </a:xfrm>
          <a:custGeom>
            <a:avLst/>
            <a:gdLst>
              <a:gd name="connsiteX0" fmla="*/ 0 w 7918560"/>
              <a:gd name="connsiteY0" fmla="*/ 0 h 5657858"/>
              <a:gd name="connsiteX1" fmla="*/ 7918560 w 7918560"/>
              <a:gd name="connsiteY1" fmla="*/ 0 h 5657858"/>
              <a:gd name="connsiteX2" fmla="*/ 7918560 w 7918560"/>
              <a:gd name="connsiteY2" fmla="*/ 5495951 h 5657858"/>
              <a:gd name="connsiteX3" fmla="*/ 7820245 w 7918560"/>
              <a:gd name="connsiteY3" fmla="*/ 5530339 h 5657858"/>
              <a:gd name="connsiteX4" fmla="*/ 4749543 w 7918560"/>
              <a:gd name="connsiteY4" fmla="*/ 4751057 h 5657858"/>
              <a:gd name="connsiteX5" fmla="*/ 14209 w 7918560"/>
              <a:gd name="connsiteY5" fmla="*/ 15717 h 56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8560" h="5657858">
                <a:moveTo>
                  <a:pt x="0" y="0"/>
                </a:moveTo>
                <a:lnTo>
                  <a:pt x="7918560" y="0"/>
                </a:lnTo>
                <a:lnTo>
                  <a:pt x="7918560" y="5495951"/>
                </a:lnTo>
                <a:lnTo>
                  <a:pt x="7820245" y="5530339"/>
                </a:lnTo>
                <a:cubicBezTo>
                  <a:pt x="6767089" y="5842053"/>
                  <a:pt x="5580780" y="5582292"/>
                  <a:pt x="4749543" y="4751057"/>
                </a:cubicBezTo>
                <a:lnTo>
                  <a:pt x="14209" y="15717"/>
                </a:lnTo>
                <a:close/>
              </a:path>
            </a:pathLst>
          </a:custGeom>
        </p:spPr>
      </p:sp>
    </p:spTree>
    <p:extLst>
      <p:ext uri="{BB962C8B-B14F-4D97-AF65-F5344CB8AC3E}">
        <p14:creationId xmlns:p14="http://schemas.microsoft.com/office/powerpoint/2010/main" val="1598677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3755F3-49FC-4B98-9633-31DAAC96CEA2}"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32590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C1390-4D1B-4A42-B211-E1A4271B86F3}" type="datetime1">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CC9835-C530-4A40-9DAE-2E338CC7D227}" type="datetime1">
              <a:rPr lang="en-US" smtClean="0"/>
              <a:t>10/22/2024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724940" y="6481419"/>
            <a:ext cx="1467060" cy="365125"/>
          </a:xfrm>
        </p:spPr>
        <p:txBody>
          <a:bodyPr/>
          <a:lstStyle/>
          <a:p>
            <a:fld id="{B980B012-4B4C-0D4B-9961-39BAA1B684BE}" type="slidenum">
              <a:rPr lang="en-US" smtClean="0"/>
              <a:pPr/>
              <a:t>‹#›</a:t>
            </a:fld>
            <a:endParaRPr lang="en-US"/>
          </a:p>
        </p:txBody>
      </p:sp>
      <p:sp>
        <p:nvSpPr>
          <p:cNvPr id="7" name="Footer Placeholder 4">
            <a:extLst>
              <a:ext uri="{FF2B5EF4-FFF2-40B4-BE49-F238E27FC236}">
                <a16:creationId xmlns:a16="http://schemas.microsoft.com/office/drawing/2014/main" id="{6B11F679-5156-9B81-0105-6B4975035B46}"/>
              </a:ext>
            </a:extLst>
          </p:cNvPr>
          <p:cNvSpPr txBox="1">
            <a:spLocks/>
          </p:cNvSpPr>
          <p:nvPr userDrawn="1"/>
        </p:nvSpPr>
        <p:spPr>
          <a:xfrm>
            <a:off x="4165600" y="0"/>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p:txBody>
      </p:sp>
      <p:sp>
        <p:nvSpPr>
          <p:cNvPr id="8" name="Footer Placeholder 4">
            <a:extLst>
              <a:ext uri="{FF2B5EF4-FFF2-40B4-BE49-F238E27FC236}">
                <a16:creationId xmlns:a16="http://schemas.microsoft.com/office/drawing/2014/main" id="{B49223FF-09F8-7669-CFA1-AF05BBE7B40E}"/>
              </a:ext>
            </a:extLst>
          </p:cNvPr>
          <p:cNvSpPr txBox="1">
            <a:spLocks/>
          </p:cNvSpPr>
          <p:nvPr userDrawn="1"/>
        </p:nvSpPr>
        <p:spPr>
          <a:xfrm>
            <a:off x="4165600" y="6173788"/>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808371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438AE-8691-4568-B8AD-CE0F9D3C3BA9}"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196047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FD99D-2620-47BE-A412-76A2E30C2332}"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4079327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98A163-BC22-4DFE-8174-98B0AFE5C29D}" type="datetime1">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3419398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BA7802-1845-4943-982B-63C9BCFF1C34}" type="datetime1">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582921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2">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E06EF-AF8F-4284-9869-EC6AAC0D5B07}" type="datetime1">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1125097922"/>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73748-3769-4D00-9A66-370BADF10CA8}"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965103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1C4D8-E34A-460C-A021-8DB8DE467C2D}"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2558797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BCEE74-4D7A-4BA5-A890-C37A51A95CAD}"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4239075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FFB72D-E0B4-473C-BD7C-D8F54CCB8065}" type="datetime1">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a:p>
        </p:txBody>
      </p:sp>
    </p:spTree>
    <p:extLst>
      <p:ext uri="{BB962C8B-B14F-4D97-AF65-F5344CB8AC3E}">
        <p14:creationId xmlns:p14="http://schemas.microsoft.com/office/powerpoint/2010/main" val="401650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E1584-C9EC-4D7B-9D09-3775715B4231}"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3EB7473-2F29-471F-9BA5-9F396DAE2837}"/>
              </a:ext>
            </a:extLst>
          </p:cNvPr>
          <p:cNvSpPr>
            <a:spLocks noGrp="1"/>
          </p:cNvSpPr>
          <p:nvPr>
            <p:ph type="pic" sz="quarter" idx="10"/>
          </p:nvPr>
        </p:nvSpPr>
        <p:spPr>
          <a:xfrm>
            <a:off x="1973945" y="-8171"/>
            <a:ext cx="10211709" cy="5657858"/>
          </a:xfrm>
          <a:custGeom>
            <a:avLst/>
            <a:gdLst>
              <a:gd name="connsiteX0" fmla="*/ 0 w 7918560"/>
              <a:gd name="connsiteY0" fmla="*/ 0 h 5657858"/>
              <a:gd name="connsiteX1" fmla="*/ 7918560 w 7918560"/>
              <a:gd name="connsiteY1" fmla="*/ 0 h 5657858"/>
              <a:gd name="connsiteX2" fmla="*/ 7918560 w 7918560"/>
              <a:gd name="connsiteY2" fmla="*/ 5495951 h 5657858"/>
              <a:gd name="connsiteX3" fmla="*/ 7820245 w 7918560"/>
              <a:gd name="connsiteY3" fmla="*/ 5530339 h 5657858"/>
              <a:gd name="connsiteX4" fmla="*/ 4749543 w 7918560"/>
              <a:gd name="connsiteY4" fmla="*/ 4751057 h 5657858"/>
              <a:gd name="connsiteX5" fmla="*/ 14209 w 7918560"/>
              <a:gd name="connsiteY5" fmla="*/ 15717 h 565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8560" h="5657858">
                <a:moveTo>
                  <a:pt x="0" y="0"/>
                </a:moveTo>
                <a:lnTo>
                  <a:pt x="7918560" y="0"/>
                </a:lnTo>
                <a:lnTo>
                  <a:pt x="7918560" y="5495951"/>
                </a:lnTo>
                <a:lnTo>
                  <a:pt x="7820245" y="5530339"/>
                </a:lnTo>
                <a:cubicBezTo>
                  <a:pt x="6767089" y="5842053"/>
                  <a:pt x="5580780" y="5582292"/>
                  <a:pt x="4749543" y="4751057"/>
                </a:cubicBezTo>
                <a:lnTo>
                  <a:pt x="14209" y="15717"/>
                </a:lnTo>
                <a:close/>
              </a:path>
            </a:pathLst>
          </a:custGeom>
        </p:spPr>
      </p:sp>
    </p:spTree>
    <p:extLst>
      <p:ext uri="{BB962C8B-B14F-4D97-AF65-F5344CB8AC3E}">
        <p14:creationId xmlns:p14="http://schemas.microsoft.com/office/powerpoint/2010/main" val="35247655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without Title">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A8AE1AD7-0018-E24E-A0C6-0F0C43D30D4D}"/>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072773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7" name="Title Placeholder 4">
            <a:extLst>
              <a:ext uri="{FF2B5EF4-FFF2-40B4-BE49-F238E27FC236}">
                <a16:creationId xmlns:a16="http://schemas.microsoft.com/office/drawing/2014/main" id="{D1E6DB9C-9875-2946-A828-C8D7CCC905FD}"/>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5" name="Slide Number Placeholder 9">
            <a:extLst>
              <a:ext uri="{FF2B5EF4-FFF2-40B4-BE49-F238E27FC236}">
                <a16:creationId xmlns:a16="http://schemas.microsoft.com/office/drawing/2014/main" id="{58A1DE7F-D701-C64D-B63B-DCC067DCD9E7}"/>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9873609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 Photo with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7DA425-DD04-6348-A676-3280BC632800}"/>
              </a:ext>
            </a:extLst>
          </p:cNvPr>
          <p:cNvSpPr>
            <a:spLocks noGrp="1"/>
          </p:cNvSpPr>
          <p:nvPr>
            <p:ph type="pic" sz="quarter" idx="10"/>
          </p:nvPr>
        </p:nvSpPr>
        <p:spPr>
          <a:xfrm>
            <a:off x="457200" y="1254235"/>
            <a:ext cx="11277600" cy="4867165"/>
          </a:xfrm>
          <a:prstGeom prst="rect">
            <a:avLst/>
          </a:prstGeom>
          <a:ln w="6350">
            <a:solidFill>
              <a:schemeClr val="bg1">
                <a:lumMod val="75000"/>
              </a:schemeClr>
            </a:solidFill>
          </a:ln>
        </p:spPr>
        <p:txBody>
          <a:bodyPr/>
          <a:lstStyle>
            <a:lvl1pPr marL="0" indent="0" algn="ctr">
              <a:buNone/>
              <a:defRPr>
                <a:solidFill>
                  <a:schemeClr val="bg1">
                    <a:lumMod val="50000"/>
                  </a:schemeClr>
                </a:solidFill>
              </a:defRPr>
            </a:lvl1pPr>
          </a:lstStyle>
          <a:p>
            <a:r>
              <a:rPr lang="en-US"/>
              <a:t>Click icon to add picture</a:t>
            </a:r>
          </a:p>
        </p:txBody>
      </p:sp>
      <p:sp>
        <p:nvSpPr>
          <p:cNvPr id="5" name="Title Placeholder 4">
            <a:extLst>
              <a:ext uri="{FF2B5EF4-FFF2-40B4-BE49-F238E27FC236}">
                <a16:creationId xmlns:a16="http://schemas.microsoft.com/office/drawing/2014/main" id="{545EA2CD-C4AF-6749-A701-C8B1014F89A8}"/>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7" name="Slide Number Placeholder 9">
            <a:extLst>
              <a:ext uri="{FF2B5EF4-FFF2-40B4-BE49-F238E27FC236}">
                <a16:creationId xmlns:a16="http://schemas.microsoft.com/office/drawing/2014/main" id="{695DFFEE-377B-0448-AD25-191C27A508D8}"/>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6846954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left, photo right">
    <p:spTree>
      <p:nvGrpSpPr>
        <p:cNvPr id="1" name="Shape 48"/>
        <p:cNvGrpSpPr/>
        <p:nvPr/>
      </p:nvGrpSpPr>
      <p:grpSpPr>
        <a:xfrm>
          <a:off x="0" y="0"/>
          <a:ext cx="0" cy="0"/>
          <a:chOff x="0" y="0"/>
          <a:chExt cx="0" cy="0"/>
        </a:xfrm>
      </p:grpSpPr>
      <p:sp>
        <p:nvSpPr>
          <p:cNvPr id="5" name="Text Placeholder 4">
            <a:extLst>
              <a:ext uri="{FF2B5EF4-FFF2-40B4-BE49-F238E27FC236}">
                <a16:creationId xmlns:a16="http://schemas.microsoft.com/office/drawing/2014/main" id="{D3A454F7-AE76-C648-A1CD-C4AF03693EB7}"/>
              </a:ext>
            </a:extLst>
          </p:cNvPr>
          <p:cNvSpPr>
            <a:spLocks noGrp="1"/>
          </p:cNvSpPr>
          <p:nvPr>
            <p:ph type="body" sz="quarter" idx="10" hasCustomPrompt="1"/>
          </p:nvPr>
        </p:nvSpPr>
        <p:spPr>
          <a:xfrm>
            <a:off x="660400" y="1387222"/>
            <a:ext cx="3831021" cy="4141221"/>
          </a:xfrm>
          <a:prstGeom prst="rect">
            <a:avLst/>
          </a:prstGeom>
        </p:spPr>
        <p:txBody>
          <a:bodyPr anchor="ctr" anchorCtr="0">
            <a:normAutofit/>
          </a:bodyPr>
          <a:lstStyle>
            <a:lvl1pPr marL="0" indent="0">
              <a:lnSpc>
                <a:spcPct val="110000"/>
              </a:lnSpc>
              <a:buNone/>
              <a:defRPr sz="2800" baseline="0">
                <a:solidFill>
                  <a:schemeClr val="bg2"/>
                </a:solidFill>
                <a:latin typeface="Merriweather" pitchFamily="2" charset="77"/>
              </a:defRPr>
            </a:lvl1pPr>
            <a:lvl2pPr>
              <a:lnSpc>
                <a:spcPct val="110000"/>
              </a:lnSpc>
              <a:defRPr sz="3067" baseline="0">
                <a:solidFill>
                  <a:schemeClr val="accent6"/>
                </a:solidFill>
                <a:latin typeface="Merriweather" pitchFamily="2" charset="77"/>
              </a:defRPr>
            </a:lvl2pPr>
            <a:lvl3pPr>
              <a:lnSpc>
                <a:spcPct val="110000"/>
              </a:lnSpc>
              <a:defRPr sz="3067" baseline="0">
                <a:solidFill>
                  <a:schemeClr val="accent6"/>
                </a:solidFill>
                <a:latin typeface="Merriweather" pitchFamily="2" charset="77"/>
              </a:defRPr>
            </a:lvl3pPr>
            <a:lvl4pPr>
              <a:lnSpc>
                <a:spcPct val="110000"/>
              </a:lnSpc>
              <a:defRPr sz="3067" baseline="0">
                <a:solidFill>
                  <a:schemeClr val="accent6"/>
                </a:solidFill>
                <a:latin typeface="Merriweather" pitchFamily="2" charset="77"/>
              </a:defRPr>
            </a:lvl4pPr>
            <a:lvl5pPr>
              <a:lnSpc>
                <a:spcPct val="110000"/>
              </a:lnSpc>
              <a:defRPr sz="3067" baseline="0">
                <a:solidFill>
                  <a:schemeClr val="accent6"/>
                </a:solidFill>
                <a:latin typeface="Merriweather" pitchFamily="2" charset="77"/>
              </a:defRPr>
            </a:lvl5pPr>
          </a:lstStyle>
          <a:p>
            <a:pPr lvl="0"/>
            <a:r>
              <a:rPr lang="en-US" err="1"/>
              <a:t>asdf</a:t>
            </a:r>
            <a:endParaRPr lang="en-US"/>
          </a:p>
        </p:txBody>
      </p:sp>
      <p:sp>
        <p:nvSpPr>
          <p:cNvPr id="8" name="Picture Placeholder 7">
            <a:extLst>
              <a:ext uri="{FF2B5EF4-FFF2-40B4-BE49-F238E27FC236}">
                <a16:creationId xmlns:a16="http://schemas.microsoft.com/office/drawing/2014/main" id="{DC99442C-5EC8-C14D-83BD-CF59DD061222}"/>
              </a:ext>
            </a:extLst>
          </p:cNvPr>
          <p:cNvSpPr>
            <a:spLocks noGrp="1"/>
          </p:cNvSpPr>
          <p:nvPr>
            <p:ph type="pic" sz="quarter" idx="11"/>
          </p:nvPr>
        </p:nvSpPr>
        <p:spPr>
          <a:xfrm>
            <a:off x="5241597" y="1387222"/>
            <a:ext cx="6493203" cy="4141221"/>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9" name="Title Placeholder 4">
            <a:extLst>
              <a:ext uri="{FF2B5EF4-FFF2-40B4-BE49-F238E27FC236}">
                <a16:creationId xmlns:a16="http://schemas.microsoft.com/office/drawing/2014/main" id="{3D3EECFD-5FDA-A24D-BD3E-9739B13728D6}"/>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0" name="Slide Number Placeholder 9">
            <a:extLst>
              <a:ext uri="{FF2B5EF4-FFF2-40B4-BE49-F238E27FC236}">
                <a16:creationId xmlns:a16="http://schemas.microsoft.com/office/drawing/2014/main" id="{EA6A000C-09CB-4941-B5B4-F40DA8536174}"/>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81840603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hoto left, text right">
    <p:spTree>
      <p:nvGrpSpPr>
        <p:cNvPr id="1" name="Shape 48"/>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C99442C-5EC8-C14D-83BD-CF59DD061222}"/>
              </a:ext>
            </a:extLst>
          </p:cNvPr>
          <p:cNvSpPr>
            <a:spLocks noGrp="1"/>
          </p:cNvSpPr>
          <p:nvPr>
            <p:ph type="pic" sz="quarter" idx="11"/>
          </p:nvPr>
        </p:nvSpPr>
        <p:spPr>
          <a:xfrm>
            <a:off x="660400" y="1387222"/>
            <a:ext cx="6493203" cy="4141221"/>
          </a:xfrm>
          <a:prstGeom prst="rect">
            <a:avLst/>
          </a:prstGeom>
          <a:ln w="6350">
            <a:noFill/>
          </a:ln>
        </p:spPr>
        <p:txBody>
          <a:bodyPr/>
          <a:lstStyle>
            <a:lvl1pPr marL="0" indent="0" algn="ctr">
              <a:buNone/>
              <a:defRPr>
                <a:solidFill>
                  <a:schemeClr val="bg1">
                    <a:lumMod val="50000"/>
                  </a:schemeClr>
                </a:solidFill>
              </a:defRPr>
            </a:lvl1pPr>
          </a:lstStyle>
          <a:p>
            <a:r>
              <a:rPr lang="en-US"/>
              <a:t>Click icon to add picture</a:t>
            </a:r>
          </a:p>
        </p:txBody>
      </p:sp>
      <p:sp>
        <p:nvSpPr>
          <p:cNvPr id="5" name="Text Placeholder 4">
            <a:extLst>
              <a:ext uri="{FF2B5EF4-FFF2-40B4-BE49-F238E27FC236}">
                <a16:creationId xmlns:a16="http://schemas.microsoft.com/office/drawing/2014/main" id="{D3A454F7-AE76-C648-A1CD-C4AF03693EB7}"/>
              </a:ext>
            </a:extLst>
          </p:cNvPr>
          <p:cNvSpPr>
            <a:spLocks noGrp="1"/>
          </p:cNvSpPr>
          <p:nvPr>
            <p:ph type="body" sz="quarter" idx="10" hasCustomPrompt="1"/>
          </p:nvPr>
        </p:nvSpPr>
        <p:spPr>
          <a:xfrm>
            <a:off x="7520675" y="1387222"/>
            <a:ext cx="3831021" cy="4141221"/>
          </a:xfrm>
          <a:prstGeom prst="rect">
            <a:avLst/>
          </a:prstGeom>
        </p:spPr>
        <p:txBody>
          <a:bodyPr anchor="ctr" anchorCtr="0">
            <a:normAutofit/>
          </a:bodyPr>
          <a:lstStyle>
            <a:lvl1pPr marL="0" indent="0">
              <a:lnSpc>
                <a:spcPct val="110000"/>
              </a:lnSpc>
              <a:buNone/>
              <a:defRPr sz="2800" baseline="0">
                <a:solidFill>
                  <a:schemeClr val="bg2"/>
                </a:solidFill>
                <a:latin typeface="Merriweather" pitchFamily="2" charset="77"/>
              </a:defRPr>
            </a:lvl1pPr>
            <a:lvl2pPr>
              <a:lnSpc>
                <a:spcPct val="110000"/>
              </a:lnSpc>
              <a:defRPr sz="3067" baseline="0">
                <a:solidFill>
                  <a:schemeClr val="accent6"/>
                </a:solidFill>
                <a:latin typeface="Merriweather" pitchFamily="2" charset="77"/>
              </a:defRPr>
            </a:lvl2pPr>
            <a:lvl3pPr>
              <a:lnSpc>
                <a:spcPct val="110000"/>
              </a:lnSpc>
              <a:defRPr sz="3067" baseline="0">
                <a:solidFill>
                  <a:schemeClr val="accent6"/>
                </a:solidFill>
                <a:latin typeface="Merriweather" pitchFamily="2" charset="77"/>
              </a:defRPr>
            </a:lvl3pPr>
            <a:lvl4pPr>
              <a:lnSpc>
                <a:spcPct val="110000"/>
              </a:lnSpc>
              <a:defRPr sz="3067" baseline="0">
                <a:solidFill>
                  <a:schemeClr val="accent6"/>
                </a:solidFill>
                <a:latin typeface="Merriweather" pitchFamily="2" charset="77"/>
              </a:defRPr>
            </a:lvl4pPr>
            <a:lvl5pPr>
              <a:lnSpc>
                <a:spcPct val="110000"/>
              </a:lnSpc>
              <a:defRPr sz="3067" baseline="0">
                <a:solidFill>
                  <a:schemeClr val="accent6"/>
                </a:solidFill>
                <a:latin typeface="Merriweather" pitchFamily="2" charset="77"/>
              </a:defRPr>
            </a:lvl5pPr>
          </a:lstStyle>
          <a:p>
            <a:pPr lvl="0"/>
            <a:r>
              <a:rPr lang="en-US" err="1"/>
              <a:t>asdf</a:t>
            </a:r>
            <a:endParaRPr lang="en-US"/>
          </a:p>
        </p:txBody>
      </p:sp>
      <p:sp>
        <p:nvSpPr>
          <p:cNvPr id="9" name="Title Placeholder 4">
            <a:extLst>
              <a:ext uri="{FF2B5EF4-FFF2-40B4-BE49-F238E27FC236}">
                <a16:creationId xmlns:a16="http://schemas.microsoft.com/office/drawing/2014/main" id="{3D3EECFD-5FDA-A24D-BD3E-9739B13728D6}"/>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0" name="Slide Number Placeholder 9">
            <a:extLst>
              <a:ext uri="{FF2B5EF4-FFF2-40B4-BE49-F238E27FC236}">
                <a16:creationId xmlns:a16="http://schemas.microsoft.com/office/drawing/2014/main" id="{13000DD6-3254-6A4E-A023-43FFB12B2279}"/>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0574842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Photos with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7DA425-DD04-6348-A676-3280BC632800}"/>
              </a:ext>
            </a:extLst>
          </p:cNvPr>
          <p:cNvSpPr>
            <a:spLocks noGrp="1"/>
          </p:cNvSpPr>
          <p:nvPr>
            <p:ph type="pic" sz="quarter" idx="10"/>
          </p:nvPr>
        </p:nvSpPr>
        <p:spPr>
          <a:xfrm>
            <a:off x="457201" y="1254235"/>
            <a:ext cx="5498663" cy="4867165"/>
          </a:xfrm>
          <a:prstGeom prst="rect">
            <a:avLst/>
          </a:prstGeom>
          <a:ln w="6350">
            <a:solidFill>
              <a:schemeClr val="bg1">
                <a:lumMod val="75000"/>
              </a:schemeClr>
            </a:solidFill>
          </a:ln>
        </p:spPr>
        <p:txBody>
          <a:bodyPr/>
          <a:lstStyle>
            <a:lvl1pPr marL="0" indent="0" algn="ctr">
              <a:buNone/>
              <a:defRPr>
                <a:solidFill>
                  <a:schemeClr val="bg1">
                    <a:lumMod val="50000"/>
                  </a:schemeClr>
                </a:solidFill>
              </a:defRPr>
            </a:lvl1pPr>
          </a:lstStyle>
          <a:p>
            <a:r>
              <a:rPr lang="en-US"/>
              <a:t>Click icon to add picture</a:t>
            </a:r>
          </a:p>
        </p:txBody>
      </p:sp>
      <p:sp>
        <p:nvSpPr>
          <p:cNvPr id="4" name="Picture Placeholder 2">
            <a:extLst>
              <a:ext uri="{FF2B5EF4-FFF2-40B4-BE49-F238E27FC236}">
                <a16:creationId xmlns:a16="http://schemas.microsoft.com/office/drawing/2014/main" id="{25192B5E-DC1B-2E4A-92D2-8838D9772DB2}"/>
              </a:ext>
            </a:extLst>
          </p:cNvPr>
          <p:cNvSpPr>
            <a:spLocks noGrp="1"/>
          </p:cNvSpPr>
          <p:nvPr>
            <p:ph type="pic" sz="quarter" idx="11"/>
          </p:nvPr>
        </p:nvSpPr>
        <p:spPr>
          <a:xfrm>
            <a:off x="6236138" y="1254235"/>
            <a:ext cx="5498663" cy="4867165"/>
          </a:xfrm>
          <a:prstGeom prst="rect">
            <a:avLst/>
          </a:prstGeom>
          <a:ln w="6350">
            <a:solidFill>
              <a:schemeClr val="bg1">
                <a:lumMod val="75000"/>
              </a:schemeClr>
            </a:solidFill>
          </a:ln>
        </p:spPr>
        <p:txBody>
          <a:bodyPr/>
          <a:lstStyle>
            <a:lvl1pPr marL="0" indent="0" algn="ctr">
              <a:buNone/>
              <a:defRPr>
                <a:solidFill>
                  <a:schemeClr val="bg1">
                    <a:lumMod val="50000"/>
                  </a:schemeClr>
                </a:solidFill>
              </a:defRPr>
            </a:lvl1pPr>
          </a:lstStyle>
          <a:p>
            <a:r>
              <a:rPr lang="en-US"/>
              <a:t>Click icon to add picture</a:t>
            </a:r>
          </a:p>
        </p:txBody>
      </p:sp>
      <p:sp>
        <p:nvSpPr>
          <p:cNvPr id="6" name="Title Placeholder 4">
            <a:extLst>
              <a:ext uri="{FF2B5EF4-FFF2-40B4-BE49-F238E27FC236}">
                <a16:creationId xmlns:a16="http://schemas.microsoft.com/office/drawing/2014/main" id="{8B3B2342-F70C-074D-B998-4ED0B2897A92}"/>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0" name="Slide Number Placeholder 9">
            <a:extLst>
              <a:ext uri="{FF2B5EF4-FFF2-40B4-BE49-F238E27FC236}">
                <a16:creationId xmlns:a16="http://schemas.microsoft.com/office/drawing/2014/main" id="{373E4F68-6E58-734F-9B71-A2DEDF9D5AF0}"/>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42496269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 Photo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E7DA425-DD04-6348-A676-3280BC632800}"/>
              </a:ext>
            </a:extLst>
          </p:cNvPr>
          <p:cNvSpPr>
            <a:spLocks noGrp="1"/>
          </p:cNvSpPr>
          <p:nvPr>
            <p:ph type="pic" sz="quarter" idx="10"/>
          </p:nvPr>
        </p:nvSpPr>
        <p:spPr>
          <a:xfrm>
            <a:off x="457201" y="1254234"/>
            <a:ext cx="5498663" cy="4239172"/>
          </a:xfrm>
          <a:prstGeom prst="rect">
            <a:avLst/>
          </a:prstGeom>
          <a:ln w="6350">
            <a:solidFill>
              <a:schemeClr val="bg1">
                <a:lumMod val="75000"/>
              </a:schemeClr>
            </a:solidFill>
          </a:ln>
        </p:spPr>
        <p:txBody>
          <a:bodyPr/>
          <a:lstStyle>
            <a:lvl1pPr marL="0" indent="0" algn="ctr">
              <a:buNone/>
              <a:defRPr>
                <a:solidFill>
                  <a:schemeClr val="bg1">
                    <a:lumMod val="50000"/>
                  </a:schemeClr>
                </a:solidFill>
              </a:defRPr>
            </a:lvl1pPr>
          </a:lstStyle>
          <a:p>
            <a:r>
              <a:rPr lang="en-US"/>
              <a:t>Click icon to add picture</a:t>
            </a:r>
          </a:p>
        </p:txBody>
      </p:sp>
      <p:sp>
        <p:nvSpPr>
          <p:cNvPr id="4" name="Picture Placeholder 2">
            <a:extLst>
              <a:ext uri="{FF2B5EF4-FFF2-40B4-BE49-F238E27FC236}">
                <a16:creationId xmlns:a16="http://schemas.microsoft.com/office/drawing/2014/main" id="{25192B5E-DC1B-2E4A-92D2-8838D9772DB2}"/>
              </a:ext>
            </a:extLst>
          </p:cNvPr>
          <p:cNvSpPr>
            <a:spLocks noGrp="1"/>
          </p:cNvSpPr>
          <p:nvPr>
            <p:ph type="pic" sz="quarter" idx="11"/>
          </p:nvPr>
        </p:nvSpPr>
        <p:spPr>
          <a:xfrm>
            <a:off x="6236138" y="1254234"/>
            <a:ext cx="5498663" cy="4239172"/>
          </a:xfrm>
          <a:prstGeom prst="rect">
            <a:avLst/>
          </a:prstGeom>
          <a:ln w="6350">
            <a:solidFill>
              <a:schemeClr val="bg1">
                <a:lumMod val="75000"/>
              </a:schemeClr>
            </a:solidFill>
          </a:ln>
        </p:spPr>
        <p:txBody>
          <a:bodyPr/>
          <a:lstStyle>
            <a:lvl1pPr marL="0" indent="0" algn="ctr">
              <a:buNone/>
              <a:defRPr>
                <a:solidFill>
                  <a:schemeClr val="bg1">
                    <a:lumMod val="50000"/>
                  </a:schemeClr>
                </a:solidFill>
              </a:defRPr>
            </a:lvl1pPr>
          </a:lstStyle>
          <a:p>
            <a:r>
              <a:rPr lang="en-US"/>
              <a:t>Click icon to add picture</a:t>
            </a:r>
          </a:p>
        </p:txBody>
      </p:sp>
      <p:sp>
        <p:nvSpPr>
          <p:cNvPr id="6" name="Text Placeholder 2">
            <a:extLst>
              <a:ext uri="{FF2B5EF4-FFF2-40B4-BE49-F238E27FC236}">
                <a16:creationId xmlns:a16="http://schemas.microsoft.com/office/drawing/2014/main" id="{704D7C80-875B-C642-BE35-B781D4A35306}"/>
              </a:ext>
            </a:extLst>
          </p:cNvPr>
          <p:cNvSpPr>
            <a:spLocks noGrp="1"/>
          </p:cNvSpPr>
          <p:nvPr>
            <p:ph type="body" sz="quarter" idx="13" hasCustomPrompt="1"/>
          </p:nvPr>
        </p:nvSpPr>
        <p:spPr>
          <a:xfrm>
            <a:off x="457200" y="5492530"/>
            <a:ext cx="4980152" cy="876740"/>
          </a:xfrm>
          <a:prstGeom prst="rect">
            <a:avLst/>
          </a:prstGeom>
        </p:spPr>
        <p:txBody>
          <a:bodyPr lIns="0" rIns="0">
            <a:normAutofit/>
          </a:bodyPr>
          <a:lstStyle>
            <a:lvl1pPr marL="0" indent="0" algn="l">
              <a:lnSpc>
                <a:spcPct val="120000"/>
              </a:lnSpc>
              <a:buNone/>
              <a:defRPr lang="en-US" sz="2000" b="1" i="0">
                <a:solidFill>
                  <a:schemeClr val="accent6"/>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Insert caption</a:t>
            </a:r>
          </a:p>
        </p:txBody>
      </p:sp>
      <p:sp>
        <p:nvSpPr>
          <p:cNvPr id="7" name="Text Placeholder 2">
            <a:extLst>
              <a:ext uri="{FF2B5EF4-FFF2-40B4-BE49-F238E27FC236}">
                <a16:creationId xmlns:a16="http://schemas.microsoft.com/office/drawing/2014/main" id="{ABDE132D-82C7-D940-8E4A-689A3976AB06}"/>
              </a:ext>
            </a:extLst>
          </p:cNvPr>
          <p:cNvSpPr>
            <a:spLocks noGrp="1"/>
          </p:cNvSpPr>
          <p:nvPr>
            <p:ph type="body" sz="quarter" idx="14" hasCustomPrompt="1"/>
          </p:nvPr>
        </p:nvSpPr>
        <p:spPr>
          <a:xfrm>
            <a:off x="6230443" y="5492530"/>
            <a:ext cx="4686300" cy="876740"/>
          </a:xfrm>
          <a:prstGeom prst="rect">
            <a:avLst/>
          </a:prstGeom>
        </p:spPr>
        <p:txBody>
          <a:bodyPr lIns="0" rIns="0">
            <a:normAutofit/>
          </a:bodyPr>
          <a:lstStyle>
            <a:lvl1pPr marL="0" indent="0" algn="l">
              <a:lnSpc>
                <a:spcPct val="120000"/>
              </a:lnSpc>
              <a:buNone/>
              <a:defRPr lang="en-US" sz="2000" b="1" i="0">
                <a:solidFill>
                  <a:schemeClr val="accent6"/>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Insert caption</a:t>
            </a:r>
          </a:p>
        </p:txBody>
      </p:sp>
      <p:sp>
        <p:nvSpPr>
          <p:cNvPr id="8" name="Title Placeholder 4">
            <a:extLst>
              <a:ext uri="{FF2B5EF4-FFF2-40B4-BE49-F238E27FC236}">
                <a16:creationId xmlns:a16="http://schemas.microsoft.com/office/drawing/2014/main" id="{0F3ED339-505E-924A-A602-B1A9F901E5E7}"/>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1" name="Slide Number Placeholder 9">
            <a:extLst>
              <a:ext uri="{FF2B5EF4-FFF2-40B4-BE49-F238E27FC236}">
                <a16:creationId xmlns:a16="http://schemas.microsoft.com/office/drawing/2014/main" id="{EC0682E4-8C13-EA48-990F-7FBBE2B645D3}"/>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3270693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ircular Photos w/ Captions">
    <p:spTree>
      <p:nvGrpSpPr>
        <p:cNvPr id="1" name="Shape 16"/>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14FC879C-D67A-9645-97D6-09C022BD6523}"/>
              </a:ext>
            </a:extLst>
          </p:cNvPr>
          <p:cNvSpPr>
            <a:spLocks noGrp="1"/>
          </p:cNvSpPr>
          <p:nvPr>
            <p:ph type="pic" sz="quarter" idx="16" hasCustomPrompt="1"/>
          </p:nvPr>
        </p:nvSpPr>
        <p:spPr>
          <a:xfrm>
            <a:off x="1361983" y="1888261"/>
            <a:ext cx="2523067" cy="2525183"/>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5" name="Picture Placeholder 12">
            <a:extLst>
              <a:ext uri="{FF2B5EF4-FFF2-40B4-BE49-F238E27FC236}">
                <a16:creationId xmlns:a16="http://schemas.microsoft.com/office/drawing/2014/main" id="{12B0F8EE-2E3A-2947-ADEC-38B328FAFE04}"/>
              </a:ext>
            </a:extLst>
          </p:cNvPr>
          <p:cNvSpPr>
            <a:spLocks noGrp="1"/>
          </p:cNvSpPr>
          <p:nvPr>
            <p:ph type="pic" sz="quarter" idx="17" hasCustomPrompt="1"/>
          </p:nvPr>
        </p:nvSpPr>
        <p:spPr>
          <a:xfrm>
            <a:off x="4834467" y="1888261"/>
            <a:ext cx="2523067" cy="2525183"/>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6" name="Picture Placeholder 12">
            <a:extLst>
              <a:ext uri="{FF2B5EF4-FFF2-40B4-BE49-F238E27FC236}">
                <a16:creationId xmlns:a16="http://schemas.microsoft.com/office/drawing/2014/main" id="{BAC3240F-4587-D343-B48A-24381B338B0E}"/>
              </a:ext>
            </a:extLst>
          </p:cNvPr>
          <p:cNvSpPr>
            <a:spLocks noGrp="1"/>
          </p:cNvSpPr>
          <p:nvPr>
            <p:ph type="pic" sz="quarter" idx="18" hasCustomPrompt="1"/>
          </p:nvPr>
        </p:nvSpPr>
        <p:spPr>
          <a:xfrm>
            <a:off x="8312728" y="1888261"/>
            <a:ext cx="2523067" cy="2525183"/>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0" name="Title Placeholder 4">
            <a:extLst>
              <a:ext uri="{FF2B5EF4-FFF2-40B4-BE49-F238E27FC236}">
                <a16:creationId xmlns:a16="http://schemas.microsoft.com/office/drawing/2014/main" id="{93DE053A-5781-5442-BC4F-489A88A63B65}"/>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1" name="Text Placeholder 2">
            <a:extLst>
              <a:ext uri="{FF2B5EF4-FFF2-40B4-BE49-F238E27FC236}">
                <a16:creationId xmlns:a16="http://schemas.microsoft.com/office/drawing/2014/main" id="{4D82EB87-C1BB-6940-B01D-030919858CED}"/>
              </a:ext>
            </a:extLst>
          </p:cNvPr>
          <p:cNvSpPr>
            <a:spLocks noGrp="1"/>
          </p:cNvSpPr>
          <p:nvPr>
            <p:ph type="body" sz="quarter" idx="12" hasCustomPrompt="1"/>
          </p:nvPr>
        </p:nvSpPr>
        <p:spPr>
          <a:xfrm>
            <a:off x="945968" y="4647790"/>
            <a:ext cx="3369352"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17" name="Text Placeholder 2">
            <a:extLst>
              <a:ext uri="{FF2B5EF4-FFF2-40B4-BE49-F238E27FC236}">
                <a16:creationId xmlns:a16="http://schemas.microsoft.com/office/drawing/2014/main" id="{14399C0C-0B56-A744-8BCD-F40ED01769A0}"/>
              </a:ext>
            </a:extLst>
          </p:cNvPr>
          <p:cNvSpPr>
            <a:spLocks noGrp="1"/>
          </p:cNvSpPr>
          <p:nvPr>
            <p:ph type="body" sz="quarter" idx="20" hasCustomPrompt="1"/>
          </p:nvPr>
        </p:nvSpPr>
        <p:spPr>
          <a:xfrm>
            <a:off x="945968" y="5115428"/>
            <a:ext cx="3369352" cy="565733"/>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8" name="Text Placeholder 2">
            <a:extLst>
              <a:ext uri="{FF2B5EF4-FFF2-40B4-BE49-F238E27FC236}">
                <a16:creationId xmlns:a16="http://schemas.microsoft.com/office/drawing/2014/main" id="{B6767DBE-F8DF-6F41-B75A-5938440BB6BB}"/>
              </a:ext>
            </a:extLst>
          </p:cNvPr>
          <p:cNvSpPr>
            <a:spLocks noGrp="1"/>
          </p:cNvSpPr>
          <p:nvPr>
            <p:ph type="body" sz="quarter" idx="21" hasCustomPrompt="1"/>
          </p:nvPr>
        </p:nvSpPr>
        <p:spPr>
          <a:xfrm>
            <a:off x="4453255" y="4647790"/>
            <a:ext cx="3369352"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19" name="Text Placeholder 2">
            <a:extLst>
              <a:ext uri="{FF2B5EF4-FFF2-40B4-BE49-F238E27FC236}">
                <a16:creationId xmlns:a16="http://schemas.microsoft.com/office/drawing/2014/main" id="{599C85DF-5194-1544-AD4A-4D9EB407FE5B}"/>
              </a:ext>
            </a:extLst>
          </p:cNvPr>
          <p:cNvSpPr>
            <a:spLocks noGrp="1"/>
          </p:cNvSpPr>
          <p:nvPr>
            <p:ph type="body" sz="quarter" idx="22" hasCustomPrompt="1"/>
          </p:nvPr>
        </p:nvSpPr>
        <p:spPr>
          <a:xfrm>
            <a:off x="4453255" y="5115428"/>
            <a:ext cx="3369352" cy="565733"/>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20" name="Text Placeholder 2">
            <a:extLst>
              <a:ext uri="{FF2B5EF4-FFF2-40B4-BE49-F238E27FC236}">
                <a16:creationId xmlns:a16="http://schemas.microsoft.com/office/drawing/2014/main" id="{5AB4EA49-01E2-244F-A083-23B26E61BB85}"/>
              </a:ext>
            </a:extLst>
          </p:cNvPr>
          <p:cNvSpPr>
            <a:spLocks noGrp="1"/>
          </p:cNvSpPr>
          <p:nvPr>
            <p:ph type="body" sz="quarter" idx="23" hasCustomPrompt="1"/>
          </p:nvPr>
        </p:nvSpPr>
        <p:spPr>
          <a:xfrm>
            <a:off x="7943840" y="4647790"/>
            <a:ext cx="3369352"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21" name="Text Placeholder 2">
            <a:extLst>
              <a:ext uri="{FF2B5EF4-FFF2-40B4-BE49-F238E27FC236}">
                <a16:creationId xmlns:a16="http://schemas.microsoft.com/office/drawing/2014/main" id="{3055AF3D-E8A7-564B-B415-A4407210A971}"/>
              </a:ext>
            </a:extLst>
          </p:cNvPr>
          <p:cNvSpPr>
            <a:spLocks noGrp="1"/>
          </p:cNvSpPr>
          <p:nvPr>
            <p:ph type="body" sz="quarter" idx="24" hasCustomPrompt="1"/>
          </p:nvPr>
        </p:nvSpPr>
        <p:spPr>
          <a:xfrm>
            <a:off x="7943840" y="5115428"/>
            <a:ext cx="3369352" cy="565733"/>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3" name="Slide Number Placeholder 9">
            <a:extLst>
              <a:ext uri="{FF2B5EF4-FFF2-40B4-BE49-F238E27FC236}">
                <a16:creationId xmlns:a16="http://schemas.microsoft.com/office/drawing/2014/main" id="{1CE0B829-79E2-594B-B132-15A4ED3C5118}"/>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6842001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 Circular Photos w/ Captions">
    <p:spTree>
      <p:nvGrpSpPr>
        <p:cNvPr id="1" name="Shape 16"/>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14FC879C-D67A-9645-97D6-09C022BD6523}"/>
              </a:ext>
            </a:extLst>
          </p:cNvPr>
          <p:cNvSpPr>
            <a:spLocks noGrp="1"/>
          </p:cNvSpPr>
          <p:nvPr>
            <p:ph type="pic" sz="quarter" idx="16" hasCustomPrompt="1"/>
          </p:nvPr>
        </p:nvSpPr>
        <p:spPr>
          <a:xfrm>
            <a:off x="945969" y="2093301"/>
            <a:ext cx="2145305" cy="2147104"/>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0" name="Title Placeholder 4">
            <a:extLst>
              <a:ext uri="{FF2B5EF4-FFF2-40B4-BE49-F238E27FC236}">
                <a16:creationId xmlns:a16="http://schemas.microsoft.com/office/drawing/2014/main" id="{93DE053A-5781-5442-BC4F-489A88A63B65}"/>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11" name="Text Placeholder 2">
            <a:extLst>
              <a:ext uri="{FF2B5EF4-FFF2-40B4-BE49-F238E27FC236}">
                <a16:creationId xmlns:a16="http://schemas.microsoft.com/office/drawing/2014/main" id="{4D82EB87-C1BB-6940-B01D-030919858CED}"/>
              </a:ext>
            </a:extLst>
          </p:cNvPr>
          <p:cNvSpPr>
            <a:spLocks noGrp="1"/>
          </p:cNvSpPr>
          <p:nvPr>
            <p:ph type="body" sz="quarter" idx="12" hasCustomPrompt="1"/>
          </p:nvPr>
        </p:nvSpPr>
        <p:spPr>
          <a:xfrm>
            <a:off x="813877" y="4497478"/>
            <a:ext cx="2461112" cy="565732"/>
          </a:xfrm>
          <a:prstGeom prst="rect">
            <a:avLst/>
          </a:prstGeom>
        </p:spPr>
        <p:txBody>
          <a:bodyPr lIns="64008">
            <a:noAutofit/>
          </a:bodyPr>
          <a:lstStyle>
            <a:lvl1pPr marL="0" indent="0" algn="ctr">
              <a:lnSpc>
                <a:spcPct val="100000"/>
              </a:lnSpc>
              <a:buNone/>
              <a:defRPr lang="en-US" sz="2133"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17" name="Text Placeholder 2">
            <a:extLst>
              <a:ext uri="{FF2B5EF4-FFF2-40B4-BE49-F238E27FC236}">
                <a16:creationId xmlns:a16="http://schemas.microsoft.com/office/drawing/2014/main" id="{14399C0C-0B56-A744-8BCD-F40ED01769A0}"/>
              </a:ext>
            </a:extLst>
          </p:cNvPr>
          <p:cNvSpPr>
            <a:spLocks noGrp="1"/>
          </p:cNvSpPr>
          <p:nvPr>
            <p:ph type="body" sz="quarter" idx="20" hasCustomPrompt="1"/>
          </p:nvPr>
        </p:nvSpPr>
        <p:spPr>
          <a:xfrm>
            <a:off x="813877" y="4915013"/>
            <a:ext cx="2461112" cy="565732"/>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2" name="Picture Placeholder 12">
            <a:extLst>
              <a:ext uri="{FF2B5EF4-FFF2-40B4-BE49-F238E27FC236}">
                <a16:creationId xmlns:a16="http://schemas.microsoft.com/office/drawing/2014/main" id="{A8237FB4-85E0-DE4B-86A4-A1C8B6DFAA49}"/>
              </a:ext>
            </a:extLst>
          </p:cNvPr>
          <p:cNvSpPr>
            <a:spLocks noGrp="1"/>
          </p:cNvSpPr>
          <p:nvPr>
            <p:ph type="pic" sz="quarter" idx="25" hasCustomPrompt="1"/>
          </p:nvPr>
        </p:nvSpPr>
        <p:spPr>
          <a:xfrm>
            <a:off x="3607054" y="2093301"/>
            <a:ext cx="2145305" cy="2147104"/>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3" name="Picture Placeholder 12">
            <a:extLst>
              <a:ext uri="{FF2B5EF4-FFF2-40B4-BE49-F238E27FC236}">
                <a16:creationId xmlns:a16="http://schemas.microsoft.com/office/drawing/2014/main" id="{663784EC-F383-CD49-9140-9CB01BE5E77F}"/>
              </a:ext>
            </a:extLst>
          </p:cNvPr>
          <p:cNvSpPr>
            <a:spLocks noGrp="1"/>
          </p:cNvSpPr>
          <p:nvPr>
            <p:ph type="pic" sz="quarter" idx="26" hasCustomPrompt="1"/>
          </p:nvPr>
        </p:nvSpPr>
        <p:spPr>
          <a:xfrm>
            <a:off x="6268140" y="2093301"/>
            <a:ext cx="2145305" cy="2147104"/>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14" name="Picture Placeholder 12">
            <a:extLst>
              <a:ext uri="{FF2B5EF4-FFF2-40B4-BE49-F238E27FC236}">
                <a16:creationId xmlns:a16="http://schemas.microsoft.com/office/drawing/2014/main" id="{1AB8C34A-8A72-7E45-8759-9484C2927F17}"/>
              </a:ext>
            </a:extLst>
          </p:cNvPr>
          <p:cNvSpPr>
            <a:spLocks noGrp="1"/>
          </p:cNvSpPr>
          <p:nvPr>
            <p:ph type="pic" sz="quarter" idx="27" hasCustomPrompt="1"/>
          </p:nvPr>
        </p:nvSpPr>
        <p:spPr>
          <a:xfrm>
            <a:off x="8929225" y="2093301"/>
            <a:ext cx="2145305" cy="2147104"/>
          </a:xfrm>
          <a:prstGeom prst="ellipse">
            <a:avLst/>
          </a:prstGeom>
          <a:solidFill>
            <a:schemeClr val="bg1">
              <a:lumMod val="95000"/>
            </a:schemeClr>
          </a:solidFill>
        </p:spPr>
        <p:txBody>
          <a:bodyPr anchor="t"/>
          <a:lstStyle>
            <a:lvl1pPr marL="0" indent="0" algn="ctr">
              <a:buNone/>
              <a:defRPr>
                <a:solidFill>
                  <a:schemeClr val="bg1">
                    <a:lumMod val="50000"/>
                  </a:schemeClr>
                </a:solidFill>
              </a:defRPr>
            </a:lvl1pPr>
          </a:lstStyle>
          <a:p>
            <a:r>
              <a:rPr lang="en-US"/>
              <a:t>Insert square photo here</a:t>
            </a:r>
          </a:p>
        </p:txBody>
      </p:sp>
      <p:sp>
        <p:nvSpPr>
          <p:cNvPr id="22" name="Text Placeholder 2">
            <a:extLst>
              <a:ext uri="{FF2B5EF4-FFF2-40B4-BE49-F238E27FC236}">
                <a16:creationId xmlns:a16="http://schemas.microsoft.com/office/drawing/2014/main" id="{85C134F1-972F-3B4F-8952-4430B948781C}"/>
              </a:ext>
            </a:extLst>
          </p:cNvPr>
          <p:cNvSpPr>
            <a:spLocks noGrp="1"/>
          </p:cNvSpPr>
          <p:nvPr>
            <p:ph type="body" sz="quarter" idx="28" hasCustomPrompt="1"/>
          </p:nvPr>
        </p:nvSpPr>
        <p:spPr>
          <a:xfrm>
            <a:off x="3469395" y="4497478"/>
            <a:ext cx="2461112" cy="565732"/>
          </a:xfrm>
          <a:prstGeom prst="rect">
            <a:avLst/>
          </a:prstGeom>
        </p:spPr>
        <p:txBody>
          <a:bodyPr lIns="64008">
            <a:noAutofit/>
          </a:bodyPr>
          <a:lstStyle>
            <a:lvl1pPr marL="0" indent="0" algn="ctr">
              <a:lnSpc>
                <a:spcPct val="100000"/>
              </a:lnSpc>
              <a:buNone/>
              <a:defRPr lang="en-US" sz="2133"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23" name="Text Placeholder 2">
            <a:extLst>
              <a:ext uri="{FF2B5EF4-FFF2-40B4-BE49-F238E27FC236}">
                <a16:creationId xmlns:a16="http://schemas.microsoft.com/office/drawing/2014/main" id="{2960BAB3-4713-7E4E-BDD8-733B238610D3}"/>
              </a:ext>
            </a:extLst>
          </p:cNvPr>
          <p:cNvSpPr>
            <a:spLocks noGrp="1"/>
          </p:cNvSpPr>
          <p:nvPr>
            <p:ph type="body" sz="quarter" idx="29" hasCustomPrompt="1"/>
          </p:nvPr>
        </p:nvSpPr>
        <p:spPr>
          <a:xfrm>
            <a:off x="3469395" y="4915013"/>
            <a:ext cx="2461112" cy="565732"/>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24" name="Text Placeholder 2">
            <a:extLst>
              <a:ext uri="{FF2B5EF4-FFF2-40B4-BE49-F238E27FC236}">
                <a16:creationId xmlns:a16="http://schemas.microsoft.com/office/drawing/2014/main" id="{92B8DBE1-798A-A747-A3C5-264D86EDE34D}"/>
              </a:ext>
            </a:extLst>
          </p:cNvPr>
          <p:cNvSpPr>
            <a:spLocks noGrp="1"/>
          </p:cNvSpPr>
          <p:nvPr>
            <p:ph type="body" sz="quarter" idx="30" hasCustomPrompt="1"/>
          </p:nvPr>
        </p:nvSpPr>
        <p:spPr>
          <a:xfrm>
            <a:off x="6141615" y="4497478"/>
            <a:ext cx="2461112" cy="565732"/>
          </a:xfrm>
          <a:prstGeom prst="rect">
            <a:avLst/>
          </a:prstGeom>
        </p:spPr>
        <p:txBody>
          <a:bodyPr lIns="64008">
            <a:noAutofit/>
          </a:bodyPr>
          <a:lstStyle>
            <a:lvl1pPr marL="0" indent="0" algn="ctr">
              <a:lnSpc>
                <a:spcPct val="100000"/>
              </a:lnSpc>
              <a:buNone/>
              <a:defRPr lang="en-US" sz="2133"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25" name="Text Placeholder 2">
            <a:extLst>
              <a:ext uri="{FF2B5EF4-FFF2-40B4-BE49-F238E27FC236}">
                <a16:creationId xmlns:a16="http://schemas.microsoft.com/office/drawing/2014/main" id="{7E88784E-5EB4-844F-BFE1-EB008B4E149B}"/>
              </a:ext>
            </a:extLst>
          </p:cNvPr>
          <p:cNvSpPr>
            <a:spLocks noGrp="1"/>
          </p:cNvSpPr>
          <p:nvPr>
            <p:ph type="body" sz="quarter" idx="31" hasCustomPrompt="1"/>
          </p:nvPr>
        </p:nvSpPr>
        <p:spPr>
          <a:xfrm>
            <a:off x="6141615" y="4915013"/>
            <a:ext cx="2461112" cy="565732"/>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26" name="Text Placeholder 2">
            <a:extLst>
              <a:ext uri="{FF2B5EF4-FFF2-40B4-BE49-F238E27FC236}">
                <a16:creationId xmlns:a16="http://schemas.microsoft.com/office/drawing/2014/main" id="{0B8D7F74-2A6B-1145-94CF-4D90FF1ACAF9}"/>
              </a:ext>
            </a:extLst>
          </p:cNvPr>
          <p:cNvSpPr>
            <a:spLocks noGrp="1"/>
          </p:cNvSpPr>
          <p:nvPr>
            <p:ph type="body" sz="quarter" idx="32" hasCustomPrompt="1"/>
          </p:nvPr>
        </p:nvSpPr>
        <p:spPr>
          <a:xfrm>
            <a:off x="8797133" y="4497478"/>
            <a:ext cx="2461112" cy="565732"/>
          </a:xfrm>
          <a:prstGeom prst="rect">
            <a:avLst/>
          </a:prstGeom>
        </p:spPr>
        <p:txBody>
          <a:bodyPr lIns="64008">
            <a:noAutofit/>
          </a:bodyPr>
          <a:lstStyle>
            <a:lvl1pPr marL="0" indent="0" algn="ctr">
              <a:lnSpc>
                <a:spcPct val="100000"/>
              </a:lnSpc>
              <a:buNone/>
              <a:defRPr lang="en-US" sz="2133"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27" name="Text Placeholder 2">
            <a:extLst>
              <a:ext uri="{FF2B5EF4-FFF2-40B4-BE49-F238E27FC236}">
                <a16:creationId xmlns:a16="http://schemas.microsoft.com/office/drawing/2014/main" id="{EF4CCE80-8578-BA44-9E2E-AC6512F8426A}"/>
              </a:ext>
            </a:extLst>
          </p:cNvPr>
          <p:cNvSpPr>
            <a:spLocks noGrp="1"/>
          </p:cNvSpPr>
          <p:nvPr>
            <p:ph type="body" sz="quarter" idx="33" hasCustomPrompt="1"/>
          </p:nvPr>
        </p:nvSpPr>
        <p:spPr>
          <a:xfrm>
            <a:off x="8797133" y="4915013"/>
            <a:ext cx="2461112" cy="565732"/>
          </a:xfrm>
          <a:prstGeom prst="rect">
            <a:avLst/>
          </a:prstGeom>
        </p:spPr>
        <p:txBody>
          <a:bodyPr lIns="64008">
            <a:noAutofit/>
          </a:bodyPr>
          <a:lstStyle>
            <a:lvl1pPr marL="0" indent="0" algn="ctr">
              <a:lnSpc>
                <a:spcPct val="100000"/>
              </a:lnSpc>
              <a:buNone/>
              <a:defRPr lang="en-US" sz="1867"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6" name="Slide Number Placeholder 9">
            <a:extLst>
              <a:ext uri="{FF2B5EF4-FFF2-40B4-BE49-F238E27FC236}">
                <a16:creationId xmlns:a16="http://schemas.microsoft.com/office/drawing/2014/main" id="{93EB9A92-F508-894F-9701-C7E983D1590D}"/>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4410299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CA0D70-3C79-4750-8C69-6DF601A1D61B}" type="datetime1">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icons w/ text">
    <p:spTree>
      <p:nvGrpSpPr>
        <p:cNvPr id="1" name="Shape 16"/>
        <p:cNvGrpSpPr/>
        <p:nvPr/>
      </p:nvGrpSpPr>
      <p:grpSpPr>
        <a:xfrm>
          <a:off x="0" y="0"/>
          <a:ext cx="0" cy="0"/>
          <a:chOff x="0" y="0"/>
          <a:chExt cx="0" cy="0"/>
        </a:xfrm>
      </p:grpSpPr>
      <p:sp>
        <p:nvSpPr>
          <p:cNvPr id="27" name="Text Placeholder 2">
            <a:extLst>
              <a:ext uri="{FF2B5EF4-FFF2-40B4-BE49-F238E27FC236}">
                <a16:creationId xmlns:a16="http://schemas.microsoft.com/office/drawing/2014/main" id="{37B5C1DC-0C10-294B-95BF-2F2C22BEB0BB}"/>
              </a:ext>
            </a:extLst>
          </p:cNvPr>
          <p:cNvSpPr>
            <a:spLocks noGrp="1"/>
          </p:cNvSpPr>
          <p:nvPr>
            <p:ph type="body" sz="quarter" idx="12" hasCustomPrompt="1"/>
          </p:nvPr>
        </p:nvSpPr>
        <p:spPr>
          <a:xfrm>
            <a:off x="945968" y="3685534"/>
            <a:ext cx="3369352" cy="565733"/>
          </a:xfrm>
          <a:prstGeom prst="rect">
            <a:avLst/>
          </a:prstGeom>
        </p:spPr>
        <p:txBody>
          <a:bodyPr lIns="64008" anchor="b">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8" name="Text Placeholder 7">
            <a:extLst>
              <a:ext uri="{FF2B5EF4-FFF2-40B4-BE49-F238E27FC236}">
                <a16:creationId xmlns:a16="http://schemas.microsoft.com/office/drawing/2014/main" id="{52BFF021-868A-0D40-A15A-A12658CC648D}"/>
              </a:ext>
            </a:extLst>
          </p:cNvPr>
          <p:cNvSpPr>
            <a:spLocks noGrp="1" noChangeAspect="1"/>
          </p:cNvSpPr>
          <p:nvPr>
            <p:ph type="body" sz="quarter" idx="15" hasCustomPrompt="1"/>
          </p:nvPr>
        </p:nvSpPr>
        <p:spPr>
          <a:xfrm>
            <a:off x="1959798" y="1906337"/>
            <a:ext cx="1341693" cy="1341120"/>
          </a:xfrm>
          <a:prstGeom prst="ellipse">
            <a:avLst/>
          </a:prstGeom>
          <a:solidFill>
            <a:srgbClr val="ECBE86"/>
          </a:solidFill>
        </p:spPr>
        <p:txBody>
          <a:bodyPr tIns="0" anchor="ctr" anchorCtr="0"/>
          <a:lstStyle>
            <a:lvl1pPr marL="0" indent="0" algn="ctr">
              <a:lnSpc>
                <a:spcPct val="100000"/>
              </a:lnSpc>
              <a:buNone/>
              <a:defRPr sz="4000" b="1">
                <a:noFill/>
              </a:defRPr>
            </a:lvl1pPr>
          </a:lstStyle>
          <a:p>
            <a:pPr lvl="0"/>
            <a:r>
              <a:rPr lang="en-US"/>
              <a:t>#</a:t>
            </a:r>
          </a:p>
        </p:txBody>
      </p:sp>
      <p:sp>
        <p:nvSpPr>
          <p:cNvPr id="31" name="Text Placeholder 7">
            <a:extLst>
              <a:ext uri="{FF2B5EF4-FFF2-40B4-BE49-F238E27FC236}">
                <a16:creationId xmlns:a16="http://schemas.microsoft.com/office/drawing/2014/main" id="{AD3662F7-3E47-2442-89FA-69F979862FE6}"/>
              </a:ext>
            </a:extLst>
          </p:cNvPr>
          <p:cNvSpPr>
            <a:spLocks noGrp="1" noChangeAspect="1"/>
          </p:cNvSpPr>
          <p:nvPr>
            <p:ph type="body" sz="quarter" idx="16" hasCustomPrompt="1"/>
          </p:nvPr>
        </p:nvSpPr>
        <p:spPr>
          <a:xfrm>
            <a:off x="5433682" y="1906337"/>
            <a:ext cx="1341693" cy="1341120"/>
          </a:xfrm>
          <a:prstGeom prst="ellipse">
            <a:avLst/>
          </a:prstGeom>
          <a:solidFill>
            <a:srgbClr val="ECBE86"/>
          </a:solidFill>
        </p:spPr>
        <p:txBody>
          <a:bodyPr tIns="0" anchor="ctr" anchorCtr="0"/>
          <a:lstStyle>
            <a:lvl1pPr marL="0" indent="0" algn="ctr">
              <a:lnSpc>
                <a:spcPct val="100000"/>
              </a:lnSpc>
              <a:buNone/>
              <a:defRPr sz="4000" b="1">
                <a:noFill/>
              </a:defRPr>
            </a:lvl1pPr>
          </a:lstStyle>
          <a:p>
            <a:pPr lvl="0"/>
            <a:r>
              <a:rPr lang="en-US"/>
              <a:t>#</a:t>
            </a:r>
          </a:p>
        </p:txBody>
      </p:sp>
      <p:sp>
        <p:nvSpPr>
          <p:cNvPr id="32" name="Text Placeholder 7">
            <a:extLst>
              <a:ext uri="{FF2B5EF4-FFF2-40B4-BE49-F238E27FC236}">
                <a16:creationId xmlns:a16="http://schemas.microsoft.com/office/drawing/2014/main" id="{AA291832-E750-8948-8CDC-440F8C115BAD}"/>
              </a:ext>
            </a:extLst>
          </p:cNvPr>
          <p:cNvSpPr>
            <a:spLocks noGrp="1" noChangeAspect="1"/>
          </p:cNvSpPr>
          <p:nvPr>
            <p:ph type="body" sz="quarter" idx="17" hasCustomPrompt="1"/>
          </p:nvPr>
        </p:nvSpPr>
        <p:spPr>
          <a:xfrm>
            <a:off x="8890866" y="1906337"/>
            <a:ext cx="1341693" cy="1341120"/>
          </a:xfrm>
          <a:prstGeom prst="ellipse">
            <a:avLst/>
          </a:prstGeom>
          <a:solidFill>
            <a:srgbClr val="ECBE86"/>
          </a:solidFill>
        </p:spPr>
        <p:txBody>
          <a:bodyPr tIns="0" anchor="ctr" anchorCtr="0"/>
          <a:lstStyle>
            <a:lvl1pPr marL="0" indent="0" algn="ctr">
              <a:lnSpc>
                <a:spcPct val="100000"/>
              </a:lnSpc>
              <a:buNone/>
              <a:defRPr sz="4000" b="1">
                <a:noFill/>
              </a:defRPr>
            </a:lvl1pPr>
          </a:lstStyle>
          <a:p>
            <a:pPr lvl="0"/>
            <a:r>
              <a:rPr lang="en-US"/>
              <a:t>#</a:t>
            </a:r>
          </a:p>
        </p:txBody>
      </p:sp>
      <p:sp>
        <p:nvSpPr>
          <p:cNvPr id="36" name="Text Placeholder 2">
            <a:extLst>
              <a:ext uri="{FF2B5EF4-FFF2-40B4-BE49-F238E27FC236}">
                <a16:creationId xmlns:a16="http://schemas.microsoft.com/office/drawing/2014/main" id="{93C8FB82-288F-A648-AD26-E9D13B151D69}"/>
              </a:ext>
            </a:extLst>
          </p:cNvPr>
          <p:cNvSpPr>
            <a:spLocks noGrp="1"/>
          </p:cNvSpPr>
          <p:nvPr>
            <p:ph type="body" sz="quarter" idx="20" hasCustomPrompt="1"/>
          </p:nvPr>
        </p:nvSpPr>
        <p:spPr>
          <a:xfrm>
            <a:off x="945968" y="4287744"/>
            <a:ext cx="3369352"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7" name="Text Placeholder 2">
            <a:extLst>
              <a:ext uri="{FF2B5EF4-FFF2-40B4-BE49-F238E27FC236}">
                <a16:creationId xmlns:a16="http://schemas.microsoft.com/office/drawing/2014/main" id="{116ECAFD-50AC-B844-B6F8-EC2D8DAB7727}"/>
              </a:ext>
            </a:extLst>
          </p:cNvPr>
          <p:cNvSpPr>
            <a:spLocks noGrp="1"/>
          </p:cNvSpPr>
          <p:nvPr>
            <p:ph type="body" sz="quarter" idx="21" hasCustomPrompt="1"/>
          </p:nvPr>
        </p:nvSpPr>
        <p:spPr>
          <a:xfrm>
            <a:off x="4419852" y="3685534"/>
            <a:ext cx="3369352" cy="565733"/>
          </a:xfrm>
          <a:prstGeom prst="rect">
            <a:avLst/>
          </a:prstGeom>
        </p:spPr>
        <p:txBody>
          <a:bodyPr lIns="64008" anchor="b">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8" name="Text Placeholder 2">
            <a:extLst>
              <a:ext uri="{FF2B5EF4-FFF2-40B4-BE49-F238E27FC236}">
                <a16:creationId xmlns:a16="http://schemas.microsoft.com/office/drawing/2014/main" id="{82C3BD4F-C4E6-1240-B19A-868C6FE93402}"/>
              </a:ext>
            </a:extLst>
          </p:cNvPr>
          <p:cNvSpPr>
            <a:spLocks noGrp="1"/>
          </p:cNvSpPr>
          <p:nvPr>
            <p:ph type="body" sz="quarter" idx="22" hasCustomPrompt="1"/>
          </p:nvPr>
        </p:nvSpPr>
        <p:spPr>
          <a:xfrm>
            <a:off x="4419852" y="4287744"/>
            <a:ext cx="3369352"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9" name="Text Placeholder 2">
            <a:extLst>
              <a:ext uri="{FF2B5EF4-FFF2-40B4-BE49-F238E27FC236}">
                <a16:creationId xmlns:a16="http://schemas.microsoft.com/office/drawing/2014/main" id="{EF82FB51-92F0-A345-BB98-0436BCA14349}"/>
              </a:ext>
            </a:extLst>
          </p:cNvPr>
          <p:cNvSpPr>
            <a:spLocks noGrp="1"/>
          </p:cNvSpPr>
          <p:nvPr>
            <p:ph type="body" sz="quarter" idx="23" hasCustomPrompt="1"/>
          </p:nvPr>
        </p:nvSpPr>
        <p:spPr>
          <a:xfrm>
            <a:off x="7877036" y="3685534"/>
            <a:ext cx="3369352" cy="565733"/>
          </a:xfrm>
          <a:prstGeom prst="rect">
            <a:avLst/>
          </a:prstGeom>
        </p:spPr>
        <p:txBody>
          <a:bodyPr lIns="64008" anchor="b">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40" name="Text Placeholder 2">
            <a:extLst>
              <a:ext uri="{FF2B5EF4-FFF2-40B4-BE49-F238E27FC236}">
                <a16:creationId xmlns:a16="http://schemas.microsoft.com/office/drawing/2014/main" id="{B1780C7F-B382-1444-94CB-9EDE0A450B01}"/>
              </a:ext>
            </a:extLst>
          </p:cNvPr>
          <p:cNvSpPr>
            <a:spLocks noGrp="1"/>
          </p:cNvSpPr>
          <p:nvPr>
            <p:ph type="body" sz="quarter" idx="24" hasCustomPrompt="1"/>
          </p:nvPr>
        </p:nvSpPr>
        <p:spPr>
          <a:xfrm>
            <a:off x="7877036" y="4287744"/>
            <a:ext cx="3369352"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3" name="Slide Number Placeholder 9">
            <a:extLst>
              <a:ext uri="{FF2B5EF4-FFF2-40B4-BE49-F238E27FC236}">
                <a16:creationId xmlns:a16="http://schemas.microsoft.com/office/drawing/2014/main" id="{2E2657B9-AA4F-F14B-809B-7BF981CD0B3F}"/>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2963409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numbers w/ text - horizontal">
    <p:spTree>
      <p:nvGrpSpPr>
        <p:cNvPr id="1" name="Shape 16"/>
        <p:cNvGrpSpPr/>
        <p:nvPr/>
      </p:nvGrpSpPr>
      <p:grpSpPr>
        <a:xfrm>
          <a:off x="0" y="0"/>
          <a:ext cx="0" cy="0"/>
          <a:chOff x="0" y="0"/>
          <a:chExt cx="0" cy="0"/>
        </a:xfrm>
      </p:grpSpPr>
      <p:sp>
        <p:nvSpPr>
          <p:cNvPr id="27" name="Text Placeholder 2">
            <a:extLst>
              <a:ext uri="{FF2B5EF4-FFF2-40B4-BE49-F238E27FC236}">
                <a16:creationId xmlns:a16="http://schemas.microsoft.com/office/drawing/2014/main" id="{37B5C1DC-0C10-294B-95BF-2F2C22BEB0BB}"/>
              </a:ext>
            </a:extLst>
          </p:cNvPr>
          <p:cNvSpPr>
            <a:spLocks noGrp="1"/>
          </p:cNvSpPr>
          <p:nvPr>
            <p:ph type="body" sz="quarter" idx="12" hasCustomPrompt="1"/>
          </p:nvPr>
        </p:nvSpPr>
        <p:spPr>
          <a:xfrm>
            <a:off x="945968" y="3431335"/>
            <a:ext cx="3369352"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8" name="Text Placeholder 7">
            <a:extLst>
              <a:ext uri="{FF2B5EF4-FFF2-40B4-BE49-F238E27FC236}">
                <a16:creationId xmlns:a16="http://schemas.microsoft.com/office/drawing/2014/main" id="{52BFF021-868A-0D40-A15A-A12658CC648D}"/>
              </a:ext>
            </a:extLst>
          </p:cNvPr>
          <p:cNvSpPr>
            <a:spLocks noGrp="1" noChangeAspect="1"/>
          </p:cNvSpPr>
          <p:nvPr>
            <p:ph type="body" sz="quarter" idx="15" hasCustomPrompt="1"/>
          </p:nvPr>
        </p:nvSpPr>
        <p:spPr>
          <a:xfrm>
            <a:off x="2081770"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31" name="Text Placeholder 7">
            <a:extLst>
              <a:ext uri="{FF2B5EF4-FFF2-40B4-BE49-F238E27FC236}">
                <a16:creationId xmlns:a16="http://schemas.microsoft.com/office/drawing/2014/main" id="{AD3662F7-3E47-2442-89FA-69F979862FE6}"/>
              </a:ext>
            </a:extLst>
          </p:cNvPr>
          <p:cNvSpPr>
            <a:spLocks noGrp="1" noChangeAspect="1"/>
          </p:cNvSpPr>
          <p:nvPr>
            <p:ph type="body" sz="quarter" idx="16" hasCustomPrompt="1"/>
          </p:nvPr>
        </p:nvSpPr>
        <p:spPr>
          <a:xfrm>
            <a:off x="5547126"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32" name="Text Placeholder 7">
            <a:extLst>
              <a:ext uri="{FF2B5EF4-FFF2-40B4-BE49-F238E27FC236}">
                <a16:creationId xmlns:a16="http://schemas.microsoft.com/office/drawing/2014/main" id="{AA291832-E750-8948-8CDC-440F8C115BAD}"/>
              </a:ext>
            </a:extLst>
          </p:cNvPr>
          <p:cNvSpPr>
            <a:spLocks noGrp="1" noChangeAspect="1"/>
          </p:cNvSpPr>
          <p:nvPr>
            <p:ph type="body" sz="quarter" idx="17" hasCustomPrompt="1"/>
          </p:nvPr>
        </p:nvSpPr>
        <p:spPr>
          <a:xfrm>
            <a:off x="9012482"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36" name="Text Placeholder 2">
            <a:extLst>
              <a:ext uri="{FF2B5EF4-FFF2-40B4-BE49-F238E27FC236}">
                <a16:creationId xmlns:a16="http://schemas.microsoft.com/office/drawing/2014/main" id="{93C8FB82-288F-A648-AD26-E9D13B151D69}"/>
              </a:ext>
            </a:extLst>
          </p:cNvPr>
          <p:cNvSpPr>
            <a:spLocks noGrp="1"/>
          </p:cNvSpPr>
          <p:nvPr>
            <p:ph type="body" sz="quarter" idx="20" hasCustomPrompt="1"/>
          </p:nvPr>
        </p:nvSpPr>
        <p:spPr>
          <a:xfrm>
            <a:off x="945968" y="3949078"/>
            <a:ext cx="3369352"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7" name="Text Placeholder 2">
            <a:extLst>
              <a:ext uri="{FF2B5EF4-FFF2-40B4-BE49-F238E27FC236}">
                <a16:creationId xmlns:a16="http://schemas.microsoft.com/office/drawing/2014/main" id="{116ECAFD-50AC-B844-B6F8-EC2D8DAB7727}"/>
              </a:ext>
            </a:extLst>
          </p:cNvPr>
          <p:cNvSpPr>
            <a:spLocks noGrp="1"/>
          </p:cNvSpPr>
          <p:nvPr>
            <p:ph type="body" sz="quarter" idx="21" hasCustomPrompt="1"/>
          </p:nvPr>
        </p:nvSpPr>
        <p:spPr>
          <a:xfrm>
            <a:off x="4419852" y="3431335"/>
            <a:ext cx="3369352"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8" name="Text Placeholder 2">
            <a:extLst>
              <a:ext uri="{FF2B5EF4-FFF2-40B4-BE49-F238E27FC236}">
                <a16:creationId xmlns:a16="http://schemas.microsoft.com/office/drawing/2014/main" id="{82C3BD4F-C4E6-1240-B19A-868C6FE93402}"/>
              </a:ext>
            </a:extLst>
          </p:cNvPr>
          <p:cNvSpPr>
            <a:spLocks noGrp="1"/>
          </p:cNvSpPr>
          <p:nvPr>
            <p:ph type="body" sz="quarter" idx="22" hasCustomPrompt="1"/>
          </p:nvPr>
        </p:nvSpPr>
        <p:spPr>
          <a:xfrm>
            <a:off x="4419852" y="3949078"/>
            <a:ext cx="3369352"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9" name="Text Placeholder 2">
            <a:extLst>
              <a:ext uri="{FF2B5EF4-FFF2-40B4-BE49-F238E27FC236}">
                <a16:creationId xmlns:a16="http://schemas.microsoft.com/office/drawing/2014/main" id="{EF82FB51-92F0-A345-BB98-0436BCA14349}"/>
              </a:ext>
            </a:extLst>
          </p:cNvPr>
          <p:cNvSpPr>
            <a:spLocks noGrp="1"/>
          </p:cNvSpPr>
          <p:nvPr>
            <p:ph type="body" sz="quarter" idx="23" hasCustomPrompt="1"/>
          </p:nvPr>
        </p:nvSpPr>
        <p:spPr>
          <a:xfrm>
            <a:off x="7877036" y="3431335"/>
            <a:ext cx="3369352"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40" name="Text Placeholder 2">
            <a:extLst>
              <a:ext uri="{FF2B5EF4-FFF2-40B4-BE49-F238E27FC236}">
                <a16:creationId xmlns:a16="http://schemas.microsoft.com/office/drawing/2014/main" id="{B1780C7F-B382-1444-94CB-9EDE0A450B01}"/>
              </a:ext>
            </a:extLst>
          </p:cNvPr>
          <p:cNvSpPr>
            <a:spLocks noGrp="1"/>
          </p:cNvSpPr>
          <p:nvPr>
            <p:ph type="body" sz="quarter" idx="24" hasCustomPrompt="1"/>
          </p:nvPr>
        </p:nvSpPr>
        <p:spPr>
          <a:xfrm>
            <a:off x="7877036" y="3949078"/>
            <a:ext cx="3369352"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3" name="Slide Number Placeholder 9">
            <a:extLst>
              <a:ext uri="{FF2B5EF4-FFF2-40B4-BE49-F238E27FC236}">
                <a16:creationId xmlns:a16="http://schemas.microsoft.com/office/drawing/2014/main" id="{AF647C4D-63F3-F24E-9360-6162701C6249}"/>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330419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 numbers w/ text - horizontal">
    <p:spTree>
      <p:nvGrpSpPr>
        <p:cNvPr id="1" name="Shape 16"/>
        <p:cNvGrpSpPr/>
        <p:nvPr/>
      </p:nvGrpSpPr>
      <p:grpSpPr>
        <a:xfrm>
          <a:off x="0" y="0"/>
          <a:ext cx="0" cy="0"/>
          <a:chOff x="0" y="0"/>
          <a:chExt cx="0" cy="0"/>
        </a:xfrm>
      </p:grpSpPr>
      <p:sp>
        <p:nvSpPr>
          <p:cNvPr id="27" name="Text Placeholder 2">
            <a:extLst>
              <a:ext uri="{FF2B5EF4-FFF2-40B4-BE49-F238E27FC236}">
                <a16:creationId xmlns:a16="http://schemas.microsoft.com/office/drawing/2014/main" id="{37B5C1DC-0C10-294B-95BF-2F2C22BEB0BB}"/>
              </a:ext>
            </a:extLst>
          </p:cNvPr>
          <p:cNvSpPr>
            <a:spLocks noGrp="1"/>
          </p:cNvSpPr>
          <p:nvPr>
            <p:ph type="body" sz="quarter" idx="12" hasCustomPrompt="1"/>
          </p:nvPr>
        </p:nvSpPr>
        <p:spPr>
          <a:xfrm>
            <a:off x="810502" y="3431335"/>
            <a:ext cx="2594537"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8" name="Text Placeholder 7">
            <a:extLst>
              <a:ext uri="{FF2B5EF4-FFF2-40B4-BE49-F238E27FC236}">
                <a16:creationId xmlns:a16="http://schemas.microsoft.com/office/drawing/2014/main" id="{52BFF021-868A-0D40-A15A-A12658CC648D}"/>
              </a:ext>
            </a:extLst>
          </p:cNvPr>
          <p:cNvSpPr>
            <a:spLocks noGrp="1" noChangeAspect="1"/>
          </p:cNvSpPr>
          <p:nvPr>
            <p:ph type="body" sz="quarter" idx="15" hasCustomPrompt="1"/>
          </p:nvPr>
        </p:nvSpPr>
        <p:spPr>
          <a:xfrm>
            <a:off x="1558895"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31" name="Text Placeholder 7">
            <a:extLst>
              <a:ext uri="{FF2B5EF4-FFF2-40B4-BE49-F238E27FC236}">
                <a16:creationId xmlns:a16="http://schemas.microsoft.com/office/drawing/2014/main" id="{AD3662F7-3E47-2442-89FA-69F979862FE6}"/>
              </a:ext>
            </a:extLst>
          </p:cNvPr>
          <p:cNvSpPr>
            <a:spLocks noGrp="1" noChangeAspect="1"/>
          </p:cNvSpPr>
          <p:nvPr>
            <p:ph type="body" sz="quarter" idx="16" hasCustomPrompt="1"/>
          </p:nvPr>
        </p:nvSpPr>
        <p:spPr>
          <a:xfrm>
            <a:off x="6789207"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32" name="Text Placeholder 7">
            <a:extLst>
              <a:ext uri="{FF2B5EF4-FFF2-40B4-BE49-F238E27FC236}">
                <a16:creationId xmlns:a16="http://schemas.microsoft.com/office/drawing/2014/main" id="{AA291832-E750-8948-8CDC-440F8C115BAD}"/>
              </a:ext>
            </a:extLst>
          </p:cNvPr>
          <p:cNvSpPr>
            <a:spLocks noGrp="1" noChangeAspect="1"/>
          </p:cNvSpPr>
          <p:nvPr>
            <p:ph type="body" sz="quarter" idx="17" hasCustomPrompt="1"/>
          </p:nvPr>
        </p:nvSpPr>
        <p:spPr>
          <a:xfrm>
            <a:off x="9424683"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36" name="Text Placeholder 2">
            <a:extLst>
              <a:ext uri="{FF2B5EF4-FFF2-40B4-BE49-F238E27FC236}">
                <a16:creationId xmlns:a16="http://schemas.microsoft.com/office/drawing/2014/main" id="{93C8FB82-288F-A648-AD26-E9D13B151D69}"/>
              </a:ext>
            </a:extLst>
          </p:cNvPr>
          <p:cNvSpPr>
            <a:spLocks noGrp="1"/>
          </p:cNvSpPr>
          <p:nvPr>
            <p:ph type="body" sz="quarter" idx="20" hasCustomPrompt="1"/>
          </p:nvPr>
        </p:nvSpPr>
        <p:spPr>
          <a:xfrm>
            <a:off x="810502" y="3949078"/>
            <a:ext cx="2594537"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7" name="Text Placeholder 2">
            <a:extLst>
              <a:ext uri="{FF2B5EF4-FFF2-40B4-BE49-F238E27FC236}">
                <a16:creationId xmlns:a16="http://schemas.microsoft.com/office/drawing/2014/main" id="{116ECAFD-50AC-B844-B6F8-EC2D8DAB7727}"/>
              </a:ext>
            </a:extLst>
          </p:cNvPr>
          <p:cNvSpPr>
            <a:spLocks noGrp="1"/>
          </p:cNvSpPr>
          <p:nvPr>
            <p:ph type="body" sz="quarter" idx="21" hasCustomPrompt="1"/>
          </p:nvPr>
        </p:nvSpPr>
        <p:spPr>
          <a:xfrm>
            <a:off x="3418885" y="3431335"/>
            <a:ext cx="2594537"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8" name="Text Placeholder 2">
            <a:extLst>
              <a:ext uri="{FF2B5EF4-FFF2-40B4-BE49-F238E27FC236}">
                <a16:creationId xmlns:a16="http://schemas.microsoft.com/office/drawing/2014/main" id="{82C3BD4F-C4E6-1240-B19A-868C6FE93402}"/>
              </a:ext>
            </a:extLst>
          </p:cNvPr>
          <p:cNvSpPr>
            <a:spLocks noGrp="1"/>
          </p:cNvSpPr>
          <p:nvPr>
            <p:ph type="body" sz="quarter" idx="22" hasCustomPrompt="1"/>
          </p:nvPr>
        </p:nvSpPr>
        <p:spPr>
          <a:xfrm>
            <a:off x="3418885" y="3949078"/>
            <a:ext cx="2594537"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9" name="Text Placeholder 2">
            <a:extLst>
              <a:ext uri="{FF2B5EF4-FFF2-40B4-BE49-F238E27FC236}">
                <a16:creationId xmlns:a16="http://schemas.microsoft.com/office/drawing/2014/main" id="{EF82FB51-92F0-A345-BB98-0436BCA14349}"/>
              </a:ext>
            </a:extLst>
          </p:cNvPr>
          <p:cNvSpPr>
            <a:spLocks noGrp="1"/>
          </p:cNvSpPr>
          <p:nvPr>
            <p:ph type="body" sz="quarter" idx="23" hasCustomPrompt="1"/>
          </p:nvPr>
        </p:nvSpPr>
        <p:spPr>
          <a:xfrm>
            <a:off x="6040814" y="3431335"/>
            <a:ext cx="2594537"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40" name="Text Placeholder 2">
            <a:extLst>
              <a:ext uri="{FF2B5EF4-FFF2-40B4-BE49-F238E27FC236}">
                <a16:creationId xmlns:a16="http://schemas.microsoft.com/office/drawing/2014/main" id="{B1780C7F-B382-1444-94CB-9EDE0A450B01}"/>
              </a:ext>
            </a:extLst>
          </p:cNvPr>
          <p:cNvSpPr>
            <a:spLocks noGrp="1"/>
          </p:cNvSpPr>
          <p:nvPr>
            <p:ph type="body" sz="quarter" idx="24" hasCustomPrompt="1"/>
          </p:nvPr>
        </p:nvSpPr>
        <p:spPr>
          <a:xfrm>
            <a:off x="6040814" y="3949078"/>
            <a:ext cx="2594537"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2" name="Text Placeholder 2">
            <a:extLst>
              <a:ext uri="{FF2B5EF4-FFF2-40B4-BE49-F238E27FC236}">
                <a16:creationId xmlns:a16="http://schemas.microsoft.com/office/drawing/2014/main" id="{FA0E660F-1631-CC4C-BCAB-CA7289A98769}"/>
              </a:ext>
            </a:extLst>
          </p:cNvPr>
          <p:cNvSpPr>
            <a:spLocks noGrp="1"/>
          </p:cNvSpPr>
          <p:nvPr>
            <p:ph type="body" sz="quarter" idx="25" hasCustomPrompt="1"/>
          </p:nvPr>
        </p:nvSpPr>
        <p:spPr>
          <a:xfrm>
            <a:off x="8676290" y="3440212"/>
            <a:ext cx="2594537" cy="565733"/>
          </a:xfrm>
          <a:prstGeom prst="rect">
            <a:avLst/>
          </a:prstGeom>
        </p:spPr>
        <p:txBody>
          <a:bodyPr lIns="64008">
            <a:noAutofit/>
          </a:bodyPr>
          <a:lstStyle>
            <a:lvl1pPr marL="0" indent="0" algn="ctr">
              <a:lnSpc>
                <a:spcPct val="100000"/>
              </a:lnSpc>
              <a:buNone/>
              <a:defRPr lang="en-US" sz="2400" b="1" i="0">
                <a:solidFill>
                  <a:schemeClr val="bg2"/>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13" name="Text Placeholder 2">
            <a:extLst>
              <a:ext uri="{FF2B5EF4-FFF2-40B4-BE49-F238E27FC236}">
                <a16:creationId xmlns:a16="http://schemas.microsoft.com/office/drawing/2014/main" id="{8C48FEF1-2F39-394E-BA9E-EBC1CAA07647}"/>
              </a:ext>
            </a:extLst>
          </p:cNvPr>
          <p:cNvSpPr>
            <a:spLocks noGrp="1"/>
          </p:cNvSpPr>
          <p:nvPr>
            <p:ph type="body" sz="quarter" idx="26" hasCustomPrompt="1"/>
          </p:nvPr>
        </p:nvSpPr>
        <p:spPr>
          <a:xfrm>
            <a:off x="8676290" y="3957955"/>
            <a:ext cx="2594537" cy="565733"/>
          </a:xfrm>
          <a:prstGeom prst="rect">
            <a:avLst/>
          </a:prstGeom>
        </p:spPr>
        <p:txBody>
          <a:bodyPr lIns="64008">
            <a:noAutofit/>
          </a:bodyPr>
          <a:lstStyle>
            <a:lvl1pPr marL="0" indent="0" algn="ctr">
              <a:lnSpc>
                <a:spcPct val="100000"/>
              </a:lnSpc>
              <a:buNone/>
              <a:defRPr lang="en-US" sz="20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14" name="Text Placeholder 7">
            <a:extLst>
              <a:ext uri="{FF2B5EF4-FFF2-40B4-BE49-F238E27FC236}">
                <a16:creationId xmlns:a16="http://schemas.microsoft.com/office/drawing/2014/main" id="{85066BB7-5C0E-6C42-B335-8B870CCE7E7D}"/>
              </a:ext>
            </a:extLst>
          </p:cNvPr>
          <p:cNvSpPr>
            <a:spLocks noGrp="1" noChangeAspect="1"/>
          </p:cNvSpPr>
          <p:nvPr>
            <p:ph type="body" sz="quarter" idx="27" hasCustomPrompt="1"/>
          </p:nvPr>
        </p:nvSpPr>
        <p:spPr>
          <a:xfrm>
            <a:off x="4167278" y="1999825"/>
            <a:ext cx="1097749" cy="1097280"/>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16" name="Slide Number Placeholder 9">
            <a:extLst>
              <a:ext uri="{FF2B5EF4-FFF2-40B4-BE49-F238E27FC236}">
                <a16:creationId xmlns:a16="http://schemas.microsoft.com/office/drawing/2014/main" id="{02983C55-698E-2B4F-85FC-0B5C1ADBF8DB}"/>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3878411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numbers w/ text - vertical">
    <p:spTree>
      <p:nvGrpSpPr>
        <p:cNvPr id="1" name="Shape 16"/>
        <p:cNvGrpSpPr/>
        <p:nvPr/>
      </p:nvGrpSpPr>
      <p:grpSpPr>
        <a:xfrm>
          <a:off x="0" y="0"/>
          <a:ext cx="0" cy="0"/>
          <a:chOff x="0" y="0"/>
          <a:chExt cx="0" cy="0"/>
        </a:xfrm>
      </p:grpSpPr>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22" name="Text Placeholder 7">
            <a:extLst>
              <a:ext uri="{FF2B5EF4-FFF2-40B4-BE49-F238E27FC236}">
                <a16:creationId xmlns:a16="http://schemas.microsoft.com/office/drawing/2014/main" id="{982665CF-9B4F-9C4B-A5FB-0D11038E1B0E}"/>
              </a:ext>
            </a:extLst>
          </p:cNvPr>
          <p:cNvSpPr>
            <a:spLocks noGrp="1" noChangeAspect="1"/>
          </p:cNvSpPr>
          <p:nvPr>
            <p:ph type="body" sz="quarter" idx="15" hasCustomPrompt="1"/>
          </p:nvPr>
        </p:nvSpPr>
        <p:spPr>
          <a:xfrm>
            <a:off x="3001192" y="1982427"/>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3" name="Text Placeholder 7">
            <a:extLst>
              <a:ext uri="{FF2B5EF4-FFF2-40B4-BE49-F238E27FC236}">
                <a16:creationId xmlns:a16="http://schemas.microsoft.com/office/drawing/2014/main" id="{FC533FD9-1192-E143-9F5A-633D64AA1D3B}"/>
              </a:ext>
            </a:extLst>
          </p:cNvPr>
          <p:cNvSpPr>
            <a:spLocks noGrp="1" noChangeAspect="1"/>
          </p:cNvSpPr>
          <p:nvPr>
            <p:ph type="body" sz="quarter" idx="16" hasCustomPrompt="1"/>
          </p:nvPr>
        </p:nvSpPr>
        <p:spPr>
          <a:xfrm>
            <a:off x="3001192" y="3287596"/>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4" name="Text Placeholder 7">
            <a:extLst>
              <a:ext uri="{FF2B5EF4-FFF2-40B4-BE49-F238E27FC236}">
                <a16:creationId xmlns:a16="http://schemas.microsoft.com/office/drawing/2014/main" id="{0A338210-7BAF-BB48-AE04-208BD43F8A7C}"/>
              </a:ext>
            </a:extLst>
          </p:cNvPr>
          <p:cNvSpPr>
            <a:spLocks noGrp="1" noChangeAspect="1"/>
          </p:cNvSpPr>
          <p:nvPr>
            <p:ph type="body" sz="quarter" idx="17" hasCustomPrompt="1"/>
          </p:nvPr>
        </p:nvSpPr>
        <p:spPr>
          <a:xfrm>
            <a:off x="3001192" y="4592764"/>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9" name="Text Placeholder 2">
            <a:extLst>
              <a:ext uri="{FF2B5EF4-FFF2-40B4-BE49-F238E27FC236}">
                <a16:creationId xmlns:a16="http://schemas.microsoft.com/office/drawing/2014/main" id="{5F8D0C76-B7A7-8645-90E0-D494DDA10073}"/>
              </a:ext>
            </a:extLst>
          </p:cNvPr>
          <p:cNvSpPr>
            <a:spLocks noGrp="1"/>
          </p:cNvSpPr>
          <p:nvPr>
            <p:ph type="body" sz="quarter" idx="20" hasCustomPrompt="1"/>
          </p:nvPr>
        </p:nvSpPr>
        <p:spPr>
          <a:xfrm>
            <a:off x="4152509" y="1917607"/>
            <a:ext cx="4799065"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First list item, which can wrap to two lines</a:t>
            </a:r>
          </a:p>
        </p:txBody>
      </p:sp>
      <p:sp>
        <p:nvSpPr>
          <p:cNvPr id="10" name="Text Placeholder 2">
            <a:extLst>
              <a:ext uri="{FF2B5EF4-FFF2-40B4-BE49-F238E27FC236}">
                <a16:creationId xmlns:a16="http://schemas.microsoft.com/office/drawing/2014/main" id="{FCA59203-9181-BE47-808D-7F38BF353A1B}"/>
              </a:ext>
            </a:extLst>
          </p:cNvPr>
          <p:cNvSpPr>
            <a:spLocks noGrp="1"/>
          </p:cNvSpPr>
          <p:nvPr>
            <p:ph type="body" sz="quarter" idx="21" hasCustomPrompt="1"/>
          </p:nvPr>
        </p:nvSpPr>
        <p:spPr>
          <a:xfrm>
            <a:off x="4152509" y="3222776"/>
            <a:ext cx="4799065"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Second list item, which can wrap to two lines</a:t>
            </a:r>
          </a:p>
        </p:txBody>
      </p:sp>
      <p:sp>
        <p:nvSpPr>
          <p:cNvPr id="11" name="Text Placeholder 2">
            <a:extLst>
              <a:ext uri="{FF2B5EF4-FFF2-40B4-BE49-F238E27FC236}">
                <a16:creationId xmlns:a16="http://schemas.microsoft.com/office/drawing/2014/main" id="{39AB5A51-E89E-5C44-B784-386A564718B0}"/>
              </a:ext>
            </a:extLst>
          </p:cNvPr>
          <p:cNvSpPr>
            <a:spLocks noGrp="1"/>
          </p:cNvSpPr>
          <p:nvPr>
            <p:ph type="body" sz="quarter" idx="22" hasCustomPrompt="1"/>
          </p:nvPr>
        </p:nvSpPr>
        <p:spPr>
          <a:xfrm>
            <a:off x="4152509" y="4527945"/>
            <a:ext cx="4799065"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Third list item, which can wrap to two lines</a:t>
            </a:r>
          </a:p>
        </p:txBody>
      </p:sp>
      <p:sp>
        <p:nvSpPr>
          <p:cNvPr id="13" name="Slide Number Placeholder 9">
            <a:extLst>
              <a:ext uri="{FF2B5EF4-FFF2-40B4-BE49-F238E27FC236}">
                <a16:creationId xmlns:a16="http://schemas.microsoft.com/office/drawing/2014/main" id="{1E312F3D-DF9C-7343-B36E-DDA190D1DC5C}"/>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629749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 numbers w/ text - vertical">
    <p:spTree>
      <p:nvGrpSpPr>
        <p:cNvPr id="1" name="Shape 16"/>
        <p:cNvGrpSpPr/>
        <p:nvPr/>
      </p:nvGrpSpPr>
      <p:grpSpPr>
        <a:xfrm>
          <a:off x="0" y="0"/>
          <a:ext cx="0" cy="0"/>
          <a:chOff x="0" y="0"/>
          <a:chExt cx="0" cy="0"/>
        </a:xfrm>
      </p:grpSpPr>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22" name="Text Placeholder 7">
            <a:extLst>
              <a:ext uri="{FF2B5EF4-FFF2-40B4-BE49-F238E27FC236}">
                <a16:creationId xmlns:a16="http://schemas.microsoft.com/office/drawing/2014/main" id="{982665CF-9B4F-9C4B-A5FB-0D11038E1B0E}"/>
              </a:ext>
            </a:extLst>
          </p:cNvPr>
          <p:cNvSpPr>
            <a:spLocks noGrp="1" noChangeAspect="1"/>
          </p:cNvSpPr>
          <p:nvPr>
            <p:ph type="body" sz="quarter" idx="15" hasCustomPrompt="1"/>
          </p:nvPr>
        </p:nvSpPr>
        <p:spPr>
          <a:xfrm>
            <a:off x="459825" y="1971137"/>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3" name="Text Placeholder 7">
            <a:extLst>
              <a:ext uri="{FF2B5EF4-FFF2-40B4-BE49-F238E27FC236}">
                <a16:creationId xmlns:a16="http://schemas.microsoft.com/office/drawing/2014/main" id="{FC533FD9-1192-E143-9F5A-633D64AA1D3B}"/>
              </a:ext>
            </a:extLst>
          </p:cNvPr>
          <p:cNvSpPr>
            <a:spLocks noGrp="1" noChangeAspect="1"/>
          </p:cNvSpPr>
          <p:nvPr>
            <p:ph type="body" sz="quarter" idx="16" hasCustomPrompt="1"/>
          </p:nvPr>
        </p:nvSpPr>
        <p:spPr>
          <a:xfrm>
            <a:off x="459825" y="3276307"/>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4" name="Text Placeholder 7">
            <a:extLst>
              <a:ext uri="{FF2B5EF4-FFF2-40B4-BE49-F238E27FC236}">
                <a16:creationId xmlns:a16="http://schemas.microsoft.com/office/drawing/2014/main" id="{0A338210-7BAF-BB48-AE04-208BD43F8A7C}"/>
              </a:ext>
            </a:extLst>
          </p:cNvPr>
          <p:cNvSpPr>
            <a:spLocks noGrp="1" noChangeAspect="1"/>
          </p:cNvSpPr>
          <p:nvPr>
            <p:ph type="body" sz="quarter" idx="17" hasCustomPrompt="1"/>
          </p:nvPr>
        </p:nvSpPr>
        <p:spPr>
          <a:xfrm>
            <a:off x="459825" y="4581475"/>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1" name="Text Placeholder 7">
            <a:extLst>
              <a:ext uri="{FF2B5EF4-FFF2-40B4-BE49-F238E27FC236}">
                <a16:creationId xmlns:a16="http://schemas.microsoft.com/office/drawing/2014/main" id="{3FE07D77-3860-4D4F-A0EA-83ECAE4E6F3B}"/>
              </a:ext>
            </a:extLst>
          </p:cNvPr>
          <p:cNvSpPr>
            <a:spLocks noGrp="1" noChangeAspect="1"/>
          </p:cNvSpPr>
          <p:nvPr>
            <p:ph type="body" sz="quarter" idx="18" hasCustomPrompt="1"/>
          </p:nvPr>
        </p:nvSpPr>
        <p:spPr>
          <a:xfrm>
            <a:off x="6162972" y="1971137"/>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5" name="Text Placeholder 7">
            <a:extLst>
              <a:ext uri="{FF2B5EF4-FFF2-40B4-BE49-F238E27FC236}">
                <a16:creationId xmlns:a16="http://schemas.microsoft.com/office/drawing/2014/main" id="{938535DD-E9C5-864C-8926-7E3D83BFFE95}"/>
              </a:ext>
            </a:extLst>
          </p:cNvPr>
          <p:cNvSpPr>
            <a:spLocks noGrp="1" noChangeAspect="1"/>
          </p:cNvSpPr>
          <p:nvPr>
            <p:ph type="body" sz="quarter" idx="19" hasCustomPrompt="1"/>
          </p:nvPr>
        </p:nvSpPr>
        <p:spPr>
          <a:xfrm>
            <a:off x="6162972" y="3276307"/>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26" name="Text Placeholder 7">
            <a:extLst>
              <a:ext uri="{FF2B5EF4-FFF2-40B4-BE49-F238E27FC236}">
                <a16:creationId xmlns:a16="http://schemas.microsoft.com/office/drawing/2014/main" id="{D80D6D79-50A6-CC4F-9C70-E7DF46E75836}"/>
              </a:ext>
            </a:extLst>
          </p:cNvPr>
          <p:cNvSpPr>
            <a:spLocks noGrp="1" noChangeAspect="1"/>
          </p:cNvSpPr>
          <p:nvPr>
            <p:ph type="body" sz="quarter" idx="20" hasCustomPrompt="1"/>
          </p:nvPr>
        </p:nvSpPr>
        <p:spPr>
          <a:xfrm>
            <a:off x="6162972" y="4581475"/>
            <a:ext cx="870136" cy="865632"/>
          </a:xfrm>
          <a:prstGeom prst="ellipse">
            <a:avLst/>
          </a:prstGeom>
          <a:solidFill>
            <a:srgbClr val="ECBE86"/>
          </a:solidFill>
        </p:spPr>
        <p:txBody>
          <a:bodyPr tIns="0" anchor="ctr" anchorCtr="0"/>
          <a:lstStyle>
            <a:lvl1pPr marL="0" indent="0" algn="ctr">
              <a:lnSpc>
                <a:spcPct val="100000"/>
              </a:lnSpc>
              <a:buNone/>
              <a:defRPr sz="4000" b="1">
                <a:solidFill>
                  <a:schemeClr val="bg1"/>
                </a:solidFill>
              </a:defRPr>
            </a:lvl1pPr>
          </a:lstStyle>
          <a:p>
            <a:pPr lvl="0"/>
            <a:r>
              <a:rPr lang="en-US"/>
              <a:t>#</a:t>
            </a:r>
          </a:p>
        </p:txBody>
      </p:sp>
      <p:sp>
        <p:nvSpPr>
          <p:cNvPr id="15" name="Text Placeholder 2">
            <a:extLst>
              <a:ext uri="{FF2B5EF4-FFF2-40B4-BE49-F238E27FC236}">
                <a16:creationId xmlns:a16="http://schemas.microsoft.com/office/drawing/2014/main" id="{955B327E-9974-A747-9E2A-4D36D9075150}"/>
              </a:ext>
            </a:extLst>
          </p:cNvPr>
          <p:cNvSpPr>
            <a:spLocks noGrp="1"/>
          </p:cNvSpPr>
          <p:nvPr>
            <p:ph type="body" sz="quarter" idx="21" hasCustomPrompt="1"/>
          </p:nvPr>
        </p:nvSpPr>
        <p:spPr>
          <a:xfrm>
            <a:off x="1611144" y="1917607"/>
            <a:ext cx="4270648"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First list item, which can wrap to two lines</a:t>
            </a:r>
          </a:p>
        </p:txBody>
      </p:sp>
      <p:sp>
        <p:nvSpPr>
          <p:cNvPr id="27" name="Text Placeholder 2">
            <a:extLst>
              <a:ext uri="{FF2B5EF4-FFF2-40B4-BE49-F238E27FC236}">
                <a16:creationId xmlns:a16="http://schemas.microsoft.com/office/drawing/2014/main" id="{00C32198-953C-DC44-94A7-1B0FEE489084}"/>
              </a:ext>
            </a:extLst>
          </p:cNvPr>
          <p:cNvSpPr>
            <a:spLocks noGrp="1"/>
          </p:cNvSpPr>
          <p:nvPr>
            <p:ph type="body" sz="quarter" idx="22" hasCustomPrompt="1"/>
          </p:nvPr>
        </p:nvSpPr>
        <p:spPr>
          <a:xfrm>
            <a:off x="1611144" y="3222776"/>
            <a:ext cx="4270648"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Second list item, which can wrap to two lines</a:t>
            </a:r>
          </a:p>
        </p:txBody>
      </p:sp>
      <p:sp>
        <p:nvSpPr>
          <p:cNvPr id="28" name="Text Placeholder 2">
            <a:extLst>
              <a:ext uri="{FF2B5EF4-FFF2-40B4-BE49-F238E27FC236}">
                <a16:creationId xmlns:a16="http://schemas.microsoft.com/office/drawing/2014/main" id="{6B00E38A-BD1F-D44C-9620-AF9EFCE3C462}"/>
              </a:ext>
            </a:extLst>
          </p:cNvPr>
          <p:cNvSpPr>
            <a:spLocks noGrp="1"/>
          </p:cNvSpPr>
          <p:nvPr>
            <p:ph type="body" sz="quarter" idx="23" hasCustomPrompt="1"/>
          </p:nvPr>
        </p:nvSpPr>
        <p:spPr>
          <a:xfrm>
            <a:off x="1611144" y="4527945"/>
            <a:ext cx="4270648"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Third list item, which can wrap to two lines</a:t>
            </a:r>
          </a:p>
        </p:txBody>
      </p:sp>
      <p:sp>
        <p:nvSpPr>
          <p:cNvPr id="29" name="Text Placeholder 2">
            <a:extLst>
              <a:ext uri="{FF2B5EF4-FFF2-40B4-BE49-F238E27FC236}">
                <a16:creationId xmlns:a16="http://schemas.microsoft.com/office/drawing/2014/main" id="{ED9ED32F-6928-9745-B977-56D8A4568F83}"/>
              </a:ext>
            </a:extLst>
          </p:cNvPr>
          <p:cNvSpPr>
            <a:spLocks noGrp="1"/>
          </p:cNvSpPr>
          <p:nvPr>
            <p:ph type="body" sz="quarter" idx="24" hasCustomPrompt="1"/>
          </p:nvPr>
        </p:nvSpPr>
        <p:spPr>
          <a:xfrm>
            <a:off x="7314288" y="1917607"/>
            <a:ext cx="4270648"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Fourth list item, which can wrap to two lines</a:t>
            </a:r>
          </a:p>
        </p:txBody>
      </p:sp>
      <p:sp>
        <p:nvSpPr>
          <p:cNvPr id="31" name="Text Placeholder 2">
            <a:extLst>
              <a:ext uri="{FF2B5EF4-FFF2-40B4-BE49-F238E27FC236}">
                <a16:creationId xmlns:a16="http://schemas.microsoft.com/office/drawing/2014/main" id="{23C3B905-5EE4-4546-A614-7BB5B3CBBAC6}"/>
              </a:ext>
            </a:extLst>
          </p:cNvPr>
          <p:cNvSpPr>
            <a:spLocks noGrp="1"/>
          </p:cNvSpPr>
          <p:nvPr>
            <p:ph type="body" sz="quarter" idx="25" hasCustomPrompt="1"/>
          </p:nvPr>
        </p:nvSpPr>
        <p:spPr>
          <a:xfrm>
            <a:off x="7314288" y="3222776"/>
            <a:ext cx="4270648"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Fifth list item, which can wrap to two lines</a:t>
            </a:r>
          </a:p>
        </p:txBody>
      </p:sp>
      <p:sp>
        <p:nvSpPr>
          <p:cNvPr id="32" name="Text Placeholder 2">
            <a:extLst>
              <a:ext uri="{FF2B5EF4-FFF2-40B4-BE49-F238E27FC236}">
                <a16:creationId xmlns:a16="http://schemas.microsoft.com/office/drawing/2014/main" id="{D2B47E08-3831-3A42-BEBF-654B73EF09BD}"/>
              </a:ext>
            </a:extLst>
          </p:cNvPr>
          <p:cNvSpPr>
            <a:spLocks noGrp="1"/>
          </p:cNvSpPr>
          <p:nvPr>
            <p:ph type="body" sz="quarter" idx="26" hasCustomPrompt="1"/>
          </p:nvPr>
        </p:nvSpPr>
        <p:spPr>
          <a:xfrm>
            <a:off x="7314288" y="4527945"/>
            <a:ext cx="4270648" cy="995272"/>
          </a:xfrm>
          <a:prstGeom prst="rect">
            <a:avLst/>
          </a:prstGeom>
        </p:spPr>
        <p:txBody>
          <a:bodyPr lIns="64008" anchor="ctr">
            <a:noAutofit/>
          </a:bodyPr>
          <a:lstStyle>
            <a:lvl1pPr marL="0" indent="0" algn="l">
              <a:lnSpc>
                <a:spcPct val="100000"/>
              </a:lnSpc>
              <a:buNone/>
              <a:defRPr lang="en-US" sz="2400" b="0" i="0" baseline="0">
                <a:solidFill>
                  <a:schemeClr val="tx1"/>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Sixth list item, which can wrap to two lines</a:t>
            </a:r>
          </a:p>
        </p:txBody>
      </p:sp>
      <p:sp>
        <p:nvSpPr>
          <p:cNvPr id="17" name="Slide Number Placeholder 9">
            <a:extLst>
              <a:ext uri="{FF2B5EF4-FFF2-40B4-BE49-F238E27FC236}">
                <a16:creationId xmlns:a16="http://schemas.microsoft.com/office/drawing/2014/main" id="{73D3763D-2036-954A-B99E-65956156FF28}"/>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5727332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ts - 2 numbers">
    <p:spTree>
      <p:nvGrpSpPr>
        <p:cNvPr id="1" name="Shape 16"/>
        <p:cNvGrpSpPr/>
        <p:nvPr/>
      </p:nvGrpSpPr>
      <p:grpSpPr>
        <a:xfrm>
          <a:off x="0" y="0"/>
          <a:ext cx="0" cy="0"/>
          <a:chOff x="0" y="0"/>
          <a:chExt cx="0" cy="0"/>
        </a:xfrm>
      </p:grpSpPr>
      <p:sp>
        <p:nvSpPr>
          <p:cNvPr id="27" name="Text Placeholder 2">
            <a:extLst>
              <a:ext uri="{FF2B5EF4-FFF2-40B4-BE49-F238E27FC236}">
                <a16:creationId xmlns:a16="http://schemas.microsoft.com/office/drawing/2014/main" id="{37B5C1DC-0C10-294B-95BF-2F2C22BEB0BB}"/>
              </a:ext>
            </a:extLst>
          </p:cNvPr>
          <p:cNvSpPr>
            <a:spLocks noGrp="1"/>
          </p:cNvSpPr>
          <p:nvPr>
            <p:ph type="body" sz="quarter" idx="12" hasCustomPrompt="1"/>
          </p:nvPr>
        </p:nvSpPr>
        <p:spPr>
          <a:xfrm>
            <a:off x="1624893" y="1852888"/>
            <a:ext cx="3369352" cy="565733"/>
          </a:xfrm>
          <a:prstGeom prst="rect">
            <a:avLst/>
          </a:prstGeom>
        </p:spPr>
        <p:txBody>
          <a:bodyPr lIns="64008">
            <a:noAutofit/>
          </a:bodyPr>
          <a:lstStyle>
            <a:lvl1pPr marL="0" indent="0" algn="ctr">
              <a:lnSpc>
                <a:spcPct val="100000"/>
              </a:lnSpc>
              <a:buNone/>
              <a:defRPr lang="en-US" sz="1733" b="1" i="0" cap="all" baseline="0">
                <a:solidFill>
                  <a:schemeClr val="bg1">
                    <a:lumMod val="65000"/>
                  </a:schemeClr>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36" name="Text Placeholder 2">
            <a:extLst>
              <a:ext uri="{FF2B5EF4-FFF2-40B4-BE49-F238E27FC236}">
                <a16:creationId xmlns:a16="http://schemas.microsoft.com/office/drawing/2014/main" id="{93C8FB82-288F-A648-AD26-E9D13B151D69}"/>
              </a:ext>
            </a:extLst>
          </p:cNvPr>
          <p:cNvSpPr>
            <a:spLocks noGrp="1"/>
          </p:cNvSpPr>
          <p:nvPr>
            <p:ph type="body" sz="quarter" idx="20" hasCustomPrompt="1"/>
          </p:nvPr>
        </p:nvSpPr>
        <p:spPr>
          <a:xfrm>
            <a:off x="1624893" y="4774576"/>
            <a:ext cx="3369352" cy="565733"/>
          </a:xfrm>
          <a:prstGeom prst="rect">
            <a:avLst/>
          </a:prstGeom>
        </p:spPr>
        <p:txBody>
          <a:bodyPr lIns="64008">
            <a:noAutofit/>
          </a:bodyPr>
          <a:lstStyle>
            <a:lvl1pPr marL="0" indent="0" algn="ctr">
              <a:lnSpc>
                <a:spcPct val="100000"/>
              </a:lnSpc>
              <a:buNone/>
              <a:defRPr lang="en-US" sz="1867"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cxnSp>
        <p:nvCxnSpPr>
          <p:cNvPr id="12" name="Straight Connector 11">
            <a:extLst>
              <a:ext uri="{FF2B5EF4-FFF2-40B4-BE49-F238E27FC236}">
                <a16:creationId xmlns:a16="http://schemas.microsoft.com/office/drawing/2014/main" id="{03D5DF17-D6A2-F84F-B37C-4ABADE73E5F4}"/>
              </a:ext>
            </a:extLst>
          </p:cNvPr>
          <p:cNvCxnSpPr>
            <a:cxnSpLocks/>
          </p:cNvCxnSpPr>
          <p:nvPr userDrawn="1"/>
        </p:nvCxnSpPr>
        <p:spPr>
          <a:xfrm>
            <a:off x="6096000" y="2266567"/>
            <a:ext cx="0" cy="297844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5E2ACB70-A1AC-4346-BD4D-334AFB2CAD0A}"/>
              </a:ext>
            </a:extLst>
          </p:cNvPr>
          <p:cNvSpPr>
            <a:spLocks noGrp="1"/>
          </p:cNvSpPr>
          <p:nvPr>
            <p:ph type="body" sz="quarter" idx="14" hasCustomPrompt="1"/>
          </p:nvPr>
        </p:nvSpPr>
        <p:spPr>
          <a:xfrm>
            <a:off x="1189170" y="2588439"/>
            <a:ext cx="668773" cy="916957"/>
          </a:xfrm>
          <a:prstGeom prst="rect">
            <a:avLst/>
          </a:prstGeom>
        </p:spPr>
        <p:txBody>
          <a:bodyPr lIns="0" tIns="0" rIns="0" bIns="0" anchor="t" anchorCtr="0">
            <a:noAutofit/>
          </a:bodyPr>
          <a:lstStyle>
            <a:lvl1pPr marL="6351" indent="0" algn="l">
              <a:lnSpc>
                <a:spcPct val="80000"/>
              </a:lnSpc>
              <a:buNone/>
              <a:tabLst/>
              <a:defRPr sz="11333" b="1" i="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19" name="Text Placeholder 9">
            <a:extLst>
              <a:ext uri="{FF2B5EF4-FFF2-40B4-BE49-F238E27FC236}">
                <a16:creationId xmlns:a16="http://schemas.microsoft.com/office/drawing/2014/main" id="{42EDC512-AD27-5844-A327-102036EE37E7}"/>
              </a:ext>
            </a:extLst>
          </p:cNvPr>
          <p:cNvSpPr>
            <a:spLocks noGrp="1"/>
          </p:cNvSpPr>
          <p:nvPr>
            <p:ph type="body" sz="quarter" idx="25" hasCustomPrompt="1"/>
          </p:nvPr>
        </p:nvSpPr>
        <p:spPr>
          <a:xfrm>
            <a:off x="2009215" y="2545653"/>
            <a:ext cx="2613839" cy="1889288"/>
          </a:xfrm>
          <a:prstGeom prst="rect">
            <a:avLst/>
          </a:prstGeom>
        </p:spPr>
        <p:txBody>
          <a:bodyPr lIns="0" tIns="0" rIns="0" bIns="0" anchor="t" anchorCtr="0">
            <a:noAutofit/>
          </a:bodyPr>
          <a:lstStyle>
            <a:lvl1pPr marL="6351" indent="0" algn="l">
              <a:lnSpc>
                <a:spcPct val="80000"/>
              </a:lnSpc>
              <a:buNone/>
              <a:tabLst/>
              <a:defRPr sz="18666" b="1" i="0" spc="-160" baseline="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20" name="Text Placeholder 9">
            <a:extLst>
              <a:ext uri="{FF2B5EF4-FFF2-40B4-BE49-F238E27FC236}">
                <a16:creationId xmlns:a16="http://schemas.microsoft.com/office/drawing/2014/main" id="{47B0F113-6B5E-1C4A-9F6A-D3B17E00265A}"/>
              </a:ext>
            </a:extLst>
          </p:cNvPr>
          <p:cNvSpPr>
            <a:spLocks noGrp="1"/>
          </p:cNvSpPr>
          <p:nvPr>
            <p:ph type="body" sz="quarter" idx="26" hasCustomPrompt="1"/>
          </p:nvPr>
        </p:nvSpPr>
        <p:spPr>
          <a:xfrm>
            <a:off x="4545178" y="3229323"/>
            <a:ext cx="936041" cy="916957"/>
          </a:xfrm>
          <a:prstGeom prst="rect">
            <a:avLst/>
          </a:prstGeom>
        </p:spPr>
        <p:txBody>
          <a:bodyPr lIns="0" tIns="0" rIns="0" bIns="0" anchor="t" anchorCtr="0">
            <a:noAutofit/>
          </a:bodyPr>
          <a:lstStyle>
            <a:lvl1pPr marL="6351" indent="0" algn="l">
              <a:lnSpc>
                <a:spcPct val="80000"/>
              </a:lnSpc>
              <a:buNone/>
              <a:tabLst/>
              <a:defRPr sz="11333" b="1" i="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K</a:t>
            </a:r>
          </a:p>
        </p:txBody>
      </p:sp>
      <p:sp>
        <p:nvSpPr>
          <p:cNvPr id="21" name="Text Placeholder 2">
            <a:extLst>
              <a:ext uri="{FF2B5EF4-FFF2-40B4-BE49-F238E27FC236}">
                <a16:creationId xmlns:a16="http://schemas.microsoft.com/office/drawing/2014/main" id="{16AD0AA7-F34F-4246-B805-2B6BB88D0922}"/>
              </a:ext>
            </a:extLst>
          </p:cNvPr>
          <p:cNvSpPr>
            <a:spLocks noGrp="1"/>
          </p:cNvSpPr>
          <p:nvPr>
            <p:ph type="body" sz="quarter" idx="27" hasCustomPrompt="1"/>
          </p:nvPr>
        </p:nvSpPr>
        <p:spPr>
          <a:xfrm>
            <a:off x="7107201" y="1852888"/>
            <a:ext cx="3369352" cy="565733"/>
          </a:xfrm>
          <a:prstGeom prst="rect">
            <a:avLst/>
          </a:prstGeom>
        </p:spPr>
        <p:txBody>
          <a:bodyPr lIns="64008">
            <a:noAutofit/>
          </a:bodyPr>
          <a:lstStyle>
            <a:lvl1pPr marL="0" indent="0" algn="ctr">
              <a:lnSpc>
                <a:spcPct val="100000"/>
              </a:lnSpc>
              <a:buNone/>
              <a:defRPr lang="en-US" sz="1733" b="1" i="0" cap="all" baseline="0">
                <a:solidFill>
                  <a:schemeClr val="bg1">
                    <a:lumMod val="65000"/>
                  </a:schemeClr>
                </a:solidFill>
                <a:effectLst/>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HEADER TEXT</a:t>
            </a:r>
          </a:p>
        </p:txBody>
      </p:sp>
      <p:sp>
        <p:nvSpPr>
          <p:cNvPr id="22" name="Text Placeholder 2">
            <a:extLst>
              <a:ext uri="{FF2B5EF4-FFF2-40B4-BE49-F238E27FC236}">
                <a16:creationId xmlns:a16="http://schemas.microsoft.com/office/drawing/2014/main" id="{21CC184C-01A4-D04B-AE0B-95550D5446F1}"/>
              </a:ext>
            </a:extLst>
          </p:cNvPr>
          <p:cNvSpPr>
            <a:spLocks noGrp="1"/>
          </p:cNvSpPr>
          <p:nvPr>
            <p:ph type="body" sz="quarter" idx="28" hasCustomPrompt="1"/>
          </p:nvPr>
        </p:nvSpPr>
        <p:spPr>
          <a:xfrm>
            <a:off x="7107201" y="4774576"/>
            <a:ext cx="3369352" cy="565733"/>
          </a:xfrm>
          <a:prstGeom prst="rect">
            <a:avLst/>
          </a:prstGeom>
        </p:spPr>
        <p:txBody>
          <a:bodyPr lIns="64008">
            <a:noAutofit/>
          </a:bodyPr>
          <a:lstStyle>
            <a:lvl1pPr marL="0" indent="0" algn="ctr">
              <a:lnSpc>
                <a:spcPct val="100000"/>
              </a:lnSpc>
              <a:buNone/>
              <a:defRPr lang="en-US" sz="1867"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23" name="Text Placeholder 9">
            <a:extLst>
              <a:ext uri="{FF2B5EF4-FFF2-40B4-BE49-F238E27FC236}">
                <a16:creationId xmlns:a16="http://schemas.microsoft.com/office/drawing/2014/main" id="{612D7DE7-5255-C94F-A466-875F57AFF27E}"/>
              </a:ext>
            </a:extLst>
          </p:cNvPr>
          <p:cNvSpPr>
            <a:spLocks noGrp="1"/>
          </p:cNvSpPr>
          <p:nvPr>
            <p:ph type="body" sz="quarter" idx="29" hasCustomPrompt="1"/>
          </p:nvPr>
        </p:nvSpPr>
        <p:spPr>
          <a:xfrm>
            <a:off x="6671478" y="2588439"/>
            <a:ext cx="668773" cy="916957"/>
          </a:xfrm>
          <a:prstGeom prst="rect">
            <a:avLst/>
          </a:prstGeom>
        </p:spPr>
        <p:txBody>
          <a:bodyPr lIns="0" tIns="0" rIns="0" bIns="0" anchor="t" anchorCtr="0">
            <a:noAutofit/>
          </a:bodyPr>
          <a:lstStyle>
            <a:lvl1pPr marL="6351" indent="0" algn="l">
              <a:lnSpc>
                <a:spcPct val="80000"/>
              </a:lnSpc>
              <a:buNone/>
              <a:tabLst/>
              <a:defRPr sz="11333" b="1" i="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24" name="Text Placeholder 9">
            <a:extLst>
              <a:ext uri="{FF2B5EF4-FFF2-40B4-BE49-F238E27FC236}">
                <a16:creationId xmlns:a16="http://schemas.microsoft.com/office/drawing/2014/main" id="{5642AEB8-8A86-5F49-B34B-260B15A4462C}"/>
              </a:ext>
            </a:extLst>
          </p:cNvPr>
          <p:cNvSpPr>
            <a:spLocks noGrp="1"/>
          </p:cNvSpPr>
          <p:nvPr>
            <p:ph type="body" sz="quarter" idx="30" hasCustomPrompt="1"/>
          </p:nvPr>
        </p:nvSpPr>
        <p:spPr>
          <a:xfrm>
            <a:off x="7491523" y="2545653"/>
            <a:ext cx="2613839" cy="1889288"/>
          </a:xfrm>
          <a:prstGeom prst="rect">
            <a:avLst/>
          </a:prstGeom>
        </p:spPr>
        <p:txBody>
          <a:bodyPr lIns="0" tIns="0" rIns="0" bIns="0" anchor="t" anchorCtr="0">
            <a:noAutofit/>
          </a:bodyPr>
          <a:lstStyle>
            <a:lvl1pPr marL="6351" indent="0" algn="l">
              <a:lnSpc>
                <a:spcPct val="80000"/>
              </a:lnSpc>
              <a:buNone/>
              <a:tabLst/>
              <a:defRPr sz="18666" b="1" i="0" spc="-160" baseline="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25" name="Text Placeholder 9">
            <a:extLst>
              <a:ext uri="{FF2B5EF4-FFF2-40B4-BE49-F238E27FC236}">
                <a16:creationId xmlns:a16="http://schemas.microsoft.com/office/drawing/2014/main" id="{D608BA89-C4A8-704E-AC0A-F3BEDE683409}"/>
              </a:ext>
            </a:extLst>
          </p:cNvPr>
          <p:cNvSpPr>
            <a:spLocks noGrp="1"/>
          </p:cNvSpPr>
          <p:nvPr>
            <p:ph type="body" sz="quarter" idx="31" hasCustomPrompt="1"/>
          </p:nvPr>
        </p:nvSpPr>
        <p:spPr>
          <a:xfrm>
            <a:off x="10027486" y="3229323"/>
            <a:ext cx="936041" cy="916957"/>
          </a:xfrm>
          <a:prstGeom prst="rect">
            <a:avLst/>
          </a:prstGeom>
        </p:spPr>
        <p:txBody>
          <a:bodyPr lIns="0" tIns="0" rIns="0" bIns="0" anchor="t" anchorCtr="0">
            <a:noAutofit/>
          </a:bodyPr>
          <a:lstStyle>
            <a:lvl1pPr marL="6351" indent="0" algn="l">
              <a:lnSpc>
                <a:spcPct val="80000"/>
              </a:lnSpc>
              <a:buNone/>
              <a:tabLst/>
              <a:defRPr sz="11333" b="1" i="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M</a:t>
            </a:r>
          </a:p>
        </p:txBody>
      </p:sp>
      <p:sp>
        <p:nvSpPr>
          <p:cNvPr id="15" name="Slide Number Placeholder 9">
            <a:extLst>
              <a:ext uri="{FF2B5EF4-FFF2-40B4-BE49-F238E27FC236}">
                <a16:creationId xmlns:a16="http://schemas.microsoft.com/office/drawing/2014/main" id="{50E78E9A-818E-8848-9374-26F0302A6BEC}"/>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9198790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ts - 3 numbers">
    <p:spTree>
      <p:nvGrpSpPr>
        <p:cNvPr id="1" name="Shape 16"/>
        <p:cNvGrpSpPr/>
        <p:nvPr/>
      </p:nvGrpSpPr>
      <p:grpSpPr>
        <a:xfrm>
          <a:off x="0" y="0"/>
          <a:ext cx="0" cy="0"/>
          <a:chOff x="0" y="0"/>
          <a:chExt cx="0" cy="0"/>
        </a:xfrm>
      </p:grpSpPr>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sp>
        <p:nvSpPr>
          <p:cNvPr id="36" name="Text Placeholder 2">
            <a:extLst>
              <a:ext uri="{FF2B5EF4-FFF2-40B4-BE49-F238E27FC236}">
                <a16:creationId xmlns:a16="http://schemas.microsoft.com/office/drawing/2014/main" id="{93C8FB82-288F-A648-AD26-E9D13B151D69}"/>
              </a:ext>
            </a:extLst>
          </p:cNvPr>
          <p:cNvSpPr>
            <a:spLocks noGrp="1"/>
          </p:cNvSpPr>
          <p:nvPr>
            <p:ph type="body" sz="quarter" idx="20" hasCustomPrompt="1"/>
          </p:nvPr>
        </p:nvSpPr>
        <p:spPr>
          <a:xfrm>
            <a:off x="342453" y="4167494"/>
            <a:ext cx="3369352" cy="565733"/>
          </a:xfrm>
          <a:prstGeom prst="rect">
            <a:avLst/>
          </a:prstGeom>
        </p:spPr>
        <p:txBody>
          <a:bodyPr lIns="64008">
            <a:noAutofit/>
          </a:bodyPr>
          <a:lstStyle>
            <a:lvl1pPr marL="0" indent="0" algn="ctr">
              <a:lnSpc>
                <a:spcPct val="100000"/>
              </a:lnSpc>
              <a:buNone/>
              <a:defRPr lang="en-US" sz="1867"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cxnSp>
        <p:nvCxnSpPr>
          <p:cNvPr id="12" name="Straight Connector 11">
            <a:extLst>
              <a:ext uri="{FF2B5EF4-FFF2-40B4-BE49-F238E27FC236}">
                <a16:creationId xmlns:a16="http://schemas.microsoft.com/office/drawing/2014/main" id="{03D5DF17-D6A2-F84F-B37C-4ABADE73E5F4}"/>
              </a:ext>
            </a:extLst>
          </p:cNvPr>
          <p:cNvCxnSpPr>
            <a:cxnSpLocks/>
          </p:cNvCxnSpPr>
          <p:nvPr userDrawn="1"/>
        </p:nvCxnSpPr>
        <p:spPr>
          <a:xfrm>
            <a:off x="4087735" y="2082001"/>
            <a:ext cx="0" cy="267268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5E2ACB70-A1AC-4346-BD4D-334AFB2CAD0A}"/>
              </a:ext>
            </a:extLst>
          </p:cNvPr>
          <p:cNvSpPr>
            <a:spLocks noGrp="1"/>
          </p:cNvSpPr>
          <p:nvPr>
            <p:ph type="body" sz="quarter" idx="14" hasCustomPrompt="1"/>
          </p:nvPr>
        </p:nvSpPr>
        <p:spPr>
          <a:xfrm>
            <a:off x="275996" y="2519976"/>
            <a:ext cx="668773" cy="916957"/>
          </a:xfrm>
          <a:prstGeom prst="rect">
            <a:avLst/>
          </a:prstGeom>
        </p:spPr>
        <p:txBody>
          <a:bodyPr lIns="0" tIns="0" rIns="0" bIns="0" anchor="t" anchorCtr="0">
            <a:noAutofit/>
          </a:bodyPr>
          <a:lstStyle>
            <a:lvl1pPr marL="6351" indent="0" algn="l">
              <a:lnSpc>
                <a:spcPct val="80000"/>
              </a:lnSpc>
              <a:buNone/>
              <a:tabLst/>
              <a:defRPr sz="9333" b="1" i="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19" name="Text Placeholder 9">
            <a:extLst>
              <a:ext uri="{FF2B5EF4-FFF2-40B4-BE49-F238E27FC236}">
                <a16:creationId xmlns:a16="http://schemas.microsoft.com/office/drawing/2014/main" id="{42EDC512-AD27-5844-A327-102036EE37E7}"/>
              </a:ext>
            </a:extLst>
          </p:cNvPr>
          <p:cNvSpPr>
            <a:spLocks noGrp="1"/>
          </p:cNvSpPr>
          <p:nvPr>
            <p:ph type="body" sz="quarter" idx="25" hasCustomPrompt="1"/>
          </p:nvPr>
        </p:nvSpPr>
        <p:spPr>
          <a:xfrm>
            <a:off x="945486" y="2421670"/>
            <a:ext cx="2158781" cy="1560199"/>
          </a:xfrm>
          <a:prstGeom prst="rect">
            <a:avLst/>
          </a:prstGeom>
        </p:spPr>
        <p:txBody>
          <a:bodyPr lIns="0" tIns="0" rIns="0" bIns="0" anchor="t" anchorCtr="0">
            <a:noAutofit/>
          </a:bodyPr>
          <a:lstStyle>
            <a:lvl1pPr marL="6351" indent="0" algn="l">
              <a:lnSpc>
                <a:spcPct val="80000"/>
              </a:lnSpc>
              <a:buNone/>
              <a:tabLst/>
              <a:defRPr sz="16000" b="1" i="0" spc="-160" baseline="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20" name="Text Placeholder 9">
            <a:extLst>
              <a:ext uri="{FF2B5EF4-FFF2-40B4-BE49-F238E27FC236}">
                <a16:creationId xmlns:a16="http://schemas.microsoft.com/office/drawing/2014/main" id="{47B0F113-6B5E-1C4A-9F6A-D3B17E00265A}"/>
              </a:ext>
            </a:extLst>
          </p:cNvPr>
          <p:cNvSpPr>
            <a:spLocks noGrp="1"/>
          </p:cNvSpPr>
          <p:nvPr>
            <p:ph type="body" sz="quarter" idx="26" hasCustomPrompt="1"/>
          </p:nvPr>
        </p:nvSpPr>
        <p:spPr>
          <a:xfrm>
            <a:off x="3118964" y="2978455"/>
            <a:ext cx="936041" cy="916957"/>
          </a:xfrm>
          <a:prstGeom prst="rect">
            <a:avLst/>
          </a:prstGeom>
        </p:spPr>
        <p:txBody>
          <a:bodyPr lIns="0" tIns="0" rIns="0" bIns="0" anchor="t" anchorCtr="0">
            <a:noAutofit/>
          </a:bodyPr>
          <a:lstStyle>
            <a:lvl1pPr marL="6351" indent="0" algn="l">
              <a:lnSpc>
                <a:spcPct val="80000"/>
              </a:lnSpc>
              <a:buNone/>
              <a:tabLst/>
              <a:defRPr sz="9333" b="1" i="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K</a:t>
            </a:r>
          </a:p>
        </p:txBody>
      </p:sp>
      <p:sp>
        <p:nvSpPr>
          <p:cNvPr id="34" name="Text Placeholder 2">
            <a:extLst>
              <a:ext uri="{FF2B5EF4-FFF2-40B4-BE49-F238E27FC236}">
                <a16:creationId xmlns:a16="http://schemas.microsoft.com/office/drawing/2014/main" id="{08C00A95-89FE-8C4A-90B8-C3BDFD87EA7E}"/>
              </a:ext>
            </a:extLst>
          </p:cNvPr>
          <p:cNvSpPr>
            <a:spLocks noGrp="1"/>
          </p:cNvSpPr>
          <p:nvPr>
            <p:ph type="body" sz="quarter" idx="28" hasCustomPrompt="1"/>
          </p:nvPr>
        </p:nvSpPr>
        <p:spPr>
          <a:xfrm>
            <a:off x="4411324" y="4167494"/>
            <a:ext cx="3369352" cy="565733"/>
          </a:xfrm>
          <a:prstGeom prst="rect">
            <a:avLst/>
          </a:prstGeom>
        </p:spPr>
        <p:txBody>
          <a:bodyPr lIns="64008">
            <a:noAutofit/>
          </a:bodyPr>
          <a:lstStyle>
            <a:lvl1pPr marL="0" indent="0" algn="ctr">
              <a:lnSpc>
                <a:spcPct val="100000"/>
              </a:lnSpc>
              <a:buNone/>
              <a:defRPr lang="en-US" sz="1867"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cxnSp>
        <p:nvCxnSpPr>
          <p:cNvPr id="35" name="Straight Connector 34">
            <a:extLst>
              <a:ext uri="{FF2B5EF4-FFF2-40B4-BE49-F238E27FC236}">
                <a16:creationId xmlns:a16="http://schemas.microsoft.com/office/drawing/2014/main" id="{DAD1EBF1-9480-F341-BF2F-3F4E7AEE132B}"/>
              </a:ext>
            </a:extLst>
          </p:cNvPr>
          <p:cNvCxnSpPr>
            <a:cxnSpLocks/>
          </p:cNvCxnSpPr>
          <p:nvPr userDrawn="1"/>
        </p:nvCxnSpPr>
        <p:spPr>
          <a:xfrm>
            <a:off x="8099757" y="2082001"/>
            <a:ext cx="0" cy="267268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9">
            <a:extLst>
              <a:ext uri="{FF2B5EF4-FFF2-40B4-BE49-F238E27FC236}">
                <a16:creationId xmlns:a16="http://schemas.microsoft.com/office/drawing/2014/main" id="{7C0B2B62-A9DC-0B43-9993-1214F588BFF8}"/>
              </a:ext>
            </a:extLst>
          </p:cNvPr>
          <p:cNvSpPr>
            <a:spLocks noGrp="1"/>
          </p:cNvSpPr>
          <p:nvPr>
            <p:ph type="body" sz="quarter" idx="29" hasCustomPrompt="1"/>
          </p:nvPr>
        </p:nvSpPr>
        <p:spPr>
          <a:xfrm>
            <a:off x="4344867" y="2519976"/>
            <a:ext cx="668773" cy="916957"/>
          </a:xfrm>
          <a:prstGeom prst="rect">
            <a:avLst/>
          </a:prstGeom>
        </p:spPr>
        <p:txBody>
          <a:bodyPr lIns="0" tIns="0" rIns="0" bIns="0" anchor="t" anchorCtr="0">
            <a:noAutofit/>
          </a:bodyPr>
          <a:lstStyle>
            <a:lvl1pPr marL="6351" indent="0" algn="l">
              <a:lnSpc>
                <a:spcPct val="80000"/>
              </a:lnSpc>
              <a:buNone/>
              <a:tabLst/>
              <a:defRPr sz="9333" b="1" i="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42" name="Text Placeholder 9">
            <a:extLst>
              <a:ext uri="{FF2B5EF4-FFF2-40B4-BE49-F238E27FC236}">
                <a16:creationId xmlns:a16="http://schemas.microsoft.com/office/drawing/2014/main" id="{D4BBFE2B-BE2E-ED48-9D91-C818ED8BFEBC}"/>
              </a:ext>
            </a:extLst>
          </p:cNvPr>
          <p:cNvSpPr>
            <a:spLocks noGrp="1"/>
          </p:cNvSpPr>
          <p:nvPr>
            <p:ph type="body" sz="quarter" idx="30" hasCustomPrompt="1"/>
          </p:nvPr>
        </p:nvSpPr>
        <p:spPr>
          <a:xfrm>
            <a:off x="5014356" y="2421670"/>
            <a:ext cx="2158781" cy="1560199"/>
          </a:xfrm>
          <a:prstGeom prst="rect">
            <a:avLst/>
          </a:prstGeom>
        </p:spPr>
        <p:txBody>
          <a:bodyPr lIns="0" tIns="0" rIns="0" bIns="0" anchor="t" anchorCtr="0">
            <a:noAutofit/>
          </a:bodyPr>
          <a:lstStyle>
            <a:lvl1pPr marL="6351" indent="0" algn="l">
              <a:lnSpc>
                <a:spcPct val="80000"/>
              </a:lnSpc>
              <a:buNone/>
              <a:tabLst/>
              <a:defRPr sz="16000" b="1" i="0" spc="-160" baseline="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43" name="Text Placeholder 9">
            <a:extLst>
              <a:ext uri="{FF2B5EF4-FFF2-40B4-BE49-F238E27FC236}">
                <a16:creationId xmlns:a16="http://schemas.microsoft.com/office/drawing/2014/main" id="{B2C1F089-2891-8C4A-9CA8-65B518949E54}"/>
              </a:ext>
            </a:extLst>
          </p:cNvPr>
          <p:cNvSpPr>
            <a:spLocks noGrp="1"/>
          </p:cNvSpPr>
          <p:nvPr>
            <p:ph type="body" sz="quarter" idx="31" hasCustomPrompt="1"/>
          </p:nvPr>
        </p:nvSpPr>
        <p:spPr>
          <a:xfrm>
            <a:off x="7187834" y="2978455"/>
            <a:ext cx="936041" cy="916957"/>
          </a:xfrm>
          <a:prstGeom prst="rect">
            <a:avLst/>
          </a:prstGeom>
        </p:spPr>
        <p:txBody>
          <a:bodyPr lIns="0" tIns="0" rIns="0" bIns="0" anchor="t" anchorCtr="0">
            <a:noAutofit/>
          </a:bodyPr>
          <a:lstStyle>
            <a:lvl1pPr marL="6351" indent="0" algn="l">
              <a:lnSpc>
                <a:spcPct val="80000"/>
              </a:lnSpc>
              <a:buNone/>
              <a:tabLst/>
              <a:defRPr sz="9333" b="1" i="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K</a:t>
            </a:r>
          </a:p>
        </p:txBody>
      </p:sp>
      <p:sp>
        <p:nvSpPr>
          <p:cNvPr id="45" name="Text Placeholder 2">
            <a:extLst>
              <a:ext uri="{FF2B5EF4-FFF2-40B4-BE49-F238E27FC236}">
                <a16:creationId xmlns:a16="http://schemas.microsoft.com/office/drawing/2014/main" id="{2F7E586F-4D63-A445-99F4-2AC2768B63C2}"/>
              </a:ext>
            </a:extLst>
          </p:cNvPr>
          <p:cNvSpPr>
            <a:spLocks noGrp="1"/>
          </p:cNvSpPr>
          <p:nvPr>
            <p:ph type="body" sz="quarter" idx="33" hasCustomPrompt="1"/>
          </p:nvPr>
        </p:nvSpPr>
        <p:spPr>
          <a:xfrm>
            <a:off x="8437569" y="4167494"/>
            <a:ext cx="3369352" cy="565733"/>
          </a:xfrm>
          <a:prstGeom prst="rect">
            <a:avLst/>
          </a:prstGeom>
        </p:spPr>
        <p:txBody>
          <a:bodyPr lIns="64008">
            <a:noAutofit/>
          </a:bodyPr>
          <a:lstStyle>
            <a:lvl1pPr marL="0" indent="0" algn="ctr">
              <a:lnSpc>
                <a:spcPct val="100000"/>
              </a:lnSpc>
              <a:buNone/>
              <a:defRPr lang="en-US" sz="1867"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46" name="Text Placeholder 9">
            <a:extLst>
              <a:ext uri="{FF2B5EF4-FFF2-40B4-BE49-F238E27FC236}">
                <a16:creationId xmlns:a16="http://schemas.microsoft.com/office/drawing/2014/main" id="{6A3CEDFC-ADEC-FF47-880C-5EDFC9A34C24}"/>
              </a:ext>
            </a:extLst>
          </p:cNvPr>
          <p:cNvSpPr>
            <a:spLocks noGrp="1"/>
          </p:cNvSpPr>
          <p:nvPr>
            <p:ph type="body" sz="quarter" idx="34" hasCustomPrompt="1"/>
          </p:nvPr>
        </p:nvSpPr>
        <p:spPr>
          <a:xfrm>
            <a:off x="8371112" y="2519976"/>
            <a:ext cx="668773" cy="916957"/>
          </a:xfrm>
          <a:prstGeom prst="rect">
            <a:avLst/>
          </a:prstGeom>
        </p:spPr>
        <p:txBody>
          <a:bodyPr lIns="0" tIns="0" rIns="0" bIns="0" anchor="t" anchorCtr="0">
            <a:noAutofit/>
          </a:bodyPr>
          <a:lstStyle>
            <a:lvl1pPr marL="6351" indent="0" algn="l">
              <a:lnSpc>
                <a:spcPct val="80000"/>
              </a:lnSpc>
              <a:buNone/>
              <a:tabLst/>
              <a:defRPr sz="9333" b="1" i="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a:t>
            </a:r>
          </a:p>
        </p:txBody>
      </p:sp>
      <p:sp>
        <p:nvSpPr>
          <p:cNvPr id="47" name="Text Placeholder 9">
            <a:extLst>
              <a:ext uri="{FF2B5EF4-FFF2-40B4-BE49-F238E27FC236}">
                <a16:creationId xmlns:a16="http://schemas.microsoft.com/office/drawing/2014/main" id="{60B5477F-EEF7-4141-A48E-57AE446BB8CF}"/>
              </a:ext>
            </a:extLst>
          </p:cNvPr>
          <p:cNvSpPr>
            <a:spLocks noGrp="1"/>
          </p:cNvSpPr>
          <p:nvPr>
            <p:ph type="body" sz="quarter" idx="35" hasCustomPrompt="1"/>
          </p:nvPr>
        </p:nvSpPr>
        <p:spPr>
          <a:xfrm>
            <a:off x="9040602" y="2421670"/>
            <a:ext cx="2158781" cy="1560199"/>
          </a:xfrm>
          <a:prstGeom prst="rect">
            <a:avLst/>
          </a:prstGeom>
        </p:spPr>
        <p:txBody>
          <a:bodyPr lIns="0" tIns="0" rIns="0" bIns="0" anchor="t" anchorCtr="0">
            <a:noAutofit/>
          </a:bodyPr>
          <a:lstStyle>
            <a:lvl1pPr marL="6351" indent="0" algn="l">
              <a:lnSpc>
                <a:spcPct val="80000"/>
              </a:lnSpc>
              <a:buNone/>
              <a:tabLst/>
              <a:defRPr sz="16000" b="1" i="0" spc="-160" baseline="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48" name="Text Placeholder 9">
            <a:extLst>
              <a:ext uri="{FF2B5EF4-FFF2-40B4-BE49-F238E27FC236}">
                <a16:creationId xmlns:a16="http://schemas.microsoft.com/office/drawing/2014/main" id="{C1E333DD-F985-614E-9F73-5C22F5DC6197}"/>
              </a:ext>
            </a:extLst>
          </p:cNvPr>
          <p:cNvSpPr>
            <a:spLocks noGrp="1"/>
          </p:cNvSpPr>
          <p:nvPr>
            <p:ph type="body" sz="quarter" idx="36" hasCustomPrompt="1"/>
          </p:nvPr>
        </p:nvSpPr>
        <p:spPr>
          <a:xfrm>
            <a:off x="11214080" y="2978455"/>
            <a:ext cx="936041" cy="916957"/>
          </a:xfrm>
          <a:prstGeom prst="rect">
            <a:avLst/>
          </a:prstGeom>
        </p:spPr>
        <p:txBody>
          <a:bodyPr lIns="0" tIns="0" rIns="0" bIns="0" anchor="t" anchorCtr="0">
            <a:noAutofit/>
          </a:bodyPr>
          <a:lstStyle>
            <a:lvl1pPr marL="6351" indent="0" algn="l">
              <a:lnSpc>
                <a:spcPct val="80000"/>
              </a:lnSpc>
              <a:buNone/>
              <a:tabLst/>
              <a:defRPr sz="9333" b="1" i="0">
                <a:solidFill>
                  <a:schemeClr val="tx1"/>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K</a:t>
            </a:r>
          </a:p>
        </p:txBody>
      </p:sp>
      <p:sp>
        <p:nvSpPr>
          <p:cNvPr id="21" name="Slide Number Placeholder 9">
            <a:extLst>
              <a:ext uri="{FF2B5EF4-FFF2-40B4-BE49-F238E27FC236}">
                <a16:creationId xmlns:a16="http://schemas.microsoft.com/office/drawing/2014/main" id="{0832E1F6-FB24-1242-97F9-B55A99C76DA1}"/>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11928269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ts - 4 numbers">
    <p:spTree>
      <p:nvGrpSpPr>
        <p:cNvPr id="1" name="Shape 16"/>
        <p:cNvGrpSpPr/>
        <p:nvPr/>
      </p:nvGrpSpPr>
      <p:grpSpPr>
        <a:xfrm>
          <a:off x="0" y="0"/>
          <a:ext cx="0" cy="0"/>
          <a:chOff x="0" y="0"/>
          <a:chExt cx="0" cy="0"/>
        </a:xfrm>
      </p:grpSpPr>
      <p:sp>
        <p:nvSpPr>
          <p:cNvPr id="30" name="Title Placeholder 4">
            <a:extLst>
              <a:ext uri="{FF2B5EF4-FFF2-40B4-BE49-F238E27FC236}">
                <a16:creationId xmlns:a16="http://schemas.microsoft.com/office/drawing/2014/main" id="{B1BEE3FB-4899-844F-8455-B9295D81677C}"/>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lvl1pPr marL="0" indent="0">
              <a:buFont typeface="Arial" panose="020B0604020202020204" pitchFamily="34" charset="0"/>
              <a:buNone/>
              <a:defRPr/>
            </a:lvl1pPr>
          </a:lstStyle>
          <a:p>
            <a:pPr lvl="0"/>
            <a:r>
              <a:rPr lang="en-US"/>
              <a:t>Click to edit Master title style</a:t>
            </a:r>
          </a:p>
        </p:txBody>
      </p:sp>
      <p:cxnSp>
        <p:nvCxnSpPr>
          <p:cNvPr id="12" name="Straight Connector 11">
            <a:extLst>
              <a:ext uri="{FF2B5EF4-FFF2-40B4-BE49-F238E27FC236}">
                <a16:creationId xmlns:a16="http://schemas.microsoft.com/office/drawing/2014/main" id="{03D5DF17-D6A2-F84F-B37C-4ABADE73E5F4}"/>
              </a:ext>
            </a:extLst>
          </p:cNvPr>
          <p:cNvCxnSpPr>
            <a:cxnSpLocks/>
          </p:cNvCxnSpPr>
          <p:nvPr userDrawn="1"/>
        </p:nvCxnSpPr>
        <p:spPr>
          <a:xfrm>
            <a:off x="5695055" y="1418250"/>
            <a:ext cx="0" cy="213186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08C00A95-89FE-8C4A-90B8-C3BDFD87EA7E}"/>
              </a:ext>
            </a:extLst>
          </p:cNvPr>
          <p:cNvSpPr>
            <a:spLocks noGrp="1"/>
          </p:cNvSpPr>
          <p:nvPr>
            <p:ph type="body" sz="quarter" idx="28" hasCustomPrompt="1"/>
          </p:nvPr>
        </p:nvSpPr>
        <p:spPr>
          <a:xfrm>
            <a:off x="2054816" y="2968016"/>
            <a:ext cx="2761813" cy="565733"/>
          </a:xfrm>
          <a:prstGeom prst="rect">
            <a:avLst/>
          </a:prstGeom>
        </p:spPr>
        <p:txBody>
          <a:bodyPr lIns="64008">
            <a:noAutofit/>
          </a:bodyPr>
          <a:lstStyle>
            <a:lvl1pPr marL="0" indent="0" algn="ctr">
              <a:lnSpc>
                <a:spcPct val="100000"/>
              </a:lnSpc>
              <a:buNone/>
              <a:defRPr lang="en-US" sz="1600"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42" name="Text Placeholder 9">
            <a:extLst>
              <a:ext uri="{FF2B5EF4-FFF2-40B4-BE49-F238E27FC236}">
                <a16:creationId xmlns:a16="http://schemas.microsoft.com/office/drawing/2014/main" id="{D4BBFE2B-BE2E-ED48-9D91-C818ED8BFEBC}"/>
              </a:ext>
            </a:extLst>
          </p:cNvPr>
          <p:cNvSpPr>
            <a:spLocks noGrp="1"/>
          </p:cNvSpPr>
          <p:nvPr>
            <p:ph type="body" sz="quarter" idx="30" hasCustomPrompt="1"/>
          </p:nvPr>
        </p:nvSpPr>
        <p:spPr>
          <a:xfrm>
            <a:off x="1375269" y="1570329"/>
            <a:ext cx="4120907" cy="1397687"/>
          </a:xfrm>
          <a:prstGeom prst="rect">
            <a:avLst/>
          </a:prstGeom>
        </p:spPr>
        <p:txBody>
          <a:bodyPr lIns="0" tIns="0" rIns="0" bIns="0" anchor="t" anchorCtr="0">
            <a:noAutofit/>
          </a:bodyPr>
          <a:lstStyle>
            <a:lvl1pPr marL="6351" indent="0" algn="ctr">
              <a:lnSpc>
                <a:spcPct val="80000"/>
              </a:lnSpc>
              <a:buNone/>
              <a:tabLst/>
              <a:defRPr sz="12000" b="1" i="0" spc="-160" baseline="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cxnSp>
        <p:nvCxnSpPr>
          <p:cNvPr id="17" name="Straight Connector 16">
            <a:extLst>
              <a:ext uri="{FF2B5EF4-FFF2-40B4-BE49-F238E27FC236}">
                <a16:creationId xmlns:a16="http://schemas.microsoft.com/office/drawing/2014/main" id="{32DB2E35-C3F7-9044-BA9D-9FC4C8B2EB70}"/>
              </a:ext>
            </a:extLst>
          </p:cNvPr>
          <p:cNvCxnSpPr>
            <a:cxnSpLocks/>
          </p:cNvCxnSpPr>
          <p:nvPr userDrawn="1"/>
        </p:nvCxnSpPr>
        <p:spPr>
          <a:xfrm flipH="1">
            <a:off x="1653225" y="3820241"/>
            <a:ext cx="3564995"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B9557E04-A219-BA4D-9B32-218ABEAB9B48}"/>
              </a:ext>
            </a:extLst>
          </p:cNvPr>
          <p:cNvSpPr>
            <a:spLocks noGrp="1"/>
          </p:cNvSpPr>
          <p:nvPr>
            <p:ph type="body" sz="quarter" idx="31" hasCustomPrompt="1"/>
          </p:nvPr>
        </p:nvSpPr>
        <p:spPr>
          <a:xfrm>
            <a:off x="6573482" y="2968016"/>
            <a:ext cx="2761813" cy="565733"/>
          </a:xfrm>
          <a:prstGeom prst="rect">
            <a:avLst/>
          </a:prstGeom>
        </p:spPr>
        <p:txBody>
          <a:bodyPr lIns="64008">
            <a:noAutofit/>
          </a:bodyPr>
          <a:lstStyle>
            <a:lvl1pPr marL="0" indent="0" algn="ctr">
              <a:lnSpc>
                <a:spcPct val="100000"/>
              </a:lnSpc>
              <a:buNone/>
              <a:defRPr lang="en-US" sz="1600"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cxnSp>
        <p:nvCxnSpPr>
          <p:cNvPr id="23" name="Straight Connector 22">
            <a:extLst>
              <a:ext uri="{FF2B5EF4-FFF2-40B4-BE49-F238E27FC236}">
                <a16:creationId xmlns:a16="http://schemas.microsoft.com/office/drawing/2014/main" id="{C72A7021-16B1-CE46-AEAF-480257DB9E6D}"/>
              </a:ext>
            </a:extLst>
          </p:cNvPr>
          <p:cNvCxnSpPr>
            <a:cxnSpLocks/>
          </p:cNvCxnSpPr>
          <p:nvPr userDrawn="1"/>
        </p:nvCxnSpPr>
        <p:spPr>
          <a:xfrm flipH="1">
            <a:off x="6177263" y="3820241"/>
            <a:ext cx="3554251" cy="0"/>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CD33FF0-9117-354D-ACAC-BF23A4019F8B}"/>
              </a:ext>
            </a:extLst>
          </p:cNvPr>
          <p:cNvCxnSpPr>
            <a:cxnSpLocks/>
          </p:cNvCxnSpPr>
          <p:nvPr userDrawn="1"/>
        </p:nvCxnSpPr>
        <p:spPr>
          <a:xfrm>
            <a:off x="5695055" y="4061213"/>
            <a:ext cx="0" cy="213186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15B6FEF1-62EB-2447-9A20-6556DC0C0538}"/>
              </a:ext>
            </a:extLst>
          </p:cNvPr>
          <p:cNvSpPr>
            <a:spLocks noGrp="1"/>
          </p:cNvSpPr>
          <p:nvPr>
            <p:ph type="body" sz="quarter" idx="33" hasCustomPrompt="1"/>
          </p:nvPr>
        </p:nvSpPr>
        <p:spPr>
          <a:xfrm>
            <a:off x="2054816" y="5610979"/>
            <a:ext cx="2761813" cy="565733"/>
          </a:xfrm>
          <a:prstGeom prst="rect">
            <a:avLst/>
          </a:prstGeom>
        </p:spPr>
        <p:txBody>
          <a:bodyPr lIns="64008">
            <a:noAutofit/>
          </a:bodyPr>
          <a:lstStyle>
            <a:lvl1pPr marL="0" indent="0" algn="ctr">
              <a:lnSpc>
                <a:spcPct val="100000"/>
              </a:lnSpc>
              <a:buNone/>
              <a:defRPr lang="en-US" sz="1600"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27" name="Text Placeholder 2">
            <a:extLst>
              <a:ext uri="{FF2B5EF4-FFF2-40B4-BE49-F238E27FC236}">
                <a16:creationId xmlns:a16="http://schemas.microsoft.com/office/drawing/2014/main" id="{E3A72080-AD8B-9144-A66D-309BBA5D7725}"/>
              </a:ext>
            </a:extLst>
          </p:cNvPr>
          <p:cNvSpPr>
            <a:spLocks noGrp="1"/>
          </p:cNvSpPr>
          <p:nvPr>
            <p:ph type="body" sz="quarter" idx="35" hasCustomPrompt="1"/>
          </p:nvPr>
        </p:nvSpPr>
        <p:spPr>
          <a:xfrm>
            <a:off x="6573482" y="5610979"/>
            <a:ext cx="2761813" cy="565733"/>
          </a:xfrm>
          <a:prstGeom prst="rect">
            <a:avLst/>
          </a:prstGeom>
        </p:spPr>
        <p:txBody>
          <a:bodyPr lIns="64008">
            <a:noAutofit/>
          </a:bodyPr>
          <a:lstStyle>
            <a:lvl1pPr marL="0" indent="0" algn="ctr">
              <a:lnSpc>
                <a:spcPct val="100000"/>
              </a:lnSpc>
              <a:buNone/>
              <a:defRPr lang="en-US" sz="1600" b="1" i="0" baseline="0">
                <a:solidFill>
                  <a:schemeClr val="bg1">
                    <a:lumMod val="65000"/>
                  </a:schemeClr>
                </a:solidFill>
                <a:effectLst/>
                <a:latin typeface="Source Sans Pro SemiBold" panose="020B0503030403020204" pitchFamily="34" charset="0"/>
                <a:ea typeface="Source Sans Pro SemiBold"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err="1"/>
              <a:t>Subheader</a:t>
            </a:r>
            <a:r>
              <a:rPr lang="en-US"/>
              <a:t> text</a:t>
            </a:r>
          </a:p>
        </p:txBody>
      </p:sp>
      <p:sp>
        <p:nvSpPr>
          <p:cNvPr id="33" name="Text Placeholder 9">
            <a:extLst>
              <a:ext uri="{FF2B5EF4-FFF2-40B4-BE49-F238E27FC236}">
                <a16:creationId xmlns:a16="http://schemas.microsoft.com/office/drawing/2014/main" id="{DC86F9DB-9BDC-724F-9F14-0879D80A0315}"/>
              </a:ext>
            </a:extLst>
          </p:cNvPr>
          <p:cNvSpPr>
            <a:spLocks noGrp="1"/>
          </p:cNvSpPr>
          <p:nvPr>
            <p:ph type="body" sz="quarter" idx="36" hasCustomPrompt="1"/>
          </p:nvPr>
        </p:nvSpPr>
        <p:spPr>
          <a:xfrm>
            <a:off x="1375269" y="4223309"/>
            <a:ext cx="4120907" cy="1397687"/>
          </a:xfrm>
          <a:prstGeom prst="rect">
            <a:avLst/>
          </a:prstGeom>
        </p:spPr>
        <p:txBody>
          <a:bodyPr lIns="0" tIns="0" rIns="0" bIns="0" anchor="t" anchorCtr="0">
            <a:noAutofit/>
          </a:bodyPr>
          <a:lstStyle>
            <a:lvl1pPr marL="6351" indent="0" algn="ctr">
              <a:lnSpc>
                <a:spcPct val="80000"/>
              </a:lnSpc>
              <a:buNone/>
              <a:tabLst/>
              <a:defRPr sz="12000" b="1" i="0" spc="-160" baseline="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37" name="Text Placeholder 9">
            <a:extLst>
              <a:ext uri="{FF2B5EF4-FFF2-40B4-BE49-F238E27FC236}">
                <a16:creationId xmlns:a16="http://schemas.microsoft.com/office/drawing/2014/main" id="{EB648499-AF8A-4D4A-9B0D-174F2CE604CE}"/>
              </a:ext>
            </a:extLst>
          </p:cNvPr>
          <p:cNvSpPr>
            <a:spLocks noGrp="1"/>
          </p:cNvSpPr>
          <p:nvPr>
            <p:ph type="body" sz="quarter" idx="37" hasCustomPrompt="1"/>
          </p:nvPr>
        </p:nvSpPr>
        <p:spPr>
          <a:xfrm>
            <a:off x="5893935" y="1570329"/>
            <a:ext cx="4120907" cy="1397687"/>
          </a:xfrm>
          <a:prstGeom prst="rect">
            <a:avLst/>
          </a:prstGeom>
        </p:spPr>
        <p:txBody>
          <a:bodyPr lIns="0" tIns="0" rIns="0" bIns="0" anchor="t" anchorCtr="0">
            <a:noAutofit/>
          </a:bodyPr>
          <a:lstStyle>
            <a:lvl1pPr marL="6351" indent="0" algn="ctr">
              <a:lnSpc>
                <a:spcPct val="80000"/>
              </a:lnSpc>
              <a:buNone/>
              <a:tabLst/>
              <a:defRPr sz="12000" b="1" i="0" spc="-160" baseline="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38" name="Text Placeholder 9">
            <a:extLst>
              <a:ext uri="{FF2B5EF4-FFF2-40B4-BE49-F238E27FC236}">
                <a16:creationId xmlns:a16="http://schemas.microsoft.com/office/drawing/2014/main" id="{9D0D7A0B-6030-8C40-A69F-7D4A92E5CD03}"/>
              </a:ext>
            </a:extLst>
          </p:cNvPr>
          <p:cNvSpPr>
            <a:spLocks noGrp="1"/>
          </p:cNvSpPr>
          <p:nvPr>
            <p:ph type="body" sz="quarter" idx="38" hasCustomPrompt="1"/>
          </p:nvPr>
        </p:nvSpPr>
        <p:spPr>
          <a:xfrm>
            <a:off x="5893935" y="4223309"/>
            <a:ext cx="4120907" cy="1397687"/>
          </a:xfrm>
          <a:prstGeom prst="rect">
            <a:avLst/>
          </a:prstGeom>
        </p:spPr>
        <p:txBody>
          <a:bodyPr lIns="0" tIns="0" rIns="0" bIns="0" anchor="t" anchorCtr="0">
            <a:noAutofit/>
          </a:bodyPr>
          <a:lstStyle>
            <a:lvl1pPr marL="6351" indent="0" algn="ctr">
              <a:lnSpc>
                <a:spcPct val="80000"/>
              </a:lnSpc>
              <a:buNone/>
              <a:tabLst/>
              <a:defRPr sz="12000" b="1" i="0" spc="-160" baseline="0">
                <a:solidFill>
                  <a:srgbClr val="B0D9D9"/>
                </a:solidFill>
                <a:latin typeface="Source Sans Pro" panose="020B0503030403020204" pitchFamily="34" charset="0"/>
                <a:ea typeface="Source Sans Pro" panose="020B0503030403020204" pitchFamily="34" charset="0"/>
              </a:defRPr>
            </a:lvl1pPr>
            <a:lvl2pPr marL="78315" indent="-71965">
              <a:lnSpc>
                <a:spcPct val="110000"/>
              </a:lnSpc>
              <a:tabLst/>
              <a:defRPr sz="3200">
                <a:solidFill>
                  <a:schemeClr val="accent6"/>
                </a:solidFill>
                <a:latin typeface="Merriweather" pitchFamily="2" charset="77"/>
              </a:defRPr>
            </a:lvl2pPr>
            <a:lvl3pPr marL="78315" indent="-71965">
              <a:lnSpc>
                <a:spcPct val="110000"/>
              </a:lnSpc>
              <a:tabLst/>
              <a:defRPr sz="3200">
                <a:solidFill>
                  <a:schemeClr val="accent6"/>
                </a:solidFill>
                <a:latin typeface="Merriweather" pitchFamily="2" charset="77"/>
              </a:defRPr>
            </a:lvl3pPr>
            <a:lvl4pPr marL="78315" indent="-71965">
              <a:lnSpc>
                <a:spcPct val="110000"/>
              </a:lnSpc>
              <a:tabLst/>
              <a:defRPr sz="3200">
                <a:solidFill>
                  <a:schemeClr val="accent6"/>
                </a:solidFill>
                <a:latin typeface="Merriweather" pitchFamily="2" charset="77"/>
              </a:defRPr>
            </a:lvl4pPr>
            <a:lvl5pPr marL="78315" indent="-71965">
              <a:lnSpc>
                <a:spcPct val="110000"/>
              </a:lnSpc>
              <a:tabLst/>
              <a:defRPr sz="3200">
                <a:solidFill>
                  <a:schemeClr val="accent6"/>
                </a:solidFill>
                <a:latin typeface="Merriweather" pitchFamily="2" charset="77"/>
              </a:defRPr>
            </a:lvl5pPr>
          </a:lstStyle>
          <a:p>
            <a:pPr lvl="0"/>
            <a:r>
              <a:rPr lang="en-US"/>
              <a:t>00</a:t>
            </a:r>
          </a:p>
        </p:txBody>
      </p:sp>
      <p:sp>
        <p:nvSpPr>
          <p:cNvPr id="16" name="Slide Number Placeholder 9">
            <a:extLst>
              <a:ext uri="{FF2B5EF4-FFF2-40B4-BE49-F238E27FC236}">
                <a16:creationId xmlns:a16="http://schemas.microsoft.com/office/drawing/2014/main" id="{8BED7897-D1E5-8B4F-B2CB-95A642A594B0}"/>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4987740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g Header &amp; 1 Column Bullet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5A9666-5B97-D448-81A6-4496C3B0177B}"/>
              </a:ext>
            </a:extLst>
          </p:cNvPr>
          <p:cNvSpPr>
            <a:spLocks noGrp="1"/>
          </p:cNvSpPr>
          <p:nvPr>
            <p:ph type="body" sz="quarter" idx="13" hasCustomPrompt="1"/>
          </p:nvPr>
        </p:nvSpPr>
        <p:spPr>
          <a:xfrm>
            <a:off x="666093" y="2508470"/>
            <a:ext cx="8046719" cy="3613149"/>
          </a:xfrm>
          <a:prstGeom prst="rect">
            <a:avLst/>
          </a:prstGeom>
        </p:spPr>
        <p:txBody>
          <a:bodyPr/>
          <a:lstStyle>
            <a:lvl1pPr marL="304792" marR="0" indent="-304792" algn="l" defTabSz="1219170" rtl="0" eaLnBrk="1" fontAlgn="auto" latinLnBrk="0" hangingPunct="1">
              <a:lnSpc>
                <a:spcPct val="112000"/>
              </a:lnSpc>
              <a:spcBef>
                <a:spcPts val="1333"/>
              </a:spcBef>
              <a:spcAft>
                <a:spcPts val="0"/>
              </a:spcAft>
              <a:buClr>
                <a:schemeClr val="tx1"/>
              </a:buClr>
              <a:buSzTx/>
              <a:buFont typeface="Arial" panose="020B0604020202020204" pitchFamily="34" charset="0"/>
              <a:buChar char="•"/>
              <a:tabLst/>
              <a:defRPr sz="2133"/>
            </a:lvl1pPr>
            <a:lvl2pPr marL="914377" marR="0" indent="-304792" algn="l" defTabSz="1219170" rtl="0" eaLnBrk="1" fontAlgn="auto" latinLnBrk="0" hangingPunct="1">
              <a:lnSpc>
                <a:spcPct val="112000"/>
              </a:lnSpc>
              <a:spcBef>
                <a:spcPts val="1333"/>
              </a:spcBef>
              <a:spcAft>
                <a:spcPts val="0"/>
              </a:spcAft>
              <a:buClr>
                <a:schemeClr val="tx1"/>
              </a:buClr>
              <a:buSzTx/>
              <a:buFont typeface="System Font Regular"/>
              <a:buChar char="◦"/>
              <a:tabLst/>
              <a:defRPr sz="1867"/>
            </a:lvl2pPr>
            <a:lvl3pPr>
              <a:lnSpc>
                <a:spcPct val="112000"/>
              </a:lnSpc>
              <a:spcBef>
                <a:spcPts val="1333"/>
              </a:spcBef>
              <a:defRPr sz="1733"/>
            </a:lvl3pPr>
          </a:lstStyle>
          <a:p>
            <a:pPr lvl="0"/>
            <a:r>
              <a:rPr lang="en-US" err="1"/>
              <a:t>asdf</a:t>
            </a:r>
            <a:endParaRPr lang="en-US"/>
          </a:p>
        </p:txBody>
      </p:sp>
      <p:sp>
        <p:nvSpPr>
          <p:cNvPr id="4" name="Text Placeholder 2">
            <a:extLst>
              <a:ext uri="{FF2B5EF4-FFF2-40B4-BE49-F238E27FC236}">
                <a16:creationId xmlns:a16="http://schemas.microsoft.com/office/drawing/2014/main" id="{745D81D1-2FE0-2341-80DF-CFF320BA8421}"/>
              </a:ext>
            </a:extLst>
          </p:cNvPr>
          <p:cNvSpPr>
            <a:spLocks noGrp="1"/>
          </p:cNvSpPr>
          <p:nvPr>
            <p:ph type="body" sz="quarter" idx="10" hasCustomPrompt="1"/>
          </p:nvPr>
        </p:nvSpPr>
        <p:spPr>
          <a:xfrm>
            <a:off x="666093" y="1674285"/>
            <a:ext cx="11068707" cy="715068"/>
          </a:xfrm>
          <a:prstGeom prst="rect">
            <a:avLst/>
          </a:prstGeom>
        </p:spPr>
        <p:txBody>
          <a:bodyPr lIns="64008" anchor="b" anchorCtr="0">
            <a:normAutofit/>
          </a:bodyPr>
          <a:lstStyle>
            <a:lvl1pPr marL="0" indent="0">
              <a:buNone/>
              <a:defRPr sz="4000" b="1" i="0">
                <a:solidFill>
                  <a:srgbClr val="0064BC"/>
                </a:solidFill>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Click to edit large header text</a:t>
            </a:r>
          </a:p>
        </p:txBody>
      </p:sp>
      <p:sp>
        <p:nvSpPr>
          <p:cNvPr id="5" name="Title Placeholder 4">
            <a:extLst>
              <a:ext uri="{FF2B5EF4-FFF2-40B4-BE49-F238E27FC236}">
                <a16:creationId xmlns:a16="http://schemas.microsoft.com/office/drawing/2014/main" id="{1F2617F7-0353-C142-9B1C-F7EE0C427CCE}"/>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8" name="Slide Number Placeholder 9">
            <a:extLst>
              <a:ext uri="{FF2B5EF4-FFF2-40B4-BE49-F238E27FC236}">
                <a16:creationId xmlns:a16="http://schemas.microsoft.com/office/drawing/2014/main" id="{05859E2E-A537-764E-9514-18748DF4B14C}"/>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2836529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18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g Header &amp; 2 Column Bullets">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3BD6F80A-C4E1-404B-9EA7-3AFD6A7641F8}"/>
              </a:ext>
            </a:extLst>
          </p:cNvPr>
          <p:cNvSpPr>
            <a:spLocks noGrp="1"/>
          </p:cNvSpPr>
          <p:nvPr>
            <p:ph type="body" sz="quarter" idx="15" hasCustomPrompt="1"/>
          </p:nvPr>
        </p:nvSpPr>
        <p:spPr>
          <a:xfrm>
            <a:off x="666093" y="2508470"/>
            <a:ext cx="5429908" cy="3613149"/>
          </a:xfrm>
          <a:prstGeom prst="rect">
            <a:avLst/>
          </a:prstGeom>
        </p:spPr>
        <p:txBody>
          <a:bodyPr/>
          <a:lstStyle>
            <a:lvl1pPr marL="304792" marR="0" indent="-304792" algn="l" defTabSz="1219170" rtl="0" eaLnBrk="1" fontAlgn="auto" latinLnBrk="0" hangingPunct="1">
              <a:lnSpc>
                <a:spcPct val="112000"/>
              </a:lnSpc>
              <a:spcBef>
                <a:spcPts val="1333"/>
              </a:spcBef>
              <a:spcAft>
                <a:spcPts val="0"/>
              </a:spcAft>
              <a:buClr>
                <a:schemeClr val="tx1"/>
              </a:buClr>
              <a:buSzTx/>
              <a:buFont typeface="Arial" panose="020B0604020202020204" pitchFamily="34" charset="0"/>
              <a:buChar char="•"/>
              <a:tabLst/>
              <a:defRPr sz="2133"/>
            </a:lvl1pPr>
            <a:lvl2pPr marL="914377" marR="0" indent="-304792" algn="l" defTabSz="1219170" rtl="0" eaLnBrk="1" fontAlgn="auto" latinLnBrk="0" hangingPunct="1">
              <a:lnSpc>
                <a:spcPct val="112000"/>
              </a:lnSpc>
              <a:spcBef>
                <a:spcPts val="1333"/>
              </a:spcBef>
              <a:spcAft>
                <a:spcPts val="0"/>
              </a:spcAft>
              <a:buClr>
                <a:schemeClr val="tx1"/>
              </a:buClr>
              <a:buSzTx/>
              <a:buFont typeface="System Font Regular"/>
              <a:buChar char="◦"/>
              <a:tabLst/>
              <a:defRPr sz="1867"/>
            </a:lvl2pPr>
            <a:lvl3pPr>
              <a:lnSpc>
                <a:spcPct val="112000"/>
              </a:lnSpc>
              <a:spcBef>
                <a:spcPts val="1333"/>
              </a:spcBef>
              <a:defRPr sz="1733"/>
            </a:lvl3pPr>
          </a:lstStyle>
          <a:p>
            <a:pPr lvl="0"/>
            <a:r>
              <a:rPr lang="en-US" err="1"/>
              <a:t>asdf</a:t>
            </a:r>
            <a:endParaRPr lang="en-US"/>
          </a:p>
        </p:txBody>
      </p:sp>
      <p:sp>
        <p:nvSpPr>
          <p:cNvPr id="9" name="Text Placeholder 5">
            <a:extLst>
              <a:ext uri="{FF2B5EF4-FFF2-40B4-BE49-F238E27FC236}">
                <a16:creationId xmlns:a16="http://schemas.microsoft.com/office/drawing/2014/main" id="{234C4187-7DD2-CC40-8131-9EA2065E8C16}"/>
              </a:ext>
            </a:extLst>
          </p:cNvPr>
          <p:cNvSpPr>
            <a:spLocks noGrp="1"/>
          </p:cNvSpPr>
          <p:nvPr>
            <p:ph type="body" sz="quarter" idx="16" hasCustomPrompt="1"/>
          </p:nvPr>
        </p:nvSpPr>
        <p:spPr>
          <a:xfrm>
            <a:off x="6097074" y="2508470"/>
            <a:ext cx="5429908" cy="3613149"/>
          </a:xfrm>
          <a:prstGeom prst="rect">
            <a:avLst/>
          </a:prstGeom>
        </p:spPr>
        <p:txBody>
          <a:bodyPr/>
          <a:lstStyle>
            <a:lvl1pPr marL="304792" marR="0" indent="-304792" algn="l" defTabSz="1219170" rtl="0" eaLnBrk="1" fontAlgn="auto" latinLnBrk="0" hangingPunct="1">
              <a:lnSpc>
                <a:spcPct val="112000"/>
              </a:lnSpc>
              <a:spcBef>
                <a:spcPts val="1333"/>
              </a:spcBef>
              <a:spcAft>
                <a:spcPts val="0"/>
              </a:spcAft>
              <a:buClr>
                <a:schemeClr val="tx1"/>
              </a:buClr>
              <a:buSzTx/>
              <a:buFont typeface="Arial" panose="020B0604020202020204" pitchFamily="34" charset="0"/>
              <a:buChar char="•"/>
              <a:tabLst/>
              <a:defRPr sz="2133"/>
            </a:lvl1pPr>
            <a:lvl2pPr marL="914377" marR="0" indent="-304792" algn="l" defTabSz="1219170" rtl="0" eaLnBrk="1" fontAlgn="auto" latinLnBrk="0" hangingPunct="1">
              <a:lnSpc>
                <a:spcPct val="112000"/>
              </a:lnSpc>
              <a:spcBef>
                <a:spcPts val="1333"/>
              </a:spcBef>
              <a:spcAft>
                <a:spcPts val="0"/>
              </a:spcAft>
              <a:buClr>
                <a:schemeClr val="tx1"/>
              </a:buClr>
              <a:buSzTx/>
              <a:buFont typeface="System Font Regular"/>
              <a:buChar char="◦"/>
              <a:tabLst/>
              <a:defRPr sz="1867"/>
            </a:lvl2pPr>
            <a:lvl3pPr>
              <a:lnSpc>
                <a:spcPct val="112000"/>
              </a:lnSpc>
              <a:spcBef>
                <a:spcPts val="1333"/>
              </a:spcBef>
              <a:defRPr sz="1733"/>
            </a:lvl3pPr>
          </a:lstStyle>
          <a:p>
            <a:pPr lvl="0"/>
            <a:r>
              <a:rPr lang="en-US" err="1"/>
              <a:t>asdf</a:t>
            </a:r>
            <a:endParaRPr lang="en-US"/>
          </a:p>
        </p:txBody>
      </p:sp>
      <p:sp>
        <p:nvSpPr>
          <p:cNvPr id="6" name="Text Placeholder 2">
            <a:extLst>
              <a:ext uri="{FF2B5EF4-FFF2-40B4-BE49-F238E27FC236}">
                <a16:creationId xmlns:a16="http://schemas.microsoft.com/office/drawing/2014/main" id="{CB1D3B18-1680-A949-AB3F-5DD8F4823464}"/>
              </a:ext>
            </a:extLst>
          </p:cNvPr>
          <p:cNvSpPr>
            <a:spLocks noGrp="1"/>
          </p:cNvSpPr>
          <p:nvPr>
            <p:ph type="body" sz="quarter" idx="10" hasCustomPrompt="1"/>
          </p:nvPr>
        </p:nvSpPr>
        <p:spPr>
          <a:xfrm>
            <a:off x="666093" y="1674285"/>
            <a:ext cx="10865507" cy="715068"/>
          </a:xfrm>
          <a:prstGeom prst="rect">
            <a:avLst/>
          </a:prstGeom>
        </p:spPr>
        <p:txBody>
          <a:bodyPr lIns="64008" anchor="b" anchorCtr="0">
            <a:normAutofit/>
          </a:bodyPr>
          <a:lstStyle>
            <a:lvl1pPr marL="0" indent="0">
              <a:buNone/>
              <a:defRPr sz="4000" b="1" i="0">
                <a:solidFill>
                  <a:srgbClr val="0064BC"/>
                </a:solidFill>
                <a:latin typeface="Source Sans Pro" panose="020B0503030403020204" pitchFamily="34" charset="0"/>
                <a:ea typeface="Source Sans Pro" panose="020B0503030403020204" pitchFamily="34" charset="0"/>
              </a:defRPr>
            </a:lvl1pPr>
            <a:lvl2pPr>
              <a:defRPr sz="3733" b="1" i="0">
                <a:solidFill>
                  <a:schemeClr val="tx1"/>
                </a:solidFill>
                <a:latin typeface="Source Sans Pro" panose="020B0503030403020204" pitchFamily="34" charset="0"/>
                <a:ea typeface="Source Sans Pro" panose="020B0503030403020204" pitchFamily="34" charset="0"/>
              </a:defRPr>
            </a:lvl2pPr>
            <a:lvl3pPr>
              <a:defRPr sz="3733" b="1" i="0">
                <a:solidFill>
                  <a:schemeClr val="tx1"/>
                </a:solidFill>
                <a:latin typeface="Source Sans Pro" panose="020B0503030403020204" pitchFamily="34" charset="0"/>
                <a:ea typeface="Source Sans Pro" panose="020B0503030403020204" pitchFamily="34" charset="0"/>
              </a:defRPr>
            </a:lvl3pPr>
            <a:lvl4pPr>
              <a:defRPr sz="3733" b="1" i="0">
                <a:solidFill>
                  <a:schemeClr val="tx1"/>
                </a:solidFill>
                <a:latin typeface="Source Sans Pro" panose="020B0503030403020204" pitchFamily="34" charset="0"/>
                <a:ea typeface="Source Sans Pro" panose="020B0503030403020204" pitchFamily="34" charset="0"/>
              </a:defRPr>
            </a:lvl4pPr>
            <a:lvl5pPr>
              <a:defRPr sz="3733" b="1" i="0">
                <a:solidFill>
                  <a:schemeClr val="tx1"/>
                </a:solidFill>
                <a:latin typeface="Source Sans Pro" panose="020B0503030403020204" pitchFamily="34" charset="0"/>
                <a:ea typeface="Source Sans Pro" panose="020B0503030403020204" pitchFamily="34" charset="0"/>
              </a:defRPr>
            </a:lvl5pPr>
          </a:lstStyle>
          <a:p>
            <a:pPr lvl="0"/>
            <a:r>
              <a:rPr lang="en-US"/>
              <a:t>Click to edit large header text</a:t>
            </a:r>
          </a:p>
        </p:txBody>
      </p:sp>
      <p:sp>
        <p:nvSpPr>
          <p:cNvPr id="7" name="Title Placeholder 4">
            <a:extLst>
              <a:ext uri="{FF2B5EF4-FFF2-40B4-BE49-F238E27FC236}">
                <a16:creationId xmlns:a16="http://schemas.microsoft.com/office/drawing/2014/main" id="{F4496127-805F-1D43-8C02-EECE68B8016B}"/>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Click to edit Master title style</a:t>
            </a:r>
          </a:p>
        </p:txBody>
      </p:sp>
      <p:sp>
        <p:nvSpPr>
          <p:cNvPr id="11" name="Slide Number Placeholder 9">
            <a:extLst>
              <a:ext uri="{FF2B5EF4-FFF2-40B4-BE49-F238E27FC236}">
                <a16:creationId xmlns:a16="http://schemas.microsoft.com/office/drawing/2014/main" id="{29DC0833-AAC6-4F48-B450-3DF330A41F12}"/>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Tree>
    <p:extLst>
      <p:ext uri="{BB962C8B-B14F-4D97-AF65-F5344CB8AC3E}">
        <p14:creationId xmlns:p14="http://schemas.microsoft.com/office/powerpoint/2010/main" val="32681305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extLst>
    <p:ext uri="{DCECCB84-F9BA-43D5-87BE-67443E8EF086}">
      <p15:sldGuideLst xmlns:p15="http://schemas.microsoft.com/office/powerpoint/2012/main">
        <p15:guide id="1" orient="horz" pos="118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42" Type="http://schemas.openxmlformats.org/officeDocument/2006/relationships/slideLayout" Target="../slideLayouts/slideLayout122.xml"/><Relationship Id="rId47" Type="http://schemas.openxmlformats.org/officeDocument/2006/relationships/theme" Target="../theme/theme8.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46" Type="http://schemas.openxmlformats.org/officeDocument/2006/relationships/slideLayout" Target="../slideLayouts/slideLayout12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slideLayout" Target="../slideLayouts/slideLayout121.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45" Type="http://schemas.openxmlformats.org/officeDocument/2006/relationships/slideLayout" Target="../slideLayouts/slideLayout125.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4" Type="http://schemas.openxmlformats.org/officeDocument/2006/relationships/slideLayout" Target="../slideLayouts/slideLayout124.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43" Type="http://schemas.openxmlformats.org/officeDocument/2006/relationships/slideLayout" Target="../slideLayouts/slideLayout123.xml"/><Relationship Id="rId4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5433" y="61261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8C9D8-EAE2-48DA-B1BB-753445BCF0C3}" type="datetime1">
              <a:rPr lang="en-US" smtClean="0"/>
              <a:t>10/22/2024</a:t>
            </a:fld>
            <a:endParaRPr lang="en-US"/>
          </a:p>
        </p:txBody>
      </p:sp>
      <p:sp>
        <p:nvSpPr>
          <p:cNvPr id="5" name="Footer Placeholder 4"/>
          <p:cNvSpPr>
            <a:spLocks noGrp="1"/>
          </p:cNvSpPr>
          <p:nvPr>
            <p:ph type="ftr" sz="quarter" idx="3"/>
          </p:nvPr>
        </p:nvSpPr>
        <p:spPr>
          <a:xfrm>
            <a:off x="4165600" y="61737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73627" y="6173790"/>
            <a:ext cx="14670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5433" y="61261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17CAB-7F9B-4CDE-93C9-CB4EF7EDB229}" type="datetime1">
              <a:rPr lang="en-US" smtClean="0"/>
              <a:t>10/22/2024</a:t>
            </a:fld>
            <a:endParaRPr lang="en-US"/>
          </a:p>
        </p:txBody>
      </p:sp>
      <p:sp>
        <p:nvSpPr>
          <p:cNvPr id="5" name="Footer Placeholder 4"/>
          <p:cNvSpPr>
            <a:spLocks noGrp="1"/>
          </p:cNvSpPr>
          <p:nvPr>
            <p:ph type="ftr" sz="quarter" idx="3"/>
          </p:nvPr>
        </p:nvSpPr>
        <p:spPr>
          <a:xfrm>
            <a:off x="4165600" y="61737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73627" y="6173790"/>
            <a:ext cx="14670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pPr/>
              <a:t>‹#›</a:t>
            </a:fld>
            <a:endParaRPr lang="en-US"/>
          </a:p>
        </p:txBody>
      </p:sp>
    </p:spTree>
    <p:extLst>
      <p:ext uri="{BB962C8B-B14F-4D97-AF65-F5344CB8AC3E}">
        <p14:creationId xmlns:p14="http://schemas.microsoft.com/office/powerpoint/2010/main" val="4045159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40FB4-A2A7-4CBC-B400-ED506D119BEA}" type="datetime1">
              <a:rPr lang="en-US" smtClean="0"/>
              <a:t>10/22/2024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7C49B-6361-429E-95C0-8ACFC6C4674B}" type="slidenum">
              <a:rPr lang="en-US" smtClean="0"/>
              <a:t>‹#›</a:t>
            </a:fld>
            <a:endParaRPr lang="en-US"/>
          </a:p>
        </p:txBody>
      </p:sp>
    </p:spTree>
    <p:extLst>
      <p:ext uri="{BB962C8B-B14F-4D97-AF65-F5344CB8AC3E}">
        <p14:creationId xmlns:p14="http://schemas.microsoft.com/office/powerpoint/2010/main" val="15063623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a:p>
        </p:txBody>
      </p:sp>
    </p:spTree>
    <p:extLst>
      <p:ext uri="{BB962C8B-B14F-4D97-AF65-F5344CB8AC3E}">
        <p14:creationId xmlns:p14="http://schemas.microsoft.com/office/powerpoint/2010/main" val="1116654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2A786-14A0-424A-884B-168A3180AB30}" type="datetime1">
              <a:rPr lang="en-US" smtClean="0"/>
              <a:t>10/22/2024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47200" y="6477001"/>
            <a:ext cx="2844800" cy="365125"/>
          </a:xfrm>
          <a:prstGeom prst="rect">
            <a:avLst/>
          </a:prstGeom>
        </p:spPr>
        <p:txBody>
          <a:bodyPr vert="horz" lIns="91440" tIns="45720" rIns="91440" bIns="45720" rtlCol="0" anchor="ctr"/>
          <a:lstStyle>
            <a:lvl1pPr algn="r">
              <a:defRPr sz="1200">
                <a:solidFill>
                  <a:schemeClr val="bg1"/>
                </a:solidFill>
              </a:defRPr>
            </a:lvl1pPr>
          </a:lstStyle>
          <a:p>
            <a:fld id="{6307C49B-6361-429E-95C0-8ACFC6C4674B}" type="slidenum">
              <a:rPr lang="en-US" smtClean="0"/>
              <a:pPr/>
              <a:t>‹#›</a:t>
            </a:fld>
            <a:endParaRPr lang="en-US"/>
          </a:p>
        </p:txBody>
      </p:sp>
    </p:spTree>
    <p:extLst>
      <p:ext uri="{BB962C8B-B14F-4D97-AF65-F5344CB8AC3E}">
        <p14:creationId xmlns:p14="http://schemas.microsoft.com/office/powerpoint/2010/main" val="300730843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5433" y="61261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8ADD3-6E49-41FF-B670-3EF3BD57CD83}" type="datetime1">
              <a:rPr lang="en-US" smtClean="0"/>
              <a:t>10/22/2024</a:t>
            </a:fld>
            <a:endParaRPr lang="en-US"/>
          </a:p>
        </p:txBody>
      </p:sp>
      <p:sp>
        <p:nvSpPr>
          <p:cNvPr id="5" name="Footer Placeholder 4"/>
          <p:cNvSpPr>
            <a:spLocks noGrp="1"/>
          </p:cNvSpPr>
          <p:nvPr>
            <p:ph type="ftr" sz="quarter" idx="3"/>
          </p:nvPr>
        </p:nvSpPr>
        <p:spPr>
          <a:xfrm>
            <a:off x="4165600" y="61737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NON-PUBLICLY AVAILABLE/NON-SENSITIVE INFORMATION</a:t>
            </a:r>
          </a:p>
        </p:txBody>
      </p:sp>
      <p:sp>
        <p:nvSpPr>
          <p:cNvPr id="6" name="Slide Number Placeholder 5"/>
          <p:cNvSpPr>
            <a:spLocks noGrp="1"/>
          </p:cNvSpPr>
          <p:nvPr>
            <p:ph type="sldNum" sz="quarter" idx="4"/>
          </p:nvPr>
        </p:nvSpPr>
        <p:spPr>
          <a:xfrm>
            <a:off x="8373627" y="6173790"/>
            <a:ext cx="14670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pPr/>
              <a:t>‹#›</a:t>
            </a:fld>
            <a:endParaRPr lang="en-US"/>
          </a:p>
        </p:txBody>
      </p:sp>
    </p:spTree>
    <p:extLst>
      <p:ext uri="{BB962C8B-B14F-4D97-AF65-F5344CB8AC3E}">
        <p14:creationId xmlns:p14="http://schemas.microsoft.com/office/powerpoint/2010/main" val="376657129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5433" y="61261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2A781-19D4-4600-A81D-D632E05B814A}" type="datetime1">
              <a:rPr lang="en-US" smtClean="0"/>
              <a:t>10/22/2024</a:t>
            </a:fld>
            <a:endParaRPr lang="en-US"/>
          </a:p>
        </p:txBody>
      </p:sp>
      <p:sp>
        <p:nvSpPr>
          <p:cNvPr id="5" name="Footer Placeholder 4"/>
          <p:cNvSpPr>
            <a:spLocks noGrp="1"/>
          </p:cNvSpPr>
          <p:nvPr>
            <p:ph type="ftr" sz="quarter" idx="3"/>
          </p:nvPr>
        </p:nvSpPr>
        <p:spPr>
          <a:xfrm>
            <a:off x="4165600" y="61737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73627" y="6173790"/>
            <a:ext cx="14670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pPr/>
              <a:t>‹#›</a:t>
            </a:fld>
            <a:endParaRPr lang="en-US"/>
          </a:p>
        </p:txBody>
      </p:sp>
    </p:spTree>
    <p:extLst>
      <p:ext uri="{BB962C8B-B14F-4D97-AF65-F5344CB8AC3E}">
        <p14:creationId xmlns:p14="http://schemas.microsoft.com/office/powerpoint/2010/main" val="427722083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5" name="Title Placeholder 4">
            <a:extLst>
              <a:ext uri="{FF2B5EF4-FFF2-40B4-BE49-F238E27FC236}">
                <a16:creationId xmlns:a16="http://schemas.microsoft.com/office/drawing/2014/main" id="{914082EE-66C1-B64B-AB6E-5B9943A09D57}"/>
              </a:ext>
            </a:extLst>
          </p:cNvPr>
          <p:cNvSpPr>
            <a:spLocks noGrp="1"/>
          </p:cNvSpPr>
          <p:nvPr>
            <p:ph type="title"/>
          </p:nvPr>
        </p:nvSpPr>
        <p:spPr>
          <a:xfrm>
            <a:off x="459826" y="422241"/>
            <a:ext cx="11274975" cy="565732"/>
          </a:xfrm>
          <a:prstGeom prst="rect">
            <a:avLst/>
          </a:prstGeom>
        </p:spPr>
        <p:txBody>
          <a:bodyPr vert="horz" lIns="0" tIns="45720" rIns="91440" bIns="45720" rtlCol="0" anchor="t" anchorCtr="0">
            <a:normAutofit/>
          </a:bodyPr>
          <a:lstStyle/>
          <a:p>
            <a:pPr lvl="0"/>
            <a:r>
              <a:rPr lang="en-US"/>
              <a:t>INTERIOR PAGE TITLE  //  KEEP IT SHORT!</a:t>
            </a:r>
          </a:p>
        </p:txBody>
      </p:sp>
      <p:sp>
        <p:nvSpPr>
          <p:cNvPr id="3" name="Rectangle 2">
            <a:extLst>
              <a:ext uri="{FF2B5EF4-FFF2-40B4-BE49-F238E27FC236}">
                <a16:creationId xmlns:a16="http://schemas.microsoft.com/office/drawing/2014/main" id="{4E7026C9-D0E1-C24A-8AA0-EBE40DC32843}"/>
              </a:ext>
            </a:extLst>
          </p:cNvPr>
          <p:cNvSpPr/>
          <p:nvPr userDrawn="1"/>
        </p:nvSpPr>
        <p:spPr>
          <a:xfrm>
            <a:off x="0" y="6335472"/>
            <a:ext cx="12192000" cy="522528"/>
          </a:xfrm>
          <a:prstGeom prst="rect">
            <a:avLst/>
          </a:prstGeom>
          <a:solidFill>
            <a:srgbClr val="0A2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Slide Number Placeholder 9">
            <a:extLst>
              <a:ext uri="{FF2B5EF4-FFF2-40B4-BE49-F238E27FC236}">
                <a16:creationId xmlns:a16="http://schemas.microsoft.com/office/drawing/2014/main" id="{1AF0196D-94B7-8D46-B5CF-BA3DDA16CE86}"/>
              </a:ext>
            </a:extLst>
          </p:cNvPr>
          <p:cNvSpPr>
            <a:spLocks noGrp="1"/>
          </p:cNvSpPr>
          <p:nvPr>
            <p:ph type="sldNum" sz="quarter" idx="4"/>
          </p:nvPr>
        </p:nvSpPr>
        <p:spPr>
          <a:xfrm>
            <a:off x="9318844" y="6412666"/>
            <a:ext cx="2743200" cy="366183"/>
          </a:xfrm>
          <a:prstGeom prst="rect">
            <a:avLst/>
          </a:prstGeom>
        </p:spPr>
        <p:txBody>
          <a:bodyPr vert="horz" lIns="91440" tIns="45720" rIns="91440" bIns="45720" rtlCol="0" anchor="ctr"/>
          <a:lstStyle>
            <a:lvl1pPr algn="r">
              <a:defRPr sz="1333">
                <a:solidFill>
                  <a:schemeClr val="bg1"/>
                </a:solidFill>
                <a:latin typeface="Source Sans Pro" panose="020B0503030403020204" pitchFamily="34" charset="0"/>
                <a:ea typeface="Source Sans Pro" panose="020B0503030403020204" pitchFamily="34" charset="0"/>
              </a:defRPr>
            </a:lvl1pPr>
          </a:lstStyle>
          <a:p>
            <a:fld id="{117EE0EA-4F37-5747-A81F-B60ACBE80421}" type="slidenum">
              <a:rPr lang="en-US" smtClean="0"/>
              <a:pPr/>
              <a:t>‹#›</a:t>
            </a:fld>
            <a:endParaRPr lang="en-US"/>
          </a:p>
        </p:txBody>
      </p:sp>
      <p:sp>
        <p:nvSpPr>
          <p:cNvPr id="9" name="Text Placeholder 21">
            <a:extLst>
              <a:ext uri="{FF2B5EF4-FFF2-40B4-BE49-F238E27FC236}">
                <a16:creationId xmlns:a16="http://schemas.microsoft.com/office/drawing/2014/main" id="{43E41D9C-8900-CE45-9808-0BA6A4218630}"/>
              </a:ext>
            </a:extLst>
          </p:cNvPr>
          <p:cNvSpPr txBox="1">
            <a:spLocks/>
          </p:cNvSpPr>
          <p:nvPr userDrawn="1"/>
        </p:nvSpPr>
        <p:spPr>
          <a:xfrm>
            <a:off x="863709" y="6377704"/>
            <a:ext cx="6161336" cy="453883"/>
          </a:xfrm>
          <a:prstGeom prst="rect">
            <a:avLst/>
          </a:prstGeom>
        </p:spPr>
        <p:txBody>
          <a:bodyPr anchor="ctr"/>
          <a:lstStyle>
            <a:defPPr marR="0" lvl="0" algn="l" rtl="0">
              <a:lnSpc>
                <a:spcPct val="100000"/>
              </a:lnSpc>
              <a:spcBef>
                <a:spcPts val="0"/>
              </a:spcBef>
              <a:spcAft>
                <a:spcPts val="0"/>
              </a:spcAft>
            </a:defPPr>
            <a:lvl1pPr marL="0" marR="0" lvl="0" indent="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sz="800" b="0" i="0" u="none" strike="noStrike" cap="all" baseline="0">
                <a:solidFill>
                  <a:schemeClr val="bg1"/>
                </a:solidFill>
                <a:latin typeface="Arial" panose="020B0604020202020204" pitchFamily="34" charset="0"/>
                <a:ea typeface="Source Sans Pro" panose="020B0503030403020204" pitchFamily="34" charset="0"/>
                <a:cs typeface="Arial" panose="020B0604020202020204" pitchFamily="34" charset="0"/>
                <a:sym typeface="Arial"/>
              </a:defRPr>
            </a:lvl1pPr>
            <a:lvl2pPr marL="685800" marR="0" lvl="1" indent="-228600" algn="l" defTabSz="914400" rtl="0" eaLnBrk="1" fontAlgn="auto" latinLnBrk="0" hangingPunct="1">
              <a:lnSpc>
                <a:spcPct val="90000"/>
              </a:lnSpc>
              <a:spcBef>
                <a:spcPts val="500"/>
              </a:spcBef>
              <a:spcAft>
                <a:spcPts val="0"/>
              </a:spcAft>
              <a:buClr>
                <a:schemeClr val="tx1"/>
              </a:buClr>
              <a:buSzTx/>
              <a:buFont typeface="Courier New" panose="02070309020205020404" pitchFamily="49" charset="0"/>
              <a:buChar char="o"/>
              <a:tabLst/>
              <a:defRPr sz="1600" b="0" i="0" u="none" strike="noStrike" cap="none" baseline="0">
                <a:solidFill>
                  <a:schemeClr val="tx1"/>
                </a:solidFill>
                <a:latin typeface="Source Sans Pro" panose="020B0503030403020204" pitchFamily="34" charset="0"/>
                <a:ea typeface="Arial"/>
                <a:cs typeface="Arial"/>
                <a:sym typeface="Arial"/>
              </a:defRPr>
            </a:lvl2pPr>
            <a:lvl3pPr marL="1143000" marR="0" lvl="2"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Source Sans Pro" panose="020B0503030403020204" pitchFamily="34" charset="0"/>
                <a:ea typeface="Arial"/>
                <a:cs typeface="Arial"/>
                <a:sym typeface="Arial"/>
              </a:defRPr>
            </a:lvl3pPr>
            <a:lvl4pPr marL="1600200" marR="0" lvl="3"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Arial"/>
                <a:ea typeface="Arial"/>
                <a:cs typeface="Arial"/>
                <a:sym typeface="Arial"/>
              </a:defRPr>
            </a:lvl4pPr>
            <a:lvl5pPr marL="2057400" marR="0" lvl="4"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sz="1067">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57F733F1-BFD6-9974-5DB4-D0300404BBF2}"/>
              </a:ext>
              <a:ext uri="{C183D7F6-B498-43B3-948B-1728B52AA6E4}">
                <adec:decorative xmlns:adec="http://schemas.microsoft.com/office/drawing/2017/decorative" val="1"/>
              </a:ext>
            </a:extLst>
          </p:cNvPr>
          <p:cNvPicPr>
            <a:picLocks/>
          </p:cNvPicPr>
          <p:nvPr userDrawn="1"/>
        </p:nvPicPr>
        <p:blipFill>
          <a:blip r:embed="rId48" cstate="screen">
            <a:extLst>
              <a:ext uri="{28A0092B-C50C-407E-A947-70E740481C1C}">
                <a14:useLocalDpi xmlns:a14="http://schemas.microsoft.com/office/drawing/2010/main"/>
              </a:ext>
            </a:extLst>
          </a:blip>
          <a:srcRect/>
          <a:stretch/>
        </p:blipFill>
        <p:spPr>
          <a:xfrm>
            <a:off x="215426" y="6389671"/>
            <a:ext cx="432857" cy="389178"/>
          </a:xfrm>
          <a:prstGeom prst="rect">
            <a:avLst/>
          </a:prstGeom>
        </p:spPr>
      </p:pic>
    </p:spTree>
    <p:extLst>
      <p:ext uri="{BB962C8B-B14F-4D97-AF65-F5344CB8AC3E}">
        <p14:creationId xmlns:p14="http://schemas.microsoft.com/office/powerpoint/2010/main" val="1383778407"/>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defPPr marR="0" lvl="0" algn="l" rtl="0">
        <a:lnSpc>
          <a:spcPct val="100000"/>
        </a:lnSpc>
        <a:spcBef>
          <a:spcPts val="0"/>
        </a:spcBef>
        <a:spcAft>
          <a:spcPts val="0"/>
        </a:spcAft>
      </a:defPPr>
      <a:lvl1pPr marL="0" marR="0" lvl="0" indent="0" algn="l" defTabSz="1219170" rtl="0" eaLnBrk="1" fontAlgn="auto" latinLnBrk="0" hangingPunct="1">
        <a:lnSpc>
          <a:spcPct val="100000"/>
        </a:lnSpc>
        <a:spcBef>
          <a:spcPts val="0"/>
        </a:spcBef>
        <a:spcAft>
          <a:spcPts val="0"/>
        </a:spcAft>
        <a:buClrTx/>
        <a:buSzTx/>
        <a:buFontTx/>
        <a:buNone/>
        <a:tabLst/>
        <a:defRPr sz="2400" b="1" i="0" u="none" strike="noStrike" cap="all" baseline="0">
          <a:solidFill>
            <a:srgbClr val="0A2358"/>
          </a:solidFill>
          <a:latin typeface="Source Sans Pro" panose="020B0503030403020204" pitchFamily="34" charset="0"/>
          <a:ea typeface="Source Sans Pro" panose="020B0503030403020204" pitchFamily="34" charset="0"/>
          <a:cs typeface="Arial"/>
          <a:sym typeface="Arial"/>
        </a:defRPr>
      </a:lvl1pPr>
    </p:titleStyle>
    <p:bodyStyle>
      <a:defPPr marR="0" lvl="0" algn="l" rtl="0">
        <a:lnSpc>
          <a:spcPct val="100000"/>
        </a:lnSpc>
        <a:spcBef>
          <a:spcPts val="0"/>
        </a:spcBef>
        <a:spcAft>
          <a:spcPts val="0"/>
        </a:spcAft>
      </a:defPPr>
      <a:lvl1pPr marL="304792" marR="0" lvl="0" indent="-304792" algn="l" defTabSz="1219170" rtl="0" eaLnBrk="1" fontAlgn="auto" latinLnBrk="0" hangingPunct="1">
        <a:lnSpc>
          <a:spcPct val="90000"/>
        </a:lnSpc>
        <a:spcBef>
          <a:spcPts val="1333"/>
        </a:spcBef>
        <a:spcAft>
          <a:spcPts val="0"/>
        </a:spcAft>
        <a:buClr>
          <a:schemeClr val="tx1"/>
        </a:buClr>
        <a:buSzTx/>
        <a:buFont typeface="Arial" panose="020B0604020202020204" pitchFamily="34" charset="0"/>
        <a:buChar char="•"/>
        <a:tabLst/>
        <a:defRPr sz="1867" b="0" i="0" u="none" strike="noStrike" cap="none" baseline="0">
          <a:solidFill>
            <a:schemeClr val="tx1"/>
          </a:solidFill>
          <a:latin typeface="Source Sans Pro" panose="020B0503030403020204" pitchFamily="34" charset="0"/>
          <a:ea typeface="Source Sans Pro" panose="020B0503030403020204" pitchFamily="34" charset="0"/>
          <a:cs typeface="Arial"/>
          <a:sym typeface="Arial"/>
        </a:defRPr>
      </a:lvl1pPr>
      <a:lvl2pPr marL="914377" marR="0" lvl="1" indent="-304792" algn="l" defTabSz="1219170" rtl="0" eaLnBrk="1" fontAlgn="auto" latinLnBrk="0" hangingPunct="1">
        <a:lnSpc>
          <a:spcPct val="90000"/>
        </a:lnSpc>
        <a:spcBef>
          <a:spcPts val="667"/>
        </a:spcBef>
        <a:spcAft>
          <a:spcPts val="0"/>
        </a:spcAft>
        <a:buClr>
          <a:schemeClr val="tx1"/>
        </a:buClr>
        <a:buSzTx/>
        <a:buFont typeface="Courier New" panose="02070309020205020404" pitchFamily="49" charset="0"/>
        <a:buChar char="o"/>
        <a:tabLst/>
        <a:defRPr sz="2133" b="0" i="0" u="none" strike="noStrike" cap="none" baseline="0">
          <a:solidFill>
            <a:schemeClr val="tx1"/>
          </a:solidFill>
          <a:latin typeface="Source Sans Pro" panose="020B0503030403020204" pitchFamily="34" charset="0"/>
          <a:ea typeface="Arial"/>
          <a:cs typeface="Arial"/>
          <a:sym typeface="Arial"/>
        </a:defRPr>
      </a:lvl2pPr>
      <a:lvl3pPr marL="1523962" marR="0" lvl="2"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sz="1867" b="0" i="0" u="none" strike="noStrike" cap="none" baseline="0">
          <a:solidFill>
            <a:schemeClr val="tx1"/>
          </a:solidFill>
          <a:latin typeface="Source Sans Pro" panose="020B0503030403020204" pitchFamily="34" charset="0"/>
          <a:ea typeface="Arial"/>
          <a:cs typeface="Arial"/>
          <a:sym typeface="Arial"/>
        </a:defRPr>
      </a:lvl3pPr>
      <a:lvl4pPr marL="2133547" marR="0" lvl="3"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sz="1867" b="0" i="0" u="none" strike="noStrike" cap="none" baseline="0">
          <a:solidFill>
            <a:schemeClr val="tx1"/>
          </a:solidFill>
          <a:latin typeface="Arial"/>
          <a:ea typeface="Arial"/>
          <a:cs typeface="Arial"/>
          <a:sym typeface="Arial"/>
        </a:defRPr>
      </a:lvl4pPr>
      <a:lvl5pPr marL="2743131" marR="0" lvl="4"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sz="1867" b="0" i="0" u="none" strike="noStrike" cap="none" baseline="0">
          <a:solidFill>
            <a:schemeClr val="tx1"/>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92">
          <p15:clr>
            <a:srgbClr val="F26B43"/>
          </p15:clr>
        </p15:guide>
        <p15:guide id="2" pos="216">
          <p15:clr>
            <a:srgbClr val="F26B43"/>
          </p15:clr>
        </p15:guide>
        <p15:guide id="3" pos="5544">
          <p15:clr>
            <a:srgbClr val="F26B43"/>
          </p15:clr>
        </p15:guide>
        <p15:guide id="4" pos="312">
          <p15:clr>
            <a:srgbClr val="F26B43"/>
          </p15:clr>
        </p15:guide>
        <p15:guide id="5" pos="5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3.jpeg"/><Relationship Id="rId7" Type="http://schemas.openxmlformats.org/officeDocument/2006/relationships/diagramQuickStyle" Target="../diagrams/quickStyle1.xml"/><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0.xml"/><Relationship Id="rId6" Type="http://schemas.openxmlformats.org/officeDocument/2006/relationships/diagramLayout" Target="../diagrams/layout1.xml"/><Relationship Id="rId11" Type="http://schemas.openxmlformats.org/officeDocument/2006/relationships/image" Target="../media/image48.png"/><Relationship Id="rId5" Type="http://schemas.openxmlformats.org/officeDocument/2006/relationships/diagramData" Target="../diagrams/data1.xml"/><Relationship Id="rId10" Type="http://schemas.openxmlformats.org/officeDocument/2006/relationships/image" Target="../media/image47.png"/><Relationship Id="rId4" Type="http://schemas.openxmlformats.org/officeDocument/2006/relationships/hyperlink" Target="https://www.nrc.gov/docs/ML2323/ML23236A279.pdf" TargetMode="Externa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3.jpeg"/><Relationship Id="rId7" Type="http://schemas.openxmlformats.org/officeDocument/2006/relationships/hyperlink" Target="https://www.nrc.gov/docs/ML2424/ML24241A252.pdf" TargetMode="External"/><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70.xml"/><Relationship Id="rId5" Type="http://schemas.openxmlformats.org/officeDocument/2006/relationships/hyperlink" Target="https://www.nrc.gov/docs/ML2429/ML24290A059.pdf" TargetMode="Externa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jpeg"/><Relationship Id="rId1" Type="http://schemas.openxmlformats.org/officeDocument/2006/relationships/slideLayout" Target="../slideLayouts/slideLayout70.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 Id="rId4" Type="http://schemas.openxmlformats.org/officeDocument/2006/relationships/image" Target="../media/image60.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1.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2.jpeg"/><Relationship Id="rId4" Type="http://schemas.openxmlformats.org/officeDocument/2006/relationships/hyperlink" Target="https://www.nrc.gov/public-involve/conference-symposia/data-science-ai-reg-workshops.html" TargetMode="External"/><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jpeg"/><Relationship Id="rId4" Type="http://schemas.openxmlformats.org/officeDocument/2006/relationships/image" Target="../media/image74.png"/><Relationship Id="rId9" Type="http://schemas.openxmlformats.org/officeDocument/2006/relationships/image" Target="../media/image79.jpeg"/></Relationships>
</file>

<file path=ppt/slides/_rels/slide17.xml.rels><?xml version="1.0" encoding="UTF-8" standalone="yes"?>
<Relationships xmlns="http://schemas.openxmlformats.org/package/2006/relationships"><Relationship Id="rId8" Type="http://schemas.openxmlformats.org/officeDocument/2006/relationships/hyperlink" Target="https://arxiv.org/abs/2306.06148" TargetMode="External"/><Relationship Id="rId3" Type="http://schemas.openxmlformats.org/officeDocument/2006/relationships/image" Target="../media/image83.jpeg"/><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85.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84.pn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8" Type="http://schemas.openxmlformats.org/officeDocument/2006/relationships/hyperlink" Target="https://www.nrc.gov/docs/ML2424/ML24241A252.pdf" TargetMode="External"/><Relationship Id="rId3" Type="http://schemas.openxmlformats.org/officeDocument/2006/relationships/image" Target="../media/image43.jpeg"/><Relationship Id="rId7" Type="http://schemas.openxmlformats.org/officeDocument/2006/relationships/image" Target="../media/image89.jpe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88.jpeg"/><Relationship Id="rId5" Type="http://schemas.openxmlformats.org/officeDocument/2006/relationships/hyperlink" Target="https://www.middleeastmonitor.com/20210419-iran-iaea-start-talks-on-unexplained-uranium-traces/" TargetMode="External"/><Relationship Id="rId4" Type="http://schemas.openxmlformats.org/officeDocument/2006/relationships/image" Target="../media/image87.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92.jpe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91.jpeg"/><Relationship Id="rId5" Type="http://schemas.openxmlformats.org/officeDocument/2006/relationships/hyperlink" Target="http://blog-sti.fr/convertir-capacite-de-stockage-prefixe-binaire-normalise/international_electrotechnical_commission_logo/" TargetMode="External"/><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er.suny.edu/courses/american-government/" TargetMode="External"/><Relationship Id="rId5" Type="http://schemas.openxmlformats.org/officeDocument/2006/relationships/image" Target="../media/image12.jpeg"/><Relationship Id="rId4" Type="http://schemas.openxmlformats.org/officeDocument/2006/relationships/hyperlink" Target="https://teachonline.ca/tools-trends/ten-facts-about-artificial-intelligence"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nrc.gov/docs/ML2335/ML23352A392.pdf" TargetMode="External"/><Relationship Id="rId3" Type="http://schemas.openxmlformats.org/officeDocument/2006/relationships/image" Target="../media/image93.jpeg"/><Relationship Id="rId7" Type="http://schemas.openxmlformats.org/officeDocument/2006/relationships/image" Target="../media/image9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eg"/><Relationship Id="rId4" Type="http://schemas.openxmlformats.org/officeDocument/2006/relationships/hyperlink" Target="https://www.science-engineering.co.uk/what-is-phased-array-ultrasonic-testing-paut/" TargetMode="Externa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https://www.whitehouse.gov/wp-content/uploads/2024/03/M-24-10-Advancing-Governance-Innovation-and-Risk-Management-for-Agency-Use-of-Artificial-Intelligence.pdf" TargetMode="External"/><Relationship Id="rId7" Type="http://schemas.openxmlformats.org/officeDocument/2006/relationships/diagramLayout" Target="../diagrams/layout3.xm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diagramData" Target="../diagrams/data3.xml"/><Relationship Id="rId5" Type="http://schemas.openxmlformats.org/officeDocument/2006/relationships/image" Target="../media/image97.png"/><Relationship Id="rId10" Type="http://schemas.microsoft.com/office/2007/relationships/diagramDrawing" Target="../diagrams/drawing3.xml"/><Relationship Id="rId4" Type="http://schemas.openxmlformats.org/officeDocument/2006/relationships/hyperlink" Target="https://ai.gov/" TargetMode="External"/><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hyperlink" Target="https://www.nrc.gov/docs/ML2408/ML24086A001.html"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9.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25.xml.rels><?xml version="1.0" encoding="UTF-8" standalone="yes"?>
<Relationships xmlns="http://schemas.openxmlformats.org/package/2006/relationships"><Relationship Id="rId3" Type="http://schemas.openxmlformats.org/officeDocument/2006/relationships/hyperlink" Target="mailto:matthew.dennis@nrc.gov" TargetMode="External"/><Relationship Id="rId2" Type="http://schemas.openxmlformats.org/officeDocument/2006/relationships/hyperlink" Target="mailto:luis.Betancourt@nrc.gov" TargetMode="External"/><Relationship Id="rId1" Type="http://schemas.openxmlformats.org/officeDocument/2006/relationships/slideLayout" Target="../slideLayouts/slideLayout25.xml"/><Relationship Id="rId4" Type="http://schemas.openxmlformats.org/officeDocument/2006/relationships/image" Target="../media/image10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Sega-Saturn-Backup.jpg" TargetMode="External"/><Relationship Id="rId2" Type="http://schemas.openxmlformats.org/officeDocument/2006/relationships/image" Target="../media/image103.jpe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az.wikipedia.org/wiki/IEC" TargetMode="External"/><Relationship Id="rId13" Type="http://schemas.openxmlformats.org/officeDocument/2006/relationships/image" Target="../media/image113.jpeg"/><Relationship Id="rId3" Type="http://schemas.openxmlformats.org/officeDocument/2006/relationships/image" Target="../media/image105.jpeg"/><Relationship Id="rId7" Type="http://schemas.openxmlformats.org/officeDocument/2006/relationships/image" Target="../media/image109.png"/><Relationship Id="rId12" Type="http://schemas.openxmlformats.org/officeDocument/2006/relationships/image" Target="../media/image112.emf"/><Relationship Id="rId2" Type="http://schemas.openxmlformats.org/officeDocument/2006/relationships/notesSlide" Target="../notesSlides/notesSlide22.xml"/><Relationship Id="rId1" Type="http://schemas.openxmlformats.org/officeDocument/2006/relationships/slideLayout" Target="../slideLayouts/slideLayout58.xml"/><Relationship Id="rId6" Type="http://schemas.openxmlformats.org/officeDocument/2006/relationships/image" Target="../media/image108.emf"/><Relationship Id="rId11" Type="http://schemas.openxmlformats.org/officeDocument/2006/relationships/image" Target="../media/image111.emf"/><Relationship Id="rId5" Type="http://schemas.openxmlformats.org/officeDocument/2006/relationships/image" Target="../media/image107.png"/><Relationship Id="rId10" Type="http://schemas.openxmlformats.org/officeDocument/2006/relationships/hyperlink" Target="http://en.wikipedia.org/wiki/file:nist_logo.svg" TargetMode="External"/><Relationship Id="rId4" Type="http://schemas.openxmlformats.org/officeDocument/2006/relationships/image" Target="../media/image106.jpeg"/><Relationship Id="rId9" Type="http://schemas.openxmlformats.org/officeDocument/2006/relationships/image" Target="../media/image1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safeautonomy.blogspot.com/2023/01/the-tesla-autopilot-crashes-just-keep.html"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hyperlink" Target="https://ai.gov/actions/" TargetMode="External"/><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hyperlink" Target="https://www.nrc.gov/about-nrc/plans-performance/evidence-building-and-evaluation.html" TargetMode="External"/><Relationship Id="rId5" Type="http://schemas.openxmlformats.org/officeDocument/2006/relationships/image" Target="../media/image18.png"/><Relationship Id="rId15" Type="http://schemas.openxmlformats.org/officeDocument/2006/relationships/hyperlink" Target="https://www.nrc.gov/reading-rm/doc-collections/nuregs/staff/sr2261/index.html" TargetMode="External"/><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hyperlink" Target="https://www.nrc.gov/docs/ML2408/ML24086A001.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adamswebsearch2.nrc.gov/webSearch2/main.jsp?AccessionNumber=ML21277A122" TargetMode="Externa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hyperlink" Target="https://www.nrc.gov/docs/ML2204/ML22042A662.pdf" TargetMode="Externa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12"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trueflaw.com/ml" TargetMode="External"/><Relationship Id="rId11" Type="http://schemas.openxmlformats.org/officeDocument/2006/relationships/hyperlink" Target="https://www.wsj.com/tech/ai/microsoft-targets-nuclear-to-power-ai-operations-e10ff798" TargetMode="External"/><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hyperlink" Target="https://www.nrc.gov/docs/ML2323/ML23236A279.pdf" TargetMode="External"/><Relationship Id="rId9" Type="http://schemas.openxmlformats.org/officeDocument/2006/relationships/hyperlink" Target="https://www.energy.gov/ne/articles/new-ai-tools-could-save-constellation-reactor-fleet-mill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www.nrc.gov/reading-rm/doc-collections/nuregs/staff/sr2261/index.html" TargetMode="Externa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hyperlink" Target="https://www.nrc.gov/docs/ML2419/ML24194A116.pdf"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hyperlink" Target="https://www.nrc.gov/ai.html" TargetMode="External"/><Relationship Id="rId4" Type="http://schemas.openxmlformats.org/officeDocument/2006/relationships/hyperlink" Target="https://www.nrc.gov/public-involve/conference-symposia/data-science-ai-reg-workshop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4" name="Picture 13" descr="A picture containing logo&#10;&#10;Description automatically generated">
            <a:extLst>
              <a:ext uri="{FF2B5EF4-FFF2-40B4-BE49-F238E27FC236}">
                <a16:creationId xmlns:a16="http://schemas.microsoft.com/office/drawing/2014/main" id="{AC96454E-1F19-4D1E-885B-950F2FE0F02E}"/>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4084" y="10"/>
            <a:ext cx="6099050" cy="6857990"/>
          </a:xfrm>
          <a:prstGeom prst="rect">
            <a:avLst/>
          </a:prstGeom>
        </p:spPr>
      </p:pic>
      <p:pic>
        <p:nvPicPr>
          <p:cNvPr id="6" name="Picture 5" descr="Abstract background with network pattern">
            <a:extLst>
              <a:ext uri="{FF2B5EF4-FFF2-40B4-BE49-F238E27FC236}">
                <a16:creationId xmlns:a16="http://schemas.microsoft.com/office/drawing/2014/main" id="{480F1850-2150-44B2-896F-2AB693E1C6CA}"/>
              </a:ext>
            </a:extLst>
          </p:cNvPr>
          <p:cNvPicPr>
            <a:picLocks noChangeAspect="1"/>
          </p:cNvPicPr>
          <p:nvPr/>
        </p:nvPicPr>
        <p:blipFill rotWithShape="1">
          <a:blip r:embed="rId4" cstate="email">
            <a:alphaModFix amt="60000"/>
            <a:extLst>
              <a:ext uri="{28A0092B-C50C-407E-A947-70E740481C1C}">
                <a14:useLocalDpi xmlns:a14="http://schemas.microsoft.com/office/drawing/2010/main"/>
              </a:ext>
            </a:extLst>
          </a:blip>
          <a:srcRect/>
          <a:stretch/>
        </p:blipFill>
        <p:spPr>
          <a:xfrm>
            <a:off x="6096844" y="10"/>
            <a:ext cx="6095156" cy="6857990"/>
          </a:xfrm>
          <a:prstGeom prst="rect">
            <a:avLst/>
          </a:prstGeom>
        </p:spPr>
      </p:pic>
      <p:sp>
        <p:nvSpPr>
          <p:cNvPr id="4" name="Subtitle 3">
            <a:extLst>
              <a:ext uri="{FF2B5EF4-FFF2-40B4-BE49-F238E27FC236}">
                <a16:creationId xmlns:a16="http://schemas.microsoft.com/office/drawing/2014/main" id="{0E88F872-D0D1-486D-9736-DB29A4F1B376}"/>
              </a:ext>
            </a:extLst>
          </p:cNvPr>
          <p:cNvSpPr>
            <a:spLocks noGrp="1"/>
          </p:cNvSpPr>
          <p:nvPr>
            <p:ph type="subTitle" idx="1"/>
          </p:nvPr>
        </p:nvSpPr>
        <p:spPr>
          <a:xfrm>
            <a:off x="6093795" y="1197203"/>
            <a:ext cx="6095156" cy="3629977"/>
          </a:xfrm>
        </p:spPr>
        <p:txBody>
          <a:bodyPr>
            <a:normAutofit/>
          </a:bodyPr>
          <a:lstStyle/>
          <a:p>
            <a:pPr>
              <a:lnSpc>
                <a:spcPct val="110000"/>
              </a:lnSpc>
              <a:spcBef>
                <a:spcPts val="0"/>
              </a:spcBef>
            </a:pPr>
            <a:r>
              <a:rPr lang="en-US" sz="4400" b="1" dirty="0">
                <a:solidFill>
                  <a:srgbClr val="FFFFFF"/>
                </a:solidFill>
              </a:rPr>
              <a:t>Artificial Intelligence </a:t>
            </a:r>
          </a:p>
          <a:p>
            <a:pPr>
              <a:lnSpc>
                <a:spcPct val="110000"/>
              </a:lnSpc>
              <a:spcBef>
                <a:spcPts val="0"/>
              </a:spcBef>
            </a:pPr>
            <a:r>
              <a:rPr lang="en-US" sz="4400" b="1" dirty="0">
                <a:solidFill>
                  <a:srgbClr val="FFFFFF"/>
                </a:solidFill>
              </a:rPr>
              <a:t>at the NRC</a:t>
            </a:r>
          </a:p>
          <a:p>
            <a:pPr>
              <a:lnSpc>
                <a:spcPct val="90000"/>
              </a:lnSpc>
            </a:pPr>
            <a:endParaRPr lang="en-US" sz="2400" dirty="0">
              <a:solidFill>
                <a:srgbClr val="FFFFFF"/>
              </a:solidFill>
            </a:endParaRPr>
          </a:p>
          <a:p>
            <a:pPr>
              <a:lnSpc>
                <a:spcPct val="90000"/>
              </a:lnSpc>
            </a:pPr>
            <a:endParaRPr lang="en-US" sz="2400" dirty="0">
              <a:solidFill>
                <a:srgbClr val="FFFFFF"/>
              </a:solidFill>
            </a:endParaRPr>
          </a:p>
          <a:p>
            <a:pPr>
              <a:lnSpc>
                <a:spcPct val="90000"/>
              </a:lnSpc>
            </a:pPr>
            <a:r>
              <a:rPr lang="en-US" sz="2400" dirty="0">
                <a:solidFill>
                  <a:srgbClr val="FFFFFF"/>
                </a:solidFill>
              </a:rPr>
              <a:t>RAMP/MACCS User Group Meeting </a:t>
            </a:r>
          </a:p>
          <a:p>
            <a:pPr>
              <a:lnSpc>
                <a:spcPct val="90000"/>
              </a:lnSpc>
            </a:pPr>
            <a:r>
              <a:rPr lang="en-US" sz="2400" dirty="0">
                <a:solidFill>
                  <a:srgbClr val="FFFFFF"/>
                </a:solidFill>
              </a:rPr>
              <a:t>October 24, 2024</a:t>
            </a:r>
            <a:endParaRPr lang="en-US" dirty="0">
              <a:solidFill>
                <a:srgbClr val="FFFFFF"/>
              </a:solidFill>
            </a:endParaRPr>
          </a:p>
          <a:p>
            <a:pPr>
              <a:lnSpc>
                <a:spcPct val="90000"/>
              </a:lnSpc>
            </a:pPr>
            <a:endParaRPr lang="en-US" dirty="0">
              <a:solidFill>
                <a:srgbClr val="FFFFFF"/>
              </a:solidFill>
            </a:endParaRPr>
          </a:p>
        </p:txBody>
      </p:sp>
      <p:sp>
        <p:nvSpPr>
          <p:cNvPr id="7" name="Text Placeholder 2">
            <a:extLst>
              <a:ext uri="{FF2B5EF4-FFF2-40B4-BE49-F238E27FC236}">
                <a16:creationId xmlns:a16="http://schemas.microsoft.com/office/drawing/2014/main" id="{DC223BF3-111F-5177-51C6-2E270C4257B3}"/>
              </a:ext>
            </a:extLst>
          </p:cNvPr>
          <p:cNvSpPr txBox="1">
            <a:spLocks/>
          </p:cNvSpPr>
          <p:nvPr/>
        </p:nvSpPr>
        <p:spPr>
          <a:xfrm>
            <a:off x="6718186" y="5130927"/>
            <a:ext cx="4846374" cy="142332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Matt Dennis</a:t>
            </a:r>
            <a:endParaRPr kumimoji="0" lang="en-US" sz="1800" b="0" i="1"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1200" cap="none" spc="0" normalizeH="0" baseline="0" noProof="0" dirty="0">
                <a:ln>
                  <a:noFill/>
                </a:ln>
                <a:solidFill>
                  <a:prstClr val="white"/>
                </a:solidFill>
                <a:effectLst/>
                <a:uLnTx/>
                <a:uFillTx/>
                <a:latin typeface="Calibri"/>
                <a:ea typeface="+mn-ea"/>
                <a:cs typeface="+mn-cs"/>
              </a:rPr>
              <a:t>Data Scientist</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1200" cap="none" spc="0" normalizeH="0" baseline="0" noProof="0" dirty="0">
                <a:ln>
                  <a:noFill/>
                </a:ln>
                <a:solidFill>
                  <a:prstClr val="white"/>
                </a:solidFill>
                <a:effectLst/>
                <a:uLnTx/>
                <a:uFillTx/>
                <a:latin typeface="Calibri"/>
                <a:ea typeface="+mn-ea"/>
                <a:cs typeface="+mn-cs"/>
              </a:rPr>
              <a:t>Office of Nuclear Regulatory Research</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0" i="1" u="none" strike="noStrike" kern="1200" cap="none" spc="0" normalizeH="0" baseline="0" noProof="0" dirty="0">
                <a:ln>
                  <a:noFill/>
                </a:ln>
                <a:solidFill>
                  <a:prstClr val="white"/>
                </a:solidFill>
                <a:effectLst/>
                <a:uLnTx/>
                <a:uFillTx/>
                <a:latin typeface="Calibri"/>
                <a:ea typeface="+mn-ea"/>
                <a:cs typeface="+mn-cs"/>
              </a:rPr>
              <a:t>U.S. Nuclear Regulatory Commission</a:t>
            </a:r>
          </a:p>
        </p:txBody>
      </p:sp>
      <p:cxnSp>
        <p:nvCxnSpPr>
          <p:cNvPr id="3" name="Straight Connector 2">
            <a:extLst>
              <a:ext uri="{FF2B5EF4-FFF2-40B4-BE49-F238E27FC236}">
                <a16:creationId xmlns:a16="http://schemas.microsoft.com/office/drawing/2014/main" id="{25CE1415-EE88-5308-3F5F-2ECFDA947A0D}"/>
              </a:ext>
            </a:extLst>
          </p:cNvPr>
          <p:cNvCxnSpPr/>
          <p:nvPr/>
        </p:nvCxnSpPr>
        <p:spPr>
          <a:xfrm>
            <a:off x="7049386" y="4827181"/>
            <a:ext cx="418922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ADDC-0EB6-5DAA-4180-9031D2828BD9}"/>
              </a:ext>
            </a:extLst>
          </p:cNvPr>
          <p:cNvSpPr>
            <a:spLocks noGrp="1"/>
          </p:cNvSpPr>
          <p:nvPr>
            <p:ph idx="1"/>
          </p:nvPr>
        </p:nvSpPr>
        <p:spPr>
          <a:xfrm>
            <a:off x="459013" y="1920241"/>
            <a:ext cx="7963601" cy="4297680"/>
          </a:xfrm>
        </p:spPr>
        <p:txBody>
          <a:bodyPr>
            <a:normAutofit/>
          </a:bodyPr>
          <a:lstStyle/>
          <a:p>
            <a:pPr>
              <a:spcBef>
                <a:spcPts val="0"/>
              </a:spcBef>
              <a:spcAft>
                <a:spcPts val="2400"/>
              </a:spcAft>
            </a:pPr>
            <a:r>
              <a:rPr lang="en-US" b="1" u="sng" dirty="0" err="1">
                <a:solidFill>
                  <a:schemeClr val="bg1"/>
                </a:solidFill>
              </a:rPr>
              <a:t>CAN</a:t>
            </a:r>
            <a:r>
              <a:rPr lang="en-US" b="1" dirty="0" err="1">
                <a:solidFill>
                  <a:schemeClr val="bg1"/>
                </a:solidFill>
              </a:rPr>
              <a:t>ada</a:t>
            </a:r>
            <a:r>
              <a:rPr lang="en-US" b="1" dirty="0">
                <a:solidFill>
                  <a:schemeClr val="bg1"/>
                </a:solidFill>
              </a:rPr>
              <a:t>-</a:t>
            </a:r>
            <a:r>
              <a:rPr lang="en-US" b="1" u="sng" dirty="0">
                <a:solidFill>
                  <a:schemeClr val="bg1"/>
                </a:solidFill>
              </a:rPr>
              <a:t>UK</a:t>
            </a:r>
            <a:r>
              <a:rPr lang="en-US" b="1" dirty="0">
                <a:solidFill>
                  <a:schemeClr val="bg1"/>
                </a:solidFill>
              </a:rPr>
              <a:t>-</a:t>
            </a:r>
            <a:r>
              <a:rPr lang="en-US" b="1" u="sng" dirty="0">
                <a:solidFill>
                  <a:schemeClr val="bg1"/>
                </a:solidFill>
              </a:rPr>
              <a:t>US</a:t>
            </a:r>
            <a:r>
              <a:rPr lang="en-US" b="1" dirty="0">
                <a:solidFill>
                  <a:schemeClr val="bg1"/>
                </a:solidFill>
              </a:rPr>
              <a:t> trilateral AI principles paper</a:t>
            </a:r>
          </a:p>
          <a:p>
            <a:pPr>
              <a:spcBef>
                <a:spcPts val="0"/>
              </a:spcBef>
              <a:spcAft>
                <a:spcPts val="2400"/>
              </a:spcAft>
            </a:pPr>
            <a:r>
              <a:rPr kumimoji="0" lang="en-US" sz="3200" b="1" i="0" u="none" strike="noStrike" kern="1200" cap="none" spc="0" normalizeH="0" baseline="0" noProof="0" dirty="0">
                <a:ln>
                  <a:noFill/>
                </a:ln>
                <a:solidFill>
                  <a:schemeClr val="bg1"/>
                </a:solidFill>
                <a:effectLst/>
                <a:uLnTx/>
                <a:uFillTx/>
                <a:ea typeface="+mn-ea"/>
                <a:cs typeface="+mn-cs"/>
              </a:rPr>
              <a:t>Regulatory framework applicability assessment of AI in nuclear applications </a:t>
            </a:r>
            <a:br>
              <a:rPr kumimoji="0" lang="en-US" sz="3200" b="1" i="0" u="none" strike="noStrike" kern="1200" cap="none" spc="0" normalizeH="0" baseline="0" noProof="0" dirty="0">
                <a:ln>
                  <a:noFill/>
                </a:ln>
                <a:solidFill>
                  <a:schemeClr val="bg1"/>
                </a:solidFill>
                <a:effectLst/>
                <a:uLnTx/>
                <a:uFillTx/>
                <a:ea typeface="+mn-ea"/>
                <a:cs typeface="+mn-cs"/>
              </a:rPr>
            </a:br>
            <a:r>
              <a:rPr kumimoji="0" lang="en-US" sz="3200" b="1" i="0" u="none" strike="noStrike" kern="1200" cap="none" spc="0" normalizeH="0" baseline="0" noProof="0" dirty="0">
                <a:ln>
                  <a:noFill/>
                </a:ln>
                <a:solidFill>
                  <a:schemeClr val="bg1"/>
                </a:solidFill>
                <a:effectLst/>
                <a:uLnTx/>
                <a:uFillTx/>
                <a:ea typeface="+mn-ea"/>
                <a:cs typeface="+mn-cs"/>
              </a:rPr>
              <a:t>(</a:t>
            </a:r>
            <a:r>
              <a:rPr lang="en-US" b="1" dirty="0">
                <a:solidFill>
                  <a:schemeClr val="bg1"/>
                </a:solidFill>
                <a:hlinkClick r:id="rId4">
                  <a:extLst>
                    <a:ext uri="{A12FA001-AC4F-418D-AE19-62706E023703}">
                      <ahyp:hlinkClr xmlns:ahyp="http://schemas.microsoft.com/office/drawing/2018/hyperlinkcolor" val="tx"/>
                    </a:ext>
                  </a:extLst>
                </a:hlinkClick>
              </a:rPr>
              <a:t>AI Project Plan</a:t>
            </a:r>
            <a:r>
              <a:rPr lang="en-US" b="1" dirty="0">
                <a:solidFill>
                  <a:schemeClr val="bg1"/>
                </a:solidFill>
              </a:rPr>
              <a:t>, Task 1.1)</a:t>
            </a:r>
            <a:endParaRPr kumimoji="0" lang="en-US" sz="3200" b="1" i="0" u="none" strike="noStrike" kern="1200" cap="none" spc="0" normalizeH="0" baseline="0" noProof="0" dirty="0">
              <a:ln>
                <a:noFill/>
              </a:ln>
              <a:solidFill>
                <a:schemeClr val="bg1"/>
              </a:solidFill>
              <a:effectLst/>
              <a:uLnTx/>
              <a:uFillTx/>
            </a:endParaRPr>
          </a:p>
          <a:p>
            <a:pPr>
              <a:spcBef>
                <a:spcPts val="0"/>
              </a:spcBef>
              <a:spcAft>
                <a:spcPts val="2400"/>
              </a:spcAft>
            </a:pPr>
            <a:r>
              <a:rPr lang="en-US" b="1" dirty="0">
                <a:solidFill>
                  <a:schemeClr val="bg1"/>
                </a:solidFill>
              </a:rPr>
              <a:t>Project on AI safety and security test, evaluation, verification and validation </a:t>
            </a:r>
            <a:br>
              <a:rPr lang="en-US" b="1" dirty="0">
                <a:solidFill>
                  <a:schemeClr val="bg1"/>
                </a:solidFill>
              </a:rPr>
            </a:br>
            <a:r>
              <a:rPr lang="en-US" b="1" dirty="0">
                <a:solidFill>
                  <a:schemeClr val="bg1"/>
                </a:solidFill>
              </a:rPr>
              <a:t>(</a:t>
            </a:r>
            <a:r>
              <a:rPr lang="en-US" b="1" dirty="0">
                <a:solidFill>
                  <a:schemeClr val="bg1"/>
                </a:solidFill>
                <a:hlinkClick r:id="rId4">
                  <a:extLst>
                    <a:ext uri="{A12FA001-AC4F-418D-AE19-62706E023703}">
                      <ahyp:hlinkClr xmlns:ahyp="http://schemas.microsoft.com/office/drawing/2018/hyperlinkcolor" val="tx"/>
                    </a:ext>
                  </a:extLst>
                </a:hlinkClick>
              </a:rPr>
              <a:t>AI Project Plan</a:t>
            </a:r>
            <a:r>
              <a:rPr lang="en-US" b="1" dirty="0">
                <a:solidFill>
                  <a:schemeClr val="bg1"/>
                </a:solidFill>
              </a:rPr>
              <a:t>, Task 1.3)</a:t>
            </a:r>
          </a:p>
        </p:txBody>
      </p:sp>
      <p:sp>
        <p:nvSpPr>
          <p:cNvPr id="4" name="Slide Number Placeholder 3">
            <a:extLst>
              <a:ext uri="{FF2B5EF4-FFF2-40B4-BE49-F238E27FC236}">
                <a16:creationId xmlns:a16="http://schemas.microsoft.com/office/drawing/2014/main" id="{BEB0FE77-B518-ECBE-45C7-8B627B301C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DFD703F-9445-B29C-3FF4-F93D247A1987}"/>
              </a:ext>
            </a:extLst>
          </p:cNvPr>
          <p:cNvSpPr>
            <a:spLocks noGrp="1"/>
          </p:cNvSpPr>
          <p:nvPr>
            <p:ph type="title"/>
          </p:nvPr>
        </p:nvSpPr>
        <p:spPr/>
        <p:txBody>
          <a:bodyPr/>
          <a:lstStyle/>
          <a:p>
            <a:r>
              <a:rPr lang="en-US" b="1" dirty="0">
                <a:solidFill>
                  <a:schemeClr val="bg1"/>
                </a:solidFill>
              </a:rPr>
              <a:t>AI RESEARCH ACTIVITIES</a:t>
            </a:r>
          </a:p>
        </p:txBody>
      </p:sp>
      <p:graphicFrame>
        <p:nvGraphicFramePr>
          <p:cNvPr id="5" name="Diagram 4">
            <a:extLst>
              <a:ext uri="{FF2B5EF4-FFF2-40B4-BE49-F238E27FC236}">
                <a16:creationId xmlns:a16="http://schemas.microsoft.com/office/drawing/2014/main" id="{FD8A4030-0867-B516-DC20-9433E8C607DD}"/>
              </a:ext>
            </a:extLst>
          </p:cNvPr>
          <p:cNvGraphicFramePr/>
          <p:nvPr>
            <p:extLst>
              <p:ext uri="{D42A27DB-BD31-4B8C-83A1-F6EECF244321}">
                <p14:modId xmlns:p14="http://schemas.microsoft.com/office/powerpoint/2010/main" val="1781585220"/>
              </p:ext>
            </p:extLst>
          </p:nvPr>
        </p:nvGraphicFramePr>
        <p:xfrm>
          <a:off x="8219414" y="1195360"/>
          <a:ext cx="3513573" cy="24665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a:extLst>
              <a:ext uri="{FF2B5EF4-FFF2-40B4-BE49-F238E27FC236}">
                <a16:creationId xmlns:a16="http://schemas.microsoft.com/office/drawing/2014/main" id="{F850FE16-66AC-BACB-754F-4CA775DCFB9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141350" y="3947311"/>
            <a:ext cx="1669700" cy="951729"/>
          </a:xfrm>
          <a:prstGeom prst="rect">
            <a:avLst/>
          </a:prstGeom>
          <a:solidFill>
            <a:schemeClr val="bg1"/>
          </a:solidFill>
        </p:spPr>
      </p:pic>
      <p:pic>
        <p:nvPicPr>
          <p:cNvPr id="1028" name="Picture 4">
            <a:extLst>
              <a:ext uri="{FF2B5EF4-FFF2-40B4-BE49-F238E27FC236}">
                <a16:creationId xmlns:a16="http://schemas.microsoft.com/office/drawing/2014/main" id="{1D3DD911-C3F4-B15D-0817-65CA3C70D98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962345" y="5378004"/>
            <a:ext cx="2013856" cy="704850"/>
          </a:xfrm>
          <a:prstGeom prst="rect">
            <a:avLst/>
          </a:prstGeom>
          <a:solidFill>
            <a:schemeClr val="bg1"/>
          </a:solidFill>
        </p:spPr>
      </p:pic>
      <p:pic>
        <p:nvPicPr>
          <p:cNvPr id="1030" name="Picture 6">
            <a:extLst>
              <a:ext uri="{FF2B5EF4-FFF2-40B4-BE49-F238E27FC236}">
                <a16:creationId xmlns:a16="http://schemas.microsoft.com/office/drawing/2014/main" id="{21AB8578-7CE2-1FC1-14B9-E68C6D15DC2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0061926" y="5378004"/>
            <a:ext cx="1762125" cy="704850"/>
          </a:xfrm>
          <a:prstGeom prst="rect">
            <a:avLst/>
          </a:prstGeom>
          <a:solidFill>
            <a:schemeClr val="bg1"/>
          </a:solidFill>
        </p:spPr>
      </p:pic>
    </p:spTree>
    <p:extLst>
      <p:ext uri="{BB962C8B-B14F-4D97-AF65-F5344CB8AC3E}">
        <p14:creationId xmlns:p14="http://schemas.microsoft.com/office/powerpoint/2010/main" val="3370781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D76569-FE31-1BB7-6FC8-FCF2973E5C13}"/>
              </a:ext>
            </a:extLst>
          </p:cNvPr>
          <p:cNvSpPr>
            <a:spLocks noGrp="1"/>
          </p:cNvSpPr>
          <p:nvPr>
            <p:ph type="title"/>
          </p:nvPr>
        </p:nvSpPr>
        <p:spPr>
          <a:xfrm>
            <a:off x="2547454" y="274638"/>
            <a:ext cx="9034945" cy="1143000"/>
          </a:xfrm>
        </p:spPr>
        <p:txBody>
          <a:bodyPr>
            <a:noAutofit/>
          </a:bodyPr>
          <a:lstStyle/>
          <a:p>
            <a:r>
              <a:rPr lang="en-US" sz="4000" b="1" dirty="0">
                <a:solidFill>
                  <a:schemeClr val="bg1"/>
                </a:solidFill>
              </a:rPr>
              <a:t>INTERNATIONAL AI COOPERATION</a:t>
            </a:r>
          </a:p>
        </p:txBody>
      </p:sp>
      <p:sp>
        <p:nvSpPr>
          <p:cNvPr id="8" name="Content Placeholder 7">
            <a:extLst>
              <a:ext uri="{FF2B5EF4-FFF2-40B4-BE49-F238E27FC236}">
                <a16:creationId xmlns:a16="http://schemas.microsoft.com/office/drawing/2014/main" id="{BF2C1AD6-71F6-6A44-3FDB-FFB6492D7D70}"/>
              </a:ext>
            </a:extLst>
          </p:cNvPr>
          <p:cNvSpPr>
            <a:spLocks noGrp="1"/>
          </p:cNvSpPr>
          <p:nvPr>
            <p:ph idx="1"/>
          </p:nvPr>
        </p:nvSpPr>
        <p:spPr>
          <a:xfrm>
            <a:off x="241956" y="1634739"/>
            <a:ext cx="7277605" cy="5090151"/>
          </a:xfrm>
        </p:spPr>
        <p:txBody>
          <a:bodyPr>
            <a:normAutofit fontScale="25000" lnSpcReduction="20000"/>
          </a:bodyPr>
          <a:lstStyle/>
          <a:p>
            <a:pPr>
              <a:lnSpc>
                <a:spcPct val="120000"/>
              </a:lnSpc>
              <a:spcBef>
                <a:spcPts val="0"/>
              </a:spcBef>
              <a:spcAft>
                <a:spcPts val="200"/>
              </a:spcAft>
            </a:pPr>
            <a:r>
              <a:rPr lang="it-IT" sz="1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Categorization of AI failure significance and AI autonomy</a:t>
            </a:r>
          </a:p>
          <a:p>
            <a:pPr>
              <a:lnSpc>
                <a:spcPct val="120000"/>
              </a:lnSpc>
              <a:spcBef>
                <a:spcPts val="0"/>
              </a:spcBef>
              <a:spcAft>
                <a:spcPts val="200"/>
              </a:spcAft>
            </a:pPr>
            <a:r>
              <a:rPr lang="it-IT" sz="1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Principles in abscence of consensus standards</a:t>
            </a:r>
          </a:p>
          <a:p>
            <a:pPr lvl="1">
              <a:lnSpc>
                <a:spcPct val="120000"/>
              </a:lnSpc>
              <a:spcBef>
                <a:spcPts val="0"/>
              </a:spcBef>
              <a:spcAft>
                <a:spcPts val="200"/>
              </a:spcAft>
            </a:pPr>
            <a:r>
              <a:rPr lang="en-US" sz="11200" b="1" dirty="0">
                <a:solidFill>
                  <a:schemeClr val="bg1"/>
                </a:solidFill>
                <a:latin typeface="Calibri" panose="020F0502020204030204" pitchFamily="34" charset="0"/>
                <a:cs typeface="Times New Roman" panose="02020603050405020304" pitchFamily="18" charset="0"/>
              </a:rPr>
              <a:t>Use of existing safety and security systems engineering principles</a:t>
            </a:r>
            <a:endParaRPr lang="en-CA" sz="11200" b="1" dirty="0">
              <a:solidFill>
                <a:schemeClr val="bg1"/>
              </a:solidFill>
              <a:latin typeface="Calibri" panose="020F0502020204030204" pitchFamily="34" charset="0"/>
              <a:cs typeface="Times New Roman" panose="02020603050405020304" pitchFamily="18" charset="0"/>
            </a:endParaRPr>
          </a:p>
          <a:p>
            <a:pPr lvl="1">
              <a:lnSpc>
                <a:spcPct val="120000"/>
              </a:lnSpc>
              <a:spcBef>
                <a:spcPts val="0"/>
              </a:spcBef>
              <a:spcAft>
                <a:spcPts val="200"/>
              </a:spcAft>
            </a:pPr>
            <a:r>
              <a:rPr lang="en-CA" sz="1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Human and organisational factors</a:t>
            </a:r>
          </a:p>
          <a:p>
            <a:pPr lvl="1">
              <a:lnSpc>
                <a:spcPct val="120000"/>
              </a:lnSpc>
              <a:spcBef>
                <a:spcPts val="0"/>
              </a:spcBef>
              <a:spcAft>
                <a:spcPts val="200"/>
              </a:spcAft>
            </a:pPr>
            <a:r>
              <a:rPr lang="en-CA" sz="1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AI architecture in nuclear applications</a:t>
            </a:r>
          </a:p>
          <a:p>
            <a:pPr lvl="1">
              <a:lnSpc>
                <a:spcPct val="120000"/>
              </a:lnSpc>
              <a:spcBef>
                <a:spcPts val="0"/>
              </a:spcBef>
              <a:spcAft>
                <a:spcPts val="200"/>
              </a:spcAft>
            </a:pPr>
            <a:r>
              <a:rPr lang="en-CA" sz="1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AI</a:t>
            </a:r>
            <a:r>
              <a:rPr lang="en-CA" sz="1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l</a:t>
            </a:r>
            <a:r>
              <a:rPr lang="en-CA" sz="1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ifecycle management</a:t>
            </a:r>
          </a:p>
          <a:p>
            <a:pPr lvl="1">
              <a:lnSpc>
                <a:spcPct val="120000"/>
              </a:lnSpc>
              <a:spcBef>
                <a:spcPts val="0"/>
              </a:spcBef>
              <a:spcAft>
                <a:spcPts val="200"/>
              </a:spcAft>
            </a:pPr>
            <a:r>
              <a:rPr lang="en-US" sz="11200" b="1" dirty="0">
                <a:solidFill>
                  <a:schemeClr val="bg1"/>
                </a:solidFill>
                <a:latin typeface="Calibri" panose="020F0502020204030204" pitchFamily="34" charset="0"/>
                <a:cs typeface="Times New Roman" panose="02020603050405020304" pitchFamily="18" charset="0"/>
              </a:rPr>
              <a:t>Documenting AI safety and security</a:t>
            </a:r>
          </a:p>
          <a:p>
            <a:pPr>
              <a:lnSpc>
                <a:spcPct val="120000"/>
              </a:lnSpc>
              <a:spcBef>
                <a:spcPts val="0"/>
              </a:spcBef>
              <a:spcAft>
                <a:spcPts val="200"/>
              </a:spcAft>
            </a:pPr>
            <a:r>
              <a:rPr lang="en-GB" sz="11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Annex with relevant standards and guidance across regulatory areas</a:t>
            </a:r>
          </a:p>
          <a:p>
            <a:pPr marL="514350" indent="-514350">
              <a:lnSpc>
                <a:spcPct val="120000"/>
              </a:lnSpc>
              <a:spcBef>
                <a:spcPts val="0"/>
              </a:spcBef>
              <a:spcAft>
                <a:spcPts val="200"/>
              </a:spcAft>
              <a:buFont typeface="+mj-lt"/>
              <a:buAutoNum type="arabicPeriod"/>
            </a:pPr>
            <a:endParaRPr lang="en-CA" sz="1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4B3CE50D-43B7-E64D-8CFA-E08A69455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9EF248E7-CE08-2F60-FBAB-F476C7CA57D6}"/>
              </a:ext>
            </a:extLst>
          </p:cNvPr>
          <p:cNvGrpSpPr/>
          <p:nvPr/>
        </p:nvGrpSpPr>
        <p:grpSpPr>
          <a:xfrm>
            <a:off x="192832" y="514350"/>
            <a:ext cx="2093167" cy="671931"/>
            <a:chOff x="238553" y="420111"/>
            <a:chExt cx="2566912" cy="840307"/>
          </a:xfrm>
        </p:grpSpPr>
        <p:pic>
          <p:nvPicPr>
            <p:cNvPr id="3" name="Picture 2">
              <a:extLst>
                <a:ext uri="{FF2B5EF4-FFF2-40B4-BE49-F238E27FC236}">
                  <a16:creationId xmlns:a16="http://schemas.microsoft.com/office/drawing/2014/main" id="{00FA29CC-31A9-6B84-602A-C986AE2FB1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553" y="420775"/>
              <a:ext cx="828559" cy="827895"/>
            </a:xfrm>
            <a:prstGeom prst="rect">
              <a:avLst/>
            </a:prstGeom>
            <a:effectLst>
              <a:outerShdw blurRad="50800" dist="38100" dir="2700000" algn="tl" rotWithShape="0">
                <a:prstClr val="black">
                  <a:alpha val="40000"/>
                </a:prstClr>
              </a:outerShdw>
            </a:effectLst>
          </p:spPr>
        </p:pic>
        <p:pic>
          <p:nvPicPr>
            <p:cNvPr id="9" name="Picture 8" descr="A picture containing logo&#10;&#10;Description automatically generated">
              <a:extLst>
                <a:ext uri="{FF2B5EF4-FFF2-40B4-BE49-F238E27FC236}">
                  <a16:creationId xmlns:a16="http://schemas.microsoft.com/office/drawing/2014/main" id="{43AA0EAD-6602-B2B8-24D3-6DC29B71B7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5703" y="431858"/>
              <a:ext cx="829762" cy="828560"/>
            </a:xfrm>
            <a:prstGeom prst="rect">
              <a:avLst/>
            </a:prstGeom>
          </p:spPr>
        </p:pic>
        <p:pic>
          <p:nvPicPr>
            <p:cNvPr id="10" name="Picture 9" descr="A green circle with white text&#10;&#10;Description automatically generated">
              <a:extLst>
                <a:ext uri="{FF2B5EF4-FFF2-40B4-BE49-F238E27FC236}">
                  <a16:creationId xmlns:a16="http://schemas.microsoft.com/office/drawing/2014/main" id="{C5CC0D32-4E8F-2208-7AA8-A67408AF78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5807" y="420111"/>
              <a:ext cx="828559" cy="828559"/>
            </a:xfrm>
            <a:prstGeom prst="ellipse">
              <a:avLst/>
            </a:prstGeom>
          </p:spPr>
        </p:pic>
      </p:grpSp>
      <p:pic>
        <p:nvPicPr>
          <p:cNvPr id="18" name="Picture 17">
            <a:hlinkClick r:id="rId7"/>
            <a:extLst>
              <a:ext uri="{FF2B5EF4-FFF2-40B4-BE49-F238E27FC236}">
                <a16:creationId xmlns:a16="http://schemas.microsoft.com/office/drawing/2014/main" id="{B98F4C44-4142-0590-2480-CA9630E7375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47409" y="1634739"/>
            <a:ext cx="3616742" cy="4666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8550ACF-68CD-B85B-BE61-BF898C701A12}"/>
              </a:ext>
            </a:extLst>
          </p:cNvPr>
          <p:cNvSpPr txBox="1"/>
          <p:nvPr/>
        </p:nvSpPr>
        <p:spPr>
          <a:xfrm>
            <a:off x="9080834" y="6414085"/>
            <a:ext cx="1549893"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ML24241A252</a:t>
            </a:r>
            <a:endParaRPr kumimoji="0" lang="en-US" sz="16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1582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703F-9445-B29C-3FF4-F93D247A1987}"/>
              </a:ext>
            </a:extLst>
          </p:cNvPr>
          <p:cNvSpPr>
            <a:spLocks noGrp="1"/>
          </p:cNvSpPr>
          <p:nvPr>
            <p:ph type="title"/>
          </p:nvPr>
        </p:nvSpPr>
        <p:spPr/>
        <p:txBody>
          <a:bodyPr>
            <a:noAutofit/>
          </a:bodyPr>
          <a:lstStyle/>
          <a:p>
            <a:r>
              <a:rPr lang="en-US" sz="3600" b="1" dirty="0">
                <a:solidFill>
                  <a:schemeClr val="bg1"/>
                </a:solidFill>
              </a:rPr>
              <a:t>REGULATORY FRAMEWORK APPLICABILITY ASSESSMENT</a:t>
            </a:r>
          </a:p>
        </p:txBody>
      </p:sp>
      <p:sp>
        <p:nvSpPr>
          <p:cNvPr id="3" name="Content Placeholder 2">
            <a:extLst>
              <a:ext uri="{FF2B5EF4-FFF2-40B4-BE49-F238E27FC236}">
                <a16:creationId xmlns:a16="http://schemas.microsoft.com/office/drawing/2014/main" id="{4D9AADDC-0EB6-5DAA-4180-9031D2828BD9}"/>
              </a:ext>
            </a:extLst>
          </p:cNvPr>
          <p:cNvSpPr>
            <a:spLocks noGrp="1"/>
          </p:cNvSpPr>
          <p:nvPr>
            <p:ph idx="1"/>
          </p:nvPr>
        </p:nvSpPr>
        <p:spPr>
          <a:xfrm>
            <a:off x="4583430" y="1681754"/>
            <a:ext cx="7280910" cy="4535548"/>
          </a:xfr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Project objectives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Assess the applicability of the existing regulatory framework in considering the unique aspects of AI applications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Determine where regulatory gaps may exist which could require updating existing or developing new regulations, guidance, or procedures to evaluate and review AI uses in NRC-regulated activities</a:t>
            </a:r>
          </a:p>
        </p:txBody>
      </p:sp>
      <p:sp>
        <p:nvSpPr>
          <p:cNvPr id="4" name="Slide Number Placeholder 3">
            <a:extLst>
              <a:ext uri="{FF2B5EF4-FFF2-40B4-BE49-F238E27FC236}">
                <a16:creationId xmlns:a16="http://schemas.microsoft.com/office/drawing/2014/main" id="{BEB0FE77-B518-ECBE-45C7-8B627B301C5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C2A4C006-E3B7-D364-4CF5-4C7DB404C7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499" y="1681754"/>
            <a:ext cx="3228179" cy="4181959"/>
          </a:xfrm>
          <a:prstGeom prst="rect">
            <a:avLst/>
          </a:prstGeom>
        </p:spPr>
      </p:pic>
      <p:sp>
        <p:nvSpPr>
          <p:cNvPr id="14" name="TextBox 13">
            <a:extLst>
              <a:ext uri="{FF2B5EF4-FFF2-40B4-BE49-F238E27FC236}">
                <a16:creationId xmlns:a16="http://schemas.microsoft.com/office/drawing/2014/main" id="{2AB34934-CDAE-4ACF-A026-D282CAC0CD64}"/>
              </a:ext>
            </a:extLst>
          </p:cNvPr>
          <p:cNvSpPr txBox="1"/>
          <p:nvPr/>
        </p:nvSpPr>
        <p:spPr>
          <a:xfrm>
            <a:off x="1061965" y="5909525"/>
            <a:ext cx="3009246"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Available at </a:t>
            </a:r>
            <a:r>
              <a:rPr kumimoji="0" lang="en-US" sz="1400" i="1" u="none" strike="noStrike" kern="1200" cap="none" spc="0" normalizeH="0" baseline="0" noProof="0" dirty="0">
                <a:ln>
                  <a:noFill/>
                </a:ln>
                <a:solidFill>
                  <a:prstClr val="white"/>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ML23132A305</a:t>
            </a:r>
            <a:endParaRPr kumimoji="0" lang="en-US" sz="140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570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A3FA-75D7-0BAA-5E50-970748603989}"/>
              </a:ext>
            </a:extLst>
          </p:cNvPr>
          <p:cNvSpPr>
            <a:spLocks noGrp="1"/>
          </p:cNvSpPr>
          <p:nvPr>
            <p:ph type="title"/>
          </p:nvPr>
        </p:nvSpPr>
        <p:spPr/>
        <p:txBody>
          <a:bodyPr/>
          <a:lstStyle/>
          <a:p>
            <a:r>
              <a:rPr lang="en-US" b="1" dirty="0">
                <a:solidFill>
                  <a:schemeClr val="bg1"/>
                </a:solidFill>
              </a:rPr>
              <a:t>REGULATORY GUIDE SCREENING</a:t>
            </a:r>
          </a:p>
        </p:txBody>
      </p:sp>
      <p:sp>
        <p:nvSpPr>
          <p:cNvPr id="4" name="Slide Number Placeholder 3">
            <a:extLst>
              <a:ext uri="{FF2B5EF4-FFF2-40B4-BE49-F238E27FC236}">
                <a16:creationId xmlns:a16="http://schemas.microsoft.com/office/drawing/2014/main" id="{96D47A6F-070D-8446-6071-784B74EB30DC}"/>
              </a:ext>
            </a:extLst>
          </p:cNvPr>
          <p:cNvSpPr>
            <a:spLocks noGrp="1"/>
          </p:cNvSpPr>
          <p:nvPr>
            <p:ph type="sldNum" sz="quarter" idx="12"/>
          </p:nvPr>
        </p:nvSpPr>
        <p:spPr/>
        <p:txBody>
          <a:bodyPr/>
          <a:lstStyle/>
          <a:p>
            <a:fld id="{B980B012-4B4C-0D4B-9961-39BAA1B684BE}" type="slidenum">
              <a:rPr lang="en-US" smtClean="0">
                <a:solidFill>
                  <a:schemeClr val="bg1"/>
                </a:solidFill>
              </a:rPr>
              <a:pPr/>
              <a:t>13</a:t>
            </a:fld>
            <a:endParaRPr lang="en-US" dirty="0">
              <a:solidFill>
                <a:schemeClr val="bg1"/>
              </a:solidFill>
            </a:endParaRPr>
          </a:p>
        </p:txBody>
      </p:sp>
      <p:pic>
        <p:nvPicPr>
          <p:cNvPr id="5" name="Picture 4">
            <a:extLst>
              <a:ext uri="{FF2B5EF4-FFF2-40B4-BE49-F238E27FC236}">
                <a16:creationId xmlns:a16="http://schemas.microsoft.com/office/drawing/2014/main" id="{C634BFBA-38DF-DD02-CBAB-F4D0177C30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76" y="1783916"/>
            <a:ext cx="3795132" cy="3931920"/>
          </a:xfrm>
          <a:prstGeom prst="rect">
            <a:avLst/>
          </a:prstGeom>
          <a:noFill/>
          <a:ln>
            <a:noFill/>
          </a:ln>
        </p:spPr>
      </p:pic>
      <p:pic>
        <p:nvPicPr>
          <p:cNvPr id="7" name="Picture 6">
            <a:extLst>
              <a:ext uri="{FF2B5EF4-FFF2-40B4-BE49-F238E27FC236}">
                <a16:creationId xmlns:a16="http://schemas.microsoft.com/office/drawing/2014/main" id="{59B361BF-41B0-2E88-F5D2-C9064FFE4C3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82596" y="1783917"/>
            <a:ext cx="8180113" cy="3931082"/>
          </a:xfrm>
          <a:prstGeom prst="rect">
            <a:avLst/>
          </a:prstGeom>
          <a:noFill/>
        </p:spPr>
      </p:pic>
      <p:sp>
        <p:nvSpPr>
          <p:cNvPr id="8" name="TextBox 7">
            <a:extLst>
              <a:ext uri="{FF2B5EF4-FFF2-40B4-BE49-F238E27FC236}">
                <a16:creationId xmlns:a16="http://schemas.microsoft.com/office/drawing/2014/main" id="{C74169A7-3A8C-60EA-C4A4-8C0FAFF04645}"/>
              </a:ext>
            </a:extLst>
          </p:cNvPr>
          <p:cNvSpPr txBox="1"/>
          <p:nvPr/>
        </p:nvSpPr>
        <p:spPr>
          <a:xfrm>
            <a:off x="9266144" y="4784428"/>
            <a:ext cx="2712496" cy="523220"/>
          </a:xfrm>
          <a:prstGeom prst="rect">
            <a:avLst/>
          </a:prstGeom>
          <a:noFill/>
        </p:spPr>
        <p:txBody>
          <a:bodyPr wrap="square" rtlCol="0">
            <a:spAutoFit/>
          </a:bodyPr>
          <a:lstStyle/>
          <a:p>
            <a:r>
              <a:rPr lang="en-US" sz="1400" dirty="0"/>
              <a:t>The RGs of divisions missing in the chart do not have potential gaps</a:t>
            </a:r>
          </a:p>
        </p:txBody>
      </p:sp>
    </p:spTree>
    <p:extLst>
      <p:ext uri="{BB962C8B-B14F-4D97-AF65-F5344CB8AC3E}">
        <p14:creationId xmlns:p14="http://schemas.microsoft.com/office/powerpoint/2010/main" val="146878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01A458-2B54-EBF8-1A72-4D5C8443568E}"/>
              </a:ext>
            </a:extLst>
          </p:cNvPr>
          <p:cNvSpPr>
            <a:spLocks noGrp="1"/>
          </p:cNvSpPr>
          <p:nvPr>
            <p:ph type="title"/>
          </p:nvPr>
        </p:nvSpPr>
        <p:spPr>
          <a:xfrm>
            <a:off x="4759833" y="9803"/>
            <a:ext cx="6870954" cy="1675626"/>
          </a:xfrm>
        </p:spPr>
        <p:txBody>
          <a:bodyPr>
            <a:normAutofit/>
          </a:bodyPr>
          <a:lstStyle/>
          <a:p>
            <a:r>
              <a:rPr lang="en-US" sz="4000" b="1" dirty="0">
                <a:solidFill>
                  <a:schemeClr val="bg1"/>
                </a:solidFill>
              </a:rPr>
              <a:t>AI REGULATORY GAP ANALYSIS CONCLUSIONS</a:t>
            </a:r>
          </a:p>
        </p:txBody>
      </p:sp>
      <p:pic>
        <p:nvPicPr>
          <p:cNvPr id="26" name="Picture 25" descr="Computer script on a screen">
            <a:extLst>
              <a:ext uri="{FF2B5EF4-FFF2-40B4-BE49-F238E27FC236}">
                <a16:creationId xmlns:a16="http://schemas.microsoft.com/office/drawing/2014/main" id="{FF193B44-B24E-1565-AAF5-F8DE53EC95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
            <a:ext cx="4187091" cy="2164321"/>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A677EE58-0962-2F53-64D8-B7F32BA42570}"/>
              </a:ext>
            </a:extLst>
          </p:cNvPr>
          <p:cNvPicPr>
            <a:picLocks noChangeAspect="1"/>
          </p:cNvPicPr>
          <p:nvPr/>
        </p:nvPicPr>
        <p:blipFill>
          <a:blip r:embed="rId3" cstate="screen">
            <a:extLst>
              <a:ext uri="{28A0092B-C50C-407E-A947-70E740481C1C}">
                <a14:useLocalDpi xmlns:a14="http://schemas.microsoft.com/office/drawing/2010/main"/>
              </a:ext>
            </a:extLst>
          </a:blip>
          <a:srcRect r="-2"/>
          <a:stretch/>
        </p:blipFill>
        <p:spPr>
          <a:xfrm>
            <a:off x="20" y="2342320"/>
            <a:ext cx="4187091" cy="2164321"/>
          </a:xfrm>
          <a:prstGeom prst="rect">
            <a:avLst/>
          </a:prstGeom>
        </p:spPr>
      </p:pic>
      <p:pic>
        <p:nvPicPr>
          <p:cNvPr id="10" name="Picture 9" descr="Human hand and robot hand nearly touching">
            <a:extLst>
              <a:ext uri="{FF2B5EF4-FFF2-40B4-BE49-F238E27FC236}">
                <a16:creationId xmlns:a16="http://schemas.microsoft.com/office/drawing/2014/main" id="{B04605CD-32B8-77D1-6BAF-7B7A24CD722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 y="4693680"/>
            <a:ext cx="4187091" cy="2164321"/>
          </a:xfrm>
          <a:prstGeom prst="rect">
            <a:avLst/>
          </a:prstGeom>
        </p:spPr>
      </p:pic>
      <p:sp>
        <p:nvSpPr>
          <p:cNvPr id="6" name="Content Placeholder 5">
            <a:extLst>
              <a:ext uri="{FF2B5EF4-FFF2-40B4-BE49-F238E27FC236}">
                <a16:creationId xmlns:a16="http://schemas.microsoft.com/office/drawing/2014/main" id="{FCC83B0A-3A59-716D-CD9D-F32F71CD66E2}"/>
              </a:ext>
            </a:extLst>
          </p:cNvPr>
          <p:cNvSpPr>
            <a:spLocks noGrp="1"/>
          </p:cNvSpPr>
          <p:nvPr>
            <p:ph idx="1"/>
          </p:nvPr>
        </p:nvSpPr>
        <p:spPr>
          <a:xfrm>
            <a:off x="4594860" y="1677948"/>
            <a:ext cx="7200900" cy="4951452"/>
          </a:xfrm>
        </p:spPr>
        <p:txBody>
          <a:bodyPr>
            <a:normAutofit fontScale="62500" lnSpcReduction="20000"/>
          </a:bodyPr>
          <a:lstStyle/>
          <a:p>
            <a:pPr>
              <a:lnSpc>
                <a:spcPct val="120000"/>
              </a:lnSpc>
            </a:pPr>
            <a:r>
              <a:rPr lang="en-US" sz="3600" dirty="0">
                <a:solidFill>
                  <a:schemeClr val="bg1"/>
                </a:solidFill>
              </a:rPr>
              <a:t>Eight potential AI gap categories</a:t>
            </a:r>
          </a:p>
          <a:p>
            <a:pPr lvl="1">
              <a:lnSpc>
                <a:spcPct val="120000"/>
              </a:lnSpc>
            </a:pPr>
            <a:r>
              <a:rPr lang="en-US" sz="3100" dirty="0">
                <a:solidFill>
                  <a:schemeClr val="bg1"/>
                </a:solidFill>
              </a:rPr>
              <a:t>Implied manual actions</a:t>
            </a:r>
          </a:p>
          <a:p>
            <a:pPr lvl="1">
              <a:lnSpc>
                <a:spcPct val="120000"/>
              </a:lnSpc>
            </a:pPr>
            <a:r>
              <a:rPr lang="en-US" sz="3100" dirty="0">
                <a:solidFill>
                  <a:schemeClr val="bg1"/>
                </a:solidFill>
              </a:rPr>
              <a:t>Special computations</a:t>
            </a:r>
          </a:p>
          <a:p>
            <a:pPr lvl="1">
              <a:lnSpc>
                <a:spcPct val="120000"/>
              </a:lnSpc>
            </a:pPr>
            <a:r>
              <a:rPr lang="en-US" sz="3100" dirty="0">
                <a:solidFill>
                  <a:schemeClr val="bg1"/>
                </a:solidFill>
              </a:rPr>
              <a:t>Preoperational and initial testing programs that may omit AI</a:t>
            </a:r>
          </a:p>
          <a:p>
            <a:pPr lvl="1">
              <a:lnSpc>
                <a:spcPct val="120000"/>
              </a:lnSpc>
            </a:pPr>
            <a:r>
              <a:rPr lang="en-US" sz="3100" dirty="0">
                <a:solidFill>
                  <a:schemeClr val="bg1"/>
                </a:solidFill>
              </a:rPr>
              <a:t>Habitability conditions under autonomous operations</a:t>
            </a:r>
          </a:p>
          <a:p>
            <a:pPr lvl="1">
              <a:lnSpc>
                <a:spcPct val="120000"/>
              </a:lnSpc>
            </a:pPr>
            <a:r>
              <a:rPr lang="en-US" sz="3100" dirty="0">
                <a:solidFill>
                  <a:schemeClr val="bg1"/>
                </a:solidFill>
              </a:rPr>
              <a:t>Periodic testing, monitoring, surveillance and reporting</a:t>
            </a:r>
          </a:p>
          <a:p>
            <a:pPr lvl="1">
              <a:lnSpc>
                <a:spcPct val="120000"/>
              </a:lnSpc>
            </a:pPr>
            <a:r>
              <a:rPr lang="en-US" sz="3100" dirty="0">
                <a:solidFill>
                  <a:schemeClr val="bg1"/>
                </a:solidFill>
              </a:rPr>
              <a:t>Software for critical applications</a:t>
            </a:r>
          </a:p>
          <a:p>
            <a:pPr lvl="1">
              <a:lnSpc>
                <a:spcPct val="120000"/>
              </a:lnSpc>
            </a:pPr>
            <a:r>
              <a:rPr lang="en-US" sz="3100" dirty="0">
                <a:solidFill>
                  <a:schemeClr val="bg1"/>
                </a:solidFill>
              </a:rPr>
              <a:t>Radiation safety support</a:t>
            </a:r>
          </a:p>
          <a:p>
            <a:pPr lvl="1">
              <a:lnSpc>
                <a:spcPct val="120000"/>
              </a:lnSpc>
            </a:pPr>
            <a:r>
              <a:rPr lang="en-US" sz="3100" dirty="0">
                <a:solidFill>
                  <a:schemeClr val="bg1"/>
                </a:solidFill>
              </a:rPr>
              <a:t>Miscellaneous: training and human factors engineering</a:t>
            </a:r>
          </a:p>
          <a:p>
            <a:pPr>
              <a:lnSpc>
                <a:spcPct val="120000"/>
              </a:lnSpc>
            </a:pPr>
            <a:r>
              <a:rPr lang="en-US" sz="3600" dirty="0">
                <a:solidFill>
                  <a:schemeClr val="bg1"/>
                </a:solidFill>
              </a:rPr>
              <a:t>Recommendation to develop general guides addressing cross-cutting issues associated with potential gaps</a:t>
            </a:r>
          </a:p>
          <a:p>
            <a:pPr>
              <a:lnSpc>
                <a:spcPct val="120000"/>
              </a:lnSpc>
            </a:pPr>
            <a:r>
              <a:rPr lang="en-US" sz="3600" dirty="0">
                <a:solidFill>
                  <a:schemeClr val="bg1"/>
                </a:solidFill>
              </a:rPr>
              <a:t>Existing AI standards by professional societies do not readily address the identified potential gaps</a:t>
            </a:r>
          </a:p>
          <a:p>
            <a:pPr>
              <a:lnSpc>
                <a:spcPct val="90000"/>
              </a:lnSpc>
            </a:pPr>
            <a:endParaRPr lang="en-US" sz="1700" dirty="0"/>
          </a:p>
          <a:p>
            <a:pPr>
              <a:lnSpc>
                <a:spcPct val="90000"/>
              </a:lnSpc>
            </a:pPr>
            <a:endParaRPr lang="en-US" sz="1700" dirty="0"/>
          </a:p>
        </p:txBody>
      </p:sp>
      <p:sp>
        <p:nvSpPr>
          <p:cNvPr id="4" name="Slide Number Placeholder 3">
            <a:extLst>
              <a:ext uri="{FF2B5EF4-FFF2-40B4-BE49-F238E27FC236}">
                <a16:creationId xmlns:a16="http://schemas.microsoft.com/office/drawing/2014/main" id="{F76931E3-41ED-FFB3-3846-F13A9B6806CC}"/>
              </a:ext>
            </a:extLst>
          </p:cNvPr>
          <p:cNvSpPr>
            <a:spLocks noGrp="1"/>
          </p:cNvSpPr>
          <p:nvPr>
            <p:ph type="sldNum" sz="quarter" idx="12"/>
          </p:nvPr>
        </p:nvSpPr>
        <p:spPr>
          <a:xfrm>
            <a:off x="9445751" y="6457950"/>
            <a:ext cx="2743200" cy="365125"/>
          </a:xfrm>
        </p:spPr>
        <p:txBody>
          <a:bodyPr>
            <a:normAutofit/>
          </a:bodyPr>
          <a:lstStyle/>
          <a:p>
            <a:pPr>
              <a:spcAft>
                <a:spcPts val="600"/>
              </a:spcAft>
            </a:pPr>
            <a:fld id="{B980B012-4B4C-0D4B-9961-39BAA1B684BE}" type="slidenum">
              <a:rPr lang="en-US">
                <a:solidFill>
                  <a:schemeClr val="bg1"/>
                </a:solidFill>
              </a:rPr>
              <a:pPr>
                <a:spcAft>
                  <a:spcPts val="600"/>
                </a:spcAft>
              </a:pPr>
              <a:t>14</a:t>
            </a:fld>
            <a:endParaRPr lang="en-US" dirty="0">
              <a:solidFill>
                <a:schemeClr val="bg1"/>
              </a:solidFill>
            </a:endParaRPr>
          </a:p>
        </p:txBody>
      </p:sp>
    </p:spTree>
    <p:extLst>
      <p:ext uri="{BB962C8B-B14F-4D97-AF65-F5344CB8AC3E}">
        <p14:creationId xmlns:p14="http://schemas.microsoft.com/office/powerpoint/2010/main" val="387677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8" descr="Rearview of rows of people watching a movie in a theater">
            <a:extLst>
              <a:ext uri="{FF2B5EF4-FFF2-40B4-BE49-F238E27FC236}">
                <a16:creationId xmlns:a16="http://schemas.microsoft.com/office/drawing/2014/main" id="{B44E4A3E-8636-A39C-A2FC-442E724C0B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22468" y="10"/>
            <a:ext cx="8669532" cy="6857990"/>
          </a:xfrm>
          <a:prstGeom prst="rect">
            <a:avLst/>
          </a:prstGeom>
        </p:spPr>
      </p:pic>
      <p:sp>
        <p:nvSpPr>
          <p:cNvPr id="40" name="Rectangle 2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D267BBE-E201-E2B0-2139-B9BB85B33DFF}"/>
              </a:ext>
            </a:extLst>
          </p:cNvPr>
          <p:cNvSpPr>
            <a:spLocks noGrp="1"/>
          </p:cNvSpPr>
          <p:nvPr>
            <p:ph idx="1"/>
          </p:nvPr>
        </p:nvSpPr>
        <p:spPr>
          <a:xfrm>
            <a:off x="267942" y="2609607"/>
            <a:ext cx="6509051" cy="4033882"/>
          </a:xfrm>
        </p:spPr>
        <p:txBody>
          <a:bodyPr anchor="t">
            <a:normAutofit fontScale="25000" lnSpcReduction="20000"/>
          </a:bodyPr>
          <a:lstStyle/>
          <a:p>
            <a:r>
              <a:rPr lang="en-US" sz="9600" b="1" dirty="0">
                <a:hlinkClick r:id="rId4">
                  <a:extLst>
                    <a:ext uri="{A12FA001-AC4F-418D-AE19-62706E023703}">
                      <ahyp:hlinkClr xmlns:ahyp="http://schemas.microsoft.com/office/drawing/2018/hyperlinkcolor" val="tx"/>
                    </a:ext>
                  </a:extLst>
                </a:hlinkClick>
              </a:rPr>
              <a:t>Workshop</a:t>
            </a:r>
            <a:r>
              <a:rPr lang="en-US" sz="9600" b="1" dirty="0"/>
              <a:t> series has discussed Intro to AI, Current Topics, Future Focused Initiatives, AI Characteristics for Regulatory Consideration, and AI Framework Applicability Considerations</a:t>
            </a:r>
          </a:p>
          <a:p>
            <a:r>
              <a:rPr lang="en-US" sz="9600" b="1" dirty="0"/>
              <a:t>Observations</a:t>
            </a:r>
          </a:p>
          <a:p>
            <a:pPr lvl="1"/>
            <a:r>
              <a:rPr lang="en-US" sz="7200" b="1" dirty="0"/>
              <a:t>Industry interest in regulatory guidance</a:t>
            </a:r>
          </a:p>
          <a:p>
            <a:pPr lvl="1"/>
            <a:r>
              <a:rPr lang="en-US" sz="7200" b="1" dirty="0"/>
              <a:t>Nuclear-specific data sharing would benefit development of data hungry AI applications</a:t>
            </a:r>
          </a:p>
          <a:p>
            <a:pPr lvl="1"/>
            <a:r>
              <a:rPr lang="en-US" sz="7200" b="1" dirty="0"/>
              <a:t>As of 2021, potential nuclear industry AI application deployment in 1-2 years (~2023) and regulated applications in 3-5 years (~2025)</a:t>
            </a:r>
          </a:p>
          <a:p>
            <a:pPr lvl="1"/>
            <a:r>
              <a:rPr lang="en-US" sz="7200" b="1" dirty="0"/>
              <a:t>Encouragement to engage collaboratively to pursue potential pilot studies and proofs of concept to serve as a foundation for reviewing the use of AI in NRC-regulated activities </a:t>
            </a:r>
            <a:endParaRPr lang="en-US" sz="7200" dirty="0"/>
          </a:p>
          <a:p>
            <a:endParaRPr lang="en-US" sz="1700" dirty="0"/>
          </a:p>
        </p:txBody>
      </p:sp>
      <p:sp>
        <p:nvSpPr>
          <p:cNvPr id="6" name="AutoShape 6">
            <a:extLst>
              <a:ext uri="{FF2B5EF4-FFF2-40B4-BE49-F238E27FC236}">
                <a16:creationId xmlns:a16="http://schemas.microsoft.com/office/drawing/2014/main" id="{ACF68DAC-11CB-4539-AAF3-B9D02DE50B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6" name="AutoShape 4">
            <a:extLst>
              <a:ext uri="{FF2B5EF4-FFF2-40B4-BE49-F238E27FC236}">
                <a16:creationId xmlns:a16="http://schemas.microsoft.com/office/drawing/2014/main" id="{E83A82C7-4C3B-90D7-AE1E-9674CD8C405A}"/>
              </a:ext>
            </a:extLst>
          </p:cNvPr>
          <p:cNvGraphicFramePr>
            <a:graphicFrameLocks/>
          </p:cNvGraphicFramePr>
          <p:nvPr/>
        </p:nvGraphicFramePr>
        <p:xfrm>
          <a:off x="6694061" y="2443480"/>
          <a:ext cx="5434623" cy="43084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9" name="Picture 28">
            <a:extLst>
              <a:ext uri="{FF2B5EF4-FFF2-40B4-BE49-F238E27FC236}">
                <a16:creationId xmlns:a16="http://schemas.microsoft.com/office/drawing/2014/main" id="{97EF944F-0C31-39F1-01DC-E98F6F7A08F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71094" y="1079373"/>
            <a:ext cx="6278752" cy="1216268"/>
          </a:xfrm>
          <a:prstGeom prst="rect">
            <a:avLst/>
          </a:prstGeom>
          <a:ln>
            <a:solidFill>
              <a:schemeClr val="tx1"/>
            </a:solidFill>
          </a:ln>
        </p:spPr>
      </p:pic>
      <p:sp>
        <p:nvSpPr>
          <p:cNvPr id="16" name="TextBox 15">
            <a:extLst>
              <a:ext uri="{FF2B5EF4-FFF2-40B4-BE49-F238E27FC236}">
                <a16:creationId xmlns:a16="http://schemas.microsoft.com/office/drawing/2014/main" id="{30652FF4-967E-C730-77B4-AC7244D0A679}"/>
              </a:ext>
            </a:extLst>
          </p:cNvPr>
          <p:cNvSpPr txBox="1"/>
          <p:nvPr/>
        </p:nvSpPr>
        <p:spPr>
          <a:xfrm>
            <a:off x="7486901" y="1889477"/>
            <a:ext cx="4334005"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Workshops Objectives and Findings</a:t>
            </a:r>
          </a:p>
        </p:txBody>
      </p:sp>
      <p:sp>
        <p:nvSpPr>
          <p:cNvPr id="5" name="Slide Number Placeholder 4">
            <a:extLst>
              <a:ext uri="{FF2B5EF4-FFF2-40B4-BE49-F238E27FC236}">
                <a16:creationId xmlns:a16="http://schemas.microsoft.com/office/drawing/2014/main" id="{2671E501-85C9-F68C-351F-F9CA0F4E5FDA}"/>
              </a:ext>
            </a:extLst>
          </p:cNvPr>
          <p:cNvSpPr>
            <a:spLocks noGrp="1"/>
          </p:cNvSpPr>
          <p:nvPr>
            <p:ph type="sldNum" sz="quarter" idx="12"/>
          </p:nvPr>
        </p:nvSpPr>
        <p:spPr>
          <a:xfrm>
            <a:off x="9315542" y="6439843"/>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07C49B-6361-429E-95C0-8ACFC6C4674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997623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group of retro robot toys">
            <a:extLst>
              <a:ext uri="{FF2B5EF4-FFF2-40B4-BE49-F238E27FC236}">
                <a16:creationId xmlns:a16="http://schemas.microsoft.com/office/drawing/2014/main" id="{E9447799-8661-48A8-8668-BC38B81457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2468" y="1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CE7ACE9-5459-43FB-9DE4-DBCBEC8B52F6}"/>
              </a:ext>
            </a:extLst>
          </p:cNvPr>
          <p:cNvSpPr>
            <a:spLocks noGrp="1"/>
          </p:cNvSpPr>
          <p:nvPr>
            <p:ph type="title"/>
          </p:nvPr>
        </p:nvSpPr>
        <p:spPr>
          <a:xfrm>
            <a:off x="371094" y="1027938"/>
            <a:ext cx="5282454" cy="1258062"/>
          </a:xfrm>
        </p:spPr>
        <p:txBody>
          <a:bodyPr anchor="b">
            <a:normAutofit fontScale="90000"/>
          </a:bodyPr>
          <a:lstStyle/>
          <a:p>
            <a:r>
              <a:rPr lang="en-US" sz="3600" b="1"/>
              <a:t>STRENGTHENING AND EXPANDING AI PARTNERSHIPS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68FC36-D2E6-4A55-92D1-67FB5E83967B}"/>
              </a:ext>
            </a:extLst>
          </p:cNvPr>
          <p:cNvSpPr>
            <a:spLocks noGrp="1"/>
          </p:cNvSpPr>
          <p:nvPr>
            <p:ph idx="1"/>
          </p:nvPr>
        </p:nvSpPr>
        <p:spPr>
          <a:xfrm>
            <a:off x="371093" y="2638886"/>
            <a:ext cx="5357671" cy="4068173"/>
          </a:xfrm>
        </p:spPr>
        <p:txBody>
          <a:bodyPr anchor="t">
            <a:normAutofit fontScale="92500" lnSpcReduction="20000"/>
          </a:bodyPr>
          <a:lstStyle/>
          <a:p>
            <a:r>
              <a:rPr lang="en-US" sz="2800"/>
              <a:t>Enhancing and leveraging existing Memoranda of Understanding (MOU)</a:t>
            </a:r>
          </a:p>
          <a:p>
            <a:r>
              <a:rPr lang="en-US" sz="2800"/>
              <a:t>Participating in federal AI working groups and maintaining awareness of other AI regulatory activities</a:t>
            </a:r>
          </a:p>
          <a:p>
            <a:r>
              <a:rPr lang="en-US" sz="2800"/>
              <a:t>Engaged with international counterparts interested in AI for nuclear</a:t>
            </a:r>
          </a:p>
          <a:p>
            <a:r>
              <a:rPr lang="en-US" sz="2800"/>
              <a:t>Maintaining continual engagement on state-of-the-art research </a:t>
            </a:r>
          </a:p>
        </p:txBody>
      </p:sp>
      <p:sp>
        <p:nvSpPr>
          <p:cNvPr id="8" name="Slide Number Placeholder 7">
            <a:extLst>
              <a:ext uri="{FF2B5EF4-FFF2-40B4-BE49-F238E27FC236}">
                <a16:creationId xmlns:a16="http://schemas.microsoft.com/office/drawing/2014/main" id="{DF688EAD-33EC-5620-0839-6B179F144377}"/>
              </a:ext>
            </a:extLst>
          </p:cNvPr>
          <p:cNvSpPr>
            <a:spLocks noGrp="1"/>
          </p:cNvSpPr>
          <p:nvPr>
            <p:ph type="sldNum" sz="quarter" idx="12"/>
          </p:nvPr>
        </p:nvSpPr>
        <p:spPr>
          <a:xfrm>
            <a:off x="9330675" y="6457677"/>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07C49B-6361-429E-95C0-8ACFC6C467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5788F2A3-804C-1A39-51F9-47315E6406CD}"/>
              </a:ext>
            </a:extLst>
          </p:cNvPr>
          <p:cNvGrpSpPr/>
          <p:nvPr/>
        </p:nvGrpSpPr>
        <p:grpSpPr>
          <a:xfrm>
            <a:off x="7478508" y="2873789"/>
            <a:ext cx="3495794" cy="1391525"/>
            <a:chOff x="7478508" y="2873789"/>
            <a:chExt cx="3495794" cy="1391525"/>
          </a:xfrm>
        </p:grpSpPr>
        <p:sp>
          <p:nvSpPr>
            <p:cNvPr id="32" name="Rectangle 31">
              <a:extLst>
                <a:ext uri="{FF2B5EF4-FFF2-40B4-BE49-F238E27FC236}">
                  <a16:creationId xmlns:a16="http://schemas.microsoft.com/office/drawing/2014/main" id="{AD59E1BC-965C-4BE5-AAE0-EDBE67429540}"/>
                </a:ext>
              </a:extLst>
            </p:cNvPr>
            <p:cNvSpPr/>
            <p:nvPr/>
          </p:nvSpPr>
          <p:spPr>
            <a:xfrm>
              <a:off x="7478508" y="2873789"/>
              <a:ext cx="3495794" cy="13915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69D4A56D-C0EA-7575-B903-1C32CA426BD0}"/>
                </a:ext>
              </a:extLst>
            </p:cNvPr>
            <p:cNvGrpSpPr/>
            <p:nvPr/>
          </p:nvGrpSpPr>
          <p:grpSpPr>
            <a:xfrm>
              <a:off x="7578730" y="2888640"/>
              <a:ext cx="3234535" cy="1252185"/>
              <a:chOff x="7578730" y="2888640"/>
              <a:chExt cx="3234535" cy="1252185"/>
            </a:xfrm>
          </p:grpSpPr>
          <p:pic>
            <p:nvPicPr>
              <p:cNvPr id="47" name="Picture 10">
                <a:extLst>
                  <a:ext uri="{FF2B5EF4-FFF2-40B4-BE49-F238E27FC236}">
                    <a16:creationId xmlns:a16="http://schemas.microsoft.com/office/drawing/2014/main" id="{AA254DAD-9E0C-BE3D-B435-948417A272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51047" y="3825701"/>
                <a:ext cx="1196910" cy="31512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FDA Amends Definition of Custom Device | RAPS">
                <a:extLst>
                  <a:ext uri="{FF2B5EF4-FFF2-40B4-BE49-F238E27FC236}">
                    <a16:creationId xmlns:a16="http://schemas.microsoft.com/office/drawing/2014/main" id="{8119959B-99A7-DB11-39FE-594998C497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27788" y="3413730"/>
                <a:ext cx="899978" cy="6715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BE1795-61B1-72D3-5523-BB8F02066EB6}"/>
                  </a:ext>
                </a:extLst>
              </p:cNvPr>
              <p:cNvSpPr txBox="1"/>
              <p:nvPr/>
            </p:nvSpPr>
            <p:spPr>
              <a:xfrm>
                <a:off x="7578730" y="2888640"/>
                <a:ext cx="323453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Maintaining Federal Awareness</a:t>
                </a:r>
              </a:p>
            </p:txBody>
          </p:sp>
        </p:grpSp>
      </p:grpSp>
      <p:grpSp>
        <p:nvGrpSpPr>
          <p:cNvPr id="39" name="Group 38">
            <a:extLst>
              <a:ext uri="{FF2B5EF4-FFF2-40B4-BE49-F238E27FC236}">
                <a16:creationId xmlns:a16="http://schemas.microsoft.com/office/drawing/2014/main" id="{E8DA3B70-B41F-925F-A593-E15504FB3A09}"/>
              </a:ext>
            </a:extLst>
          </p:cNvPr>
          <p:cNvGrpSpPr/>
          <p:nvPr/>
        </p:nvGrpSpPr>
        <p:grpSpPr>
          <a:xfrm>
            <a:off x="6338037" y="330240"/>
            <a:ext cx="3488502" cy="1944869"/>
            <a:chOff x="4604425" y="1535396"/>
            <a:chExt cx="3488502" cy="1944869"/>
          </a:xfrm>
        </p:grpSpPr>
        <p:sp>
          <p:nvSpPr>
            <p:cNvPr id="21" name="Rectangle 20">
              <a:extLst>
                <a:ext uri="{FF2B5EF4-FFF2-40B4-BE49-F238E27FC236}">
                  <a16:creationId xmlns:a16="http://schemas.microsoft.com/office/drawing/2014/main" id="{3FD87718-FD46-8646-8B57-D4978EA98649}"/>
                </a:ext>
              </a:extLst>
            </p:cNvPr>
            <p:cNvSpPr/>
            <p:nvPr/>
          </p:nvSpPr>
          <p:spPr>
            <a:xfrm>
              <a:off x="4604425" y="1544540"/>
              <a:ext cx="3438144" cy="19357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0B460560-5DCE-11B1-F060-5CEEECB6B43C}"/>
                </a:ext>
              </a:extLst>
            </p:cNvPr>
            <p:cNvGrpSpPr/>
            <p:nvPr/>
          </p:nvGrpSpPr>
          <p:grpSpPr>
            <a:xfrm>
              <a:off x="4736464" y="1535396"/>
              <a:ext cx="3356463" cy="1834456"/>
              <a:chOff x="7975204" y="2566748"/>
              <a:chExt cx="3356463" cy="1834456"/>
            </a:xfrm>
          </p:grpSpPr>
          <p:sp>
            <p:nvSpPr>
              <p:cNvPr id="33" name="TextBox 32">
                <a:extLst>
                  <a:ext uri="{FF2B5EF4-FFF2-40B4-BE49-F238E27FC236}">
                    <a16:creationId xmlns:a16="http://schemas.microsoft.com/office/drawing/2014/main" id="{88D23A06-45F6-4A56-BF45-4303F08D32DE}"/>
                  </a:ext>
                </a:extLst>
              </p:cNvPr>
              <p:cNvSpPr txBox="1"/>
              <p:nvPr/>
            </p:nvSpPr>
            <p:spPr>
              <a:xfrm>
                <a:off x="8105538" y="2566748"/>
                <a:ext cx="28649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Leveraging MOUs</a:t>
                </a:r>
              </a:p>
            </p:txBody>
          </p:sp>
          <p:pic>
            <p:nvPicPr>
              <p:cNvPr id="34" name="Picture 26" descr="EPRI reflects on the year gone by">
                <a:extLst>
                  <a:ext uri="{FF2B5EF4-FFF2-40B4-BE49-F238E27FC236}">
                    <a16:creationId xmlns:a16="http://schemas.microsoft.com/office/drawing/2014/main" id="{E44E9234-27EB-4A4C-B0DC-75C14AF049E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5565" y="2976250"/>
                <a:ext cx="1066716" cy="692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Twitter predicts the US Department of Energy Secretary in a Joe Biden  administration – pv magazine USA">
                <a:extLst>
                  <a:ext uri="{FF2B5EF4-FFF2-40B4-BE49-F238E27FC236}">
                    <a16:creationId xmlns:a16="http://schemas.microsoft.com/office/drawing/2014/main" id="{74A97949-F4BE-4D37-BBA6-56A9CADB5EE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2763" b="-1"/>
              <a:stretch/>
            </p:blipFill>
            <p:spPr bwMode="auto">
              <a:xfrm>
                <a:off x="7975204" y="3810305"/>
                <a:ext cx="1066716" cy="5808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21AB36DA-3129-4B35-9DD1-53F680ABA7F2}"/>
                  </a:ext>
                </a:extLst>
              </p:cNvPr>
              <p:cNvSpPr txBox="1"/>
              <p:nvPr/>
            </p:nvSpPr>
            <p:spPr>
              <a:xfrm>
                <a:off x="9093935" y="2973732"/>
                <a:ext cx="18849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Data Science and AI Addendum </a:t>
                </a:r>
              </a:p>
            </p:txBody>
          </p:sp>
          <p:sp>
            <p:nvSpPr>
              <p:cNvPr id="37" name="TextBox 36">
                <a:extLst>
                  <a:ext uri="{FF2B5EF4-FFF2-40B4-BE49-F238E27FC236}">
                    <a16:creationId xmlns:a16="http://schemas.microsoft.com/office/drawing/2014/main" id="{A80FD9D5-A86D-4456-84C2-7313B70FD512}"/>
                  </a:ext>
                </a:extLst>
              </p:cNvPr>
              <p:cNvSpPr txBox="1"/>
              <p:nvPr/>
            </p:nvSpPr>
            <p:spPr>
              <a:xfrm>
                <a:off x="9094555" y="3754873"/>
                <a:ext cx="22371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Operating Experience and Data Analytics</a:t>
                </a:r>
              </a:p>
            </p:txBody>
          </p:sp>
        </p:grpSp>
      </p:grpSp>
      <p:sp>
        <p:nvSpPr>
          <p:cNvPr id="22" name="Rectangle 21">
            <a:extLst>
              <a:ext uri="{FF2B5EF4-FFF2-40B4-BE49-F238E27FC236}">
                <a16:creationId xmlns:a16="http://schemas.microsoft.com/office/drawing/2014/main" id="{B0C4CD6A-4F05-FB33-6512-9AEFBBAACFBD}"/>
              </a:ext>
            </a:extLst>
          </p:cNvPr>
          <p:cNvSpPr/>
          <p:nvPr/>
        </p:nvSpPr>
        <p:spPr>
          <a:xfrm>
            <a:off x="6338037" y="4687973"/>
            <a:ext cx="3563113" cy="193572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 name="Picture 36" descr="NS-TAST-GD-051 - The Purpose Scope and Content of Safety Cases">
            <a:extLst>
              <a:ext uri="{FF2B5EF4-FFF2-40B4-BE49-F238E27FC236}">
                <a16:creationId xmlns:a16="http://schemas.microsoft.com/office/drawing/2014/main" id="{F09AD33A-1A48-48CA-9267-A5D06356AB3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81825" y="5047631"/>
            <a:ext cx="1793809" cy="3495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4" descr="Canadian Nuclear Safety Commission | SMR Action Plan">
            <a:extLst>
              <a:ext uri="{FF2B5EF4-FFF2-40B4-BE49-F238E27FC236}">
                <a16:creationId xmlns:a16="http://schemas.microsoft.com/office/drawing/2014/main" id="{0E21B4CF-D35E-45BB-BD28-73D212104AA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559065" y="5530231"/>
            <a:ext cx="919121" cy="9349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2" descr="International Atomic Energy Agency (IAEA) | Smart Water Magazine">
            <a:extLst>
              <a:ext uri="{FF2B5EF4-FFF2-40B4-BE49-F238E27FC236}">
                <a16:creationId xmlns:a16="http://schemas.microsoft.com/office/drawing/2014/main" id="{1CDEFD13-5587-42AF-8088-DE6672D4611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68351" y="5260171"/>
            <a:ext cx="965393" cy="96539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6F9F880-4260-4A32-932C-F4ED109882E4}"/>
              </a:ext>
            </a:extLst>
          </p:cNvPr>
          <p:cNvSpPr txBox="1"/>
          <p:nvPr/>
        </p:nvSpPr>
        <p:spPr>
          <a:xfrm>
            <a:off x="6704590" y="4672973"/>
            <a:ext cx="286492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International Collaboration</a:t>
            </a:r>
          </a:p>
        </p:txBody>
      </p:sp>
      <p:pic>
        <p:nvPicPr>
          <p:cNvPr id="11" name="Picture 18" descr="Nuclear Regulatory Commission - Wikipedia">
            <a:extLst>
              <a:ext uri="{FF2B5EF4-FFF2-40B4-BE49-F238E27FC236}">
                <a16:creationId xmlns:a16="http://schemas.microsoft.com/office/drawing/2014/main" id="{E7E69B67-F05F-0BEE-F202-63B2B7D5334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69122" y="5533824"/>
            <a:ext cx="935860" cy="923853"/>
          </a:xfrm>
          <a:prstGeom prst="rect">
            <a:avLst/>
          </a:prstGeom>
          <a:solidFill>
            <a:schemeClr val="tx1">
              <a:lumMod val="65000"/>
              <a:lumOff val="35000"/>
            </a:schemeClr>
          </a:solidFill>
        </p:spPr>
      </p:pic>
      <p:pic>
        <p:nvPicPr>
          <p:cNvPr id="4" name="Picture 3">
            <a:extLst>
              <a:ext uri="{FF2B5EF4-FFF2-40B4-BE49-F238E27FC236}">
                <a16:creationId xmlns:a16="http://schemas.microsoft.com/office/drawing/2014/main" id="{81810D57-64CE-42FE-C487-00459919286D}"/>
              </a:ext>
            </a:extLst>
          </p:cNvPr>
          <p:cNvPicPr>
            <a:picLocks noChangeAspect="1"/>
          </p:cNvPicPr>
          <p:nvPr/>
        </p:nvPicPr>
        <p:blipFill>
          <a:blip r:embed="rId12"/>
          <a:stretch>
            <a:fillRect/>
          </a:stretch>
        </p:blipFill>
        <p:spPr>
          <a:xfrm>
            <a:off x="8959485" y="3282887"/>
            <a:ext cx="1548518" cy="445047"/>
          </a:xfrm>
          <a:prstGeom prst="rect">
            <a:avLst/>
          </a:prstGeom>
        </p:spPr>
      </p:pic>
    </p:spTree>
    <p:extLst>
      <p:ext uri="{BB962C8B-B14F-4D97-AF65-F5344CB8AC3E}">
        <p14:creationId xmlns:p14="http://schemas.microsoft.com/office/powerpoint/2010/main" val="30612392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water, outdoor, building, lake&#10;&#10;Description automatically generated">
            <a:extLst>
              <a:ext uri="{FF2B5EF4-FFF2-40B4-BE49-F238E27FC236}">
                <a16:creationId xmlns:a16="http://schemas.microsoft.com/office/drawing/2014/main" id="{F393D029-EF4F-FC9B-D374-4DC60235FB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9512" y="10"/>
            <a:ext cx="12182474" cy="6857990"/>
          </a:xfrm>
          <a:prstGeom prst="rect">
            <a:avLst/>
          </a:prstGeom>
        </p:spPr>
      </p:pic>
      <p:sp>
        <p:nvSpPr>
          <p:cNvPr id="56" name="Rectangle 39">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5177629"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41">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77642" y="0"/>
            <a:ext cx="7014357"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descr="A picture containing person, person&#10;&#10;Description automatically generated">
            <a:extLst>
              <a:ext uri="{FF2B5EF4-FFF2-40B4-BE49-F238E27FC236}">
                <a16:creationId xmlns:a16="http://schemas.microsoft.com/office/drawing/2014/main" id="{88C831D0-82E8-4536-961A-4C4A637C21F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rcRect b="-4"/>
          <a:stretch/>
        </p:blipFill>
        <p:spPr>
          <a:xfrm>
            <a:off x="1655235" y="4332977"/>
            <a:ext cx="3471632" cy="2449401"/>
          </a:xfrm>
          <a:prstGeom prst="ellipse">
            <a:avLst/>
          </a:prstGeom>
          <a:ln>
            <a:noFill/>
          </a:ln>
          <a:effectLst>
            <a:softEdge rad="112500"/>
          </a:effectLst>
        </p:spPr>
      </p:pic>
      <p:pic>
        <p:nvPicPr>
          <p:cNvPr id="10" name="Picture 9" descr="A picture containing outdoor, sky, tree, flower&#10;&#10;Description automatically generated">
            <a:extLst>
              <a:ext uri="{FF2B5EF4-FFF2-40B4-BE49-F238E27FC236}">
                <a16:creationId xmlns:a16="http://schemas.microsoft.com/office/drawing/2014/main" id="{C16C91F3-08F1-E77E-60B5-35C24FB3689A}"/>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a:ext>
            </a:extLst>
          </a:blip>
          <a:srcRect l="-80" b="-3"/>
          <a:stretch/>
        </p:blipFill>
        <p:spPr>
          <a:xfrm>
            <a:off x="361326" y="2047423"/>
            <a:ext cx="2876192" cy="2345955"/>
          </a:xfrm>
          <a:prstGeom prst="ellipse">
            <a:avLst/>
          </a:prstGeom>
          <a:ln>
            <a:noFill/>
          </a:ln>
          <a:effectLst>
            <a:softEdge rad="112500"/>
          </a:effectLst>
        </p:spPr>
      </p:pic>
      <p:sp>
        <p:nvSpPr>
          <p:cNvPr id="8" name="Content Placeholder 2">
            <a:extLst>
              <a:ext uri="{FF2B5EF4-FFF2-40B4-BE49-F238E27FC236}">
                <a16:creationId xmlns:a16="http://schemas.microsoft.com/office/drawing/2014/main" id="{519D57B4-E1E5-485C-070B-3C166E3982B1}"/>
              </a:ext>
            </a:extLst>
          </p:cNvPr>
          <p:cNvSpPr>
            <a:spLocks noGrp="1"/>
          </p:cNvSpPr>
          <p:nvPr>
            <p:ph idx="1"/>
          </p:nvPr>
        </p:nvSpPr>
        <p:spPr>
          <a:xfrm>
            <a:off x="5312755" y="1855597"/>
            <a:ext cx="6743971" cy="4475956"/>
          </a:xfrm>
        </p:spPr>
        <p:txBody>
          <a:bodyPr vert="horz" lIns="91440" tIns="45720" rIns="91440" bIns="45720" rtlCol="0" anchor="ctr">
            <a:normAutofit fontScale="32500" lnSpcReduction="20000"/>
          </a:bodyPr>
          <a:lstStyle/>
          <a:p>
            <a:pPr indent="-228600">
              <a:lnSpc>
                <a:spcPct val="120000"/>
              </a:lnSpc>
              <a:spcBef>
                <a:spcPts val="0"/>
              </a:spcBef>
            </a:pPr>
            <a:r>
              <a:rPr lang="en-US" sz="7400" b="1" dirty="0"/>
              <a:t>CRCPD Working Group on the Use of AI in Radiation Protection</a:t>
            </a:r>
          </a:p>
          <a:p>
            <a:pPr lvl="1" indent="-228600">
              <a:lnSpc>
                <a:spcPct val="120000"/>
              </a:lnSpc>
              <a:spcBef>
                <a:spcPts val="0"/>
              </a:spcBef>
            </a:pPr>
            <a:r>
              <a:rPr lang="en-US" sz="6800" b="1" dirty="0"/>
              <a:t>Identify potential applications and current state of AI in radiation protection</a:t>
            </a:r>
          </a:p>
          <a:p>
            <a:pPr lvl="1" indent="-228600">
              <a:lnSpc>
                <a:spcPct val="120000"/>
              </a:lnSpc>
              <a:spcBef>
                <a:spcPts val="0"/>
              </a:spcBef>
            </a:pPr>
            <a:r>
              <a:rPr lang="en-US" sz="6800" b="1" dirty="0"/>
              <a:t>Assess the benefits and risks of using AI in radiation protection</a:t>
            </a:r>
          </a:p>
          <a:p>
            <a:pPr lvl="1" indent="-228600">
              <a:lnSpc>
                <a:spcPct val="120000"/>
              </a:lnSpc>
              <a:spcBef>
                <a:spcPts val="0"/>
              </a:spcBef>
            </a:pPr>
            <a:r>
              <a:rPr lang="en-US" sz="6800" b="1" dirty="0"/>
              <a:t>Develop recommendations for the responsible use of AI in radiation protection</a:t>
            </a:r>
          </a:p>
          <a:p>
            <a:pPr indent="-228600">
              <a:lnSpc>
                <a:spcPct val="120000"/>
              </a:lnSpc>
              <a:spcBef>
                <a:spcPts val="0"/>
              </a:spcBef>
            </a:pPr>
            <a:r>
              <a:rPr lang="en-US" sz="7400" b="1" dirty="0">
                <a:hlinkClick r:id="rId8">
                  <a:extLst>
                    <a:ext uri="{A12FA001-AC4F-418D-AE19-62706E023703}">
                      <ahyp:hlinkClr xmlns:ahyp="http://schemas.microsoft.com/office/drawing/2018/hyperlinkcolor" val="tx"/>
                    </a:ext>
                  </a:extLst>
                </a:hlinkClick>
              </a:rPr>
              <a:t>Example Radiation Protection Application Areas</a:t>
            </a:r>
            <a:endParaRPr lang="en-US" sz="7400" b="1" dirty="0"/>
          </a:p>
          <a:p>
            <a:pPr marL="628650" lvl="1">
              <a:lnSpc>
                <a:spcPct val="120000"/>
              </a:lnSpc>
              <a:spcBef>
                <a:spcPts val="0"/>
              </a:spcBef>
            </a:pPr>
            <a:r>
              <a:rPr lang="en-US" sz="6800" b="1" dirty="0"/>
              <a:t>Medical image recognition, radiotherapy treatment preparation, radiobiology, dosimetry</a:t>
            </a:r>
          </a:p>
          <a:p>
            <a:pPr marL="228600">
              <a:lnSpc>
                <a:spcPct val="120000"/>
              </a:lnSpc>
              <a:spcBef>
                <a:spcPts val="0"/>
              </a:spcBef>
            </a:pPr>
            <a:r>
              <a:rPr lang="en-US" sz="7400" b="1" dirty="0"/>
              <a:t>Projected completion Spring 2025</a:t>
            </a:r>
          </a:p>
        </p:txBody>
      </p:sp>
      <p:sp>
        <p:nvSpPr>
          <p:cNvPr id="5" name="Slide Number Placeholder 4">
            <a:extLst>
              <a:ext uri="{FF2B5EF4-FFF2-40B4-BE49-F238E27FC236}">
                <a16:creationId xmlns:a16="http://schemas.microsoft.com/office/drawing/2014/main" id="{DD116915-2EC8-CAC2-B3E2-1D004CEF0E8A}"/>
              </a:ext>
            </a:extLst>
          </p:cNvPr>
          <p:cNvSpPr>
            <a:spLocks noGrp="1"/>
          </p:cNvSpPr>
          <p:nvPr>
            <p:ph type="sldNum" sz="quarter" idx="12"/>
          </p:nvPr>
        </p:nvSpPr>
        <p:spPr>
          <a:xfrm>
            <a:off x="11563361" y="6410779"/>
            <a:ext cx="57785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307C49B-6361-429E-95C0-8ACFC6C4674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F84BE91B-B2CC-C566-737E-417DA5F0B79C}"/>
              </a:ext>
            </a:extLst>
          </p:cNvPr>
          <p:cNvPicPr>
            <a:picLocks noChangeAspect="1"/>
          </p:cNvPicPr>
          <p:nvPr/>
        </p:nvPicPr>
        <p:blipFill>
          <a:blip r:embed="rId9" cstate="screen">
            <a:extLst>
              <a:ext uri="{BEBA8EAE-BF5A-486C-A8C5-ECC9F3942E4B}">
                <a14:imgProps xmlns:a14="http://schemas.microsoft.com/office/drawing/2010/main">
                  <a14:imgLayer r:embed="rId10">
                    <a14:imgEffect>
                      <a14:artisticPaintBrush/>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850184" y="227798"/>
            <a:ext cx="2545153" cy="1880026"/>
          </a:xfrm>
          <a:prstGeom prst="ellipse">
            <a:avLst/>
          </a:prstGeom>
          <a:ln>
            <a:noFill/>
          </a:ln>
          <a:effectLst>
            <a:softEdge rad="112500"/>
          </a:effectLst>
        </p:spPr>
      </p:pic>
      <p:sp>
        <p:nvSpPr>
          <p:cNvPr id="6" name="Title 5">
            <a:extLst>
              <a:ext uri="{FF2B5EF4-FFF2-40B4-BE49-F238E27FC236}">
                <a16:creationId xmlns:a16="http://schemas.microsoft.com/office/drawing/2014/main" id="{0AB203EA-A3A5-F1F6-EE2C-3895DF84E63F}"/>
              </a:ext>
            </a:extLst>
          </p:cNvPr>
          <p:cNvSpPr>
            <a:spLocks noGrp="1"/>
          </p:cNvSpPr>
          <p:nvPr>
            <p:ph type="title"/>
          </p:nvPr>
        </p:nvSpPr>
        <p:spPr>
          <a:xfrm>
            <a:off x="5495861" y="357092"/>
            <a:ext cx="6377761" cy="1419279"/>
          </a:xfrm>
        </p:spPr>
        <p:txBody>
          <a:bodyPr>
            <a:noAutofit/>
          </a:bodyPr>
          <a:lstStyle/>
          <a:p>
            <a:pPr defTabSz="457200">
              <a:lnSpc>
                <a:spcPct val="90000"/>
              </a:lnSpc>
              <a:defRPr/>
            </a:pPr>
            <a:r>
              <a:rPr lang="en-US" sz="3600" b="1" dirty="0"/>
              <a:t>CONFERENCE OF RADIATION CONTROL PROGRAM DIRECTORS</a:t>
            </a:r>
          </a:p>
        </p:txBody>
      </p:sp>
    </p:spTree>
    <p:extLst>
      <p:ext uri="{BB962C8B-B14F-4D97-AF65-F5344CB8AC3E}">
        <p14:creationId xmlns:p14="http://schemas.microsoft.com/office/powerpoint/2010/main" val="151362792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9CE3C4-25D7-403C-9312-F3B39099D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2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C1BF0A0-0150-5A32-C859-A81C2AB19D0E}"/>
              </a:ext>
            </a:extLst>
          </p:cNvPr>
          <p:cNvSpPr>
            <a:spLocks noGrp="1"/>
          </p:cNvSpPr>
          <p:nvPr>
            <p:ph type="title"/>
          </p:nvPr>
        </p:nvSpPr>
        <p:spPr>
          <a:xfrm>
            <a:off x="4417208" y="178184"/>
            <a:ext cx="7610814" cy="904715"/>
          </a:xfrm>
        </p:spPr>
        <p:txBody>
          <a:bodyPr anchor="ctr">
            <a:noAutofit/>
          </a:bodyPr>
          <a:lstStyle/>
          <a:p>
            <a:r>
              <a:rPr lang="en-US" sz="3600" b="1">
                <a:solidFill>
                  <a:schemeClr val="bg1"/>
                </a:solidFill>
              </a:rPr>
              <a:t>AI INTERNATIONAL COLLABORATION</a:t>
            </a:r>
          </a:p>
        </p:txBody>
      </p:sp>
      <p:pic>
        <p:nvPicPr>
          <p:cNvPr id="10" name="Picture 9" descr="A picture containing sky, outdoor, flag, blue&#10;&#10;Description automatically generated">
            <a:extLst>
              <a:ext uri="{FF2B5EF4-FFF2-40B4-BE49-F238E27FC236}">
                <a16:creationId xmlns:a16="http://schemas.microsoft.com/office/drawing/2014/main" id="{4BF6C38B-9B46-98DE-D5F5-3D59DF18192C}"/>
              </a:ext>
            </a:extLst>
          </p:cNvPr>
          <p:cNvPicPr>
            <a:picLocks noChangeAspect="1"/>
          </p:cNvPicPr>
          <p:nvPr/>
        </p:nvPicPr>
        <p:blipFill rotWithShape="1">
          <a:blip r:embed="rId4" cstate="screen">
            <a:alphaModFix/>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04" y="-20320"/>
            <a:ext cx="4445462" cy="3730714"/>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6" name="Picture 5">
            <a:extLst>
              <a:ext uri="{FF2B5EF4-FFF2-40B4-BE49-F238E27FC236}">
                <a16:creationId xmlns:a16="http://schemas.microsoft.com/office/drawing/2014/main" id="{7ADC4100-3CFD-F4C5-5BA3-CF5B3888044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78" y="4109773"/>
            <a:ext cx="3440586" cy="2757711"/>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18" name="Group 17">
            <a:extLst>
              <a:ext uri="{FF2B5EF4-FFF2-40B4-BE49-F238E27FC236}">
                <a16:creationId xmlns:a16="http://schemas.microsoft.com/office/drawing/2014/main" id="{2E56C079-9BED-4728-8FAD-2F9E3A1791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0320"/>
            <a:ext cx="4619342" cy="3993680"/>
            <a:chOff x="6642" y="0"/>
            <a:chExt cx="4656944" cy="4026189"/>
          </a:xfrm>
        </p:grpSpPr>
        <p:sp>
          <p:nvSpPr>
            <p:cNvPr id="19" name="Freeform: Shape 18">
              <a:extLst>
                <a:ext uri="{FF2B5EF4-FFF2-40B4-BE49-F238E27FC236}">
                  <a16:creationId xmlns:a16="http://schemas.microsoft.com/office/drawing/2014/main" id="{4FE2DBDC-CA19-4342-8088-8ADCA94AA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0"/>
              <a:ext cx="4481649" cy="3774194"/>
            </a:xfrm>
            <a:custGeom>
              <a:avLst/>
              <a:gdLst>
                <a:gd name="connsiteX0" fmla="*/ 3838758 w 4481649"/>
                <a:gd name="connsiteY0" fmla="*/ 0 h 3774194"/>
                <a:gd name="connsiteX1" fmla="*/ 4072279 w 4481649"/>
                <a:gd name="connsiteY1" fmla="*/ 0 h 3774194"/>
                <a:gd name="connsiteX2" fmla="*/ 4075362 w 4481649"/>
                <a:gd name="connsiteY2" fmla="*/ 4673 h 3774194"/>
                <a:gd name="connsiteX3" fmla="*/ 4106646 w 4481649"/>
                <a:gd name="connsiteY3" fmla="*/ 54070 h 3774194"/>
                <a:gd name="connsiteX4" fmla="*/ 4136804 w 4481649"/>
                <a:gd name="connsiteY4" fmla="*/ 104160 h 3774194"/>
                <a:gd name="connsiteX5" fmla="*/ 4246950 w 4481649"/>
                <a:gd name="connsiteY5" fmla="*/ 310241 h 3774194"/>
                <a:gd name="connsiteX6" fmla="*/ 4397741 w 4481649"/>
                <a:gd name="connsiteY6" fmla="*/ 750480 h 3774194"/>
                <a:gd name="connsiteX7" fmla="*/ 4433098 w 4481649"/>
                <a:gd name="connsiteY7" fmla="*/ 979526 h 3774194"/>
                <a:gd name="connsiteX8" fmla="*/ 4456064 w 4481649"/>
                <a:gd name="connsiteY8" fmla="*/ 1208745 h 3774194"/>
                <a:gd name="connsiteX9" fmla="*/ 4474350 w 4481649"/>
                <a:gd name="connsiteY9" fmla="*/ 1437964 h 3774194"/>
                <a:gd name="connsiteX10" fmla="*/ 4478075 w 4481649"/>
                <a:gd name="connsiteY10" fmla="*/ 1495420 h 3774194"/>
                <a:gd name="connsiteX11" fmla="*/ 4479722 w 4481649"/>
                <a:gd name="connsiteY11" fmla="*/ 1524971 h 3774194"/>
                <a:gd name="connsiteX12" fmla="*/ 4480936 w 4481649"/>
                <a:gd name="connsiteY12" fmla="*/ 1555043 h 3774194"/>
                <a:gd name="connsiteX13" fmla="*/ 4479288 w 4481649"/>
                <a:gd name="connsiteY13" fmla="*/ 1676195 h 3774194"/>
                <a:gd name="connsiteX14" fmla="*/ 4355883 w 4481649"/>
                <a:gd name="connsiteY14" fmla="*/ 2152052 h 3774194"/>
                <a:gd name="connsiteX15" fmla="*/ 4081600 w 4481649"/>
                <a:gd name="connsiteY15" fmla="*/ 2556153 h 3774194"/>
                <a:gd name="connsiteX16" fmla="*/ 3914431 w 4481649"/>
                <a:gd name="connsiteY16" fmla="*/ 2724623 h 3774194"/>
                <a:gd name="connsiteX17" fmla="*/ 3740156 w 4481649"/>
                <a:gd name="connsiteY17" fmla="*/ 2877753 h 3774194"/>
                <a:gd name="connsiteX18" fmla="*/ 3386143 w 4481649"/>
                <a:gd name="connsiteY18" fmla="*/ 3153683 h 3774194"/>
                <a:gd name="connsiteX19" fmla="*/ 3297056 w 4481649"/>
                <a:gd name="connsiteY19" fmla="*/ 3221018 h 3774194"/>
                <a:gd name="connsiteX20" fmla="*/ 3205542 w 4481649"/>
                <a:gd name="connsiteY20" fmla="*/ 3288787 h 3774194"/>
                <a:gd name="connsiteX21" fmla="*/ 3111775 w 4481649"/>
                <a:gd name="connsiteY21" fmla="*/ 3355690 h 3774194"/>
                <a:gd name="connsiteX22" fmla="*/ 3015060 w 4481649"/>
                <a:gd name="connsiteY22" fmla="*/ 3420685 h 3774194"/>
                <a:gd name="connsiteX23" fmla="*/ 2812014 w 4481649"/>
                <a:gd name="connsiteY23" fmla="*/ 3542705 h 3774194"/>
                <a:gd name="connsiteX24" fmla="*/ 2593627 w 4481649"/>
                <a:gd name="connsiteY24" fmla="*/ 3646439 h 3774194"/>
                <a:gd name="connsiteX25" fmla="*/ 2118377 w 4481649"/>
                <a:gd name="connsiteY25" fmla="*/ 3765771 h 3774194"/>
                <a:gd name="connsiteX26" fmla="*/ 1996011 w 4481649"/>
                <a:gd name="connsiteY26" fmla="*/ 3773484 h 3774194"/>
                <a:gd name="connsiteX27" fmla="*/ 1965420 w 4481649"/>
                <a:gd name="connsiteY27" fmla="*/ 3774177 h 3774194"/>
                <a:gd name="connsiteX28" fmla="*/ 1934915 w 4481649"/>
                <a:gd name="connsiteY28" fmla="*/ 3774003 h 3774194"/>
                <a:gd name="connsiteX29" fmla="*/ 1904497 w 4481649"/>
                <a:gd name="connsiteY29" fmla="*/ 3773658 h 3774194"/>
                <a:gd name="connsiteX30" fmla="*/ 1874945 w 4481649"/>
                <a:gd name="connsiteY30" fmla="*/ 3772531 h 3774194"/>
                <a:gd name="connsiteX31" fmla="*/ 1638881 w 4481649"/>
                <a:gd name="connsiteY31" fmla="*/ 3753725 h 3774194"/>
                <a:gd name="connsiteX32" fmla="*/ 1404288 w 4481649"/>
                <a:gd name="connsiteY32" fmla="*/ 3712301 h 3774194"/>
                <a:gd name="connsiteX33" fmla="*/ 1173856 w 4481649"/>
                <a:gd name="connsiteY33" fmla="*/ 3647392 h 3774194"/>
                <a:gd name="connsiteX34" fmla="*/ 732751 w 4481649"/>
                <a:gd name="connsiteY34" fmla="*/ 3452230 h 3774194"/>
                <a:gd name="connsiteX35" fmla="*/ 360973 w 4481649"/>
                <a:gd name="connsiteY35" fmla="*/ 3148396 h 3774194"/>
                <a:gd name="connsiteX36" fmla="*/ 210269 w 4481649"/>
                <a:gd name="connsiteY36" fmla="*/ 2965542 h 3774194"/>
                <a:gd name="connsiteX37" fmla="*/ 78631 w 4481649"/>
                <a:gd name="connsiteY37" fmla="*/ 2771940 h 3774194"/>
                <a:gd name="connsiteX38" fmla="*/ 47866 w 4481649"/>
                <a:gd name="connsiteY38" fmla="*/ 2722630 h 3774194"/>
                <a:gd name="connsiteX39" fmla="*/ 18488 w 4481649"/>
                <a:gd name="connsiteY39" fmla="*/ 2674792 h 3774194"/>
                <a:gd name="connsiteX40" fmla="*/ 0 w 4481649"/>
                <a:gd name="connsiteY40" fmla="*/ 2645223 h 3774194"/>
                <a:gd name="connsiteX41" fmla="*/ 0 w 4481649"/>
                <a:gd name="connsiteY41" fmla="*/ 2227021 h 3774194"/>
                <a:gd name="connsiteX42" fmla="*/ 25421 w 4481649"/>
                <a:gd name="connsiteY42" fmla="*/ 2260119 h 3774194"/>
                <a:gd name="connsiteX43" fmla="*/ 167979 w 4481649"/>
                <a:gd name="connsiteY43" fmla="*/ 2432922 h 3774194"/>
                <a:gd name="connsiteX44" fmla="*/ 238868 w 4481649"/>
                <a:gd name="connsiteY44" fmla="*/ 2523135 h 3774194"/>
                <a:gd name="connsiteX45" fmla="*/ 272926 w 4481649"/>
                <a:gd name="connsiteY45" fmla="*/ 2567420 h 3774194"/>
                <a:gd name="connsiteX46" fmla="*/ 306290 w 4481649"/>
                <a:gd name="connsiteY46" fmla="*/ 2609797 h 3774194"/>
                <a:gd name="connsiteX47" fmla="*/ 592966 w 4481649"/>
                <a:gd name="connsiteY47" fmla="*/ 2922991 h 3774194"/>
                <a:gd name="connsiteX48" fmla="*/ 745402 w 4481649"/>
                <a:gd name="connsiteY48" fmla="*/ 3063902 h 3774194"/>
                <a:gd name="connsiteX49" fmla="*/ 905033 w 4481649"/>
                <a:gd name="connsiteY49" fmla="*/ 3193806 h 3774194"/>
                <a:gd name="connsiteX50" fmla="*/ 1261644 w 4481649"/>
                <a:gd name="connsiteY50" fmla="*/ 3399280 h 3774194"/>
                <a:gd name="connsiteX51" fmla="*/ 1461138 w 4481649"/>
                <a:gd name="connsiteY51" fmla="*/ 3457343 h 3774194"/>
                <a:gd name="connsiteX52" fmla="*/ 1512268 w 4481649"/>
                <a:gd name="connsiteY52" fmla="*/ 3467570 h 3774194"/>
                <a:gd name="connsiteX53" fmla="*/ 1563832 w 4481649"/>
                <a:gd name="connsiteY53" fmla="*/ 3476149 h 3774194"/>
                <a:gd name="connsiteX54" fmla="*/ 1667912 w 4481649"/>
                <a:gd name="connsiteY54" fmla="*/ 3488455 h 3774194"/>
                <a:gd name="connsiteX55" fmla="*/ 1720255 w 4481649"/>
                <a:gd name="connsiteY55" fmla="*/ 3492441 h 3774194"/>
                <a:gd name="connsiteX56" fmla="*/ 1772771 w 4481649"/>
                <a:gd name="connsiteY56" fmla="*/ 3495215 h 3774194"/>
                <a:gd name="connsiteX57" fmla="*/ 1825462 w 4481649"/>
                <a:gd name="connsiteY57" fmla="*/ 3496428 h 3774194"/>
                <a:gd name="connsiteX58" fmla="*/ 1878238 w 4481649"/>
                <a:gd name="connsiteY58" fmla="*/ 3496167 h 3774194"/>
                <a:gd name="connsiteX59" fmla="*/ 1904671 w 4481649"/>
                <a:gd name="connsiteY59" fmla="*/ 3495907 h 3774194"/>
                <a:gd name="connsiteX60" fmla="*/ 1930149 w 4481649"/>
                <a:gd name="connsiteY60" fmla="*/ 3494782 h 3774194"/>
                <a:gd name="connsiteX61" fmla="*/ 1955541 w 4481649"/>
                <a:gd name="connsiteY61" fmla="*/ 3493482 h 3774194"/>
                <a:gd name="connsiteX62" fmla="*/ 1980846 w 4481649"/>
                <a:gd name="connsiteY62" fmla="*/ 3491401 h 3774194"/>
                <a:gd name="connsiteX63" fmla="*/ 2081199 w 4481649"/>
                <a:gd name="connsiteY63" fmla="*/ 3479010 h 3774194"/>
                <a:gd name="connsiteX64" fmla="*/ 2463462 w 4481649"/>
                <a:gd name="connsiteY64" fmla="*/ 3353524 h 3774194"/>
                <a:gd name="connsiteX65" fmla="*/ 2816606 w 4481649"/>
                <a:gd name="connsiteY65" fmla="*/ 3133490 h 3774194"/>
                <a:gd name="connsiteX66" fmla="*/ 2902227 w 4481649"/>
                <a:gd name="connsiteY66" fmla="*/ 3068842 h 3774194"/>
                <a:gd name="connsiteX67" fmla="*/ 2987849 w 4481649"/>
                <a:gd name="connsiteY67" fmla="*/ 3002026 h 3774194"/>
                <a:gd name="connsiteX68" fmla="*/ 3161258 w 4481649"/>
                <a:gd name="connsiteY68" fmla="*/ 2863368 h 3774194"/>
                <a:gd name="connsiteX69" fmla="*/ 3517696 w 4481649"/>
                <a:gd name="connsiteY69" fmla="*/ 2594978 h 3774194"/>
                <a:gd name="connsiteX70" fmla="*/ 3849781 w 4481649"/>
                <a:gd name="connsiteY70" fmla="*/ 2328061 h 3774194"/>
                <a:gd name="connsiteX71" fmla="*/ 4115313 w 4481649"/>
                <a:gd name="connsiteY71" fmla="*/ 2022147 h 3774194"/>
                <a:gd name="connsiteX72" fmla="*/ 4205786 w 4481649"/>
                <a:gd name="connsiteY72" fmla="*/ 1844318 h 3774194"/>
                <a:gd name="connsiteX73" fmla="*/ 4260902 w 4481649"/>
                <a:gd name="connsiteY73" fmla="*/ 1650024 h 3774194"/>
                <a:gd name="connsiteX74" fmla="*/ 4276155 w 4481649"/>
                <a:gd name="connsiteY74" fmla="*/ 1548110 h 3774194"/>
                <a:gd name="connsiteX75" fmla="*/ 4278669 w 4481649"/>
                <a:gd name="connsiteY75" fmla="*/ 1522285 h 3774194"/>
                <a:gd name="connsiteX76" fmla="*/ 4280575 w 4481649"/>
                <a:gd name="connsiteY76" fmla="*/ 1495940 h 3774194"/>
                <a:gd name="connsiteX77" fmla="*/ 4283348 w 4481649"/>
                <a:gd name="connsiteY77" fmla="*/ 1441517 h 3774194"/>
                <a:gd name="connsiteX78" fmla="*/ 4278582 w 4481649"/>
                <a:gd name="connsiteY78" fmla="*/ 1223910 h 3774194"/>
                <a:gd name="connsiteX79" fmla="*/ 4247990 w 4481649"/>
                <a:gd name="connsiteY79" fmla="*/ 1008990 h 3774194"/>
                <a:gd name="connsiteX80" fmla="*/ 4196080 w 4481649"/>
                <a:gd name="connsiteY80" fmla="*/ 799270 h 3774194"/>
                <a:gd name="connsiteX81" fmla="*/ 4062015 w 4481649"/>
                <a:gd name="connsiteY81" fmla="*/ 392396 h 3774194"/>
                <a:gd name="connsiteX82" fmla="*/ 3970675 w 4481649"/>
                <a:gd name="connsiteY82" fmla="*/ 199228 h 3774194"/>
                <a:gd name="connsiteX83" fmla="*/ 3944070 w 4481649"/>
                <a:gd name="connsiteY83" fmla="*/ 152951 h 3774194"/>
                <a:gd name="connsiteX84" fmla="*/ 3916078 w 4481649"/>
                <a:gd name="connsiteY84" fmla="*/ 107540 h 3774194"/>
                <a:gd name="connsiteX85" fmla="*/ 3886439 w 4481649"/>
                <a:gd name="connsiteY85" fmla="*/ 63170 h 3774194"/>
                <a:gd name="connsiteX86" fmla="*/ 3855502 w 4481649"/>
                <a:gd name="connsiteY86" fmla="*/ 19753 h 3774194"/>
                <a:gd name="connsiteX87" fmla="*/ 143864 w 4481649"/>
                <a:gd name="connsiteY87" fmla="*/ 0 h 3774194"/>
                <a:gd name="connsiteX88" fmla="*/ 437641 w 4481649"/>
                <a:gd name="connsiteY88" fmla="*/ 0 h 3774194"/>
                <a:gd name="connsiteX89" fmla="*/ 429955 w 4481649"/>
                <a:gd name="connsiteY89" fmla="*/ 6407 h 3774194"/>
                <a:gd name="connsiteX90" fmla="*/ 137300 w 4481649"/>
                <a:gd name="connsiteY90" fmla="*/ 320554 h 3774194"/>
                <a:gd name="connsiteX91" fmla="*/ 12931 w 4481649"/>
                <a:gd name="connsiteY91" fmla="*/ 495447 h 3774194"/>
                <a:gd name="connsiteX92" fmla="*/ 0 w 4481649"/>
                <a:gd name="connsiteY92" fmla="*/ 517906 h 3774194"/>
                <a:gd name="connsiteX93" fmla="*/ 0 w 4481649"/>
                <a:gd name="connsiteY93" fmla="*/ 176135 h 3774194"/>
                <a:gd name="connsiteX94" fmla="*/ 125001 w 4481649"/>
                <a:gd name="connsiteY94" fmla="*/ 19820 h 377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481649" h="3774194">
                  <a:moveTo>
                    <a:pt x="3838758" y="0"/>
                  </a:moveTo>
                  <a:lnTo>
                    <a:pt x="4072279" y="0"/>
                  </a:lnTo>
                  <a:lnTo>
                    <a:pt x="4075362" y="4673"/>
                  </a:lnTo>
                  <a:cubicBezTo>
                    <a:pt x="4085761" y="21140"/>
                    <a:pt x="4096420" y="37518"/>
                    <a:pt x="4106646" y="54070"/>
                  </a:cubicBezTo>
                  <a:lnTo>
                    <a:pt x="4136804" y="104160"/>
                  </a:lnTo>
                  <a:cubicBezTo>
                    <a:pt x="4176234" y="171410"/>
                    <a:pt x="4213413" y="239959"/>
                    <a:pt x="4246950" y="310241"/>
                  </a:cubicBezTo>
                  <a:cubicBezTo>
                    <a:pt x="4314200" y="450805"/>
                    <a:pt x="4366023" y="598737"/>
                    <a:pt x="4397741" y="750480"/>
                  </a:cubicBezTo>
                  <a:cubicBezTo>
                    <a:pt x="4413514" y="826396"/>
                    <a:pt x="4424520" y="902917"/>
                    <a:pt x="4433098" y="979526"/>
                  </a:cubicBezTo>
                  <a:cubicBezTo>
                    <a:pt x="4441851" y="1056048"/>
                    <a:pt x="4448872" y="1132484"/>
                    <a:pt x="4456064" y="1208745"/>
                  </a:cubicBezTo>
                  <a:cubicBezTo>
                    <a:pt x="4462910" y="1285094"/>
                    <a:pt x="4468976" y="1361442"/>
                    <a:pt x="4474350" y="1437964"/>
                  </a:cubicBezTo>
                  <a:lnTo>
                    <a:pt x="4478075" y="1495420"/>
                  </a:lnTo>
                  <a:cubicBezTo>
                    <a:pt x="4478769" y="1504867"/>
                    <a:pt x="4479203" y="1515005"/>
                    <a:pt x="4479722" y="1524971"/>
                  </a:cubicBezTo>
                  <a:cubicBezTo>
                    <a:pt x="4480243" y="1534938"/>
                    <a:pt x="4480762" y="1544991"/>
                    <a:pt x="4480936" y="1555043"/>
                  </a:cubicBezTo>
                  <a:cubicBezTo>
                    <a:pt x="4482236" y="1595167"/>
                    <a:pt x="4481802" y="1635638"/>
                    <a:pt x="4479288" y="1676195"/>
                  </a:cubicBezTo>
                  <a:cubicBezTo>
                    <a:pt x="4469929" y="1838512"/>
                    <a:pt x="4426339" y="2002042"/>
                    <a:pt x="4355883" y="2152052"/>
                  </a:cubicBezTo>
                  <a:cubicBezTo>
                    <a:pt x="4285601" y="2302496"/>
                    <a:pt x="4188714" y="2437514"/>
                    <a:pt x="4081600" y="2556153"/>
                  </a:cubicBezTo>
                  <a:cubicBezTo>
                    <a:pt x="4028043" y="2615690"/>
                    <a:pt x="3971801" y="2671500"/>
                    <a:pt x="3914431" y="2724623"/>
                  </a:cubicBezTo>
                  <a:cubicBezTo>
                    <a:pt x="3857061" y="2777747"/>
                    <a:pt x="3798911" y="2828876"/>
                    <a:pt x="3740156" y="2877753"/>
                  </a:cubicBezTo>
                  <a:cubicBezTo>
                    <a:pt x="3622902" y="2975940"/>
                    <a:pt x="3503050" y="3065461"/>
                    <a:pt x="3386143" y="3153683"/>
                  </a:cubicBezTo>
                  <a:lnTo>
                    <a:pt x="3297056" y="3221018"/>
                  </a:lnTo>
                  <a:cubicBezTo>
                    <a:pt x="3266898" y="3243636"/>
                    <a:pt x="3236480" y="3266429"/>
                    <a:pt x="3205542" y="3288787"/>
                  </a:cubicBezTo>
                  <a:cubicBezTo>
                    <a:pt x="3174691" y="3311233"/>
                    <a:pt x="3143492" y="3333591"/>
                    <a:pt x="3111775" y="3355690"/>
                  </a:cubicBezTo>
                  <a:cubicBezTo>
                    <a:pt x="3079970" y="3377615"/>
                    <a:pt x="3047905" y="3399367"/>
                    <a:pt x="3015060" y="3420685"/>
                  </a:cubicBezTo>
                  <a:cubicBezTo>
                    <a:pt x="2949718" y="3463410"/>
                    <a:pt x="2882296" y="3504834"/>
                    <a:pt x="2812014" y="3542705"/>
                  </a:cubicBezTo>
                  <a:cubicBezTo>
                    <a:pt x="2741818" y="3580750"/>
                    <a:pt x="2669196" y="3616108"/>
                    <a:pt x="2593627" y="3646439"/>
                  </a:cubicBezTo>
                  <a:cubicBezTo>
                    <a:pt x="2443183" y="3707968"/>
                    <a:pt x="2281560" y="3749478"/>
                    <a:pt x="2118377" y="3765771"/>
                  </a:cubicBezTo>
                  <a:cubicBezTo>
                    <a:pt x="2077559" y="3769671"/>
                    <a:pt x="2036742" y="3772618"/>
                    <a:pt x="1996011" y="3773484"/>
                  </a:cubicBezTo>
                  <a:lnTo>
                    <a:pt x="1965420" y="3774177"/>
                  </a:lnTo>
                  <a:cubicBezTo>
                    <a:pt x="1955280" y="3774264"/>
                    <a:pt x="1945054" y="3774003"/>
                    <a:pt x="1934915" y="3774003"/>
                  </a:cubicBezTo>
                  <a:lnTo>
                    <a:pt x="1904497" y="3773658"/>
                  </a:lnTo>
                  <a:lnTo>
                    <a:pt x="1874945" y="3772531"/>
                  </a:lnTo>
                  <a:cubicBezTo>
                    <a:pt x="1796257" y="3770017"/>
                    <a:pt x="1717395" y="3763778"/>
                    <a:pt x="1638881" y="3753725"/>
                  </a:cubicBezTo>
                  <a:cubicBezTo>
                    <a:pt x="1560279" y="3744192"/>
                    <a:pt x="1481850" y="3730500"/>
                    <a:pt x="1404288" y="3712301"/>
                  </a:cubicBezTo>
                  <a:cubicBezTo>
                    <a:pt x="1326813" y="3693928"/>
                    <a:pt x="1249944" y="3672177"/>
                    <a:pt x="1173856" y="3647392"/>
                  </a:cubicBezTo>
                  <a:cubicBezTo>
                    <a:pt x="1021938" y="3597388"/>
                    <a:pt x="871755" y="3535165"/>
                    <a:pt x="732751" y="3452230"/>
                  </a:cubicBezTo>
                  <a:cubicBezTo>
                    <a:pt x="593659" y="3369470"/>
                    <a:pt x="469474" y="3264522"/>
                    <a:pt x="360973" y="3148396"/>
                  </a:cubicBezTo>
                  <a:cubicBezTo>
                    <a:pt x="306463" y="3090420"/>
                    <a:pt x="256893" y="3028718"/>
                    <a:pt x="210269" y="2965542"/>
                  </a:cubicBezTo>
                  <a:cubicBezTo>
                    <a:pt x="163905" y="2902105"/>
                    <a:pt x="119795" y="2837716"/>
                    <a:pt x="78631" y="2771940"/>
                  </a:cubicBezTo>
                  <a:cubicBezTo>
                    <a:pt x="68059" y="2755648"/>
                    <a:pt x="58093" y="2739095"/>
                    <a:pt x="47866" y="2722630"/>
                  </a:cubicBezTo>
                  <a:lnTo>
                    <a:pt x="18488" y="2674792"/>
                  </a:lnTo>
                  <a:lnTo>
                    <a:pt x="0" y="2645223"/>
                  </a:lnTo>
                  <a:lnTo>
                    <a:pt x="0" y="2227021"/>
                  </a:lnTo>
                  <a:lnTo>
                    <a:pt x="25421" y="2260119"/>
                  </a:lnTo>
                  <a:cubicBezTo>
                    <a:pt x="71871" y="2316968"/>
                    <a:pt x="120401" y="2373818"/>
                    <a:pt x="167979" y="2432922"/>
                  </a:cubicBezTo>
                  <a:cubicBezTo>
                    <a:pt x="191810" y="2462385"/>
                    <a:pt x="215382" y="2492545"/>
                    <a:pt x="238868" y="2523135"/>
                  </a:cubicBezTo>
                  <a:lnTo>
                    <a:pt x="272926" y="2567420"/>
                  </a:lnTo>
                  <a:cubicBezTo>
                    <a:pt x="284104" y="2581545"/>
                    <a:pt x="294765" y="2596017"/>
                    <a:pt x="306290" y="2609797"/>
                  </a:cubicBezTo>
                  <a:cubicBezTo>
                    <a:pt x="396245" y="2721936"/>
                    <a:pt x="493826" y="2825149"/>
                    <a:pt x="592966" y="2922991"/>
                  </a:cubicBezTo>
                  <a:cubicBezTo>
                    <a:pt x="642796" y="2971695"/>
                    <a:pt x="693493" y="3018751"/>
                    <a:pt x="745402" y="3063902"/>
                  </a:cubicBezTo>
                  <a:cubicBezTo>
                    <a:pt x="797312" y="3109052"/>
                    <a:pt x="850176" y="3152729"/>
                    <a:pt x="905033" y="3193806"/>
                  </a:cubicBezTo>
                  <a:cubicBezTo>
                    <a:pt x="1014313" y="3276135"/>
                    <a:pt x="1132171" y="3349710"/>
                    <a:pt x="1261644" y="3399280"/>
                  </a:cubicBezTo>
                  <a:cubicBezTo>
                    <a:pt x="1326206" y="3424066"/>
                    <a:pt x="1393108" y="3443044"/>
                    <a:pt x="1461138" y="3457343"/>
                  </a:cubicBezTo>
                  <a:cubicBezTo>
                    <a:pt x="1478210" y="3460723"/>
                    <a:pt x="1495109" y="3464623"/>
                    <a:pt x="1512268" y="3467570"/>
                  </a:cubicBezTo>
                  <a:lnTo>
                    <a:pt x="1563832" y="3476149"/>
                  </a:lnTo>
                  <a:cubicBezTo>
                    <a:pt x="1598409" y="3480742"/>
                    <a:pt x="1632988" y="3485595"/>
                    <a:pt x="1667912" y="3488455"/>
                  </a:cubicBezTo>
                  <a:cubicBezTo>
                    <a:pt x="1685330" y="3490101"/>
                    <a:pt x="1702749" y="3491661"/>
                    <a:pt x="1720255" y="3492441"/>
                  </a:cubicBezTo>
                  <a:cubicBezTo>
                    <a:pt x="1737760" y="3493309"/>
                    <a:pt x="1755180" y="3494695"/>
                    <a:pt x="1772771" y="3495215"/>
                  </a:cubicBezTo>
                  <a:lnTo>
                    <a:pt x="1825462" y="3496428"/>
                  </a:lnTo>
                  <a:cubicBezTo>
                    <a:pt x="1842968" y="3496862"/>
                    <a:pt x="1860646" y="3496254"/>
                    <a:pt x="1878238" y="3496167"/>
                  </a:cubicBezTo>
                  <a:lnTo>
                    <a:pt x="1904671" y="3495907"/>
                  </a:lnTo>
                  <a:cubicBezTo>
                    <a:pt x="1913250" y="3495648"/>
                    <a:pt x="1921656" y="3495128"/>
                    <a:pt x="1930149" y="3494782"/>
                  </a:cubicBezTo>
                  <a:cubicBezTo>
                    <a:pt x="1938642" y="3494348"/>
                    <a:pt x="1947135" y="3494088"/>
                    <a:pt x="1955541" y="3493482"/>
                  </a:cubicBezTo>
                  <a:lnTo>
                    <a:pt x="1980846" y="3491401"/>
                  </a:lnTo>
                  <a:cubicBezTo>
                    <a:pt x="2014556" y="3488716"/>
                    <a:pt x="2048009" y="3484208"/>
                    <a:pt x="2081199" y="3479010"/>
                  </a:cubicBezTo>
                  <a:cubicBezTo>
                    <a:pt x="2214051" y="3456996"/>
                    <a:pt x="2341789" y="3413926"/>
                    <a:pt x="2463462" y="3353524"/>
                  </a:cubicBezTo>
                  <a:cubicBezTo>
                    <a:pt x="2585568" y="3293814"/>
                    <a:pt x="2701781" y="3217378"/>
                    <a:pt x="2816606" y="3133490"/>
                  </a:cubicBezTo>
                  <a:cubicBezTo>
                    <a:pt x="2845291" y="3112605"/>
                    <a:pt x="2873803" y="3090853"/>
                    <a:pt x="2902227" y="3068842"/>
                  </a:cubicBezTo>
                  <a:cubicBezTo>
                    <a:pt x="2930826" y="3046917"/>
                    <a:pt x="2959337" y="3024644"/>
                    <a:pt x="2987849" y="3002026"/>
                  </a:cubicBezTo>
                  <a:lnTo>
                    <a:pt x="3161258" y="2863368"/>
                  </a:lnTo>
                  <a:cubicBezTo>
                    <a:pt x="3280244" y="2768994"/>
                    <a:pt x="3400357" y="2681119"/>
                    <a:pt x="3517696" y="2594978"/>
                  </a:cubicBezTo>
                  <a:cubicBezTo>
                    <a:pt x="3634949" y="2508836"/>
                    <a:pt x="3747781" y="2421829"/>
                    <a:pt x="3849781" y="2328061"/>
                  </a:cubicBezTo>
                  <a:cubicBezTo>
                    <a:pt x="3951782" y="2234467"/>
                    <a:pt x="4043903" y="2134719"/>
                    <a:pt x="4115313" y="2022147"/>
                  </a:cubicBezTo>
                  <a:cubicBezTo>
                    <a:pt x="4151016" y="1965904"/>
                    <a:pt x="4181521" y="1906627"/>
                    <a:pt x="4205786" y="1844318"/>
                  </a:cubicBezTo>
                  <a:cubicBezTo>
                    <a:pt x="4230225" y="1782095"/>
                    <a:pt x="4247817" y="1716926"/>
                    <a:pt x="4260902" y="1650024"/>
                  </a:cubicBezTo>
                  <a:cubicBezTo>
                    <a:pt x="4267402" y="1616572"/>
                    <a:pt x="4272602" y="1582515"/>
                    <a:pt x="4276155" y="1548110"/>
                  </a:cubicBezTo>
                  <a:cubicBezTo>
                    <a:pt x="4277195" y="1539531"/>
                    <a:pt x="4277889" y="1530864"/>
                    <a:pt x="4278669" y="1522285"/>
                  </a:cubicBezTo>
                  <a:cubicBezTo>
                    <a:pt x="4279361" y="1513618"/>
                    <a:pt x="4280229" y="1505126"/>
                    <a:pt x="4280575" y="1495940"/>
                  </a:cubicBezTo>
                  <a:lnTo>
                    <a:pt x="4283348" y="1441517"/>
                  </a:lnTo>
                  <a:cubicBezTo>
                    <a:pt x="4285861" y="1368895"/>
                    <a:pt x="4284301" y="1296186"/>
                    <a:pt x="4278582" y="1223910"/>
                  </a:cubicBezTo>
                  <a:cubicBezTo>
                    <a:pt x="4273036" y="1151549"/>
                    <a:pt x="4262376" y="1079793"/>
                    <a:pt x="4247990" y="1008990"/>
                  </a:cubicBezTo>
                  <a:cubicBezTo>
                    <a:pt x="4233431" y="938189"/>
                    <a:pt x="4215232" y="868339"/>
                    <a:pt x="4196080" y="799270"/>
                  </a:cubicBezTo>
                  <a:cubicBezTo>
                    <a:pt x="4157862" y="661046"/>
                    <a:pt x="4115658" y="524642"/>
                    <a:pt x="4062015" y="392396"/>
                  </a:cubicBezTo>
                  <a:cubicBezTo>
                    <a:pt x="4035151" y="326360"/>
                    <a:pt x="4005165" y="261537"/>
                    <a:pt x="3970675" y="199228"/>
                  </a:cubicBezTo>
                  <a:cubicBezTo>
                    <a:pt x="3962269" y="183543"/>
                    <a:pt x="3952995" y="168290"/>
                    <a:pt x="3944070" y="152951"/>
                  </a:cubicBezTo>
                  <a:cubicBezTo>
                    <a:pt x="3934883" y="137699"/>
                    <a:pt x="3925350" y="122706"/>
                    <a:pt x="3916078" y="107540"/>
                  </a:cubicBezTo>
                  <a:lnTo>
                    <a:pt x="3886439" y="63170"/>
                  </a:lnTo>
                  <a:lnTo>
                    <a:pt x="3855502" y="19753"/>
                  </a:lnTo>
                  <a:close/>
                  <a:moveTo>
                    <a:pt x="143864" y="0"/>
                  </a:moveTo>
                  <a:lnTo>
                    <a:pt x="437641" y="0"/>
                  </a:lnTo>
                  <a:lnTo>
                    <a:pt x="429955" y="6407"/>
                  </a:lnTo>
                  <a:cubicBezTo>
                    <a:pt x="323796" y="102687"/>
                    <a:pt x="225436" y="207721"/>
                    <a:pt x="137300" y="320554"/>
                  </a:cubicBezTo>
                  <a:cubicBezTo>
                    <a:pt x="93146" y="376884"/>
                    <a:pt x="51592" y="435250"/>
                    <a:pt x="12931" y="495447"/>
                  </a:cubicBezTo>
                  <a:lnTo>
                    <a:pt x="0" y="517906"/>
                  </a:lnTo>
                  <a:lnTo>
                    <a:pt x="0" y="176135"/>
                  </a:lnTo>
                  <a:lnTo>
                    <a:pt x="125001" y="1982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F5A22C1F-1C9F-4DFC-AD2E-4BF0D7713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3491469 w 4452858"/>
                <a:gd name="connsiteY0" fmla="*/ 0 h 3729027"/>
                <a:gd name="connsiteX1" fmla="*/ 4038310 w 4452858"/>
                <a:gd name="connsiteY1" fmla="*/ 0 h 3729027"/>
                <a:gd name="connsiteX2" fmla="*/ 4126393 w 4452858"/>
                <a:gd name="connsiteY2" fmla="*/ 144253 h 3729027"/>
                <a:gd name="connsiteX3" fmla="*/ 4452858 w 4452858"/>
                <a:gd name="connsiteY3" fmla="*/ 1509806 h 3729027"/>
                <a:gd name="connsiteX4" fmla="*/ 3318809 w 4452858"/>
                <a:gd name="connsiteY4" fmla="*/ 3104286 h 3729027"/>
                <a:gd name="connsiteX5" fmla="*/ 1929716 w 4452858"/>
                <a:gd name="connsiteY5" fmla="*/ 3729027 h 3729027"/>
                <a:gd name="connsiteX6" fmla="*/ 92844 w 4452858"/>
                <a:gd name="connsiteY6" fmla="*/ 2672799 h 3729027"/>
                <a:gd name="connsiteX7" fmla="*/ 0 w 4452858"/>
                <a:gd name="connsiteY7" fmla="*/ 2540909 h 3729027"/>
                <a:gd name="connsiteX8" fmla="*/ 0 w 4452858"/>
                <a:gd name="connsiteY8" fmla="*/ 1684718 h 3729027"/>
                <a:gd name="connsiteX9" fmla="*/ 380 w 4452858"/>
                <a:gd name="connsiteY9" fmla="*/ 1686965 h 3729027"/>
                <a:gd name="connsiteX10" fmla="*/ 293898 w 4452858"/>
                <a:gd name="connsiteY10" fmla="*/ 2207948 h 3729027"/>
                <a:gd name="connsiteX11" fmla="*/ 451448 w 4452858"/>
                <a:gd name="connsiteY11" fmla="*/ 2429541 h 3729027"/>
                <a:gd name="connsiteX12" fmla="*/ 1929803 w 4452858"/>
                <a:gd name="connsiteY12" fmla="*/ 3295720 h 3729027"/>
                <a:gd name="connsiteX13" fmla="*/ 3052066 w 4452858"/>
                <a:gd name="connsiteY13" fmla="*/ 2762840 h 3729027"/>
                <a:gd name="connsiteX14" fmla="*/ 3188643 w 4452858"/>
                <a:gd name="connsiteY14" fmla="*/ 2657026 h 3729027"/>
                <a:gd name="connsiteX15" fmla="*/ 3809831 w 4452858"/>
                <a:gd name="connsiteY15" fmla="*/ 2103868 h 3729027"/>
                <a:gd name="connsiteX16" fmla="*/ 4019638 w 4452858"/>
                <a:gd name="connsiteY16" fmla="*/ 1509806 h 3729027"/>
                <a:gd name="connsiteX17" fmla="*/ 3548634 w 4452858"/>
                <a:gd name="connsiteY17" fmla="*/ 61263 h 3729027"/>
                <a:gd name="connsiteX18" fmla="*/ 185138 w 4452858"/>
                <a:gd name="connsiteY18" fmla="*/ 0 h 3729027"/>
                <a:gd name="connsiteX19" fmla="*/ 834013 w 4452858"/>
                <a:gd name="connsiteY19" fmla="*/ 0 h 3729027"/>
                <a:gd name="connsiteX20" fmla="*/ 691153 w 4452858"/>
                <a:gd name="connsiteY20" fmla="*/ 111873 h 3729027"/>
                <a:gd name="connsiteX21" fmla="*/ 170145 w 4452858"/>
                <a:gd name="connsiteY21" fmla="*/ 757933 h 3729027"/>
                <a:gd name="connsiteX22" fmla="*/ 28693 w 4452858"/>
                <a:gd name="connsiteY22" fmla="*/ 1128897 h 3729027"/>
                <a:gd name="connsiteX23" fmla="*/ 0 w 4452858"/>
                <a:gd name="connsiteY23" fmla="*/ 1281783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3491469" y="0"/>
                  </a:move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1684718"/>
                  </a:lnTo>
                  <a:lnTo>
                    <a:pt x="380" y="1686965"/>
                  </a:lnTo>
                  <a:cubicBezTo>
                    <a:pt x="38821" y="1851705"/>
                    <a:pt x="135502" y="1990731"/>
                    <a:pt x="293898" y="2207948"/>
                  </a:cubicBezTo>
                  <a:cubicBezTo>
                    <a:pt x="344854" y="2277797"/>
                    <a:pt x="397545" y="2350072"/>
                    <a:pt x="451448" y="2429541"/>
                  </a:cubicBezTo>
                  <a:cubicBezTo>
                    <a:pt x="863349" y="3036689"/>
                    <a:pt x="1305494" y="3295720"/>
                    <a:pt x="1929803" y="3295720"/>
                  </a:cubicBezTo>
                  <a:cubicBezTo>
                    <a:pt x="2339537" y="3295720"/>
                    <a:pt x="2640164" y="3084700"/>
                    <a:pt x="3052066" y="2762840"/>
                  </a:cubicBezTo>
                  <a:cubicBezTo>
                    <a:pt x="3098083" y="2726876"/>
                    <a:pt x="3144100" y="2691345"/>
                    <a:pt x="3188643" y="2657026"/>
                  </a:cubicBezTo>
                  <a:cubicBezTo>
                    <a:pt x="3430081" y="2470792"/>
                    <a:pt x="3658087" y="2294870"/>
                    <a:pt x="3809831" y="2103868"/>
                  </a:cubicBezTo>
                  <a:cubicBezTo>
                    <a:pt x="3954901" y="1921273"/>
                    <a:pt x="4019638" y="1738071"/>
                    <a:pt x="4019638" y="1509806"/>
                  </a:cubicBezTo>
                  <a:cubicBezTo>
                    <a:pt x="4019638" y="937667"/>
                    <a:pt x="3852382" y="423246"/>
                    <a:pt x="3548634" y="61263"/>
                  </a:cubicBezTo>
                  <a:close/>
                  <a:moveTo>
                    <a:pt x="185138" y="0"/>
                  </a:moveTo>
                  <a:lnTo>
                    <a:pt x="834013" y="0"/>
                  </a:lnTo>
                  <a:lnTo>
                    <a:pt x="691153" y="111873"/>
                  </a:lnTo>
                  <a:cubicBezTo>
                    <a:pt x="468086" y="302962"/>
                    <a:pt x="292771" y="520394"/>
                    <a:pt x="170145" y="757933"/>
                  </a:cubicBezTo>
                  <a:cubicBezTo>
                    <a:pt x="107489" y="879345"/>
                    <a:pt x="60259" y="1003292"/>
                    <a:pt x="28693" y="1128897"/>
                  </a:cubicBezTo>
                  <a:lnTo>
                    <a:pt x="0" y="1281783"/>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44BBFF0F-32AB-4101-8F9E-5FB2BDAD4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452858" cy="3729027"/>
            </a:xfrm>
            <a:custGeom>
              <a:avLst/>
              <a:gdLst>
                <a:gd name="connsiteX0" fmla="*/ 185138 w 4452858"/>
                <a:gd name="connsiteY0" fmla="*/ 0 h 3729027"/>
                <a:gd name="connsiteX1" fmla="*/ 986505 w 4452858"/>
                <a:gd name="connsiteY1" fmla="*/ 0 h 3729027"/>
                <a:gd name="connsiteX2" fmla="*/ 913397 w 4452858"/>
                <a:gd name="connsiteY2" fmla="*/ 47750 h 3729027"/>
                <a:gd name="connsiteX3" fmla="*/ 747482 w 4452858"/>
                <a:gd name="connsiteY3" fmla="*/ 177649 h 3729027"/>
                <a:gd name="connsiteX4" fmla="*/ 247101 w 4452858"/>
                <a:gd name="connsiteY4" fmla="*/ 797624 h 3729027"/>
                <a:gd name="connsiteX5" fmla="*/ 67798 w 4452858"/>
                <a:gd name="connsiteY5" fmla="*/ 1509806 h 3729027"/>
                <a:gd name="connsiteX6" fmla="*/ 363833 w 4452858"/>
                <a:gd name="connsiteY6" fmla="*/ 2156904 h 3729027"/>
                <a:gd name="connsiteX7" fmla="*/ 523117 w 4452858"/>
                <a:gd name="connsiteY7" fmla="*/ 2380924 h 3729027"/>
                <a:gd name="connsiteX8" fmla="*/ 1130785 w 4452858"/>
                <a:gd name="connsiteY8" fmla="*/ 3001246 h 3729027"/>
                <a:gd name="connsiteX9" fmla="*/ 1929716 w 4452858"/>
                <a:gd name="connsiteY9" fmla="*/ 3209058 h 3729027"/>
                <a:gd name="connsiteX10" fmla="*/ 2443616 w 4452858"/>
                <a:gd name="connsiteY10" fmla="*/ 3076727 h 3729027"/>
                <a:gd name="connsiteX11" fmla="*/ 2998596 w 4452858"/>
                <a:gd name="connsiteY11" fmla="*/ 2694637 h 3729027"/>
                <a:gd name="connsiteX12" fmla="*/ 3135607 w 4452858"/>
                <a:gd name="connsiteY12" fmla="*/ 2588478 h 3729027"/>
                <a:gd name="connsiteX13" fmla="*/ 3741889 w 4452858"/>
                <a:gd name="connsiteY13" fmla="*/ 2049965 h 3729027"/>
                <a:gd name="connsiteX14" fmla="*/ 3932891 w 4452858"/>
                <a:gd name="connsiteY14" fmla="*/ 1509806 h 3729027"/>
                <a:gd name="connsiteX15" fmla="*/ 3482165 w 4452858"/>
                <a:gd name="connsiteY15" fmla="*/ 116986 h 3729027"/>
                <a:gd name="connsiteX16" fmla="*/ 3373043 w 4452858"/>
                <a:gd name="connsiteY16" fmla="*/ 0 h 3729027"/>
                <a:gd name="connsiteX17" fmla="*/ 4038310 w 4452858"/>
                <a:gd name="connsiteY17" fmla="*/ 0 h 3729027"/>
                <a:gd name="connsiteX18" fmla="*/ 4126393 w 4452858"/>
                <a:gd name="connsiteY18" fmla="*/ 144253 h 3729027"/>
                <a:gd name="connsiteX19" fmla="*/ 4452858 w 4452858"/>
                <a:gd name="connsiteY19" fmla="*/ 1509806 h 3729027"/>
                <a:gd name="connsiteX20" fmla="*/ 3318809 w 4452858"/>
                <a:gd name="connsiteY20" fmla="*/ 3104286 h 3729027"/>
                <a:gd name="connsiteX21" fmla="*/ 1929716 w 4452858"/>
                <a:gd name="connsiteY21" fmla="*/ 3729027 h 3729027"/>
                <a:gd name="connsiteX22" fmla="*/ 92844 w 4452858"/>
                <a:gd name="connsiteY22" fmla="*/ 2672799 h 3729027"/>
                <a:gd name="connsiteX23" fmla="*/ 0 w 4452858"/>
                <a:gd name="connsiteY23" fmla="*/ 2540909 h 3729027"/>
                <a:gd name="connsiteX24" fmla="*/ 0 w 4452858"/>
                <a:gd name="connsiteY24" fmla="*/ 222263 h 3729027"/>
                <a:gd name="connsiteX25" fmla="*/ 56950 w 4452858"/>
                <a:gd name="connsiteY25" fmla="*/ 144253 h 372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2858" h="3729027">
                  <a:moveTo>
                    <a:pt x="185138" y="0"/>
                  </a:moveTo>
                  <a:lnTo>
                    <a:pt x="986505" y="0"/>
                  </a:lnTo>
                  <a:lnTo>
                    <a:pt x="913397" y="47750"/>
                  </a:lnTo>
                  <a:cubicBezTo>
                    <a:pt x="855880" y="88897"/>
                    <a:pt x="800433" y="132282"/>
                    <a:pt x="747482" y="177649"/>
                  </a:cubicBezTo>
                  <a:cubicBezTo>
                    <a:pt x="535943" y="358858"/>
                    <a:pt x="362967" y="573258"/>
                    <a:pt x="247101" y="797624"/>
                  </a:cubicBezTo>
                  <a:cubicBezTo>
                    <a:pt x="128115" y="1028056"/>
                    <a:pt x="67798" y="1267673"/>
                    <a:pt x="67798" y="1509806"/>
                  </a:cubicBezTo>
                  <a:cubicBezTo>
                    <a:pt x="67798" y="1741191"/>
                    <a:pt x="158533" y="1875430"/>
                    <a:pt x="363833" y="2156904"/>
                  </a:cubicBezTo>
                  <a:cubicBezTo>
                    <a:pt x="415223" y="2227360"/>
                    <a:pt x="468346" y="2300242"/>
                    <a:pt x="523117" y="2380924"/>
                  </a:cubicBezTo>
                  <a:cubicBezTo>
                    <a:pt x="716804" y="2666387"/>
                    <a:pt x="915519" y="2869346"/>
                    <a:pt x="1130785" y="3001246"/>
                  </a:cubicBezTo>
                  <a:cubicBezTo>
                    <a:pt x="1358964" y="3141116"/>
                    <a:pt x="1620335" y="3209058"/>
                    <a:pt x="1929716" y="3209058"/>
                  </a:cubicBezTo>
                  <a:cubicBezTo>
                    <a:pt x="2105291" y="3209058"/>
                    <a:pt x="2268560" y="3167028"/>
                    <a:pt x="2443616" y="3076727"/>
                  </a:cubicBezTo>
                  <a:cubicBezTo>
                    <a:pt x="2623352" y="2984000"/>
                    <a:pt x="2801267" y="2848808"/>
                    <a:pt x="2998596" y="2694637"/>
                  </a:cubicBezTo>
                  <a:cubicBezTo>
                    <a:pt x="3044873" y="2658500"/>
                    <a:pt x="3090975" y="2622883"/>
                    <a:pt x="3135607" y="2588478"/>
                  </a:cubicBezTo>
                  <a:cubicBezTo>
                    <a:pt x="3372711" y="2405536"/>
                    <a:pt x="3596645" y="2232733"/>
                    <a:pt x="3741889" y="2049965"/>
                  </a:cubicBezTo>
                  <a:cubicBezTo>
                    <a:pt x="3875781" y="1881496"/>
                    <a:pt x="3932891" y="1719959"/>
                    <a:pt x="3932891" y="1509806"/>
                  </a:cubicBezTo>
                  <a:cubicBezTo>
                    <a:pt x="3932891" y="958034"/>
                    <a:pt x="3772827" y="463371"/>
                    <a:pt x="3482165" y="116986"/>
                  </a:cubicBezTo>
                  <a:lnTo>
                    <a:pt x="3373043" y="0"/>
                  </a:lnTo>
                  <a:lnTo>
                    <a:pt x="4038310" y="0"/>
                  </a:lnTo>
                  <a:lnTo>
                    <a:pt x="4126393" y="144253"/>
                  </a:lnTo>
                  <a:cubicBezTo>
                    <a:pt x="4339509" y="534059"/>
                    <a:pt x="4452858" y="1003975"/>
                    <a:pt x="4452858" y="1509806"/>
                  </a:cubicBezTo>
                  <a:cubicBezTo>
                    <a:pt x="4452858" y="2290190"/>
                    <a:pt x="3890946" y="2657200"/>
                    <a:pt x="3318809" y="3104286"/>
                  </a:cubicBezTo>
                  <a:cubicBezTo>
                    <a:pt x="2902054" y="3429958"/>
                    <a:pt x="2500553" y="3729027"/>
                    <a:pt x="1929716" y="3729027"/>
                  </a:cubicBezTo>
                  <a:cubicBezTo>
                    <a:pt x="1083208" y="3729027"/>
                    <a:pt x="533602" y="3322499"/>
                    <a:pt x="92844" y="2672799"/>
                  </a:cubicBezTo>
                  <a:lnTo>
                    <a:pt x="0" y="2540909"/>
                  </a:lnTo>
                  <a:lnTo>
                    <a:pt x="0" y="222263"/>
                  </a:lnTo>
                  <a:lnTo>
                    <a:pt x="56950" y="14425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22" name="Freeform: Shape 21">
              <a:extLst>
                <a:ext uri="{FF2B5EF4-FFF2-40B4-BE49-F238E27FC236}">
                  <a16:creationId xmlns:a16="http://schemas.microsoft.com/office/drawing/2014/main" id="{3F8E6D8D-90E6-4613-AA16-1E08EDD2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0"/>
              <a:ext cx="4656944" cy="4026189"/>
            </a:xfrm>
            <a:custGeom>
              <a:avLst/>
              <a:gdLst>
                <a:gd name="connsiteX0" fmla="*/ 1945140 w 4656944"/>
                <a:gd name="connsiteY0" fmla="*/ 3991264 h 4026189"/>
                <a:gd name="connsiteX1" fmla="*/ 1959526 w 4656944"/>
                <a:gd name="connsiteY1" fmla="*/ 3991438 h 4026189"/>
                <a:gd name="connsiteX2" fmla="*/ 1972179 w 4656944"/>
                <a:gd name="connsiteY2" fmla="*/ 3991351 h 4026189"/>
                <a:gd name="connsiteX3" fmla="*/ 1945140 w 4656944"/>
                <a:gd name="connsiteY3" fmla="*/ 3991264 h 4026189"/>
                <a:gd name="connsiteX4" fmla="*/ 3966403 w 4656944"/>
                <a:gd name="connsiteY4" fmla="*/ 0 h 4026189"/>
                <a:gd name="connsiteX5" fmla="*/ 4231031 w 4656944"/>
                <a:gd name="connsiteY5" fmla="*/ 0 h 4026189"/>
                <a:gd name="connsiteX6" fmla="*/ 4309866 w 4656944"/>
                <a:gd name="connsiteY6" fmla="*/ 126953 h 4026189"/>
                <a:gd name="connsiteX7" fmla="*/ 4656944 w 4656944"/>
                <a:gd name="connsiteY7" fmla="*/ 1425485 h 4026189"/>
                <a:gd name="connsiteX8" fmla="*/ 4452596 w 4656944"/>
                <a:gd name="connsiteY8" fmla="*/ 2437688 h 4026189"/>
                <a:gd name="connsiteX9" fmla="*/ 3895452 w 4656944"/>
                <a:gd name="connsiteY9" fmla="*/ 3264090 h 4026189"/>
                <a:gd name="connsiteX10" fmla="*/ 3069051 w 4656944"/>
                <a:gd name="connsiteY10" fmla="*/ 3821235 h 4026189"/>
                <a:gd name="connsiteX11" fmla="*/ 2057107 w 4656944"/>
                <a:gd name="connsiteY11" fmla="*/ 4025583 h 4026189"/>
                <a:gd name="connsiteX12" fmla="*/ 2036916 w 4656944"/>
                <a:gd name="connsiteY12" fmla="*/ 4025322 h 4026189"/>
                <a:gd name="connsiteX13" fmla="*/ 2027036 w 4656944"/>
                <a:gd name="connsiteY13" fmla="*/ 4025149 h 4026189"/>
                <a:gd name="connsiteX14" fmla="*/ 2005458 w 4656944"/>
                <a:gd name="connsiteY14" fmla="*/ 4025928 h 4026189"/>
                <a:gd name="connsiteX15" fmla="*/ 2004937 w 4656944"/>
                <a:gd name="connsiteY15" fmla="*/ 4025928 h 4026189"/>
                <a:gd name="connsiteX16" fmla="*/ 2004418 w 4656944"/>
                <a:gd name="connsiteY16" fmla="*/ 4025928 h 4026189"/>
                <a:gd name="connsiteX17" fmla="*/ 1972700 w 4656944"/>
                <a:gd name="connsiteY17" fmla="*/ 4026102 h 4026189"/>
                <a:gd name="connsiteX18" fmla="*/ 1959526 w 4656944"/>
                <a:gd name="connsiteY18" fmla="*/ 4026189 h 4026189"/>
                <a:gd name="connsiteX19" fmla="*/ 1919922 w 4656944"/>
                <a:gd name="connsiteY19" fmla="*/ 4025583 h 4026189"/>
                <a:gd name="connsiteX20" fmla="*/ 1908656 w 4656944"/>
                <a:gd name="connsiteY20" fmla="*/ 4025322 h 4026189"/>
                <a:gd name="connsiteX21" fmla="*/ 1799030 w 4656944"/>
                <a:gd name="connsiteY21" fmla="*/ 4020902 h 4026189"/>
                <a:gd name="connsiteX22" fmla="*/ 1782305 w 4656944"/>
                <a:gd name="connsiteY22" fmla="*/ 4020036 h 4026189"/>
                <a:gd name="connsiteX23" fmla="*/ 1781784 w 4656944"/>
                <a:gd name="connsiteY23" fmla="*/ 4020036 h 4026189"/>
                <a:gd name="connsiteX24" fmla="*/ 1781265 w 4656944"/>
                <a:gd name="connsiteY24" fmla="*/ 4019949 h 4026189"/>
                <a:gd name="connsiteX25" fmla="*/ 1765839 w 4656944"/>
                <a:gd name="connsiteY25" fmla="*/ 4018649 h 4026189"/>
                <a:gd name="connsiteX26" fmla="*/ 1655000 w 4656944"/>
                <a:gd name="connsiteY26" fmla="*/ 4007816 h 4026189"/>
                <a:gd name="connsiteX27" fmla="*/ 1402382 w 4656944"/>
                <a:gd name="connsiteY27" fmla="*/ 3964573 h 4026189"/>
                <a:gd name="connsiteX28" fmla="*/ 1154617 w 4656944"/>
                <a:gd name="connsiteY28" fmla="*/ 3889696 h 4026189"/>
                <a:gd name="connsiteX29" fmla="*/ 918639 w 4656944"/>
                <a:gd name="connsiteY29" fmla="*/ 3780850 h 4026189"/>
                <a:gd name="connsiteX30" fmla="*/ 741589 w 4656944"/>
                <a:gd name="connsiteY30" fmla="*/ 3668278 h 4026189"/>
                <a:gd name="connsiteX31" fmla="*/ 103549 w 4656944"/>
                <a:gd name="connsiteY31" fmla="*/ 3140728 h 4026189"/>
                <a:gd name="connsiteX32" fmla="*/ 0 w 4656944"/>
                <a:gd name="connsiteY32" fmla="*/ 3015106 h 4026189"/>
                <a:gd name="connsiteX33" fmla="*/ 0 w 4656944"/>
                <a:gd name="connsiteY33" fmla="*/ 2484097 h 4026189"/>
                <a:gd name="connsiteX34" fmla="*/ 17188 w 4656944"/>
                <a:gd name="connsiteY34" fmla="*/ 2506324 h 4026189"/>
                <a:gd name="connsiteX35" fmla="*/ 75252 w 4656944"/>
                <a:gd name="connsiteY35" fmla="*/ 2580765 h 4026189"/>
                <a:gd name="connsiteX36" fmla="*/ 148653 w 4656944"/>
                <a:gd name="connsiteY36" fmla="*/ 2676699 h 4026189"/>
                <a:gd name="connsiteX37" fmla="*/ 186177 w 4656944"/>
                <a:gd name="connsiteY37" fmla="*/ 2727656 h 4026189"/>
                <a:gd name="connsiteX38" fmla="*/ 219802 w 4656944"/>
                <a:gd name="connsiteY38" fmla="*/ 2773414 h 4026189"/>
                <a:gd name="connsiteX39" fmla="*/ 219975 w 4656944"/>
                <a:gd name="connsiteY39" fmla="*/ 2773586 h 4026189"/>
                <a:gd name="connsiteX40" fmla="*/ 220149 w 4656944"/>
                <a:gd name="connsiteY40" fmla="*/ 2773760 h 4026189"/>
                <a:gd name="connsiteX41" fmla="*/ 278992 w 4656944"/>
                <a:gd name="connsiteY41" fmla="*/ 2851322 h 4026189"/>
                <a:gd name="connsiteX42" fmla="*/ 290344 w 4656944"/>
                <a:gd name="connsiteY42" fmla="*/ 2865967 h 4026189"/>
                <a:gd name="connsiteX43" fmla="*/ 296065 w 4656944"/>
                <a:gd name="connsiteY43" fmla="*/ 2873075 h 4026189"/>
                <a:gd name="connsiteX44" fmla="*/ 363834 w 4656944"/>
                <a:gd name="connsiteY44" fmla="*/ 2955229 h 4026189"/>
                <a:gd name="connsiteX45" fmla="*/ 519304 w 4656944"/>
                <a:gd name="connsiteY45" fmla="*/ 3123178 h 4026189"/>
                <a:gd name="connsiteX46" fmla="*/ 867075 w 4656944"/>
                <a:gd name="connsiteY46" fmla="*/ 3402488 h 4026189"/>
                <a:gd name="connsiteX47" fmla="*/ 1058596 w 4656944"/>
                <a:gd name="connsiteY47" fmla="*/ 3507088 h 4026189"/>
                <a:gd name="connsiteX48" fmla="*/ 1058770 w 4656944"/>
                <a:gd name="connsiteY48" fmla="*/ 3507175 h 4026189"/>
                <a:gd name="connsiteX49" fmla="*/ 1058943 w 4656944"/>
                <a:gd name="connsiteY49" fmla="*/ 3507262 h 4026189"/>
                <a:gd name="connsiteX50" fmla="*/ 1261123 w 4656944"/>
                <a:gd name="connsiteY50" fmla="*/ 3586297 h 4026189"/>
                <a:gd name="connsiteX51" fmla="*/ 1472230 w 4656944"/>
                <a:gd name="connsiteY51" fmla="*/ 3640980 h 4026189"/>
                <a:gd name="connsiteX52" fmla="*/ 1579344 w 4656944"/>
                <a:gd name="connsiteY52" fmla="*/ 3659005 h 4026189"/>
                <a:gd name="connsiteX53" fmla="*/ 1686890 w 4656944"/>
                <a:gd name="connsiteY53" fmla="*/ 3671225 h 4026189"/>
                <a:gd name="connsiteX54" fmla="*/ 1909524 w 4656944"/>
                <a:gd name="connsiteY54" fmla="*/ 3680931 h 4026189"/>
                <a:gd name="connsiteX55" fmla="*/ 1920703 w 4656944"/>
                <a:gd name="connsiteY55" fmla="*/ 3680931 h 4026189"/>
                <a:gd name="connsiteX56" fmla="*/ 1935434 w 4656944"/>
                <a:gd name="connsiteY56" fmla="*/ 3681018 h 4026189"/>
                <a:gd name="connsiteX57" fmla="*/ 1964120 w 4656944"/>
                <a:gd name="connsiteY57" fmla="*/ 3680584 h 4026189"/>
                <a:gd name="connsiteX58" fmla="*/ 1964379 w 4656944"/>
                <a:gd name="connsiteY58" fmla="*/ 3680584 h 4026189"/>
                <a:gd name="connsiteX59" fmla="*/ 1964639 w 4656944"/>
                <a:gd name="connsiteY59" fmla="*/ 3680584 h 4026189"/>
                <a:gd name="connsiteX60" fmla="*/ 1991591 w 4656944"/>
                <a:gd name="connsiteY60" fmla="*/ 3679891 h 4026189"/>
                <a:gd name="connsiteX61" fmla="*/ 2018717 w 4656944"/>
                <a:gd name="connsiteY61" fmla="*/ 3678503 h 4026189"/>
                <a:gd name="connsiteX62" fmla="*/ 2124963 w 4656944"/>
                <a:gd name="connsiteY62" fmla="*/ 3669231 h 4026189"/>
                <a:gd name="connsiteX63" fmla="*/ 2535738 w 4656944"/>
                <a:gd name="connsiteY63" fmla="*/ 3558218 h 4026189"/>
                <a:gd name="connsiteX64" fmla="*/ 2730812 w 4656944"/>
                <a:gd name="connsiteY64" fmla="*/ 3461503 h 4026189"/>
                <a:gd name="connsiteX65" fmla="*/ 2920080 w 4656944"/>
                <a:gd name="connsiteY65" fmla="*/ 3343298 h 4026189"/>
                <a:gd name="connsiteX66" fmla="*/ 3105101 w 4656944"/>
                <a:gd name="connsiteY66" fmla="*/ 3208887 h 4026189"/>
                <a:gd name="connsiteX67" fmla="*/ 3196443 w 4656944"/>
                <a:gd name="connsiteY67" fmla="*/ 3137650 h 4026189"/>
                <a:gd name="connsiteX68" fmla="*/ 3289603 w 4656944"/>
                <a:gd name="connsiteY68" fmla="*/ 3063123 h 4026189"/>
                <a:gd name="connsiteX69" fmla="*/ 3446634 w 4656944"/>
                <a:gd name="connsiteY69" fmla="*/ 2940150 h 4026189"/>
                <a:gd name="connsiteX70" fmla="*/ 3662420 w 4656944"/>
                <a:gd name="connsiteY70" fmla="*/ 2769601 h 4026189"/>
                <a:gd name="connsiteX71" fmla="*/ 3998319 w 4656944"/>
                <a:gd name="connsiteY71" fmla="*/ 2463860 h 4026189"/>
                <a:gd name="connsiteX72" fmla="*/ 4137238 w 4656944"/>
                <a:gd name="connsiteY72" fmla="*/ 2295217 h 4026189"/>
                <a:gd name="connsiteX73" fmla="*/ 4247124 w 4656944"/>
                <a:gd name="connsiteY73" fmla="*/ 2111582 h 4026189"/>
                <a:gd name="connsiteX74" fmla="*/ 4361949 w 4656944"/>
                <a:gd name="connsiteY74" fmla="*/ 1700374 h 4026189"/>
                <a:gd name="connsiteX75" fmla="*/ 4368449 w 4656944"/>
                <a:gd name="connsiteY75" fmla="*/ 1590747 h 4026189"/>
                <a:gd name="connsiteX76" fmla="*/ 4368536 w 4656944"/>
                <a:gd name="connsiteY76" fmla="*/ 1586502 h 4026189"/>
                <a:gd name="connsiteX77" fmla="*/ 4368796 w 4656944"/>
                <a:gd name="connsiteY77" fmla="*/ 1534158 h 4026189"/>
                <a:gd name="connsiteX78" fmla="*/ 4368710 w 4656944"/>
                <a:gd name="connsiteY78" fmla="*/ 1517606 h 4026189"/>
                <a:gd name="connsiteX79" fmla="*/ 4368189 w 4656944"/>
                <a:gd name="connsiteY79" fmla="*/ 1476095 h 4026189"/>
                <a:gd name="connsiteX80" fmla="*/ 4356749 w 4656944"/>
                <a:gd name="connsiteY80" fmla="*/ 1244884 h 4026189"/>
                <a:gd name="connsiteX81" fmla="*/ 4287074 w 4656944"/>
                <a:gd name="connsiteY81" fmla="*/ 787052 h 4026189"/>
                <a:gd name="connsiteX82" fmla="*/ 4147029 w 4656944"/>
                <a:gd name="connsiteY82" fmla="*/ 346032 h 4026189"/>
                <a:gd name="connsiteX83" fmla="*/ 4100319 w 4656944"/>
                <a:gd name="connsiteY83" fmla="*/ 240307 h 4026189"/>
                <a:gd name="connsiteX84" fmla="*/ 4048323 w 4656944"/>
                <a:gd name="connsiteY84" fmla="*/ 136833 h 4026189"/>
                <a:gd name="connsiteX85" fmla="*/ 0 w 4656944"/>
                <a:gd name="connsiteY85" fmla="*/ 0 h 4026189"/>
                <a:gd name="connsiteX86" fmla="*/ 278246 w 4656944"/>
                <a:gd name="connsiteY86" fmla="*/ 0 h 4026189"/>
                <a:gd name="connsiteX87" fmla="*/ 193425 w 4656944"/>
                <a:gd name="connsiteY87" fmla="*/ 86981 h 4026189"/>
                <a:gd name="connsiteX88" fmla="*/ 48300 w 4656944"/>
                <a:gd name="connsiteY88" fmla="*/ 263444 h 4026189"/>
                <a:gd name="connsiteX89" fmla="*/ 0 w 4656944"/>
                <a:gd name="connsiteY89" fmla="*/ 333888 h 402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56944" h="4026189">
                  <a:moveTo>
                    <a:pt x="1945140" y="3991264"/>
                  </a:moveTo>
                  <a:cubicBezTo>
                    <a:pt x="1949907" y="3991351"/>
                    <a:pt x="1954673" y="3991438"/>
                    <a:pt x="1959526" y="3991438"/>
                  </a:cubicBezTo>
                  <a:cubicBezTo>
                    <a:pt x="1963686" y="3991438"/>
                    <a:pt x="1967847" y="3991438"/>
                    <a:pt x="1972179" y="3991351"/>
                  </a:cubicBezTo>
                  <a:cubicBezTo>
                    <a:pt x="1962994" y="3991523"/>
                    <a:pt x="1954067" y="3991351"/>
                    <a:pt x="1945140" y="3991264"/>
                  </a:cubicBezTo>
                  <a:close/>
                  <a:moveTo>
                    <a:pt x="3966403" y="0"/>
                  </a:moveTo>
                  <a:lnTo>
                    <a:pt x="4231031" y="0"/>
                  </a:lnTo>
                  <a:lnTo>
                    <a:pt x="4309866" y="126953"/>
                  </a:lnTo>
                  <a:cubicBezTo>
                    <a:pt x="4536919" y="519962"/>
                    <a:pt x="4656944" y="969040"/>
                    <a:pt x="4656944" y="1425485"/>
                  </a:cubicBezTo>
                  <a:cubicBezTo>
                    <a:pt x="4656944" y="1776462"/>
                    <a:pt x="4588222" y="2116955"/>
                    <a:pt x="4452596" y="2437688"/>
                  </a:cubicBezTo>
                  <a:cubicBezTo>
                    <a:pt x="4321651" y="2747329"/>
                    <a:pt x="4134204" y="3025338"/>
                    <a:pt x="3895452" y="3264090"/>
                  </a:cubicBezTo>
                  <a:cubicBezTo>
                    <a:pt x="3656701" y="3502841"/>
                    <a:pt x="3378605" y="3690290"/>
                    <a:pt x="3069051" y="3821235"/>
                  </a:cubicBezTo>
                  <a:cubicBezTo>
                    <a:pt x="2748577" y="3956859"/>
                    <a:pt x="2408086" y="4025583"/>
                    <a:pt x="2057107" y="4025583"/>
                  </a:cubicBezTo>
                  <a:cubicBezTo>
                    <a:pt x="2050348" y="4025583"/>
                    <a:pt x="2043675" y="4025409"/>
                    <a:pt x="2036916" y="4025322"/>
                  </a:cubicBezTo>
                  <a:cubicBezTo>
                    <a:pt x="2033621" y="4025236"/>
                    <a:pt x="2030329" y="4025149"/>
                    <a:pt x="2027036" y="4025149"/>
                  </a:cubicBezTo>
                  <a:lnTo>
                    <a:pt x="2005458" y="4025928"/>
                  </a:lnTo>
                  <a:lnTo>
                    <a:pt x="2004937" y="4025928"/>
                  </a:lnTo>
                  <a:lnTo>
                    <a:pt x="2004418" y="4025928"/>
                  </a:lnTo>
                  <a:lnTo>
                    <a:pt x="1972700" y="4026102"/>
                  </a:lnTo>
                  <a:cubicBezTo>
                    <a:pt x="1968279" y="4026189"/>
                    <a:pt x="1963860" y="4026189"/>
                    <a:pt x="1959526" y="4026189"/>
                  </a:cubicBezTo>
                  <a:cubicBezTo>
                    <a:pt x="1946008" y="4026189"/>
                    <a:pt x="1932749" y="4025928"/>
                    <a:pt x="1919922" y="4025583"/>
                  </a:cubicBezTo>
                  <a:lnTo>
                    <a:pt x="1908656" y="4025322"/>
                  </a:lnTo>
                  <a:cubicBezTo>
                    <a:pt x="1871913" y="4024889"/>
                    <a:pt x="1834908" y="4022809"/>
                    <a:pt x="1799030" y="4020902"/>
                  </a:cubicBezTo>
                  <a:lnTo>
                    <a:pt x="1782305" y="4020036"/>
                  </a:lnTo>
                  <a:lnTo>
                    <a:pt x="1781784" y="4020036"/>
                  </a:lnTo>
                  <a:lnTo>
                    <a:pt x="1781265" y="4019949"/>
                  </a:lnTo>
                  <a:lnTo>
                    <a:pt x="1765839" y="4018649"/>
                  </a:lnTo>
                  <a:cubicBezTo>
                    <a:pt x="1729528" y="4015616"/>
                    <a:pt x="1692003" y="4012496"/>
                    <a:pt x="1655000" y="4007816"/>
                  </a:cubicBezTo>
                  <a:cubicBezTo>
                    <a:pt x="1564178" y="3996984"/>
                    <a:pt x="1481504" y="3982858"/>
                    <a:pt x="1402382" y="3964573"/>
                  </a:cubicBezTo>
                  <a:cubicBezTo>
                    <a:pt x="1317886" y="3945074"/>
                    <a:pt x="1234519" y="3919856"/>
                    <a:pt x="1154617" y="3889696"/>
                  </a:cubicBezTo>
                  <a:cubicBezTo>
                    <a:pt x="1075495" y="3859799"/>
                    <a:pt x="996114" y="3823228"/>
                    <a:pt x="918639" y="3780850"/>
                  </a:cubicBezTo>
                  <a:cubicBezTo>
                    <a:pt x="857543" y="3746706"/>
                    <a:pt x="797920" y="3708834"/>
                    <a:pt x="741589" y="3668278"/>
                  </a:cubicBezTo>
                  <a:cubicBezTo>
                    <a:pt x="501863" y="3527345"/>
                    <a:pt x="286341" y="3348667"/>
                    <a:pt x="103549" y="3140728"/>
                  </a:cubicBezTo>
                  <a:lnTo>
                    <a:pt x="0" y="3015106"/>
                  </a:lnTo>
                  <a:lnTo>
                    <a:pt x="0" y="2484097"/>
                  </a:lnTo>
                  <a:lnTo>
                    <a:pt x="17188" y="2506324"/>
                  </a:lnTo>
                  <a:cubicBezTo>
                    <a:pt x="36254" y="2530676"/>
                    <a:pt x="56012" y="2555807"/>
                    <a:pt x="75252" y="2580765"/>
                  </a:cubicBezTo>
                  <a:cubicBezTo>
                    <a:pt x="95443" y="2606851"/>
                    <a:pt x="122048" y="2641256"/>
                    <a:pt x="148653" y="2676699"/>
                  </a:cubicBezTo>
                  <a:cubicBezTo>
                    <a:pt x="161306" y="2693426"/>
                    <a:pt x="173958" y="2710844"/>
                    <a:pt x="186177" y="2727656"/>
                  </a:cubicBezTo>
                  <a:cubicBezTo>
                    <a:pt x="197791" y="2743602"/>
                    <a:pt x="208797" y="2758768"/>
                    <a:pt x="219802" y="2773414"/>
                  </a:cubicBezTo>
                  <a:lnTo>
                    <a:pt x="219975" y="2773586"/>
                  </a:lnTo>
                  <a:lnTo>
                    <a:pt x="220149" y="2773760"/>
                  </a:lnTo>
                  <a:cubicBezTo>
                    <a:pt x="239128" y="2799846"/>
                    <a:pt x="259407" y="2826017"/>
                    <a:pt x="278992" y="2851322"/>
                  </a:cubicBezTo>
                  <a:lnTo>
                    <a:pt x="290344" y="2865967"/>
                  </a:lnTo>
                  <a:lnTo>
                    <a:pt x="296065" y="2873075"/>
                  </a:lnTo>
                  <a:cubicBezTo>
                    <a:pt x="318075" y="2900286"/>
                    <a:pt x="340695" y="2928451"/>
                    <a:pt x="363834" y="2955229"/>
                  </a:cubicBezTo>
                  <a:cubicBezTo>
                    <a:pt x="414704" y="3014852"/>
                    <a:pt x="467047" y="3071355"/>
                    <a:pt x="519304" y="3123178"/>
                  </a:cubicBezTo>
                  <a:cubicBezTo>
                    <a:pt x="630577" y="3232979"/>
                    <a:pt x="747655" y="3327005"/>
                    <a:pt x="867075" y="3402488"/>
                  </a:cubicBezTo>
                  <a:cubicBezTo>
                    <a:pt x="934671" y="3444865"/>
                    <a:pt x="997241" y="3479096"/>
                    <a:pt x="1058596" y="3507088"/>
                  </a:cubicBezTo>
                  <a:lnTo>
                    <a:pt x="1058770" y="3507175"/>
                  </a:lnTo>
                  <a:lnTo>
                    <a:pt x="1058943" y="3507262"/>
                  </a:lnTo>
                  <a:cubicBezTo>
                    <a:pt x="1121339" y="3536639"/>
                    <a:pt x="1189368" y="3563245"/>
                    <a:pt x="1261123" y="3586297"/>
                  </a:cubicBezTo>
                  <a:cubicBezTo>
                    <a:pt x="1327160" y="3607528"/>
                    <a:pt x="1398222" y="3625987"/>
                    <a:pt x="1472230" y="3640980"/>
                  </a:cubicBezTo>
                  <a:cubicBezTo>
                    <a:pt x="1506288" y="3647739"/>
                    <a:pt x="1542426" y="3653805"/>
                    <a:pt x="1579344" y="3659005"/>
                  </a:cubicBezTo>
                  <a:cubicBezTo>
                    <a:pt x="1614008" y="3663857"/>
                    <a:pt x="1650232" y="3667931"/>
                    <a:pt x="1686890" y="3671225"/>
                  </a:cubicBezTo>
                  <a:cubicBezTo>
                    <a:pt x="1756999" y="3677637"/>
                    <a:pt x="1829794" y="3680757"/>
                    <a:pt x="1909524" y="3680931"/>
                  </a:cubicBezTo>
                  <a:lnTo>
                    <a:pt x="1920703" y="3680931"/>
                  </a:lnTo>
                  <a:cubicBezTo>
                    <a:pt x="1925642" y="3681018"/>
                    <a:pt x="1930496" y="3681018"/>
                    <a:pt x="1935434" y="3681018"/>
                  </a:cubicBezTo>
                  <a:cubicBezTo>
                    <a:pt x="1947307" y="3681018"/>
                    <a:pt x="1956146" y="3680931"/>
                    <a:pt x="1964120" y="3680584"/>
                  </a:cubicBezTo>
                  <a:lnTo>
                    <a:pt x="1964379" y="3680584"/>
                  </a:lnTo>
                  <a:lnTo>
                    <a:pt x="1964639" y="3680584"/>
                  </a:lnTo>
                  <a:lnTo>
                    <a:pt x="1991591" y="3679891"/>
                  </a:lnTo>
                  <a:lnTo>
                    <a:pt x="2018717" y="3678503"/>
                  </a:lnTo>
                  <a:cubicBezTo>
                    <a:pt x="2049567" y="3677118"/>
                    <a:pt x="2082412" y="3674257"/>
                    <a:pt x="2124963" y="3669231"/>
                  </a:cubicBezTo>
                  <a:cubicBezTo>
                    <a:pt x="2263187" y="3652332"/>
                    <a:pt x="2401412" y="3614981"/>
                    <a:pt x="2535738" y="3558218"/>
                  </a:cubicBezTo>
                  <a:cubicBezTo>
                    <a:pt x="2597354" y="3532480"/>
                    <a:pt x="2661136" y="3500848"/>
                    <a:pt x="2730812" y="3461503"/>
                  </a:cubicBezTo>
                  <a:cubicBezTo>
                    <a:pt x="2790781" y="3427879"/>
                    <a:pt x="2852657" y="3389229"/>
                    <a:pt x="2920080" y="3343298"/>
                  </a:cubicBezTo>
                  <a:cubicBezTo>
                    <a:pt x="2975543" y="3305514"/>
                    <a:pt x="3034385" y="3262790"/>
                    <a:pt x="3105101" y="3208887"/>
                  </a:cubicBezTo>
                  <a:cubicBezTo>
                    <a:pt x="3136127" y="3185315"/>
                    <a:pt x="3167411" y="3160616"/>
                    <a:pt x="3196443" y="3137650"/>
                  </a:cubicBezTo>
                  <a:lnTo>
                    <a:pt x="3289603" y="3063123"/>
                  </a:lnTo>
                  <a:cubicBezTo>
                    <a:pt x="3342033" y="3021525"/>
                    <a:pt x="3395243" y="2980187"/>
                    <a:pt x="3446634" y="2940150"/>
                  </a:cubicBezTo>
                  <a:cubicBezTo>
                    <a:pt x="3518216" y="2884427"/>
                    <a:pt x="3592311" y="2826798"/>
                    <a:pt x="3662420" y="2769601"/>
                  </a:cubicBezTo>
                  <a:cubicBezTo>
                    <a:pt x="3806018" y="2653389"/>
                    <a:pt x="3909664" y="2559013"/>
                    <a:pt x="3998319" y="2463860"/>
                  </a:cubicBezTo>
                  <a:cubicBezTo>
                    <a:pt x="4052308" y="2405537"/>
                    <a:pt x="4097806" y="2350333"/>
                    <a:pt x="4137238" y="2295217"/>
                  </a:cubicBezTo>
                  <a:cubicBezTo>
                    <a:pt x="4181694" y="2232560"/>
                    <a:pt x="4217572" y="2172592"/>
                    <a:pt x="4247124" y="2111582"/>
                  </a:cubicBezTo>
                  <a:cubicBezTo>
                    <a:pt x="4308913" y="1985577"/>
                    <a:pt x="4347564" y="1847178"/>
                    <a:pt x="4361949" y="1700374"/>
                  </a:cubicBezTo>
                  <a:cubicBezTo>
                    <a:pt x="4365329" y="1665537"/>
                    <a:pt x="4367496" y="1628532"/>
                    <a:pt x="4368449" y="1590747"/>
                  </a:cubicBezTo>
                  <a:lnTo>
                    <a:pt x="4368536" y="1586502"/>
                  </a:lnTo>
                  <a:cubicBezTo>
                    <a:pt x="4368796" y="1569516"/>
                    <a:pt x="4369057" y="1552097"/>
                    <a:pt x="4368796" y="1534158"/>
                  </a:cubicBezTo>
                  <a:cubicBezTo>
                    <a:pt x="4368796" y="1528612"/>
                    <a:pt x="4368710" y="1523152"/>
                    <a:pt x="4368710" y="1517606"/>
                  </a:cubicBezTo>
                  <a:cubicBezTo>
                    <a:pt x="4368710" y="1504000"/>
                    <a:pt x="4368623" y="1490047"/>
                    <a:pt x="4368189" y="1476095"/>
                  </a:cubicBezTo>
                  <a:cubicBezTo>
                    <a:pt x="4366715" y="1397060"/>
                    <a:pt x="4362817" y="1319238"/>
                    <a:pt x="4356749" y="1244884"/>
                  </a:cubicBezTo>
                  <a:cubicBezTo>
                    <a:pt x="4343144" y="1083520"/>
                    <a:pt x="4319745" y="929522"/>
                    <a:pt x="4287074" y="787052"/>
                  </a:cubicBezTo>
                  <a:cubicBezTo>
                    <a:pt x="4251284" y="631321"/>
                    <a:pt x="4204139" y="482958"/>
                    <a:pt x="4147029" y="346032"/>
                  </a:cubicBezTo>
                  <a:cubicBezTo>
                    <a:pt x="4132211" y="310328"/>
                    <a:pt x="4116439" y="274710"/>
                    <a:pt x="4100319" y="240307"/>
                  </a:cubicBezTo>
                  <a:cubicBezTo>
                    <a:pt x="4084547" y="207028"/>
                    <a:pt x="4067041" y="172277"/>
                    <a:pt x="4048323" y="136833"/>
                  </a:cubicBezTo>
                  <a:close/>
                  <a:moveTo>
                    <a:pt x="0" y="0"/>
                  </a:moveTo>
                  <a:lnTo>
                    <a:pt x="278246" y="0"/>
                  </a:lnTo>
                  <a:lnTo>
                    <a:pt x="193425" y="86981"/>
                  </a:lnTo>
                  <a:cubicBezTo>
                    <a:pt x="142241" y="144090"/>
                    <a:pt x="93754" y="203041"/>
                    <a:pt x="48300" y="263444"/>
                  </a:cubicBezTo>
                  <a:lnTo>
                    <a:pt x="0" y="3338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7" descr="A picture containing text&#10;&#10;Description automatically generated">
            <a:extLst>
              <a:ext uri="{FF2B5EF4-FFF2-40B4-BE49-F238E27FC236}">
                <a16:creationId xmlns:a16="http://schemas.microsoft.com/office/drawing/2014/main" id="{0490C8BF-912F-8D1E-7B9E-71C322CEC3D4}"/>
              </a:ext>
            </a:extLst>
          </p:cNvPr>
          <p:cNvPicPr>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2951797" y="2619396"/>
            <a:ext cx="3316388" cy="327863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24" name="Graphic 4">
            <a:extLst>
              <a:ext uri="{FF2B5EF4-FFF2-40B4-BE49-F238E27FC236}">
                <a16:creationId xmlns:a16="http://schemas.microsoft.com/office/drawing/2014/main" id="{DE51D1B5-E12D-46A1-B0B3-7BAB36C342F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2908223" y="2609081"/>
            <a:ext cx="3375140" cy="3326212"/>
            <a:chOff x="3414665" y="738154"/>
            <a:chExt cx="5366579" cy="5378461"/>
          </a:xfrm>
          <a:solidFill>
            <a:schemeClr val="bg1">
              <a:alpha val="30000"/>
            </a:schemeClr>
          </a:solidFill>
        </p:grpSpPr>
        <p:sp>
          <p:nvSpPr>
            <p:cNvPr id="25" name="Freeform: Shape 24">
              <a:extLst>
                <a:ext uri="{FF2B5EF4-FFF2-40B4-BE49-F238E27FC236}">
                  <a16:creationId xmlns:a16="http://schemas.microsoft.com/office/drawing/2014/main" id="{DCD62F51-9CF9-43CF-BD8B-D030D6711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567033" y="752474"/>
              <a:ext cx="5098846" cy="5278088"/>
            </a:xfrm>
            <a:custGeom>
              <a:avLst/>
              <a:gdLst>
                <a:gd name="connsiteX0" fmla="*/ 2413047 w 5098846"/>
                <a:gd name="connsiteY0" fmla="*/ 571500 h 5278088"/>
                <a:gd name="connsiteX1" fmla="*/ 2488866 w 5098846"/>
                <a:gd name="connsiteY1" fmla="*/ 572738 h 5278088"/>
                <a:gd name="connsiteX2" fmla="*/ 2498486 w 5098846"/>
                <a:gd name="connsiteY2" fmla="*/ 573024 h 5278088"/>
                <a:gd name="connsiteX3" fmla="*/ 2508107 w 5098846"/>
                <a:gd name="connsiteY3" fmla="*/ 573024 h 5278088"/>
                <a:gd name="connsiteX4" fmla="*/ 2513345 w 5098846"/>
                <a:gd name="connsiteY4" fmla="*/ 573024 h 5278088"/>
                <a:gd name="connsiteX5" fmla="*/ 3401742 w 5098846"/>
                <a:gd name="connsiteY5" fmla="*/ 751904 h 5278088"/>
                <a:gd name="connsiteX6" fmla="*/ 4014200 w 5098846"/>
                <a:gd name="connsiteY6" fmla="*/ 1210532 h 5278088"/>
                <a:gd name="connsiteX7" fmla="*/ 4395390 w 5098846"/>
                <a:gd name="connsiteY7" fmla="*/ 1879473 h 5278088"/>
                <a:gd name="connsiteX8" fmla="*/ 4527311 w 5098846"/>
                <a:gd name="connsiteY8" fmla="*/ 2668334 h 5278088"/>
                <a:gd name="connsiteX9" fmla="*/ 4399010 w 5098846"/>
                <a:gd name="connsiteY9" fmla="*/ 3439001 h 5278088"/>
                <a:gd name="connsiteX10" fmla="*/ 4025820 w 5098846"/>
                <a:gd name="connsiteY10" fmla="*/ 4084796 h 5278088"/>
                <a:gd name="connsiteX11" fmla="*/ 3412982 w 5098846"/>
                <a:gd name="connsiteY11" fmla="*/ 4529328 h 5278088"/>
                <a:gd name="connsiteX12" fmla="*/ 2496676 w 5098846"/>
                <a:gd name="connsiteY12" fmla="*/ 4705065 h 5278088"/>
                <a:gd name="connsiteX13" fmla="*/ 2489438 w 5098846"/>
                <a:gd name="connsiteY13" fmla="*/ 4705065 h 5278088"/>
                <a:gd name="connsiteX14" fmla="*/ 2479532 w 5098846"/>
                <a:gd name="connsiteY14" fmla="*/ 4705065 h 5278088"/>
                <a:gd name="connsiteX15" fmla="*/ 2469626 w 5098846"/>
                <a:gd name="connsiteY15" fmla="*/ 4705350 h 5278088"/>
                <a:gd name="connsiteX16" fmla="*/ 2389520 w 5098846"/>
                <a:gd name="connsiteY16" fmla="*/ 4706684 h 5278088"/>
                <a:gd name="connsiteX17" fmla="*/ 1585039 w 5098846"/>
                <a:gd name="connsiteY17" fmla="*/ 4538853 h 5278088"/>
                <a:gd name="connsiteX18" fmla="*/ 1036970 w 5098846"/>
                <a:gd name="connsiteY18" fmla="*/ 4105656 h 5278088"/>
                <a:gd name="connsiteX19" fmla="*/ 691880 w 5098846"/>
                <a:gd name="connsiteY19" fmla="*/ 3456718 h 5278088"/>
                <a:gd name="connsiteX20" fmla="*/ 571674 w 5098846"/>
                <a:gd name="connsiteY20" fmla="*/ 2673953 h 5278088"/>
                <a:gd name="connsiteX21" fmla="*/ 696166 w 5098846"/>
                <a:gd name="connsiteY21" fmla="*/ 1870710 h 5278088"/>
                <a:gd name="connsiteX22" fmla="*/ 1052782 w 5098846"/>
                <a:gd name="connsiteY22" fmla="*/ 1195959 h 5278088"/>
                <a:gd name="connsiteX23" fmla="*/ 1612090 w 5098846"/>
                <a:gd name="connsiteY23" fmla="*/ 744569 h 5278088"/>
                <a:gd name="connsiteX24" fmla="*/ 2413047 w 5098846"/>
                <a:gd name="connsiteY24" fmla="*/ 571500 h 5278088"/>
                <a:gd name="connsiteX25" fmla="*/ 2413047 w 5098846"/>
                <a:gd name="connsiteY25" fmla="*/ 0 h 5278088"/>
                <a:gd name="connsiteX26" fmla="*/ 2389425 w 5098846"/>
                <a:gd name="connsiteY26" fmla="*/ 5278089 h 5278088"/>
                <a:gd name="connsiteX27" fmla="*/ 2488104 w 5098846"/>
                <a:gd name="connsiteY27" fmla="*/ 5276469 h 5278088"/>
                <a:gd name="connsiteX28" fmla="*/ 2496676 w 5098846"/>
                <a:gd name="connsiteY28" fmla="*/ 5276469 h 5278088"/>
                <a:gd name="connsiteX29" fmla="*/ 2513441 w 5098846"/>
                <a:gd name="connsiteY29" fmla="*/ 1524 h 5278088"/>
                <a:gd name="connsiteX30" fmla="*/ 2507535 w 5098846"/>
                <a:gd name="connsiteY30" fmla="*/ 1524 h 5278088"/>
                <a:gd name="connsiteX31" fmla="*/ 2413047 w 5098846"/>
                <a:gd name="connsiteY31" fmla="*/ 0 h 5278088"/>
                <a:gd name="connsiteX32" fmla="*/ 2413047 w 5098846"/>
                <a:gd name="connsiteY32" fmla="*/ 0 h 52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98846" h="5278088">
                  <a:moveTo>
                    <a:pt x="2413047" y="571500"/>
                  </a:moveTo>
                  <a:cubicBezTo>
                    <a:pt x="2438384" y="571500"/>
                    <a:pt x="2463244" y="571881"/>
                    <a:pt x="2488866" y="572738"/>
                  </a:cubicBezTo>
                  <a:lnTo>
                    <a:pt x="2498486" y="573024"/>
                  </a:lnTo>
                  <a:lnTo>
                    <a:pt x="2508107" y="573024"/>
                  </a:lnTo>
                  <a:lnTo>
                    <a:pt x="2513345" y="573024"/>
                  </a:lnTo>
                  <a:cubicBezTo>
                    <a:pt x="2841101" y="573024"/>
                    <a:pt x="3139995" y="633222"/>
                    <a:pt x="3401742" y="751904"/>
                  </a:cubicBezTo>
                  <a:cubicBezTo>
                    <a:pt x="3637295" y="858774"/>
                    <a:pt x="3843416" y="1013079"/>
                    <a:pt x="4014200" y="1210532"/>
                  </a:cubicBezTo>
                  <a:cubicBezTo>
                    <a:pt x="4178601" y="1400651"/>
                    <a:pt x="4306903" y="1625727"/>
                    <a:pt x="4395390" y="1879473"/>
                  </a:cubicBezTo>
                  <a:cubicBezTo>
                    <a:pt x="4482925" y="2130362"/>
                    <a:pt x="4527311" y="2395728"/>
                    <a:pt x="4527311" y="2668334"/>
                  </a:cubicBezTo>
                  <a:cubicBezTo>
                    <a:pt x="4527311" y="2936843"/>
                    <a:pt x="4484163" y="3196114"/>
                    <a:pt x="4399010" y="3439001"/>
                  </a:cubicBezTo>
                  <a:cubicBezTo>
                    <a:pt x="4312808" y="3684937"/>
                    <a:pt x="4187269" y="3902202"/>
                    <a:pt x="4025820" y="4084796"/>
                  </a:cubicBezTo>
                  <a:cubicBezTo>
                    <a:pt x="3856751" y="4276058"/>
                    <a:pt x="3650535" y="4425601"/>
                    <a:pt x="3412982" y="4529328"/>
                  </a:cubicBezTo>
                  <a:cubicBezTo>
                    <a:pt x="3145710" y="4645914"/>
                    <a:pt x="2837481" y="4705065"/>
                    <a:pt x="2496676" y="4705065"/>
                  </a:cubicBezTo>
                  <a:lnTo>
                    <a:pt x="2489438" y="4705065"/>
                  </a:lnTo>
                  <a:lnTo>
                    <a:pt x="2479532" y="4705065"/>
                  </a:lnTo>
                  <a:lnTo>
                    <a:pt x="2469626" y="4705350"/>
                  </a:lnTo>
                  <a:cubicBezTo>
                    <a:pt x="2442765" y="4706207"/>
                    <a:pt x="2415809" y="4706684"/>
                    <a:pt x="2389520" y="4706684"/>
                  </a:cubicBezTo>
                  <a:cubicBezTo>
                    <a:pt x="2090245" y="4706684"/>
                    <a:pt x="1819640" y="4650200"/>
                    <a:pt x="1585039" y="4538853"/>
                  </a:cubicBezTo>
                  <a:cubicBezTo>
                    <a:pt x="1373774" y="4438555"/>
                    <a:pt x="1189370" y="4292823"/>
                    <a:pt x="1036970" y="4105656"/>
                  </a:cubicBezTo>
                  <a:cubicBezTo>
                    <a:pt x="888095" y="3922871"/>
                    <a:pt x="771985" y="3704463"/>
                    <a:pt x="691880" y="3456718"/>
                  </a:cubicBezTo>
                  <a:cubicBezTo>
                    <a:pt x="612060" y="3210020"/>
                    <a:pt x="571674" y="2946749"/>
                    <a:pt x="571674" y="2673953"/>
                  </a:cubicBezTo>
                  <a:cubicBezTo>
                    <a:pt x="571674" y="2396109"/>
                    <a:pt x="613584" y="2125790"/>
                    <a:pt x="696166" y="1870710"/>
                  </a:cubicBezTo>
                  <a:cubicBezTo>
                    <a:pt x="779224" y="1614011"/>
                    <a:pt x="899239" y="1387031"/>
                    <a:pt x="1052782" y="1195959"/>
                  </a:cubicBezTo>
                  <a:cubicBezTo>
                    <a:pt x="1209563" y="1000887"/>
                    <a:pt x="1397777" y="848963"/>
                    <a:pt x="1612090" y="744569"/>
                  </a:cubicBezTo>
                  <a:cubicBezTo>
                    <a:pt x="1847548" y="629698"/>
                    <a:pt x="2117105" y="571500"/>
                    <a:pt x="2413047" y="571500"/>
                  </a:cubicBezTo>
                  <a:moveTo>
                    <a:pt x="2413047" y="0"/>
                  </a:moveTo>
                  <a:cubicBezTo>
                    <a:pt x="-755635" y="0"/>
                    <a:pt x="-844694" y="5278089"/>
                    <a:pt x="2389425" y="5278089"/>
                  </a:cubicBezTo>
                  <a:cubicBezTo>
                    <a:pt x="2421810" y="5278089"/>
                    <a:pt x="2455052" y="5277517"/>
                    <a:pt x="2488104" y="5276469"/>
                  </a:cubicBezTo>
                  <a:cubicBezTo>
                    <a:pt x="2491152" y="5276469"/>
                    <a:pt x="2493629" y="5276469"/>
                    <a:pt x="2496676" y="5276469"/>
                  </a:cubicBezTo>
                  <a:cubicBezTo>
                    <a:pt x="6022832" y="5276469"/>
                    <a:pt x="5903674" y="1524"/>
                    <a:pt x="2513441" y="1524"/>
                  </a:cubicBezTo>
                  <a:cubicBezTo>
                    <a:pt x="2511536" y="1524"/>
                    <a:pt x="2509440" y="1524"/>
                    <a:pt x="2507535" y="1524"/>
                  </a:cubicBezTo>
                  <a:cubicBezTo>
                    <a:pt x="2475531" y="476"/>
                    <a:pt x="2444480" y="0"/>
                    <a:pt x="2413047" y="0"/>
                  </a:cubicBezTo>
                  <a:lnTo>
                    <a:pt x="2413047" y="0"/>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B245C1E2-FDA8-4E4F-92F2-DE5D880E6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578615" y="772453"/>
              <a:ext cx="5079154" cy="5190747"/>
            </a:xfrm>
            <a:custGeom>
              <a:avLst/>
              <a:gdLst>
                <a:gd name="connsiteX0" fmla="*/ 2498620 w 5079154"/>
                <a:gd name="connsiteY0" fmla="*/ 24 h 5190747"/>
                <a:gd name="connsiteX1" fmla="*/ 3484267 w 5079154"/>
                <a:gd name="connsiteY1" fmla="*/ 172045 h 5190747"/>
                <a:gd name="connsiteX2" fmla="*/ 3543417 w 5079154"/>
                <a:gd name="connsiteY2" fmla="*/ 195382 h 5190747"/>
                <a:gd name="connsiteX3" fmla="*/ 3573040 w 5079154"/>
                <a:gd name="connsiteY3" fmla="*/ 207002 h 5190747"/>
                <a:gd name="connsiteX4" fmla="*/ 3602091 w 5079154"/>
                <a:gd name="connsiteY4" fmla="*/ 220051 h 5190747"/>
                <a:gd name="connsiteX5" fmla="*/ 3660099 w 5079154"/>
                <a:gd name="connsiteY5" fmla="*/ 246531 h 5190747"/>
                <a:gd name="connsiteX6" fmla="*/ 3689150 w 5079154"/>
                <a:gd name="connsiteY6" fmla="*/ 259771 h 5190747"/>
                <a:gd name="connsiteX7" fmla="*/ 3717534 w 5079154"/>
                <a:gd name="connsiteY7" fmla="*/ 274439 h 5190747"/>
                <a:gd name="connsiteX8" fmla="*/ 3774303 w 5079154"/>
                <a:gd name="connsiteY8" fmla="*/ 303871 h 5190747"/>
                <a:gd name="connsiteX9" fmla="*/ 3802688 w 5079154"/>
                <a:gd name="connsiteY9" fmla="*/ 318635 h 5190747"/>
                <a:gd name="connsiteX10" fmla="*/ 3830310 w 5079154"/>
                <a:gd name="connsiteY10" fmla="*/ 334732 h 5190747"/>
                <a:gd name="connsiteX11" fmla="*/ 3885555 w 5079154"/>
                <a:gd name="connsiteY11" fmla="*/ 367308 h 5190747"/>
                <a:gd name="connsiteX12" fmla="*/ 3913178 w 5079154"/>
                <a:gd name="connsiteY12" fmla="*/ 383691 h 5190747"/>
                <a:gd name="connsiteX13" fmla="*/ 3939943 w 5079154"/>
                <a:gd name="connsiteY13" fmla="*/ 401312 h 5190747"/>
                <a:gd name="connsiteX14" fmla="*/ 4339612 w 5079154"/>
                <a:gd name="connsiteY14" fmla="*/ 724972 h 5190747"/>
                <a:gd name="connsiteX15" fmla="*/ 4664034 w 5079154"/>
                <a:gd name="connsiteY15" fmla="*/ 1126832 h 5190747"/>
                <a:gd name="connsiteX16" fmla="*/ 4902539 w 5079154"/>
                <a:gd name="connsiteY16" fmla="*/ 1585460 h 5190747"/>
                <a:gd name="connsiteX17" fmla="*/ 5047891 w 5079154"/>
                <a:gd name="connsiteY17" fmla="*/ 2081046 h 5190747"/>
                <a:gd name="connsiteX18" fmla="*/ 5075228 w 5079154"/>
                <a:gd name="connsiteY18" fmla="*/ 2337554 h 5190747"/>
                <a:gd name="connsiteX19" fmla="*/ 5077609 w 5079154"/>
                <a:gd name="connsiteY19" fmla="*/ 2401943 h 5190747"/>
                <a:gd name="connsiteX20" fmla="*/ 5078847 w 5079154"/>
                <a:gd name="connsiteY20" fmla="*/ 2466237 h 5190747"/>
                <a:gd name="connsiteX21" fmla="*/ 5078466 w 5079154"/>
                <a:gd name="connsiteY21" fmla="*/ 2530531 h 5190747"/>
                <a:gd name="connsiteX22" fmla="*/ 5076942 w 5079154"/>
                <a:gd name="connsiteY22" fmla="*/ 2594729 h 5190747"/>
                <a:gd name="connsiteX23" fmla="*/ 4999028 w 5079154"/>
                <a:gd name="connsiteY23" fmla="*/ 3099269 h 5190747"/>
                <a:gd name="connsiteX24" fmla="*/ 4968738 w 5079154"/>
                <a:gd name="connsiteY24" fmla="*/ 3222141 h 5190747"/>
                <a:gd name="connsiteX25" fmla="*/ 4952451 w 5079154"/>
                <a:gd name="connsiteY25" fmla="*/ 3283101 h 5190747"/>
                <a:gd name="connsiteX26" fmla="*/ 4936925 w 5079154"/>
                <a:gd name="connsiteY26" fmla="*/ 3344156 h 5190747"/>
                <a:gd name="connsiteX27" fmla="*/ 4919875 w 5079154"/>
                <a:gd name="connsiteY27" fmla="*/ 3404831 h 5190747"/>
                <a:gd name="connsiteX28" fmla="*/ 4903016 w 5079154"/>
                <a:gd name="connsiteY28" fmla="*/ 3465410 h 5190747"/>
                <a:gd name="connsiteX29" fmla="*/ 4865297 w 5079154"/>
                <a:gd name="connsiteY29" fmla="*/ 3585520 h 5190747"/>
                <a:gd name="connsiteX30" fmla="*/ 4671177 w 5079154"/>
                <a:gd name="connsiteY30" fmla="*/ 4052340 h 5190747"/>
                <a:gd name="connsiteX31" fmla="*/ 4386094 w 5079154"/>
                <a:gd name="connsiteY31" fmla="*/ 4476393 h 5190747"/>
                <a:gd name="connsiteX32" fmla="*/ 4343708 w 5079154"/>
                <a:gd name="connsiteY32" fmla="*/ 4524875 h 5190747"/>
                <a:gd name="connsiteX33" fmla="*/ 4298655 w 5079154"/>
                <a:gd name="connsiteY33" fmla="*/ 4570976 h 5190747"/>
                <a:gd name="connsiteX34" fmla="*/ 4252935 w 5079154"/>
                <a:gd name="connsiteY34" fmla="*/ 4616411 h 5190747"/>
                <a:gd name="connsiteX35" fmla="*/ 4204738 w 5079154"/>
                <a:gd name="connsiteY35" fmla="*/ 4659273 h 5190747"/>
                <a:gd name="connsiteX36" fmla="*/ 4180354 w 5079154"/>
                <a:gd name="connsiteY36" fmla="*/ 4680419 h 5190747"/>
                <a:gd name="connsiteX37" fmla="*/ 4155494 w 5079154"/>
                <a:gd name="connsiteY37" fmla="*/ 4700898 h 5190747"/>
                <a:gd name="connsiteX38" fmla="*/ 4103964 w 5079154"/>
                <a:gd name="connsiteY38" fmla="*/ 4739664 h 5190747"/>
                <a:gd name="connsiteX39" fmla="*/ 4078151 w 5079154"/>
                <a:gd name="connsiteY39" fmla="*/ 4759000 h 5190747"/>
                <a:gd name="connsiteX40" fmla="*/ 4051766 w 5079154"/>
                <a:gd name="connsiteY40" fmla="*/ 4777479 h 5190747"/>
                <a:gd name="connsiteX41" fmla="*/ 3997950 w 5079154"/>
                <a:gd name="connsiteY41" fmla="*/ 4812816 h 5190747"/>
                <a:gd name="connsiteX42" fmla="*/ 3970994 w 5079154"/>
                <a:gd name="connsiteY42" fmla="*/ 4830342 h 5190747"/>
                <a:gd name="connsiteX43" fmla="*/ 3957469 w 5079154"/>
                <a:gd name="connsiteY43" fmla="*/ 4839010 h 5190747"/>
                <a:gd name="connsiteX44" fmla="*/ 3943563 w 5079154"/>
                <a:gd name="connsiteY44" fmla="*/ 4847011 h 5190747"/>
                <a:gd name="connsiteX45" fmla="*/ 3887746 w 5079154"/>
                <a:gd name="connsiteY45" fmla="*/ 4878824 h 5190747"/>
                <a:gd name="connsiteX46" fmla="*/ 3859742 w 5079154"/>
                <a:gd name="connsiteY46" fmla="*/ 4894541 h 5190747"/>
                <a:gd name="connsiteX47" fmla="*/ 3845741 w 5079154"/>
                <a:gd name="connsiteY47" fmla="*/ 4902351 h 5190747"/>
                <a:gd name="connsiteX48" fmla="*/ 3831358 w 5079154"/>
                <a:gd name="connsiteY48" fmla="*/ 4909400 h 5190747"/>
                <a:gd name="connsiteX49" fmla="*/ 3773827 w 5079154"/>
                <a:gd name="connsiteY49" fmla="*/ 4937498 h 5190747"/>
                <a:gd name="connsiteX50" fmla="*/ 3745157 w 5079154"/>
                <a:gd name="connsiteY50" fmla="*/ 4951500 h 5190747"/>
                <a:gd name="connsiteX51" fmla="*/ 3716106 w 5079154"/>
                <a:gd name="connsiteY51" fmla="*/ 4964835 h 5190747"/>
                <a:gd name="connsiteX52" fmla="*/ 3657146 w 5079154"/>
                <a:gd name="connsiteY52" fmla="*/ 4989314 h 5190747"/>
                <a:gd name="connsiteX53" fmla="*/ 3598091 w 5079154"/>
                <a:gd name="connsiteY53" fmla="*/ 5013032 h 5190747"/>
                <a:gd name="connsiteX54" fmla="*/ 3538083 w 5079154"/>
                <a:gd name="connsiteY54" fmla="*/ 5033986 h 5190747"/>
                <a:gd name="connsiteX55" fmla="*/ 3478171 w 5079154"/>
                <a:gd name="connsiteY55" fmla="*/ 5054656 h 5190747"/>
                <a:gd name="connsiteX56" fmla="*/ 3417306 w 5079154"/>
                <a:gd name="connsiteY56" fmla="*/ 5072086 h 5190747"/>
                <a:gd name="connsiteX57" fmla="*/ 3356632 w 5079154"/>
                <a:gd name="connsiteY57" fmla="*/ 5089422 h 5190747"/>
                <a:gd name="connsiteX58" fmla="*/ 3295386 w 5079154"/>
                <a:gd name="connsiteY58" fmla="*/ 5103996 h 5190747"/>
                <a:gd name="connsiteX59" fmla="*/ 3172514 w 5079154"/>
                <a:gd name="connsiteY59" fmla="*/ 5129999 h 5190747"/>
                <a:gd name="connsiteX60" fmla="*/ 3110887 w 5079154"/>
                <a:gd name="connsiteY60" fmla="*/ 5141143 h 5190747"/>
                <a:gd name="connsiteX61" fmla="*/ 3080121 w 5079154"/>
                <a:gd name="connsiteY61" fmla="*/ 5146667 h 5190747"/>
                <a:gd name="connsiteX62" fmla="*/ 3049165 w 5079154"/>
                <a:gd name="connsiteY62" fmla="*/ 5150954 h 5190747"/>
                <a:gd name="connsiteX63" fmla="*/ 2555008 w 5079154"/>
                <a:gd name="connsiteY63" fmla="*/ 5189435 h 5190747"/>
                <a:gd name="connsiteX64" fmla="*/ 2431945 w 5079154"/>
                <a:gd name="connsiteY64" fmla="*/ 5190483 h 5190747"/>
                <a:gd name="connsiteX65" fmla="*/ 2370318 w 5079154"/>
                <a:gd name="connsiteY65" fmla="*/ 5190387 h 5190747"/>
                <a:gd name="connsiteX66" fmla="*/ 2308501 w 5079154"/>
                <a:gd name="connsiteY66" fmla="*/ 5189244 h 5190747"/>
                <a:gd name="connsiteX67" fmla="*/ 2184200 w 5079154"/>
                <a:gd name="connsiteY67" fmla="*/ 5183434 h 5190747"/>
                <a:gd name="connsiteX68" fmla="*/ 2059994 w 5079154"/>
                <a:gd name="connsiteY68" fmla="*/ 5172099 h 5190747"/>
                <a:gd name="connsiteX69" fmla="*/ 1568027 w 5079154"/>
                <a:gd name="connsiteY69" fmla="*/ 5069134 h 5190747"/>
                <a:gd name="connsiteX70" fmla="*/ 1537738 w 5079154"/>
                <a:gd name="connsiteY70" fmla="*/ 5059704 h 5190747"/>
                <a:gd name="connsiteX71" fmla="*/ 1507829 w 5079154"/>
                <a:gd name="connsiteY71" fmla="*/ 5048941 h 5190747"/>
                <a:gd name="connsiteX72" fmla="*/ 1448298 w 5079154"/>
                <a:gd name="connsiteY72" fmla="*/ 5026557 h 5190747"/>
                <a:gd name="connsiteX73" fmla="*/ 1418485 w 5079154"/>
                <a:gd name="connsiteY73" fmla="*/ 5015318 h 5190747"/>
                <a:gd name="connsiteX74" fmla="*/ 1389243 w 5079154"/>
                <a:gd name="connsiteY74" fmla="*/ 5002649 h 5190747"/>
                <a:gd name="connsiteX75" fmla="*/ 1331045 w 5079154"/>
                <a:gd name="connsiteY75" fmla="*/ 4976360 h 5190747"/>
                <a:gd name="connsiteX76" fmla="*/ 1106446 w 5079154"/>
                <a:gd name="connsiteY76" fmla="*/ 4853583 h 5190747"/>
                <a:gd name="connsiteX77" fmla="*/ 710777 w 5079154"/>
                <a:gd name="connsiteY77" fmla="*/ 4526495 h 5190747"/>
                <a:gd name="connsiteX78" fmla="*/ 400834 w 5079154"/>
                <a:gd name="connsiteY78" fmla="*/ 4116824 h 5190747"/>
                <a:gd name="connsiteX79" fmla="*/ 181092 w 5079154"/>
                <a:gd name="connsiteY79" fmla="*/ 3653719 h 5190747"/>
                <a:gd name="connsiteX80" fmla="*/ 47361 w 5079154"/>
                <a:gd name="connsiteY80" fmla="*/ 3159943 h 5190747"/>
                <a:gd name="connsiteX81" fmla="*/ 36026 w 5079154"/>
                <a:gd name="connsiteY81" fmla="*/ 3096887 h 5190747"/>
                <a:gd name="connsiteX82" fmla="*/ 26882 w 5079154"/>
                <a:gd name="connsiteY82" fmla="*/ 3033546 h 5190747"/>
                <a:gd name="connsiteX83" fmla="*/ 18596 w 5079154"/>
                <a:gd name="connsiteY83" fmla="*/ 2970110 h 5190747"/>
                <a:gd name="connsiteX84" fmla="*/ 12214 w 5079154"/>
                <a:gd name="connsiteY84" fmla="*/ 2906482 h 5190747"/>
                <a:gd name="connsiteX85" fmla="*/ 3451 w 5079154"/>
                <a:gd name="connsiteY85" fmla="*/ 2778848 h 5190747"/>
                <a:gd name="connsiteX86" fmla="*/ 22 w 5079154"/>
                <a:gd name="connsiteY86" fmla="*/ 2650927 h 5190747"/>
                <a:gd name="connsiteX87" fmla="*/ 42313 w 5079154"/>
                <a:gd name="connsiteY87" fmla="*/ 2141625 h 5190747"/>
                <a:gd name="connsiteX88" fmla="*/ 165662 w 5079154"/>
                <a:gd name="connsiteY88" fmla="*/ 1644896 h 5190747"/>
                <a:gd name="connsiteX89" fmla="*/ 370259 w 5079154"/>
                <a:gd name="connsiteY89" fmla="*/ 1173504 h 5190747"/>
                <a:gd name="connsiteX90" fmla="*/ 661247 w 5079154"/>
                <a:gd name="connsiteY90" fmla="*/ 746022 h 5190747"/>
                <a:gd name="connsiteX91" fmla="*/ 704015 w 5079154"/>
                <a:gd name="connsiteY91" fmla="*/ 696968 h 5190747"/>
                <a:gd name="connsiteX92" fmla="*/ 747353 w 5079154"/>
                <a:gd name="connsiteY92" fmla="*/ 648486 h 5190747"/>
                <a:gd name="connsiteX93" fmla="*/ 792121 w 5079154"/>
                <a:gd name="connsiteY93" fmla="*/ 601147 h 5190747"/>
                <a:gd name="connsiteX94" fmla="*/ 814505 w 5079154"/>
                <a:gd name="connsiteY94" fmla="*/ 577429 h 5190747"/>
                <a:gd name="connsiteX95" fmla="*/ 838031 w 5079154"/>
                <a:gd name="connsiteY95" fmla="*/ 554855 h 5190747"/>
                <a:gd name="connsiteX96" fmla="*/ 885942 w 5079154"/>
                <a:gd name="connsiteY96" fmla="*/ 510469 h 5190747"/>
                <a:gd name="connsiteX97" fmla="*/ 910326 w 5079154"/>
                <a:gd name="connsiteY97" fmla="*/ 488752 h 5190747"/>
                <a:gd name="connsiteX98" fmla="*/ 935948 w 5079154"/>
                <a:gd name="connsiteY98" fmla="*/ 468368 h 5190747"/>
                <a:gd name="connsiteX99" fmla="*/ 1040533 w 5079154"/>
                <a:gd name="connsiteY99" fmla="*/ 390073 h 5190747"/>
                <a:gd name="connsiteX100" fmla="*/ 1501638 w 5079154"/>
                <a:gd name="connsiteY100" fmla="*/ 152614 h 5190747"/>
                <a:gd name="connsiteX101" fmla="*/ 1997700 w 5079154"/>
                <a:gd name="connsiteY101" fmla="*/ 32599 h 5190747"/>
                <a:gd name="connsiteX102" fmla="*/ 2498620 w 5079154"/>
                <a:gd name="connsiteY102" fmla="*/ 24 h 5190747"/>
                <a:gd name="connsiteX103" fmla="*/ 2496620 w 5079154"/>
                <a:gd name="connsiteY103" fmla="*/ 193572 h 5190747"/>
                <a:gd name="connsiteX104" fmla="*/ 2037229 w 5079154"/>
                <a:gd name="connsiteY104" fmla="*/ 241483 h 5190747"/>
                <a:gd name="connsiteX105" fmla="*/ 1613081 w 5079154"/>
                <a:gd name="connsiteY105" fmla="*/ 404646 h 5190747"/>
                <a:gd name="connsiteX106" fmla="*/ 1245892 w 5079154"/>
                <a:gd name="connsiteY106" fmla="*/ 657725 h 5190747"/>
                <a:gd name="connsiteX107" fmla="*/ 1163310 w 5079154"/>
                <a:gd name="connsiteY107" fmla="*/ 731639 h 5190747"/>
                <a:gd name="connsiteX108" fmla="*/ 1142831 w 5079154"/>
                <a:gd name="connsiteY108" fmla="*/ 750118 h 5190747"/>
                <a:gd name="connsiteX109" fmla="*/ 1123019 w 5079154"/>
                <a:gd name="connsiteY109" fmla="*/ 769453 h 5190747"/>
                <a:gd name="connsiteX110" fmla="*/ 1083014 w 5079154"/>
                <a:gd name="connsiteY110" fmla="*/ 807744 h 5190747"/>
                <a:gd name="connsiteX111" fmla="*/ 1062917 w 5079154"/>
                <a:gd name="connsiteY111" fmla="*/ 826794 h 5190747"/>
                <a:gd name="connsiteX112" fmla="*/ 1043676 w 5079154"/>
                <a:gd name="connsiteY112" fmla="*/ 846701 h 5190747"/>
                <a:gd name="connsiteX113" fmla="*/ 1005100 w 5079154"/>
                <a:gd name="connsiteY113" fmla="*/ 886516 h 5190747"/>
                <a:gd name="connsiteX114" fmla="*/ 968143 w 5079154"/>
                <a:gd name="connsiteY114" fmla="*/ 927949 h 5190747"/>
                <a:gd name="connsiteX115" fmla="*/ 932138 w 5079154"/>
                <a:gd name="connsiteY115" fmla="*/ 970336 h 5190747"/>
                <a:gd name="connsiteX116" fmla="*/ 514467 w 5079154"/>
                <a:gd name="connsiteY116" fmla="*/ 1759006 h 5190747"/>
                <a:gd name="connsiteX117" fmla="*/ 413693 w 5079154"/>
                <a:gd name="connsiteY117" fmla="*/ 2199918 h 5190747"/>
                <a:gd name="connsiteX118" fmla="*/ 380546 w 5079154"/>
                <a:gd name="connsiteY118" fmla="*/ 2651689 h 5190747"/>
                <a:gd name="connsiteX119" fmla="*/ 380260 w 5079154"/>
                <a:gd name="connsiteY119" fmla="*/ 2708363 h 5190747"/>
                <a:gd name="connsiteX120" fmla="*/ 381403 w 5079154"/>
                <a:gd name="connsiteY120" fmla="*/ 2765036 h 5190747"/>
                <a:gd name="connsiteX121" fmla="*/ 383117 w 5079154"/>
                <a:gd name="connsiteY121" fmla="*/ 2821710 h 5190747"/>
                <a:gd name="connsiteX122" fmla="*/ 384546 w 5079154"/>
                <a:gd name="connsiteY122" fmla="*/ 2849999 h 5190747"/>
                <a:gd name="connsiteX123" fmla="*/ 386261 w 5079154"/>
                <a:gd name="connsiteY123" fmla="*/ 2878289 h 5190747"/>
                <a:gd name="connsiteX124" fmla="*/ 389499 w 5079154"/>
                <a:gd name="connsiteY124" fmla="*/ 2934867 h 5190747"/>
                <a:gd name="connsiteX125" fmla="*/ 394547 w 5079154"/>
                <a:gd name="connsiteY125" fmla="*/ 2991255 h 5190747"/>
                <a:gd name="connsiteX126" fmla="*/ 399691 w 5079154"/>
                <a:gd name="connsiteY126" fmla="*/ 3047738 h 5190747"/>
                <a:gd name="connsiteX127" fmla="*/ 406644 w 5079154"/>
                <a:gd name="connsiteY127" fmla="*/ 3103936 h 5190747"/>
                <a:gd name="connsiteX128" fmla="*/ 500370 w 5079154"/>
                <a:gd name="connsiteY128" fmla="*/ 3546753 h 5190747"/>
                <a:gd name="connsiteX129" fmla="*/ 670677 w 5079154"/>
                <a:gd name="connsiteY129" fmla="*/ 3964710 h 5190747"/>
                <a:gd name="connsiteX130" fmla="*/ 920042 w 5079154"/>
                <a:gd name="connsiteY130" fmla="*/ 4339233 h 5190747"/>
                <a:gd name="connsiteX131" fmla="*/ 1248464 w 5079154"/>
                <a:gd name="connsiteY131" fmla="*/ 4646700 h 5190747"/>
                <a:gd name="connsiteX132" fmla="*/ 1294374 w 5079154"/>
                <a:gd name="connsiteY132" fmla="*/ 4679657 h 5190747"/>
                <a:gd name="connsiteX133" fmla="*/ 1317329 w 5079154"/>
                <a:gd name="connsiteY133" fmla="*/ 4696230 h 5190747"/>
                <a:gd name="connsiteX134" fmla="*/ 1341237 w 5079154"/>
                <a:gd name="connsiteY134" fmla="*/ 4711375 h 5190747"/>
                <a:gd name="connsiteX135" fmla="*/ 1388957 w 5079154"/>
                <a:gd name="connsiteY135" fmla="*/ 4742046 h 5190747"/>
                <a:gd name="connsiteX136" fmla="*/ 1412960 w 5079154"/>
                <a:gd name="connsiteY136" fmla="*/ 4757190 h 5190747"/>
                <a:gd name="connsiteX137" fmla="*/ 1437725 w 5079154"/>
                <a:gd name="connsiteY137" fmla="*/ 4771097 h 5190747"/>
                <a:gd name="connsiteX138" fmla="*/ 1487351 w 5079154"/>
                <a:gd name="connsiteY138" fmla="*/ 4798910 h 5190747"/>
                <a:gd name="connsiteX139" fmla="*/ 1512402 w 5079154"/>
                <a:gd name="connsiteY139" fmla="*/ 4812626 h 5190747"/>
                <a:gd name="connsiteX140" fmla="*/ 1538024 w 5079154"/>
                <a:gd name="connsiteY140" fmla="*/ 4825199 h 5190747"/>
                <a:gd name="connsiteX141" fmla="*/ 1589364 w 5079154"/>
                <a:gd name="connsiteY141" fmla="*/ 4850345 h 5190747"/>
                <a:gd name="connsiteX142" fmla="*/ 1615176 w 5079154"/>
                <a:gd name="connsiteY142" fmla="*/ 4862632 h 5190747"/>
                <a:gd name="connsiteX143" fmla="*/ 1641560 w 5079154"/>
                <a:gd name="connsiteY143" fmla="*/ 4873681 h 5190747"/>
                <a:gd name="connsiteX144" fmla="*/ 2083616 w 5079154"/>
                <a:gd name="connsiteY144" fmla="*/ 5005602 h 5190747"/>
                <a:gd name="connsiteX145" fmla="*/ 2199059 w 5079154"/>
                <a:gd name="connsiteY145" fmla="*/ 5021985 h 5190747"/>
                <a:gd name="connsiteX146" fmla="*/ 2315645 w 5079154"/>
                <a:gd name="connsiteY146" fmla="*/ 5031224 h 5190747"/>
                <a:gd name="connsiteX147" fmla="*/ 2374414 w 5079154"/>
                <a:gd name="connsiteY147" fmla="*/ 5033415 h 5190747"/>
                <a:gd name="connsiteX148" fmla="*/ 2433374 w 5079154"/>
                <a:gd name="connsiteY148" fmla="*/ 5034273 h 5190747"/>
                <a:gd name="connsiteX149" fmla="*/ 2551579 w 5079154"/>
                <a:gd name="connsiteY149" fmla="*/ 5033130 h 5190747"/>
                <a:gd name="connsiteX150" fmla="*/ 2669499 w 5079154"/>
                <a:gd name="connsiteY150" fmla="*/ 5027700 h 5190747"/>
                <a:gd name="connsiteX151" fmla="*/ 2727982 w 5079154"/>
                <a:gd name="connsiteY151" fmla="*/ 5022747 h 5190747"/>
                <a:gd name="connsiteX152" fmla="*/ 2757224 w 5079154"/>
                <a:gd name="connsiteY152" fmla="*/ 5020270 h 5190747"/>
                <a:gd name="connsiteX153" fmla="*/ 2771797 w 5079154"/>
                <a:gd name="connsiteY153" fmla="*/ 5018937 h 5190747"/>
                <a:gd name="connsiteX154" fmla="*/ 2786275 w 5079154"/>
                <a:gd name="connsiteY154" fmla="*/ 5016842 h 5190747"/>
                <a:gd name="connsiteX155" fmla="*/ 2902099 w 5079154"/>
                <a:gd name="connsiteY155" fmla="*/ 4999792 h 5190747"/>
                <a:gd name="connsiteX156" fmla="*/ 3016494 w 5079154"/>
                <a:gd name="connsiteY156" fmla="*/ 4976170 h 5190747"/>
                <a:gd name="connsiteX157" fmla="*/ 3452263 w 5079154"/>
                <a:gd name="connsiteY157" fmla="*/ 4822627 h 5190747"/>
                <a:gd name="connsiteX158" fmla="*/ 3503889 w 5079154"/>
                <a:gd name="connsiteY158" fmla="*/ 4797767 h 5190747"/>
                <a:gd name="connsiteX159" fmla="*/ 3554085 w 5079154"/>
                <a:gd name="connsiteY159" fmla="*/ 4770430 h 5190747"/>
                <a:gd name="connsiteX160" fmla="*/ 3603996 w 5079154"/>
                <a:gd name="connsiteY160" fmla="*/ 4742903 h 5190747"/>
                <a:gd name="connsiteX161" fmla="*/ 3628475 w 5079154"/>
                <a:gd name="connsiteY161" fmla="*/ 4728425 h 5190747"/>
                <a:gd name="connsiteX162" fmla="*/ 3652669 w 5079154"/>
                <a:gd name="connsiteY162" fmla="*/ 4713375 h 5190747"/>
                <a:gd name="connsiteX163" fmla="*/ 3700866 w 5079154"/>
                <a:gd name="connsiteY163" fmla="*/ 4683467 h 5190747"/>
                <a:gd name="connsiteX164" fmla="*/ 3712867 w 5079154"/>
                <a:gd name="connsiteY164" fmla="*/ 4675942 h 5190747"/>
                <a:gd name="connsiteX165" fmla="*/ 3724488 w 5079154"/>
                <a:gd name="connsiteY165" fmla="*/ 4667750 h 5190747"/>
                <a:gd name="connsiteX166" fmla="*/ 3747633 w 5079154"/>
                <a:gd name="connsiteY166" fmla="*/ 4651463 h 5190747"/>
                <a:gd name="connsiteX167" fmla="*/ 3794115 w 5079154"/>
                <a:gd name="connsiteY167" fmla="*/ 4619268 h 5190747"/>
                <a:gd name="connsiteX168" fmla="*/ 3805736 w 5079154"/>
                <a:gd name="connsiteY168" fmla="*/ 4611267 h 5190747"/>
                <a:gd name="connsiteX169" fmla="*/ 3816880 w 5079154"/>
                <a:gd name="connsiteY169" fmla="*/ 4602599 h 5190747"/>
                <a:gd name="connsiteX170" fmla="*/ 3839168 w 5079154"/>
                <a:gd name="connsiteY170" fmla="*/ 4585264 h 5190747"/>
                <a:gd name="connsiteX171" fmla="*/ 3883841 w 5079154"/>
                <a:gd name="connsiteY171" fmla="*/ 4550879 h 5190747"/>
                <a:gd name="connsiteX172" fmla="*/ 3905558 w 5079154"/>
                <a:gd name="connsiteY172" fmla="*/ 4532972 h 5190747"/>
                <a:gd name="connsiteX173" fmla="*/ 3926989 w 5079154"/>
                <a:gd name="connsiteY173" fmla="*/ 4514684 h 5190747"/>
                <a:gd name="connsiteX174" fmla="*/ 3969851 w 5079154"/>
                <a:gd name="connsiteY174" fmla="*/ 4478393 h 5190747"/>
                <a:gd name="connsiteX175" fmla="*/ 4011381 w 5079154"/>
                <a:gd name="connsiteY175" fmla="*/ 4440579 h 5190747"/>
                <a:gd name="connsiteX176" fmla="*/ 4053291 w 5079154"/>
                <a:gd name="connsiteY176" fmla="*/ 4403146 h 5190747"/>
                <a:gd name="connsiteX177" fmla="*/ 4093581 w 5079154"/>
                <a:gd name="connsiteY177" fmla="*/ 4363998 h 5190747"/>
                <a:gd name="connsiteX178" fmla="*/ 4134063 w 5079154"/>
                <a:gd name="connsiteY178" fmla="*/ 4324946 h 5190747"/>
                <a:gd name="connsiteX179" fmla="*/ 4172639 w 5079154"/>
                <a:gd name="connsiteY179" fmla="*/ 4283988 h 5190747"/>
                <a:gd name="connsiteX180" fmla="*/ 4450483 w 5079154"/>
                <a:gd name="connsiteY180" fmla="*/ 3926610 h 5190747"/>
                <a:gd name="connsiteX181" fmla="*/ 4647746 w 5079154"/>
                <a:gd name="connsiteY181" fmla="*/ 3513035 h 5190747"/>
                <a:gd name="connsiteX182" fmla="*/ 4664796 w 5079154"/>
                <a:gd name="connsiteY182" fmla="*/ 3457980 h 5190747"/>
                <a:gd name="connsiteX183" fmla="*/ 4681083 w 5079154"/>
                <a:gd name="connsiteY183" fmla="*/ 3402640 h 5190747"/>
                <a:gd name="connsiteX184" fmla="*/ 4707753 w 5079154"/>
                <a:gd name="connsiteY184" fmla="*/ 3290340 h 5190747"/>
                <a:gd name="connsiteX185" fmla="*/ 4726041 w 5079154"/>
                <a:gd name="connsiteY185" fmla="*/ 3176326 h 5190747"/>
                <a:gd name="connsiteX186" fmla="*/ 4735090 w 5079154"/>
                <a:gd name="connsiteY186" fmla="*/ 3061169 h 5190747"/>
                <a:gd name="connsiteX187" fmla="*/ 4713659 w 5079154"/>
                <a:gd name="connsiteY187" fmla="*/ 2603302 h 5190747"/>
                <a:gd name="connsiteX188" fmla="*/ 4707658 w 5079154"/>
                <a:gd name="connsiteY188" fmla="*/ 2546914 h 5190747"/>
                <a:gd name="connsiteX189" fmla="*/ 4700991 w 5079154"/>
                <a:gd name="connsiteY189" fmla="*/ 2490716 h 5190747"/>
                <a:gd name="connsiteX190" fmla="*/ 4692894 w 5079154"/>
                <a:gd name="connsiteY190" fmla="*/ 2434805 h 5190747"/>
                <a:gd name="connsiteX191" fmla="*/ 4684036 w 5079154"/>
                <a:gd name="connsiteY191" fmla="*/ 2379083 h 5190747"/>
                <a:gd name="connsiteX192" fmla="*/ 4673940 w 5079154"/>
                <a:gd name="connsiteY192" fmla="*/ 2323648 h 5190747"/>
                <a:gd name="connsiteX193" fmla="*/ 4669177 w 5079154"/>
                <a:gd name="connsiteY193" fmla="*/ 2295930 h 5190747"/>
                <a:gd name="connsiteX194" fmla="*/ 4663367 w 5079154"/>
                <a:gd name="connsiteY194" fmla="*/ 2268403 h 5190747"/>
                <a:gd name="connsiteX195" fmla="*/ 4652127 w 5079154"/>
                <a:gd name="connsiteY195" fmla="*/ 2213348 h 5190747"/>
                <a:gd name="connsiteX196" fmla="*/ 4646793 w 5079154"/>
                <a:gd name="connsiteY196" fmla="*/ 2185821 h 5190747"/>
                <a:gd name="connsiteX197" fmla="*/ 4640602 w 5079154"/>
                <a:gd name="connsiteY197" fmla="*/ 2158484 h 5190747"/>
                <a:gd name="connsiteX198" fmla="*/ 4526969 w 5079154"/>
                <a:gd name="connsiteY198" fmla="*/ 1725668 h 5190747"/>
                <a:gd name="connsiteX199" fmla="*/ 4348947 w 5079154"/>
                <a:gd name="connsiteY199" fmla="*/ 1315426 h 5190747"/>
                <a:gd name="connsiteX200" fmla="*/ 4322277 w 5079154"/>
                <a:gd name="connsiteY200" fmla="*/ 1266087 h 5190747"/>
                <a:gd name="connsiteX201" fmla="*/ 4293416 w 5079154"/>
                <a:gd name="connsiteY201" fmla="*/ 1218176 h 5190747"/>
                <a:gd name="connsiteX202" fmla="*/ 4264555 w 5079154"/>
                <a:gd name="connsiteY202" fmla="*/ 1170075 h 5190747"/>
                <a:gd name="connsiteX203" fmla="*/ 4233599 w 5079154"/>
                <a:gd name="connsiteY203" fmla="*/ 1123403 h 5190747"/>
                <a:gd name="connsiteX204" fmla="*/ 4202262 w 5079154"/>
                <a:gd name="connsiteY204" fmla="*/ 1076825 h 5190747"/>
                <a:gd name="connsiteX205" fmla="*/ 4169115 w 5079154"/>
                <a:gd name="connsiteY205" fmla="*/ 1031582 h 5190747"/>
                <a:gd name="connsiteX206" fmla="*/ 4152541 w 5079154"/>
                <a:gd name="connsiteY206" fmla="*/ 1008912 h 5190747"/>
                <a:gd name="connsiteX207" fmla="*/ 4144254 w 5079154"/>
                <a:gd name="connsiteY207" fmla="*/ 997577 h 5190747"/>
                <a:gd name="connsiteX208" fmla="*/ 4135396 w 5079154"/>
                <a:gd name="connsiteY208" fmla="*/ 986719 h 5190747"/>
                <a:gd name="connsiteX209" fmla="*/ 4099963 w 5079154"/>
                <a:gd name="connsiteY209" fmla="*/ 943190 h 5190747"/>
                <a:gd name="connsiteX210" fmla="*/ 3779256 w 5079154"/>
                <a:gd name="connsiteY210" fmla="*/ 627721 h 5190747"/>
                <a:gd name="connsiteX211" fmla="*/ 3593519 w 5079154"/>
                <a:gd name="connsiteY211" fmla="*/ 497705 h 5190747"/>
                <a:gd name="connsiteX212" fmla="*/ 3392827 w 5079154"/>
                <a:gd name="connsiteY212" fmla="*/ 389882 h 5190747"/>
                <a:gd name="connsiteX213" fmla="*/ 2957534 w 5079154"/>
                <a:gd name="connsiteY213" fmla="*/ 245102 h 5190747"/>
                <a:gd name="connsiteX214" fmla="*/ 2901051 w 5079154"/>
                <a:gd name="connsiteY214" fmla="*/ 232910 h 5190747"/>
                <a:gd name="connsiteX215" fmla="*/ 2843901 w 5079154"/>
                <a:gd name="connsiteY215" fmla="*/ 223861 h 5190747"/>
                <a:gd name="connsiteX216" fmla="*/ 2729030 w 5079154"/>
                <a:gd name="connsiteY216" fmla="*/ 208240 h 5190747"/>
                <a:gd name="connsiteX217" fmla="*/ 2671213 w 5079154"/>
                <a:gd name="connsiteY217" fmla="*/ 202716 h 5190747"/>
                <a:gd name="connsiteX218" fmla="*/ 2613206 w 5079154"/>
                <a:gd name="connsiteY218" fmla="*/ 198430 h 5190747"/>
                <a:gd name="connsiteX219" fmla="*/ 2496620 w 5079154"/>
                <a:gd name="connsiteY219" fmla="*/ 193572 h 5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079154" h="5190747">
                  <a:moveTo>
                    <a:pt x="2498620" y="24"/>
                  </a:moveTo>
                  <a:cubicBezTo>
                    <a:pt x="2829900" y="881"/>
                    <a:pt x="3167084" y="51649"/>
                    <a:pt x="3484267" y="172045"/>
                  </a:cubicBezTo>
                  <a:lnTo>
                    <a:pt x="3543417" y="195382"/>
                  </a:lnTo>
                  <a:lnTo>
                    <a:pt x="3573040" y="207002"/>
                  </a:lnTo>
                  <a:cubicBezTo>
                    <a:pt x="3582756" y="211193"/>
                    <a:pt x="3592376" y="215670"/>
                    <a:pt x="3602091" y="220051"/>
                  </a:cubicBezTo>
                  <a:lnTo>
                    <a:pt x="3660099" y="246531"/>
                  </a:lnTo>
                  <a:lnTo>
                    <a:pt x="3689150" y="259771"/>
                  </a:lnTo>
                  <a:cubicBezTo>
                    <a:pt x="3698770" y="264343"/>
                    <a:pt x="3708009" y="269486"/>
                    <a:pt x="3717534" y="274439"/>
                  </a:cubicBezTo>
                  <a:lnTo>
                    <a:pt x="3774303" y="303871"/>
                  </a:lnTo>
                  <a:lnTo>
                    <a:pt x="3802688" y="318635"/>
                  </a:lnTo>
                  <a:cubicBezTo>
                    <a:pt x="3812022" y="323779"/>
                    <a:pt x="3821071" y="329398"/>
                    <a:pt x="3830310" y="334732"/>
                  </a:cubicBezTo>
                  <a:lnTo>
                    <a:pt x="3885555" y="367308"/>
                  </a:lnTo>
                  <a:lnTo>
                    <a:pt x="3913178" y="383691"/>
                  </a:lnTo>
                  <a:lnTo>
                    <a:pt x="3939943" y="401312"/>
                  </a:lnTo>
                  <a:cubicBezTo>
                    <a:pt x="4083580" y="494371"/>
                    <a:pt x="4218168" y="602957"/>
                    <a:pt x="4339612" y="724972"/>
                  </a:cubicBezTo>
                  <a:cubicBezTo>
                    <a:pt x="4460675" y="847368"/>
                    <a:pt x="4570117" y="982051"/>
                    <a:pt x="4664034" y="1126832"/>
                  </a:cubicBezTo>
                  <a:cubicBezTo>
                    <a:pt x="4758331" y="1271421"/>
                    <a:pt x="4837674" y="1425631"/>
                    <a:pt x="4902539" y="1585460"/>
                  </a:cubicBezTo>
                  <a:cubicBezTo>
                    <a:pt x="4966357" y="1745576"/>
                    <a:pt x="5019316" y="1910930"/>
                    <a:pt x="5047891" y="2081046"/>
                  </a:cubicBezTo>
                  <a:cubicBezTo>
                    <a:pt x="5062369" y="2166009"/>
                    <a:pt x="5070847" y="2251829"/>
                    <a:pt x="5075228" y="2337554"/>
                  </a:cubicBezTo>
                  <a:cubicBezTo>
                    <a:pt x="5076942" y="2358986"/>
                    <a:pt x="5077228" y="2380417"/>
                    <a:pt x="5077609" y="2401943"/>
                  </a:cubicBezTo>
                  <a:lnTo>
                    <a:pt x="5078847" y="2466237"/>
                  </a:lnTo>
                  <a:cubicBezTo>
                    <a:pt x="5079609" y="2487668"/>
                    <a:pt x="5078752" y="2509099"/>
                    <a:pt x="5078466" y="2530531"/>
                  </a:cubicBezTo>
                  <a:lnTo>
                    <a:pt x="5076942" y="2594729"/>
                  </a:lnTo>
                  <a:cubicBezTo>
                    <a:pt x="5071037" y="2765894"/>
                    <a:pt x="5038557" y="2934962"/>
                    <a:pt x="4999028" y="3099269"/>
                  </a:cubicBezTo>
                  <a:cubicBezTo>
                    <a:pt x="4988550" y="3140321"/>
                    <a:pt x="4978359" y="3181279"/>
                    <a:pt x="4968738" y="3222141"/>
                  </a:cubicBezTo>
                  <a:lnTo>
                    <a:pt x="4952451" y="3283101"/>
                  </a:lnTo>
                  <a:lnTo>
                    <a:pt x="4936925" y="3344156"/>
                  </a:lnTo>
                  <a:lnTo>
                    <a:pt x="4919875" y="3404831"/>
                  </a:lnTo>
                  <a:cubicBezTo>
                    <a:pt x="4914256" y="3425024"/>
                    <a:pt x="4909207" y="3445407"/>
                    <a:pt x="4903016" y="3465410"/>
                  </a:cubicBezTo>
                  <a:cubicBezTo>
                    <a:pt x="4890252" y="3505415"/>
                    <a:pt x="4878537" y="3545705"/>
                    <a:pt x="4865297" y="3585520"/>
                  </a:cubicBezTo>
                  <a:cubicBezTo>
                    <a:pt x="4811957" y="3744682"/>
                    <a:pt x="4749378" y="3901655"/>
                    <a:pt x="4671177" y="4052340"/>
                  </a:cubicBezTo>
                  <a:cubicBezTo>
                    <a:pt x="4593073" y="4202835"/>
                    <a:pt x="4498870" y="4346948"/>
                    <a:pt x="4386094" y="4476393"/>
                  </a:cubicBezTo>
                  <a:cubicBezTo>
                    <a:pt x="4371997" y="4492490"/>
                    <a:pt x="4358091" y="4508969"/>
                    <a:pt x="4343708" y="4524875"/>
                  </a:cubicBezTo>
                  <a:lnTo>
                    <a:pt x="4298655" y="4570976"/>
                  </a:lnTo>
                  <a:cubicBezTo>
                    <a:pt x="4283605" y="4586312"/>
                    <a:pt x="4268651" y="4601742"/>
                    <a:pt x="4252935" y="4616411"/>
                  </a:cubicBezTo>
                  <a:cubicBezTo>
                    <a:pt x="4237028" y="4630793"/>
                    <a:pt x="4221026" y="4645176"/>
                    <a:pt x="4204738" y="4659273"/>
                  </a:cubicBezTo>
                  <a:lnTo>
                    <a:pt x="4180354" y="4680419"/>
                  </a:lnTo>
                  <a:cubicBezTo>
                    <a:pt x="4172163" y="4687372"/>
                    <a:pt x="4164257" y="4694706"/>
                    <a:pt x="4155494" y="4700898"/>
                  </a:cubicBezTo>
                  <a:lnTo>
                    <a:pt x="4103964" y="4739664"/>
                  </a:lnTo>
                  <a:lnTo>
                    <a:pt x="4078151" y="4759000"/>
                  </a:lnTo>
                  <a:cubicBezTo>
                    <a:pt x="4069578" y="4765477"/>
                    <a:pt x="4060910" y="4771764"/>
                    <a:pt x="4051766" y="4777479"/>
                  </a:cubicBezTo>
                  <a:lnTo>
                    <a:pt x="3997950" y="4812816"/>
                  </a:lnTo>
                  <a:lnTo>
                    <a:pt x="3970994" y="4830342"/>
                  </a:lnTo>
                  <a:lnTo>
                    <a:pt x="3957469" y="4839010"/>
                  </a:lnTo>
                  <a:lnTo>
                    <a:pt x="3943563" y="4847011"/>
                  </a:lnTo>
                  <a:lnTo>
                    <a:pt x="3887746" y="4878824"/>
                  </a:lnTo>
                  <a:lnTo>
                    <a:pt x="3859742" y="4894541"/>
                  </a:lnTo>
                  <a:lnTo>
                    <a:pt x="3845741" y="4902351"/>
                  </a:lnTo>
                  <a:lnTo>
                    <a:pt x="3831358" y="4909400"/>
                  </a:lnTo>
                  <a:lnTo>
                    <a:pt x="3773827" y="4937498"/>
                  </a:lnTo>
                  <a:lnTo>
                    <a:pt x="3745157" y="4951500"/>
                  </a:lnTo>
                  <a:cubicBezTo>
                    <a:pt x="3735632" y="4956263"/>
                    <a:pt x="3726012" y="4960835"/>
                    <a:pt x="3716106" y="4964835"/>
                  </a:cubicBezTo>
                  <a:lnTo>
                    <a:pt x="3657146" y="4989314"/>
                  </a:lnTo>
                  <a:cubicBezTo>
                    <a:pt x="3637429" y="4997220"/>
                    <a:pt x="3618093" y="5005983"/>
                    <a:pt x="3598091" y="5013032"/>
                  </a:cubicBezTo>
                  <a:lnTo>
                    <a:pt x="3538083" y="5033986"/>
                  </a:lnTo>
                  <a:cubicBezTo>
                    <a:pt x="3518081" y="5040845"/>
                    <a:pt x="3498174" y="5047989"/>
                    <a:pt x="3478171" y="5054656"/>
                  </a:cubicBezTo>
                  <a:lnTo>
                    <a:pt x="3417306" y="5072086"/>
                  </a:lnTo>
                  <a:lnTo>
                    <a:pt x="3356632" y="5089422"/>
                  </a:lnTo>
                  <a:cubicBezTo>
                    <a:pt x="3336344" y="5094756"/>
                    <a:pt x="3315770" y="5099138"/>
                    <a:pt x="3295386" y="5103996"/>
                  </a:cubicBezTo>
                  <a:cubicBezTo>
                    <a:pt x="3254524" y="5113330"/>
                    <a:pt x="3213948" y="5123712"/>
                    <a:pt x="3172514" y="5129999"/>
                  </a:cubicBezTo>
                  <a:lnTo>
                    <a:pt x="3110887" y="5141143"/>
                  </a:lnTo>
                  <a:lnTo>
                    <a:pt x="3080121" y="5146667"/>
                  </a:lnTo>
                  <a:cubicBezTo>
                    <a:pt x="3069834" y="5148286"/>
                    <a:pt x="3059547" y="5149525"/>
                    <a:pt x="3049165" y="5150954"/>
                  </a:cubicBezTo>
                  <a:cubicBezTo>
                    <a:pt x="2884859" y="5176481"/>
                    <a:pt x="2718838" y="5186958"/>
                    <a:pt x="2555008" y="5189435"/>
                  </a:cubicBezTo>
                  <a:cubicBezTo>
                    <a:pt x="2514050" y="5190197"/>
                    <a:pt x="2473093" y="5191244"/>
                    <a:pt x="2431945" y="5190483"/>
                  </a:cubicBezTo>
                  <a:lnTo>
                    <a:pt x="2370318" y="5190387"/>
                  </a:lnTo>
                  <a:cubicBezTo>
                    <a:pt x="2349744" y="5190292"/>
                    <a:pt x="2329266" y="5190577"/>
                    <a:pt x="2308501" y="5189244"/>
                  </a:cubicBezTo>
                  <a:lnTo>
                    <a:pt x="2184200" y="5183434"/>
                  </a:lnTo>
                  <a:lnTo>
                    <a:pt x="2059994" y="5172099"/>
                  </a:lnTo>
                  <a:cubicBezTo>
                    <a:pt x="1894544" y="5153335"/>
                    <a:pt x="1729095" y="5121236"/>
                    <a:pt x="1568027" y="5069134"/>
                  </a:cubicBezTo>
                  <a:lnTo>
                    <a:pt x="1537738" y="5059704"/>
                  </a:lnTo>
                  <a:cubicBezTo>
                    <a:pt x="1527546" y="5056751"/>
                    <a:pt x="1517831" y="5052465"/>
                    <a:pt x="1507829" y="5048941"/>
                  </a:cubicBezTo>
                  <a:lnTo>
                    <a:pt x="1448298" y="5026557"/>
                  </a:lnTo>
                  <a:lnTo>
                    <a:pt x="1418485" y="5015318"/>
                  </a:lnTo>
                  <a:cubicBezTo>
                    <a:pt x="1408484" y="5011698"/>
                    <a:pt x="1398959" y="5006840"/>
                    <a:pt x="1389243" y="5002649"/>
                  </a:cubicBezTo>
                  <a:lnTo>
                    <a:pt x="1331045" y="4976360"/>
                  </a:lnTo>
                  <a:cubicBezTo>
                    <a:pt x="1253702" y="4940737"/>
                    <a:pt x="1178645" y="4899494"/>
                    <a:pt x="1106446" y="4853583"/>
                  </a:cubicBezTo>
                  <a:cubicBezTo>
                    <a:pt x="962047" y="4761667"/>
                    <a:pt x="829268" y="4650796"/>
                    <a:pt x="710777" y="4526495"/>
                  </a:cubicBezTo>
                  <a:cubicBezTo>
                    <a:pt x="592667" y="4401813"/>
                    <a:pt x="488940" y="4263795"/>
                    <a:pt x="400834" y="4116824"/>
                  </a:cubicBezTo>
                  <a:cubicBezTo>
                    <a:pt x="312728" y="3969758"/>
                    <a:pt x="239671" y="3814215"/>
                    <a:pt x="181092" y="3653719"/>
                  </a:cubicBezTo>
                  <a:cubicBezTo>
                    <a:pt x="122418" y="3493223"/>
                    <a:pt x="78127" y="3327773"/>
                    <a:pt x="47361" y="3159943"/>
                  </a:cubicBezTo>
                  <a:cubicBezTo>
                    <a:pt x="43646" y="3138988"/>
                    <a:pt x="39265" y="3118033"/>
                    <a:pt x="36026" y="3096887"/>
                  </a:cubicBezTo>
                  <a:lnTo>
                    <a:pt x="26882" y="3033546"/>
                  </a:lnTo>
                  <a:cubicBezTo>
                    <a:pt x="24120" y="3012400"/>
                    <a:pt x="20596" y="2991350"/>
                    <a:pt x="18596" y="2970110"/>
                  </a:cubicBezTo>
                  <a:lnTo>
                    <a:pt x="12214" y="2906482"/>
                  </a:lnTo>
                  <a:cubicBezTo>
                    <a:pt x="7261" y="2864096"/>
                    <a:pt x="5737" y="2821424"/>
                    <a:pt x="3451" y="2778848"/>
                  </a:cubicBezTo>
                  <a:cubicBezTo>
                    <a:pt x="689" y="2736271"/>
                    <a:pt x="308" y="2693599"/>
                    <a:pt x="22" y="2650927"/>
                  </a:cubicBezTo>
                  <a:cubicBezTo>
                    <a:pt x="-645" y="2480334"/>
                    <a:pt x="13928" y="2309837"/>
                    <a:pt x="42313" y="2141625"/>
                  </a:cubicBezTo>
                  <a:cubicBezTo>
                    <a:pt x="70507" y="1973414"/>
                    <a:pt x="111369" y="1807202"/>
                    <a:pt x="165662" y="1644896"/>
                  </a:cubicBezTo>
                  <a:cubicBezTo>
                    <a:pt x="219954" y="1482685"/>
                    <a:pt x="287963" y="1324666"/>
                    <a:pt x="370259" y="1173504"/>
                  </a:cubicBezTo>
                  <a:cubicBezTo>
                    <a:pt x="452459" y="1022438"/>
                    <a:pt x="549519" y="878515"/>
                    <a:pt x="661247" y="746022"/>
                  </a:cubicBezTo>
                  <a:lnTo>
                    <a:pt x="704015" y="696968"/>
                  </a:lnTo>
                  <a:cubicBezTo>
                    <a:pt x="718302" y="680680"/>
                    <a:pt x="732113" y="664012"/>
                    <a:pt x="747353" y="648486"/>
                  </a:cubicBezTo>
                  <a:lnTo>
                    <a:pt x="792121" y="601147"/>
                  </a:lnTo>
                  <a:lnTo>
                    <a:pt x="814505" y="577429"/>
                  </a:lnTo>
                  <a:cubicBezTo>
                    <a:pt x="822125" y="569619"/>
                    <a:pt x="830221" y="562380"/>
                    <a:pt x="838031" y="554855"/>
                  </a:cubicBezTo>
                  <a:cubicBezTo>
                    <a:pt x="853843" y="539901"/>
                    <a:pt x="869845" y="525137"/>
                    <a:pt x="885942" y="510469"/>
                  </a:cubicBezTo>
                  <a:cubicBezTo>
                    <a:pt x="894038" y="503230"/>
                    <a:pt x="902039" y="495800"/>
                    <a:pt x="910326" y="488752"/>
                  </a:cubicBezTo>
                  <a:lnTo>
                    <a:pt x="935948" y="468368"/>
                  </a:lnTo>
                  <a:cubicBezTo>
                    <a:pt x="970334" y="441508"/>
                    <a:pt x="1004147" y="414171"/>
                    <a:pt x="1040533" y="390073"/>
                  </a:cubicBezTo>
                  <a:cubicBezTo>
                    <a:pt x="1183313" y="290155"/>
                    <a:pt x="1339713" y="210907"/>
                    <a:pt x="1501638" y="152614"/>
                  </a:cubicBezTo>
                  <a:cubicBezTo>
                    <a:pt x="1663658" y="93940"/>
                    <a:pt x="1830822" y="56602"/>
                    <a:pt x="1997700" y="32599"/>
                  </a:cubicBezTo>
                  <a:cubicBezTo>
                    <a:pt x="2164864" y="9073"/>
                    <a:pt x="2332599" y="-548"/>
                    <a:pt x="2498620" y="24"/>
                  </a:cubicBezTo>
                  <a:close/>
                  <a:moveTo>
                    <a:pt x="2496620" y="193572"/>
                  </a:moveTo>
                  <a:cubicBezTo>
                    <a:pt x="2340886" y="190714"/>
                    <a:pt x="2186486" y="205859"/>
                    <a:pt x="2037229" y="241483"/>
                  </a:cubicBezTo>
                  <a:cubicBezTo>
                    <a:pt x="1887972" y="276820"/>
                    <a:pt x="1745383" y="333494"/>
                    <a:pt x="1613081" y="404646"/>
                  </a:cubicBezTo>
                  <a:cubicBezTo>
                    <a:pt x="1480683" y="475893"/>
                    <a:pt x="1358477" y="561904"/>
                    <a:pt x="1245892" y="657725"/>
                  </a:cubicBezTo>
                  <a:cubicBezTo>
                    <a:pt x="1216841" y="680490"/>
                    <a:pt x="1190837" y="707160"/>
                    <a:pt x="1163310" y="731639"/>
                  </a:cubicBezTo>
                  <a:lnTo>
                    <a:pt x="1142831" y="750118"/>
                  </a:lnTo>
                  <a:cubicBezTo>
                    <a:pt x="1136069" y="756404"/>
                    <a:pt x="1129687" y="763072"/>
                    <a:pt x="1123019" y="769453"/>
                  </a:cubicBezTo>
                  <a:cubicBezTo>
                    <a:pt x="1109780" y="782312"/>
                    <a:pt x="1096540" y="795171"/>
                    <a:pt x="1083014" y="807744"/>
                  </a:cubicBezTo>
                  <a:cubicBezTo>
                    <a:pt x="1076347" y="814126"/>
                    <a:pt x="1069394" y="820222"/>
                    <a:pt x="1062917" y="826794"/>
                  </a:cubicBezTo>
                  <a:lnTo>
                    <a:pt x="1043676" y="846701"/>
                  </a:lnTo>
                  <a:lnTo>
                    <a:pt x="1005100" y="886516"/>
                  </a:lnTo>
                  <a:cubicBezTo>
                    <a:pt x="991860" y="899470"/>
                    <a:pt x="980240" y="913948"/>
                    <a:pt x="968143" y="927949"/>
                  </a:cubicBezTo>
                  <a:lnTo>
                    <a:pt x="932138" y="970336"/>
                  </a:lnTo>
                  <a:cubicBezTo>
                    <a:pt x="744020" y="1200269"/>
                    <a:pt x="605526" y="1472113"/>
                    <a:pt x="514467" y="1759006"/>
                  </a:cubicBezTo>
                  <a:cubicBezTo>
                    <a:pt x="468842" y="1902547"/>
                    <a:pt x="435219" y="2050376"/>
                    <a:pt x="413693" y="2199918"/>
                  </a:cubicBezTo>
                  <a:cubicBezTo>
                    <a:pt x="392261" y="2349556"/>
                    <a:pt x="381689" y="2500622"/>
                    <a:pt x="380546" y="2651689"/>
                  </a:cubicBezTo>
                  <a:lnTo>
                    <a:pt x="380260" y="2708363"/>
                  </a:lnTo>
                  <a:cubicBezTo>
                    <a:pt x="379688" y="2727317"/>
                    <a:pt x="381117" y="2746082"/>
                    <a:pt x="381403" y="2765036"/>
                  </a:cubicBezTo>
                  <a:lnTo>
                    <a:pt x="383117" y="2821710"/>
                  </a:lnTo>
                  <a:cubicBezTo>
                    <a:pt x="383213" y="2831140"/>
                    <a:pt x="383879" y="2840570"/>
                    <a:pt x="384546" y="2849999"/>
                  </a:cubicBezTo>
                  <a:lnTo>
                    <a:pt x="386261" y="2878289"/>
                  </a:lnTo>
                  <a:lnTo>
                    <a:pt x="389499" y="2934867"/>
                  </a:lnTo>
                  <a:cubicBezTo>
                    <a:pt x="390452" y="2953727"/>
                    <a:pt x="392928" y="2972491"/>
                    <a:pt x="394547" y="2991255"/>
                  </a:cubicBezTo>
                  <a:lnTo>
                    <a:pt x="399691" y="3047738"/>
                  </a:lnTo>
                  <a:cubicBezTo>
                    <a:pt x="401501" y="3066598"/>
                    <a:pt x="404358" y="3085172"/>
                    <a:pt x="406644" y="3103936"/>
                  </a:cubicBezTo>
                  <a:cubicBezTo>
                    <a:pt x="425599" y="3253859"/>
                    <a:pt x="456650" y="3402354"/>
                    <a:pt x="500370" y="3546753"/>
                  </a:cubicBezTo>
                  <a:cubicBezTo>
                    <a:pt x="544090" y="3691152"/>
                    <a:pt x="600668" y="3831550"/>
                    <a:pt x="670677" y="3964710"/>
                  </a:cubicBezTo>
                  <a:cubicBezTo>
                    <a:pt x="740591" y="4097870"/>
                    <a:pt x="823458" y="4224171"/>
                    <a:pt x="920042" y="4339233"/>
                  </a:cubicBezTo>
                  <a:cubicBezTo>
                    <a:pt x="1016720" y="4454105"/>
                    <a:pt x="1127115" y="4557356"/>
                    <a:pt x="1248464" y="4646700"/>
                  </a:cubicBezTo>
                  <a:lnTo>
                    <a:pt x="1294374" y="4679657"/>
                  </a:lnTo>
                  <a:lnTo>
                    <a:pt x="1317329" y="4696230"/>
                  </a:lnTo>
                  <a:lnTo>
                    <a:pt x="1341237" y="4711375"/>
                  </a:lnTo>
                  <a:lnTo>
                    <a:pt x="1388957" y="4742046"/>
                  </a:lnTo>
                  <a:cubicBezTo>
                    <a:pt x="1396958" y="4747094"/>
                    <a:pt x="1404769" y="4752523"/>
                    <a:pt x="1412960" y="4757190"/>
                  </a:cubicBezTo>
                  <a:lnTo>
                    <a:pt x="1437725" y="4771097"/>
                  </a:lnTo>
                  <a:lnTo>
                    <a:pt x="1487351" y="4798910"/>
                  </a:lnTo>
                  <a:cubicBezTo>
                    <a:pt x="1495733" y="4803387"/>
                    <a:pt x="1503734" y="4808625"/>
                    <a:pt x="1512402" y="4812626"/>
                  </a:cubicBezTo>
                  <a:lnTo>
                    <a:pt x="1538024" y="4825199"/>
                  </a:lnTo>
                  <a:lnTo>
                    <a:pt x="1589364" y="4850345"/>
                  </a:lnTo>
                  <a:cubicBezTo>
                    <a:pt x="1598031" y="4854345"/>
                    <a:pt x="1606318" y="4859108"/>
                    <a:pt x="1615176" y="4862632"/>
                  </a:cubicBezTo>
                  <a:lnTo>
                    <a:pt x="1641560" y="4873681"/>
                  </a:lnTo>
                  <a:cubicBezTo>
                    <a:pt x="1781864" y="4934355"/>
                    <a:pt x="1930549" y="4979218"/>
                    <a:pt x="2083616" y="5005602"/>
                  </a:cubicBezTo>
                  <a:lnTo>
                    <a:pt x="2199059" y="5021985"/>
                  </a:lnTo>
                  <a:cubicBezTo>
                    <a:pt x="2237825" y="5025604"/>
                    <a:pt x="2276688" y="5028176"/>
                    <a:pt x="2315645" y="5031224"/>
                  </a:cubicBezTo>
                  <a:cubicBezTo>
                    <a:pt x="2334981" y="5033225"/>
                    <a:pt x="2354697" y="5033034"/>
                    <a:pt x="2374414" y="5033415"/>
                  </a:cubicBezTo>
                  <a:lnTo>
                    <a:pt x="2433374" y="5034273"/>
                  </a:lnTo>
                  <a:cubicBezTo>
                    <a:pt x="2472617" y="5035129"/>
                    <a:pt x="2512146" y="5033892"/>
                    <a:pt x="2551579" y="5033130"/>
                  </a:cubicBezTo>
                  <a:cubicBezTo>
                    <a:pt x="2591013" y="5031891"/>
                    <a:pt x="2630637" y="5031701"/>
                    <a:pt x="2669499" y="5027700"/>
                  </a:cubicBezTo>
                  <a:lnTo>
                    <a:pt x="2727982" y="5022747"/>
                  </a:lnTo>
                  <a:lnTo>
                    <a:pt x="2757224" y="5020270"/>
                  </a:lnTo>
                  <a:lnTo>
                    <a:pt x="2771797" y="5018937"/>
                  </a:lnTo>
                  <a:lnTo>
                    <a:pt x="2786275" y="5016842"/>
                  </a:lnTo>
                  <a:lnTo>
                    <a:pt x="2902099" y="4999792"/>
                  </a:lnTo>
                  <a:cubicBezTo>
                    <a:pt x="2940485" y="4992839"/>
                    <a:pt x="2978394" y="4984076"/>
                    <a:pt x="3016494" y="4976170"/>
                  </a:cubicBezTo>
                  <a:cubicBezTo>
                    <a:pt x="3167942" y="4940737"/>
                    <a:pt x="3314246" y="4888540"/>
                    <a:pt x="3452263" y="4822627"/>
                  </a:cubicBezTo>
                  <a:lnTo>
                    <a:pt x="3503889" y="4797767"/>
                  </a:lnTo>
                  <a:cubicBezTo>
                    <a:pt x="3521033" y="4789385"/>
                    <a:pt x="3537416" y="4779479"/>
                    <a:pt x="3554085" y="4770430"/>
                  </a:cubicBezTo>
                  <a:lnTo>
                    <a:pt x="3603996" y="4742903"/>
                  </a:lnTo>
                  <a:cubicBezTo>
                    <a:pt x="3612474" y="4738616"/>
                    <a:pt x="3620475" y="4733568"/>
                    <a:pt x="3628475" y="4728425"/>
                  </a:cubicBezTo>
                  <a:lnTo>
                    <a:pt x="3652669" y="4713375"/>
                  </a:lnTo>
                  <a:lnTo>
                    <a:pt x="3700866" y="4683467"/>
                  </a:lnTo>
                  <a:lnTo>
                    <a:pt x="3712867" y="4675942"/>
                  </a:lnTo>
                  <a:lnTo>
                    <a:pt x="3724488" y="4667750"/>
                  </a:lnTo>
                  <a:lnTo>
                    <a:pt x="3747633" y="4651463"/>
                  </a:lnTo>
                  <a:lnTo>
                    <a:pt x="3794115" y="4619268"/>
                  </a:lnTo>
                  <a:lnTo>
                    <a:pt x="3805736" y="4611267"/>
                  </a:lnTo>
                  <a:lnTo>
                    <a:pt x="3816880" y="4602599"/>
                  </a:lnTo>
                  <a:lnTo>
                    <a:pt x="3839168" y="4585264"/>
                  </a:lnTo>
                  <a:lnTo>
                    <a:pt x="3883841" y="4550879"/>
                  </a:lnTo>
                  <a:cubicBezTo>
                    <a:pt x="3891366" y="4545354"/>
                    <a:pt x="3898509" y="4539163"/>
                    <a:pt x="3905558" y="4532972"/>
                  </a:cubicBezTo>
                  <a:lnTo>
                    <a:pt x="3926989" y="4514684"/>
                  </a:lnTo>
                  <a:lnTo>
                    <a:pt x="3969851" y="4478393"/>
                  </a:lnTo>
                  <a:cubicBezTo>
                    <a:pt x="3984234" y="4466392"/>
                    <a:pt x="3997379" y="4452962"/>
                    <a:pt x="4011381" y="4440579"/>
                  </a:cubicBezTo>
                  <a:cubicBezTo>
                    <a:pt x="4025192" y="4427911"/>
                    <a:pt x="4039193" y="4415529"/>
                    <a:pt x="4053291" y="4403146"/>
                  </a:cubicBezTo>
                  <a:cubicBezTo>
                    <a:pt x="4067102" y="4390573"/>
                    <a:pt x="4079960" y="4376857"/>
                    <a:pt x="4093581" y="4363998"/>
                  </a:cubicBezTo>
                  <a:lnTo>
                    <a:pt x="4134063" y="4324946"/>
                  </a:lnTo>
                  <a:lnTo>
                    <a:pt x="4172639" y="4283988"/>
                  </a:lnTo>
                  <a:cubicBezTo>
                    <a:pt x="4275223" y="4174546"/>
                    <a:pt x="4369425" y="4055579"/>
                    <a:pt x="4450483" y="3926610"/>
                  </a:cubicBezTo>
                  <a:cubicBezTo>
                    <a:pt x="4531541" y="3797832"/>
                    <a:pt x="4599359" y="3658957"/>
                    <a:pt x="4647746" y="3513035"/>
                  </a:cubicBezTo>
                  <a:cubicBezTo>
                    <a:pt x="4654604" y="3495032"/>
                    <a:pt x="4659176" y="3476268"/>
                    <a:pt x="4664796" y="3457980"/>
                  </a:cubicBezTo>
                  <a:lnTo>
                    <a:pt x="4681083" y="3402640"/>
                  </a:lnTo>
                  <a:cubicBezTo>
                    <a:pt x="4690704" y="3365397"/>
                    <a:pt x="4699181" y="3327869"/>
                    <a:pt x="4707753" y="3290340"/>
                  </a:cubicBezTo>
                  <a:cubicBezTo>
                    <a:pt x="4714802" y="3252431"/>
                    <a:pt x="4720517" y="3214331"/>
                    <a:pt x="4726041" y="3176326"/>
                  </a:cubicBezTo>
                  <a:cubicBezTo>
                    <a:pt x="4729566" y="3137845"/>
                    <a:pt x="4733090" y="3099554"/>
                    <a:pt x="4735090" y="3061169"/>
                  </a:cubicBezTo>
                  <a:cubicBezTo>
                    <a:pt x="4741281" y="2906959"/>
                    <a:pt x="4727280" y="2753702"/>
                    <a:pt x="4713659" y="2603302"/>
                  </a:cubicBezTo>
                  <a:lnTo>
                    <a:pt x="4707658" y="2546914"/>
                  </a:lnTo>
                  <a:cubicBezTo>
                    <a:pt x="4705658" y="2528149"/>
                    <a:pt x="4704134" y="2509385"/>
                    <a:pt x="4700991" y="2490716"/>
                  </a:cubicBezTo>
                  <a:lnTo>
                    <a:pt x="4692894" y="2434805"/>
                  </a:lnTo>
                  <a:cubicBezTo>
                    <a:pt x="4690227" y="2416136"/>
                    <a:pt x="4687656" y="2397562"/>
                    <a:pt x="4684036" y="2379083"/>
                  </a:cubicBezTo>
                  <a:lnTo>
                    <a:pt x="4673940" y="2323648"/>
                  </a:lnTo>
                  <a:lnTo>
                    <a:pt x="4669177" y="2295930"/>
                  </a:lnTo>
                  <a:cubicBezTo>
                    <a:pt x="4667463" y="2286691"/>
                    <a:pt x="4665272" y="2277547"/>
                    <a:pt x="4663367" y="2268403"/>
                  </a:cubicBezTo>
                  <a:cubicBezTo>
                    <a:pt x="4659366" y="2250115"/>
                    <a:pt x="4655747" y="2231732"/>
                    <a:pt x="4652127" y="2213348"/>
                  </a:cubicBezTo>
                  <a:lnTo>
                    <a:pt x="4646793" y="2185821"/>
                  </a:lnTo>
                  <a:lnTo>
                    <a:pt x="4640602" y="2158484"/>
                  </a:lnTo>
                  <a:cubicBezTo>
                    <a:pt x="4608979" y="2012561"/>
                    <a:pt x="4575737" y="1866829"/>
                    <a:pt x="4526969" y="1725668"/>
                  </a:cubicBezTo>
                  <a:cubicBezTo>
                    <a:pt x="4479344" y="1584222"/>
                    <a:pt x="4419813" y="1446776"/>
                    <a:pt x="4348947" y="1315426"/>
                  </a:cubicBezTo>
                  <a:lnTo>
                    <a:pt x="4322277" y="1266087"/>
                  </a:lnTo>
                  <a:lnTo>
                    <a:pt x="4293416" y="1218176"/>
                  </a:lnTo>
                  <a:cubicBezTo>
                    <a:pt x="4283796" y="1202174"/>
                    <a:pt x="4274557" y="1185887"/>
                    <a:pt x="4264555" y="1170075"/>
                  </a:cubicBezTo>
                  <a:lnTo>
                    <a:pt x="4233599" y="1123403"/>
                  </a:lnTo>
                  <a:cubicBezTo>
                    <a:pt x="4223121" y="1107972"/>
                    <a:pt x="4213406" y="1091875"/>
                    <a:pt x="4202262" y="1076825"/>
                  </a:cubicBezTo>
                  <a:lnTo>
                    <a:pt x="4169115" y="1031582"/>
                  </a:lnTo>
                  <a:lnTo>
                    <a:pt x="4152541" y="1008912"/>
                  </a:lnTo>
                  <a:lnTo>
                    <a:pt x="4144254" y="997577"/>
                  </a:lnTo>
                  <a:lnTo>
                    <a:pt x="4135396" y="986719"/>
                  </a:lnTo>
                  <a:lnTo>
                    <a:pt x="4099963" y="943190"/>
                  </a:lnTo>
                  <a:cubicBezTo>
                    <a:pt x="4004999" y="827461"/>
                    <a:pt x="3897938" y="720781"/>
                    <a:pt x="3779256" y="627721"/>
                  </a:cubicBezTo>
                  <a:cubicBezTo>
                    <a:pt x="3719916" y="581144"/>
                    <a:pt x="3657908" y="537710"/>
                    <a:pt x="3593519" y="497705"/>
                  </a:cubicBezTo>
                  <a:cubicBezTo>
                    <a:pt x="3528844" y="458367"/>
                    <a:pt x="3462074" y="421791"/>
                    <a:pt x="3392827" y="389882"/>
                  </a:cubicBezTo>
                  <a:cubicBezTo>
                    <a:pt x="3254715" y="325398"/>
                    <a:pt x="3108125" y="277487"/>
                    <a:pt x="2957534" y="245102"/>
                  </a:cubicBezTo>
                  <a:lnTo>
                    <a:pt x="2901051" y="232910"/>
                  </a:lnTo>
                  <a:cubicBezTo>
                    <a:pt x="2882097" y="229576"/>
                    <a:pt x="2862951" y="226909"/>
                    <a:pt x="2843901" y="223861"/>
                  </a:cubicBezTo>
                  <a:cubicBezTo>
                    <a:pt x="2805706" y="218146"/>
                    <a:pt x="2767701" y="211193"/>
                    <a:pt x="2729030" y="208240"/>
                  </a:cubicBezTo>
                  <a:lnTo>
                    <a:pt x="2671213" y="202716"/>
                  </a:lnTo>
                  <a:cubicBezTo>
                    <a:pt x="2651973" y="200906"/>
                    <a:pt x="2632732" y="198811"/>
                    <a:pt x="2613206" y="198430"/>
                  </a:cubicBezTo>
                  <a:lnTo>
                    <a:pt x="2496620" y="193572"/>
                  </a:lnTo>
                  <a:close/>
                </a:path>
              </a:pathLst>
            </a:custGeom>
            <a:grp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useBgFill="1">
          <p:nvSpPr>
            <p:cNvPr id="27" name="Freeform: Shape 26">
              <a:extLst>
                <a:ext uri="{FF2B5EF4-FFF2-40B4-BE49-F238E27FC236}">
                  <a16:creationId xmlns:a16="http://schemas.microsoft.com/office/drawing/2014/main" id="{F00387E4-31F7-4BBB-A9C7-508D62215F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3414665" y="738154"/>
              <a:ext cx="5366579" cy="5378461"/>
            </a:xfrm>
            <a:custGeom>
              <a:avLst/>
              <a:gdLst>
                <a:gd name="connsiteX0" fmla="*/ 2659998 w 5366579"/>
                <a:gd name="connsiteY0" fmla="*/ 1557 h 5378461"/>
                <a:gd name="connsiteX1" fmla="*/ 3683078 w 5366579"/>
                <a:gd name="connsiteY1" fmla="*/ 158815 h 5378461"/>
                <a:gd name="connsiteX2" fmla="*/ 3744609 w 5366579"/>
                <a:gd name="connsiteY2" fmla="*/ 181294 h 5378461"/>
                <a:gd name="connsiteX3" fmla="*/ 3775470 w 5366579"/>
                <a:gd name="connsiteY3" fmla="*/ 192438 h 5378461"/>
                <a:gd name="connsiteX4" fmla="*/ 3806141 w 5366579"/>
                <a:gd name="connsiteY4" fmla="*/ 204154 h 5378461"/>
                <a:gd name="connsiteX5" fmla="*/ 3927109 w 5366579"/>
                <a:gd name="connsiteY5" fmla="*/ 255874 h 5378461"/>
                <a:gd name="connsiteX6" fmla="*/ 4045695 w 5366579"/>
                <a:gd name="connsiteY6" fmla="*/ 313786 h 5378461"/>
                <a:gd name="connsiteX7" fmla="*/ 4161233 w 5366579"/>
                <a:gd name="connsiteY7" fmla="*/ 378461 h 5378461"/>
                <a:gd name="connsiteX8" fmla="*/ 4585095 w 5366579"/>
                <a:gd name="connsiteY8" fmla="*/ 700597 h 5378461"/>
                <a:gd name="connsiteX9" fmla="*/ 5176217 w 5366579"/>
                <a:gd name="connsiteY9" fmla="*/ 1590232 h 5378461"/>
                <a:gd name="connsiteX10" fmla="*/ 5366432 w 5366579"/>
                <a:gd name="connsiteY10" fmla="*/ 2641982 h 5378461"/>
                <a:gd name="connsiteX11" fmla="*/ 4594239 w 5366579"/>
                <a:gd name="connsiteY11" fmla="*/ 4567938 h 5378461"/>
                <a:gd name="connsiteX12" fmla="*/ 4193332 w 5366579"/>
                <a:gd name="connsiteY12" fmla="*/ 4906456 h 5378461"/>
                <a:gd name="connsiteX13" fmla="*/ 4166376 w 5366579"/>
                <a:gd name="connsiteY13" fmla="*/ 4925220 h 5378461"/>
                <a:gd name="connsiteX14" fmla="*/ 4138563 w 5366579"/>
                <a:gd name="connsiteY14" fmla="*/ 4942651 h 5378461"/>
                <a:gd name="connsiteX15" fmla="*/ 4082652 w 5366579"/>
                <a:gd name="connsiteY15" fmla="*/ 4977132 h 5378461"/>
                <a:gd name="connsiteX16" fmla="*/ 4054743 w 5366579"/>
                <a:gd name="connsiteY16" fmla="*/ 4994467 h 5378461"/>
                <a:gd name="connsiteX17" fmla="*/ 4026073 w 5366579"/>
                <a:gd name="connsiteY17" fmla="*/ 5010469 h 5378461"/>
                <a:gd name="connsiteX18" fmla="*/ 3968447 w 5366579"/>
                <a:gd name="connsiteY18" fmla="*/ 5042092 h 5378461"/>
                <a:gd name="connsiteX19" fmla="*/ 3939586 w 5366579"/>
                <a:gd name="connsiteY19" fmla="*/ 5057904 h 5378461"/>
                <a:gd name="connsiteX20" fmla="*/ 3910059 w 5366579"/>
                <a:gd name="connsiteY20" fmla="*/ 5072286 h 5378461"/>
                <a:gd name="connsiteX21" fmla="*/ 3850813 w 5366579"/>
                <a:gd name="connsiteY21" fmla="*/ 5100671 h 5378461"/>
                <a:gd name="connsiteX22" fmla="*/ 3730417 w 5366579"/>
                <a:gd name="connsiteY22" fmla="*/ 5153439 h 5378461"/>
                <a:gd name="connsiteX23" fmla="*/ 3227116 w 5366579"/>
                <a:gd name="connsiteY23" fmla="*/ 5305172 h 5378461"/>
                <a:gd name="connsiteX24" fmla="*/ 3162346 w 5366579"/>
                <a:gd name="connsiteY24" fmla="*/ 5317841 h 5378461"/>
                <a:gd name="connsiteX25" fmla="*/ 3097386 w 5366579"/>
                <a:gd name="connsiteY25" fmla="*/ 5329175 h 5378461"/>
                <a:gd name="connsiteX26" fmla="*/ 2966893 w 5366579"/>
                <a:gd name="connsiteY26" fmla="*/ 5348225 h 5378461"/>
                <a:gd name="connsiteX27" fmla="*/ 2835543 w 5366579"/>
                <a:gd name="connsiteY27" fmla="*/ 5360798 h 5378461"/>
                <a:gd name="connsiteX28" fmla="*/ 2802682 w 5366579"/>
                <a:gd name="connsiteY28" fmla="*/ 5363751 h 5378461"/>
                <a:gd name="connsiteX29" fmla="*/ 2770107 w 5366579"/>
                <a:gd name="connsiteY29" fmla="*/ 5365276 h 5378461"/>
                <a:gd name="connsiteX30" fmla="*/ 2704956 w 5366579"/>
                <a:gd name="connsiteY30" fmla="*/ 5368323 h 5378461"/>
                <a:gd name="connsiteX31" fmla="*/ 2574273 w 5366579"/>
                <a:gd name="connsiteY31" fmla="*/ 5374419 h 5378461"/>
                <a:gd name="connsiteX32" fmla="*/ 2442637 w 5366579"/>
                <a:gd name="connsiteY32" fmla="*/ 5378134 h 5378461"/>
                <a:gd name="connsiteX33" fmla="*/ 2376057 w 5366579"/>
                <a:gd name="connsiteY33" fmla="*/ 5377563 h 5378461"/>
                <a:gd name="connsiteX34" fmla="*/ 2309382 w 5366579"/>
                <a:gd name="connsiteY34" fmla="*/ 5375943 h 5378461"/>
                <a:gd name="connsiteX35" fmla="*/ 2175937 w 5366579"/>
                <a:gd name="connsiteY35" fmla="*/ 5367180 h 5378461"/>
                <a:gd name="connsiteX36" fmla="*/ 2042778 w 5366579"/>
                <a:gd name="connsiteY36" fmla="*/ 5350988 h 5378461"/>
                <a:gd name="connsiteX37" fmla="*/ 2009631 w 5366579"/>
                <a:gd name="connsiteY37" fmla="*/ 5345749 h 5378461"/>
                <a:gd name="connsiteX38" fmla="*/ 1976484 w 5366579"/>
                <a:gd name="connsiteY38" fmla="*/ 5339843 h 5378461"/>
                <a:gd name="connsiteX39" fmla="*/ 1910190 w 5366579"/>
                <a:gd name="connsiteY39" fmla="*/ 5327842 h 5378461"/>
                <a:gd name="connsiteX40" fmla="*/ 1844372 w 5366579"/>
                <a:gd name="connsiteY40" fmla="*/ 5312983 h 5378461"/>
                <a:gd name="connsiteX41" fmla="*/ 1778745 w 5366579"/>
                <a:gd name="connsiteY41" fmla="*/ 5296885 h 5378461"/>
                <a:gd name="connsiteX42" fmla="*/ 1745979 w 5366579"/>
                <a:gd name="connsiteY42" fmla="*/ 5288503 h 5378461"/>
                <a:gd name="connsiteX43" fmla="*/ 1713594 w 5366579"/>
                <a:gd name="connsiteY43" fmla="*/ 5278502 h 5378461"/>
                <a:gd name="connsiteX44" fmla="*/ 1648919 w 5366579"/>
                <a:gd name="connsiteY44" fmla="*/ 5258214 h 5378461"/>
                <a:gd name="connsiteX45" fmla="*/ 1616629 w 5366579"/>
                <a:gd name="connsiteY45" fmla="*/ 5247927 h 5378461"/>
                <a:gd name="connsiteX46" fmla="*/ 1584911 w 5366579"/>
                <a:gd name="connsiteY46" fmla="*/ 5235926 h 5378461"/>
                <a:gd name="connsiteX47" fmla="*/ 1521379 w 5366579"/>
                <a:gd name="connsiteY47" fmla="*/ 5211827 h 5378461"/>
                <a:gd name="connsiteX48" fmla="*/ 1489661 w 5366579"/>
                <a:gd name="connsiteY48" fmla="*/ 5199540 h 5378461"/>
                <a:gd name="connsiteX49" fmla="*/ 1458705 w 5366579"/>
                <a:gd name="connsiteY49" fmla="*/ 5185443 h 5378461"/>
                <a:gd name="connsiteX50" fmla="*/ 1396697 w 5366579"/>
                <a:gd name="connsiteY50" fmla="*/ 5157249 h 5378461"/>
                <a:gd name="connsiteX51" fmla="*/ 1365741 w 5366579"/>
                <a:gd name="connsiteY51" fmla="*/ 5142962 h 5378461"/>
                <a:gd name="connsiteX52" fmla="*/ 1335546 w 5366579"/>
                <a:gd name="connsiteY52" fmla="*/ 5127055 h 5378461"/>
                <a:gd name="connsiteX53" fmla="*/ 1275253 w 5366579"/>
                <a:gd name="connsiteY53" fmla="*/ 5095051 h 5378461"/>
                <a:gd name="connsiteX54" fmla="*/ 1245345 w 5366579"/>
                <a:gd name="connsiteY54" fmla="*/ 5078573 h 5378461"/>
                <a:gd name="connsiteX55" fmla="*/ 1216198 w 5366579"/>
                <a:gd name="connsiteY55" fmla="*/ 5060761 h 5378461"/>
                <a:gd name="connsiteX56" fmla="*/ 1158000 w 5366579"/>
                <a:gd name="connsiteY56" fmla="*/ 5024947 h 5378461"/>
                <a:gd name="connsiteX57" fmla="*/ 737567 w 5366579"/>
                <a:gd name="connsiteY57" fmla="*/ 4676713 h 5378461"/>
                <a:gd name="connsiteX58" fmla="*/ 409050 w 5366579"/>
                <a:gd name="connsiteY58" fmla="*/ 4241706 h 5378461"/>
                <a:gd name="connsiteX59" fmla="*/ 177973 w 5366579"/>
                <a:gd name="connsiteY59" fmla="*/ 3750121 h 5378461"/>
                <a:gd name="connsiteX60" fmla="*/ 42813 w 5366579"/>
                <a:gd name="connsiteY60" fmla="*/ 3226055 h 5378461"/>
                <a:gd name="connsiteX61" fmla="*/ 46 w 5366579"/>
                <a:gd name="connsiteY61" fmla="*/ 2687988 h 5378461"/>
                <a:gd name="connsiteX62" fmla="*/ 47862 w 5366579"/>
                <a:gd name="connsiteY62" fmla="*/ 2151064 h 5378461"/>
                <a:gd name="connsiteX63" fmla="*/ 184926 w 5366579"/>
                <a:gd name="connsiteY63" fmla="*/ 1629761 h 5378461"/>
                <a:gd name="connsiteX64" fmla="*/ 747949 w 5366579"/>
                <a:gd name="connsiteY64" fmla="*/ 718789 h 5378461"/>
                <a:gd name="connsiteX65" fmla="*/ 1161334 w 5366579"/>
                <a:gd name="connsiteY65" fmla="*/ 381128 h 5378461"/>
                <a:gd name="connsiteX66" fmla="*/ 1635393 w 5366579"/>
                <a:gd name="connsiteY66" fmla="*/ 149766 h 5378461"/>
                <a:gd name="connsiteX67" fmla="*/ 2659998 w 5366579"/>
                <a:gd name="connsiteY67" fmla="*/ 1557 h 5378461"/>
                <a:gd name="connsiteX68" fmla="*/ 2659712 w 5366579"/>
                <a:gd name="connsiteY68" fmla="*/ 30132 h 5378461"/>
                <a:gd name="connsiteX69" fmla="*/ 2149267 w 5366579"/>
                <a:gd name="connsiteY69" fmla="*/ 68708 h 5378461"/>
                <a:gd name="connsiteX70" fmla="*/ 2086402 w 5366579"/>
                <a:gd name="connsiteY70" fmla="*/ 80329 h 5378461"/>
                <a:gd name="connsiteX71" fmla="*/ 2024394 w 5366579"/>
                <a:gd name="connsiteY71" fmla="*/ 95664 h 5378461"/>
                <a:gd name="connsiteX72" fmla="*/ 1962577 w 5366579"/>
                <a:gd name="connsiteY72" fmla="*/ 111285 h 5378461"/>
                <a:gd name="connsiteX73" fmla="*/ 1901712 w 5366579"/>
                <a:gd name="connsiteY73" fmla="*/ 130144 h 5378461"/>
                <a:gd name="connsiteX74" fmla="*/ 1841038 w 5366579"/>
                <a:gd name="connsiteY74" fmla="*/ 149575 h 5378461"/>
                <a:gd name="connsiteX75" fmla="*/ 1825893 w 5366579"/>
                <a:gd name="connsiteY75" fmla="*/ 154528 h 5378461"/>
                <a:gd name="connsiteX76" fmla="*/ 1811034 w 5366579"/>
                <a:gd name="connsiteY76" fmla="*/ 160243 h 5378461"/>
                <a:gd name="connsiteX77" fmla="*/ 1781412 w 5366579"/>
                <a:gd name="connsiteY77" fmla="*/ 171864 h 5378461"/>
                <a:gd name="connsiteX78" fmla="*/ 1722357 w 5366579"/>
                <a:gd name="connsiteY78" fmla="*/ 195200 h 5378461"/>
                <a:gd name="connsiteX79" fmla="*/ 1707593 w 5366579"/>
                <a:gd name="connsiteY79" fmla="*/ 201010 h 5378461"/>
                <a:gd name="connsiteX80" fmla="*/ 1693210 w 5366579"/>
                <a:gd name="connsiteY80" fmla="*/ 207678 h 5378461"/>
                <a:gd name="connsiteX81" fmla="*/ 1664445 w 5366579"/>
                <a:gd name="connsiteY81" fmla="*/ 221108 h 5378461"/>
                <a:gd name="connsiteX82" fmla="*/ 1237629 w 5366579"/>
                <a:gd name="connsiteY82" fmla="*/ 486856 h 5378461"/>
                <a:gd name="connsiteX83" fmla="*/ 891396 w 5366579"/>
                <a:gd name="connsiteY83" fmla="*/ 843567 h 5378461"/>
                <a:gd name="connsiteX84" fmla="*/ 629839 w 5366579"/>
                <a:gd name="connsiteY84" fmla="*/ 1261715 h 5378461"/>
                <a:gd name="connsiteX85" fmla="*/ 576975 w 5366579"/>
                <a:gd name="connsiteY85" fmla="*/ 1372871 h 5378461"/>
                <a:gd name="connsiteX86" fmla="*/ 529160 w 5366579"/>
                <a:gd name="connsiteY86" fmla="*/ 1486219 h 5378461"/>
                <a:gd name="connsiteX87" fmla="*/ 485821 w 5366579"/>
                <a:gd name="connsiteY87" fmla="*/ 1601376 h 5378461"/>
                <a:gd name="connsiteX88" fmla="*/ 447531 w 5366579"/>
                <a:gd name="connsiteY88" fmla="*/ 1718248 h 5378461"/>
                <a:gd name="connsiteX89" fmla="*/ 339041 w 5366579"/>
                <a:gd name="connsiteY89" fmla="*/ 2197641 h 5378461"/>
                <a:gd name="connsiteX90" fmla="*/ 305608 w 5366579"/>
                <a:gd name="connsiteY90" fmla="*/ 2687988 h 5378461"/>
                <a:gd name="connsiteX91" fmla="*/ 460770 w 5366579"/>
                <a:gd name="connsiteY91" fmla="*/ 3652299 h 5378461"/>
                <a:gd name="connsiteX92" fmla="*/ 936163 w 5366579"/>
                <a:gd name="connsiteY92" fmla="*/ 4493738 h 5378461"/>
                <a:gd name="connsiteX93" fmla="*/ 1727024 w 5366579"/>
                <a:gd name="connsiteY93" fmla="*/ 5041997 h 5378461"/>
                <a:gd name="connsiteX94" fmla="*/ 1784364 w 5366579"/>
                <a:gd name="connsiteY94" fmla="*/ 5063523 h 5378461"/>
                <a:gd name="connsiteX95" fmla="*/ 1813035 w 5366579"/>
                <a:gd name="connsiteY95" fmla="*/ 5074477 h 5378461"/>
                <a:gd name="connsiteX96" fmla="*/ 1842181 w 5366579"/>
                <a:gd name="connsiteY96" fmla="*/ 5083907 h 5378461"/>
                <a:gd name="connsiteX97" fmla="*/ 1900760 w 5366579"/>
                <a:gd name="connsiteY97" fmla="*/ 5102290 h 5378461"/>
                <a:gd name="connsiteX98" fmla="*/ 1959815 w 5366579"/>
                <a:gd name="connsiteY98" fmla="*/ 5119625 h 5378461"/>
                <a:gd name="connsiteX99" fmla="*/ 2019537 w 5366579"/>
                <a:gd name="connsiteY99" fmla="*/ 5134866 h 5378461"/>
                <a:gd name="connsiteX100" fmla="*/ 2049445 w 5366579"/>
                <a:gd name="connsiteY100" fmla="*/ 5142581 h 5378461"/>
                <a:gd name="connsiteX101" fmla="*/ 2079544 w 5366579"/>
                <a:gd name="connsiteY101" fmla="*/ 5149629 h 5378461"/>
                <a:gd name="connsiteX102" fmla="*/ 2201178 w 5366579"/>
                <a:gd name="connsiteY102" fmla="*/ 5173442 h 5378461"/>
                <a:gd name="connsiteX103" fmla="*/ 2324337 w 5366579"/>
                <a:gd name="connsiteY103" fmla="*/ 5190587 h 5378461"/>
                <a:gd name="connsiteX104" fmla="*/ 2386344 w 5366579"/>
                <a:gd name="connsiteY104" fmla="*/ 5196873 h 5378461"/>
                <a:gd name="connsiteX105" fmla="*/ 2448638 w 5366579"/>
                <a:gd name="connsiteY105" fmla="*/ 5202207 h 5378461"/>
                <a:gd name="connsiteX106" fmla="*/ 2574844 w 5366579"/>
                <a:gd name="connsiteY106" fmla="*/ 5208303 h 5378461"/>
                <a:gd name="connsiteX107" fmla="*/ 2702003 w 5366579"/>
                <a:gd name="connsiteY107" fmla="*/ 5212209 h 5378461"/>
                <a:gd name="connsiteX108" fmla="*/ 2765725 w 5366579"/>
                <a:gd name="connsiteY108" fmla="*/ 5213828 h 5378461"/>
                <a:gd name="connsiteX109" fmla="*/ 2797634 w 5366579"/>
                <a:gd name="connsiteY109" fmla="*/ 5214685 h 5378461"/>
                <a:gd name="connsiteX110" fmla="*/ 2829162 w 5366579"/>
                <a:gd name="connsiteY110" fmla="*/ 5214113 h 5378461"/>
                <a:gd name="connsiteX111" fmla="*/ 2955273 w 5366579"/>
                <a:gd name="connsiteY111" fmla="*/ 5211256 h 5378461"/>
                <a:gd name="connsiteX112" fmla="*/ 3081098 w 5366579"/>
                <a:gd name="connsiteY112" fmla="*/ 5201922 h 5378461"/>
                <a:gd name="connsiteX113" fmla="*/ 3143772 w 5366579"/>
                <a:gd name="connsiteY113" fmla="*/ 5194968 h 5378461"/>
                <a:gd name="connsiteX114" fmla="*/ 3206352 w 5366579"/>
                <a:gd name="connsiteY114" fmla="*/ 5186777 h 5378461"/>
                <a:gd name="connsiteX115" fmla="*/ 3330843 w 5366579"/>
                <a:gd name="connsiteY115" fmla="*/ 5165727 h 5378461"/>
                <a:gd name="connsiteX116" fmla="*/ 3392851 w 5366579"/>
                <a:gd name="connsiteY116" fmla="*/ 5153725 h 5378461"/>
                <a:gd name="connsiteX117" fmla="*/ 3454097 w 5366579"/>
                <a:gd name="connsiteY117" fmla="*/ 5138580 h 5378461"/>
                <a:gd name="connsiteX118" fmla="*/ 3515343 w 5366579"/>
                <a:gd name="connsiteY118" fmla="*/ 5123150 h 5378461"/>
                <a:gd name="connsiteX119" fmla="*/ 3575731 w 5366579"/>
                <a:gd name="connsiteY119" fmla="*/ 5104766 h 5378461"/>
                <a:gd name="connsiteX120" fmla="*/ 3636120 w 5366579"/>
                <a:gd name="connsiteY120" fmla="*/ 5086002 h 5378461"/>
                <a:gd name="connsiteX121" fmla="*/ 3651169 w 5366579"/>
                <a:gd name="connsiteY121" fmla="*/ 5081240 h 5378461"/>
                <a:gd name="connsiteX122" fmla="*/ 3665933 w 5366579"/>
                <a:gd name="connsiteY122" fmla="*/ 5075620 h 5378461"/>
                <a:gd name="connsiteX123" fmla="*/ 3695460 w 5366579"/>
                <a:gd name="connsiteY123" fmla="*/ 5064380 h 5378461"/>
                <a:gd name="connsiteX124" fmla="*/ 4526898 w 5366579"/>
                <a:gd name="connsiteY124" fmla="*/ 4505644 h 5378461"/>
                <a:gd name="connsiteX125" fmla="*/ 4569094 w 5366579"/>
                <a:gd name="connsiteY125" fmla="*/ 4458590 h 5378461"/>
                <a:gd name="connsiteX126" fmla="*/ 4608813 w 5366579"/>
                <a:gd name="connsiteY126" fmla="*/ 4409441 h 5378461"/>
                <a:gd name="connsiteX127" fmla="*/ 4648056 w 5366579"/>
                <a:gd name="connsiteY127" fmla="*/ 4360007 h 5378461"/>
                <a:gd name="connsiteX128" fmla="*/ 4684822 w 5366579"/>
                <a:gd name="connsiteY128" fmla="*/ 4308667 h 5378461"/>
                <a:gd name="connsiteX129" fmla="*/ 4721017 w 5366579"/>
                <a:gd name="connsiteY129" fmla="*/ 4257041 h 5378461"/>
                <a:gd name="connsiteX130" fmla="*/ 4754545 w 5366579"/>
                <a:gd name="connsiteY130" fmla="*/ 4203606 h 5378461"/>
                <a:gd name="connsiteX131" fmla="*/ 4787692 w 5366579"/>
                <a:gd name="connsiteY131" fmla="*/ 4149980 h 5378461"/>
                <a:gd name="connsiteX132" fmla="*/ 4818268 w 5366579"/>
                <a:gd name="connsiteY132" fmla="*/ 4094831 h 5378461"/>
                <a:gd name="connsiteX133" fmla="*/ 5011244 w 5366579"/>
                <a:gd name="connsiteY133" fmla="*/ 3631630 h 5378461"/>
                <a:gd name="connsiteX134" fmla="*/ 5111352 w 5366579"/>
                <a:gd name="connsiteY134" fmla="*/ 3142426 h 5378461"/>
                <a:gd name="connsiteX135" fmla="*/ 5122877 w 5366579"/>
                <a:gd name="connsiteY135" fmla="*/ 3018410 h 5378461"/>
                <a:gd name="connsiteX136" fmla="*/ 5129259 w 5366579"/>
                <a:gd name="connsiteY136" fmla="*/ 2894204 h 5378461"/>
                <a:gd name="connsiteX137" fmla="*/ 5131069 w 5366579"/>
                <a:gd name="connsiteY137" fmla="*/ 2769998 h 5378461"/>
                <a:gd name="connsiteX138" fmla="*/ 5129735 w 5366579"/>
                <a:gd name="connsiteY138" fmla="*/ 2707990 h 5378461"/>
                <a:gd name="connsiteX139" fmla="*/ 5128116 w 5366579"/>
                <a:gd name="connsiteY139" fmla="*/ 2646078 h 5378461"/>
                <a:gd name="connsiteX140" fmla="*/ 5124687 w 5366579"/>
                <a:gd name="connsiteY140" fmla="*/ 2584165 h 5378461"/>
                <a:gd name="connsiteX141" fmla="*/ 5120401 w 5366579"/>
                <a:gd name="connsiteY141" fmla="*/ 2522444 h 5378461"/>
                <a:gd name="connsiteX142" fmla="*/ 5114876 w 5366579"/>
                <a:gd name="connsiteY142" fmla="*/ 2460817 h 5378461"/>
                <a:gd name="connsiteX143" fmla="*/ 5112209 w 5366579"/>
                <a:gd name="connsiteY143" fmla="*/ 2430051 h 5378461"/>
                <a:gd name="connsiteX144" fmla="*/ 5108399 w 5366579"/>
                <a:gd name="connsiteY144" fmla="*/ 2399381 h 5378461"/>
                <a:gd name="connsiteX145" fmla="*/ 5070108 w 5366579"/>
                <a:gd name="connsiteY145" fmla="*/ 2155255 h 5378461"/>
                <a:gd name="connsiteX146" fmla="*/ 4939140 w 5366579"/>
                <a:gd name="connsiteY146" fmla="*/ 1680338 h 5378461"/>
                <a:gd name="connsiteX147" fmla="*/ 4452888 w 5366579"/>
                <a:gd name="connsiteY147" fmla="*/ 826517 h 5378461"/>
                <a:gd name="connsiteX148" fmla="*/ 4091605 w 5366579"/>
                <a:gd name="connsiteY148" fmla="*/ 482855 h 5378461"/>
                <a:gd name="connsiteX149" fmla="*/ 3989211 w 5366579"/>
                <a:gd name="connsiteY149" fmla="*/ 409703 h 5378461"/>
                <a:gd name="connsiteX150" fmla="*/ 3882531 w 5366579"/>
                <a:gd name="connsiteY150" fmla="*/ 342171 h 5378461"/>
                <a:gd name="connsiteX151" fmla="*/ 3771565 w 5366579"/>
                <a:gd name="connsiteY151" fmla="*/ 281211 h 5378461"/>
                <a:gd name="connsiteX152" fmla="*/ 3656884 w 5366579"/>
                <a:gd name="connsiteY152" fmla="*/ 226633 h 5378461"/>
                <a:gd name="connsiteX153" fmla="*/ 3642406 w 5366579"/>
                <a:gd name="connsiteY153" fmla="*/ 219965 h 5378461"/>
                <a:gd name="connsiteX154" fmla="*/ 3627642 w 5366579"/>
                <a:gd name="connsiteY154" fmla="*/ 214060 h 5378461"/>
                <a:gd name="connsiteX155" fmla="*/ 3598115 w 5366579"/>
                <a:gd name="connsiteY155" fmla="*/ 202249 h 5378461"/>
                <a:gd name="connsiteX156" fmla="*/ 3538965 w 5366579"/>
                <a:gd name="connsiteY156" fmla="*/ 178627 h 5378461"/>
                <a:gd name="connsiteX157" fmla="*/ 3478767 w 5366579"/>
                <a:gd name="connsiteY157" fmla="*/ 157576 h 5378461"/>
                <a:gd name="connsiteX158" fmla="*/ 3418092 w 5366579"/>
                <a:gd name="connsiteY158" fmla="*/ 137764 h 5378461"/>
                <a:gd name="connsiteX159" fmla="*/ 3387708 w 5366579"/>
                <a:gd name="connsiteY159" fmla="*/ 127954 h 5378461"/>
                <a:gd name="connsiteX160" fmla="*/ 3356847 w 5366579"/>
                <a:gd name="connsiteY160" fmla="*/ 119762 h 5378461"/>
                <a:gd name="connsiteX161" fmla="*/ 3295029 w 5366579"/>
                <a:gd name="connsiteY161" fmla="*/ 103570 h 5378461"/>
                <a:gd name="connsiteX162" fmla="*/ 3170061 w 5366579"/>
                <a:gd name="connsiteY162" fmla="*/ 76233 h 5378461"/>
                <a:gd name="connsiteX163" fmla="*/ 2659712 w 5366579"/>
                <a:gd name="connsiteY163" fmla="*/ 30132 h 537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66579" h="5378461">
                  <a:moveTo>
                    <a:pt x="2659998" y="1557"/>
                  </a:moveTo>
                  <a:cubicBezTo>
                    <a:pt x="3004422" y="1843"/>
                    <a:pt x="3351989" y="45943"/>
                    <a:pt x="3683078" y="158815"/>
                  </a:cubicBezTo>
                  <a:lnTo>
                    <a:pt x="3744609" y="181294"/>
                  </a:lnTo>
                  <a:lnTo>
                    <a:pt x="3775470" y="192438"/>
                  </a:lnTo>
                  <a:cubicBezTo>
                    <a:pt x="3785758" y="196248"/>
                    <a:pt x="3796140" y="199582"/>
                    <a:pt x="3806141" y="204154"/>
                  </a:cubicBezTo>
                  <a:cubicBezTo>
                    <a:pt x="3846336" y="221394"/>
                    <a:pt x="3887008" y="237967"/>
                    <a:pt x="3927109" y="255874"/>
                  </a:cubicBezTo>
                  <a:cubicBezTo>
                    <a:pt x="3966542" y="275115"/>
                    <a:pt x="4006452" y="293784"/>
                    <a:pt x="4045695" y="313786"/>
                  </a:cubicBezTo>
                  <a:cubicBezTo>
                    <a:pt x="4084080" y="335313"/>
                    <a:pt x="4123133" y="356078"/>
                    <a:pt x="4161233" y="378461"/>
                  </a:cubicBezTo>
                  <a:cubicBezTo>
                    <a:pt x="4312966" y="469234"/>
                    <a:pt x="4455746" y="577248"/>
                    <a:pt x="4585095" y="700597"/>
                  </a:cubicBezTo>
                  <a:cubicBezTo>
                    <a:pt x="4843890" y="947485"/>
                    <a:pt x="5045915" y="1255619"/>
                    <a:pt x="5176217" y="1590232"/>
                  </a:cubicBezTo>
                  <a:cubicBezTo>
                    <a:pt x="5307281" y="1924940"/>
                    <a:pt x="5370051" y="2284700"/>
                    <a:pt x="5366432" y="2641982"/>
                  </a:cubicBezTo>
                  <a:cubicBezTo>
                    <a:pt x="5359859" y="3357215"/>
                    <a:pt x="5080015" y="4061588"/>
                    <a:pt x="4594239" y="4567938"/>
                  </a:cubicBezTo>
                  <a:cubicBezTo>
                    <a:pt x="4472796" y="4694430"/>
                    <a:pt x="4338112" y="4807967"/>
                    <a:pt x="4193332" y="4906456"/>
                  </a:cubicBezTo>
                  <a:lnTo>
                    <a:pt x="4166376" y="4925220"/>
                  </a:lnTo>
                  <a:cubicBezTo>
                    <a:pt x="4157328" y="4931316"/>
                    <a:pt x="4147803" y="4936841"/>
                    <a:pt x="4138563" y="4942651"/>
                  </a:cubicBezTo>
                  <a:lnTo>
                    <a:pt x="4082652" y="4977132"/>
                  </a:lnTo>
                  <a:lnTo>
                    <a:pt x="4054743" y="4994467"/>
                  </a:lnTo>
                  <a:cubicBezTo>
                    <a:pt x="4045314" y="5000087"/>
                    <a:pt x="4035598" y="5005135"/>
                    <a:pt x="4026073" y="5010469"/>
                  </a:cubicBezTo>
                  <a:lnTo>
                    <a:pt x="3968447" y="5042092"/>
                  </a:lnTo>
                  <a:lnTo>
                    <a:pt x="3939586" y="5057904"/>
                  </a:lnTo>
                  <a:cubicBezTo>
                    <a:pt x="3929966" y="5063142"/>
                    <a:pt x="3919869" y="5067524"/>
                    <a:pt x="3910059" y="5072286"/>
                  </a:cubicBezTo>
                  <a:lnTo>
                    <a:pt x="3850813" y="5100671"/>
                  </a:lnTo>
                  <a:cubicBezTo>
                    <a:pt x="3811761" y="5120768"/>
                    <a:pt x="3770708" y="5136199"/>
                    <a:pt x="3730417" y="5153439"/>
                  </a:cubicBezTo>
                  <a:cubicBezTo>
                    <a:pt x="3568016" y="5219543"/>
                    <a:pt x="3399138" y="5269644"/>
                    <a:pt x="3227116" y="5305172"/>
                  </a:cubicBezTo>
                  <a:lnTo>
                    <a:pt x="3162346" y="5317841"/>
                  </a:lnTo>
                  <a:cubicBezTo>
                    <a:pt x="3140725" y="5322032"/>
                    <a:pt x="3119198" y="5326603"/>
                    <a:pt x="3097386" y="5329175"/>
                  </a:cubicBezTo>
                  <a:lnTo>
                    <a:pt x="2966893" y="5348225"/>
                  </a:lnTo>
                  <a:lnTo>
                    <a:pt x="2835543" y="5360798"/>
                  </a:lnTo>
                  <a:cubicBezTo>
                    <a:pt x="2824590" y="5361751"/>
                    <a:pt x="2813636" y="5362989"/>
                    <a:pt x="2802682" y="5363751"/>
                  </a:cubicBezTo>
                  <a:lnTo>
                    <a:pt x="2770107" y="5365276"/>
                  </a:lnTo>
                  <a:lnTo>
                    <a:pt x="2704956" y="5368323"/>
                  </a:lnTo>
                  <a:lnTo>
                    <a:pt x="2574273" y="5374419"/>
                  </a:lnTo>
                  <a:cubicBezTo>
                    <a:pt x="2530553" y="5375943"/>
                    <a:pt x="2487214" y="5379563"/>
                    <a:pt x="2442637" y="5378134"/>
                  </a:cubicBezTo>
                  <a:lnTo>
                    <a:pt x="2376057" y="5377563"/>
                  </a:lnTo>
                  <a:cubicBezTo>
                    <a:pt x="2353864" y="5377086"/>
                    <a:pt x="2331576" y="5377943"/>
                    <a:pt x="2309382" y="5375943"/>
                  </a:cubicBezTo>
                  <a:lnTo>
                    <a:pt x="2175937" y="5367180"/>
                  </a:lnTo>
                  <a:lnTo>
                    <a:pt x="2042778" y="5350988"/>
                  </a:lnTo>
                  <a:cubicBezTo>
                    <a:pt x="2031633" y="5349844"/>
                    <a:pt x="2020584" y="5347654"/>
                    <a:pt x="2009631" y="5345749"/>
                  </a:cubicBezTo>
                  <a:lnTo>
                    <a:pt x="1976484" y="5339843"/>
                  </a:lnTo>
                  <a:lnTo>
                    <a:pt x="1910190" y="5327842"/>
                  </a:lnTo>
                  <a:cubicBezTo>
                    <a:pt x="1887996" y="5324318"/>
                    <a:pt x="1866279" y="5318222"/>
                    <a:pt x="1844372" y="5312983"/>
                  </a:cubicBezTo>
                  <a:lnTo>
                    <a:pt x="1778745" y="5296885"/>
                  </a:lnTo>
                  <a:cubicBezTo>
                    <a:pt x="1767791" y="5294028"/>
                    <a:pt x="1756742" y="5291838"/>
                    <a:pt x="1745979" y="5288503"/>
                  </a:cubicBezTo>
                  <a:lnTo>
                    <a:pt x="1713594" y="5278502"/>
                  </a:lnTo>
                  <a:lnTo>
                    <a:pt x="1648919" y="5258214"/>
                  </a:lnTo>
                  <a:cubicBezTo>
                    <a:pt x="1638156" y="5254785"/>
                    <a:pt x="1627297" y="5251547"/>
                    <a:pt x="1616629" y="5247927"/>
                  </a:cubicBezTo>
                  <a:lnTo>
                    <a:pt x="1584911" y="5235926"/>
                  </a:lnTo>
                  <a:lnTo>
                    <a:pt x="1521379" y="5211827"/>
                  </a:lnTo>
                  <a:cubicBezTo>
                    <a:pt x="1510806" y="5207732"/>
                    <a:pt x="1500138" y="5203827"/>
                    <a:pt x="1489661" y="5199540"/>
                  </a:cubicBezTo>
                  <a:lnTo>
                    <a:pt x="1458705" y="5185443"/>
                  </a:lnTo>
                  <a:lnTo>
                    <a:pt x="1396697" y="5157249"/>
                  </a:lnTo>
                  <a:cubicBezTo>
                    <a:pt x="1386410" y="5152487"/>
                    <a:pt x="1375932" y="5148010"/>
                    <a:pt x="1365741" y="5142962"/>
                  </a:cubicBezTo>
                  <a:lnTo>
                    <a:pt x="1335546" y="5127055"/>
                  </a:lnTo>
                  <a:lnTo>
                    <a:pt x="1275253" y="5095051"/>
                  </a:lnTo>
                  <a:cubicBezTo>
                    <a:pt x="1265347" y="5089527"/>
                    <a:pt x="1254965" y="5084573"/>
                    <a:pt x="1245345" y="5078573"/>
                  </a:cubicBezTo>
                  <a:lnTo>
                    <a:pt x="1216198" y="5060761"/>
                  </a:lnTo>
                  <a:lnTo>
                    <a:pt x="1158000" y="5024947"/>
                  </a:lnTo>
                  <a:cubicBezTo>
                    <a:pt x="1004457" y="4926744"/>
                    <a:pt x="862916" y="4809111"/>
                    <a:pt x="737567" y="4676713"/>
                  </a:cubicBezTo>
                  <a:cubicBezTo>
                    <a:pt x="612218" y="4544220"/>
                    <a:pt x="502299" y="4397630"/>
                    <a:pt x="409050" y="4241706"/>
                  </a:cubicBezTo>
                  <a:cubicBezTo>
                    <a:pt x="315895" y="4085687"/>
                    <a:pt x="238552" y="3920714"/>
                    <a:pt x="177973" y="3750121"/>
                  </a:cubicBezTo>
                  <a:cubicBezTo>
                    <a:pt x="116727" y="3579814"/>
                    <a:pt x="72436" y="3403982"/>
                    <a:pt x="42813" y="3226055"/>
                  </a:cubicBezTo>
                  <a:cubicBezTo>
                    <a:pt x="12905" y="3048223"/>
                    <a:pt x="-906" y="2868011"/>
                    <a:pt x="46" y="2687988"/>
                  </a:cubicBezTo>
                  <a:cubicBezTo>
                    <a:pt x="999" y="2508061"/>
                    <a:pt x="16810" y="2328229"/>
                    <a:pt x="47862" y="2151064"/>
                  </a:cubicBezTo>
                  <a:cubicBezTo>
                    <a:pt x="78818" y="1973899"/>
                    <a:pt x="123300" y="1798925"/>
                    <a:pt x="184926" y="1629761"/>
                  </a:cubicBezTo>
                  <a:cubicBezTo>
                    <a:pt x="307037" y="1291433"/>
                    <a:pt x="498013" y="975964"/>
                    <a:pt x="747949" y="718789"/>
                  </a:cubicBezTo>
                  <a:cubicBezTo>
                    <a:pt x="872822" y="590297"/>
                    <a:pt x="1011887" y="476664"/>
                    <a:pt x="1161334" y="381128"/>
                  </a:cubicBezTo>
                  <a:cubicBezTo>
                    <a:pt x="1310781" y="285688"/>
                    <a:pt x="1470420" y="208345"/>
                    <a:pt x="1635393" y="149766"/>
                  </a:cubicBezTo>
                  <a:cubicBezTo>
                    <a:pt x="1965816" y="31846"/>
                    <a:pt x="2315669" y="-8825"/>
                    <a:pt x="2659998" y="1557"/>
                  </a:cubicBezTo>
                  <a:close/>
                  <a:moveTo>
                    <a:pt x="2659712" y="30132"/>
                  </a:moveTo>
                  <a:cubicBezTo>
                    <a:pt x="2488167" y="25750"/>
                    <a:pt x="2317002" y="37466"/>
                    <a:pt x="2149267" y="68708"/>
                  </a:cubicBezTo>
                  <a:lnTo>
                    <a:pt x="2086402" y="80329"/>
                  </a:lnTo>
                  <a:lnTo>
                    <a:pt x="2024394" y="95664"/>
                  </a:lnTo>
                  <a:lnTo>
                    <a:pt x="1962577" y="111285"/>
                  </a:lnTo>
                  <a:cubicBezTo>
                    <a:pt x="1942003" y="116619"/>
                    <a:pt x="1922001" y="123953"/>
                    <a:pt x="1901712" y="130144"/>
                  </a:cubicBezTo>
                  <a:lnTo>
                    <a:pt x="1841038" y="149575"/>
                  </a:lnTo>
                  <a:cubicBezTo>
                    <a:pt x="1835990" y="151195"/>
                    <a:pt x="1830942" y="152719"/>
                    <a:pt x="1825893" y="154528"/>
                  </a:cubicBezTo>
                  <a:lnTo>
                    <a:pt x="1811034" y="160243"/>
                  </a:lnTo>
                  <a:lnTo>
                    <a:pt x="1781412" y="171864"/>
                  </a:lnTo>
                  <a:lnTo>
                    <a:pt x="1722357" y="195200"/>
                  </a:lnTo>
                  <a:lnTo>
                    <a:pt x="1707593" y="201010"/>
                  </a:lnTo>
                  <a:lnTo>
                    <a:pt x="1693210" y="207678"/>
                  </a:lnTo>
                  <a:lnTo>
                    <a:pt x="1664445" y="221108"/>
                  </a:lnTo>
                  <a:cubicBezTo>
                    <a:pt x="1510711" y="291403"/>
                    <a:pt x="1367074" y="381319"/>
                    <a:pt x="1237629" y="486856"/>
                  </a:cubicBezTo>
                  <a:cubicBezTo>
                    <a:pt x="1107994" y="592202"/>
                    <a:pt x="992361" y="712789"/>
                    <a:pt x="891396" y="843567"/>
                  </a:cubicBezTo>
                  <a:cubicBezTo>
                    <a:pt x="790335" y="974345"/>
                    <a:pt x="703467" y="1114934"/>
                    <a:pt x="629839" y="1261715"/>
                  </a:cubicBezTo>
                  <a:cubicBezTo>
                    <a:pt x="611646" y="1298576"/>
                    <a:pt x="594692" y="1336009"/>
                    <a:pt x="576975" y="1372871"/>
                  </a:cubicBezTo>
                  <a:cubicBezTo>
                    <a:pt x="560592" y="1410495"/>
                    <a:pt x="545162" y="1448595"/>
                    <a:pt x="529160" y="1486219"/>
                  </a:cubicBezTo>
                  <a:lnTo>
                    <a:pt x="485821" y="1601376"/>
                  </a:lnTo>
                  <a:lnTo>
                    <a:pt x="447531" y="1718248"/>
                  </a:lnTo>
                  <a:cubicBezTo>
                    <a:pt x="399429" y="1875029"/>
                    <a:pt x="362377" y="2035240"/>
                    <a:pt x="339041" y="2197641"/>
                  </a:cubicBezTo>
                  <a:cubicBezTo>
                    <a:pt x="315800" y="2360042"/>
                    <a:pt x="304560" y="2524063"/>
                    <a:pt x="305608" y="2687988"/>
                  </a:cubicBezTo>
                  <a:cubicBezTo>
                    <a:pt x="307989" y="3015648"/>
                    <a:pt x="357900" y="3343022"/>
                    <a:pt x="460770" y="3652299"/>
                  </a:cubicBezTo>
                  <a:cubicBezTo>
                    <a:pt x="563736" y="3961004"/>
                    <a:pt x="721089" y="4251993"/>
                    <a:pt x="936163" y="4493738"/>
                  </a:cubicBezTo>
                  <a:cubicBezTo>
                    <a:pt x="1150857" y="4735673"/>
                    <a:pt x="1423653" y="4922553"/>
                    <a:pt x="1727024" y="5041997"/>
                  </a:cubicBezTo>
                  <a:lnTo>
                    <a:pt x="1784364" y="5063523"/>
                  </a:lnTo>
                  <a:lnTo>
                    <a:pt x="1813035" y="5074477"/>
                  </a:lnTo>
                  <a:cubicBezTo>
                    <a:pt x="1822560" y="5078097"/>
                    <a:pt x="1832466" y="5080763"/>
                    <a:pt x="1842181" y="5083907"/>
                  </a:cubicBezTo>
                  <a:lnTo>
                    <a:pt x="1900760" y="5102290"/>
                  </a:lnTo>
                  <a:cubicBezTo>
                    <a:pt x="1920381" y="5108291"/>
                    <a:pt x="1939717" y="5115149"/>
                    <a:pt x="1959815" y="5119625"/>
                  </a:cubicBezTo>
                  <a:lnTo>
                    <a:pt x="2019537" y="5134866"/>
                  </a:lnTo>
                  <a:lnTo>
                    <a:pt x="2049445" y="5142581"/>
                  </a:lnTo>
                  <a:cubicBezTo>
                    <a:pt x="2059446" y="5145152"/>
                    <a:pt x="2069352" y="5147915"/>
                    <a:pt x="2079544" y="5149629"/>
                  </a:cubicBezTo>
                  <a:lnTo>
                    <a:pt x="2201178" y="5173442"/>
                  </a:lnTo>
                  <a:lnTo>
                    <a:pt x="2324337" y="5190587"/>
                  </a:lnTo>
                  <a:cubicBezTo>
                    <a:pt x="2344815" y="5194016"/>
                    <a:pt x="2365675" y="5194778"/>
                    <a:pt x="2386344" y="5196873"/>
                  </a:cubicBezTo>
                  <a:lnTo>
                    <a:pt x="2448638" y="5202207"/>
                  </a:lnTo>
                  <a:cubicBezTo>
                    <a:pt x="2489881" y="5206779"/>
                    <a:pt x="2532649" y="5206589"/>
                    <a:pt x="2574844" y="5208303"/>
                  </a:cubicBezTo>
                  <a:lnTo>
                    <a:pt x="2702003" y="5212209"/>
                  </a:lnTo>
                  <a:lnTo>
                    <a:pt x="2765725" y="5213828"/>
                  </a:lnTo>
                  <a:lnTo>
                    <a:pt x="2797634" y="5214685"/>
                  </a:lnTo>
                  <a:cubicBezTo>
                    <a:pt x="2808207" y="5214780"/>
                    <a:pt x="2818684" y="5214304"/>
                    <a:pt x="2829162" y="5214113"/>
                  </a:cubicBezTo>
                  <a:lnTo>
                    <a:pt x="2955273" y="5211256"/>
                  </a:lnTo>
                  <a:lnTo>
                    <a:pt x="3081098" y="5201922"/>
                  </a:lnTo>
                  <a:cubicBezTo>
                    <a:pt x="3102148" y="5200779"/>
                    <a:pt x="3122913" y="5197635"/>
                    <a:pt x="3143772" y="5194968"/>
                  </a:cubicBezTo>
                  <a:lnTo>
                    <a:pt x="3206352" y="5186777"/>
                  </a:lnTo>
                  <a:cubicBezTo>
                    <a:pt x="3248357" y="5182395"/>
                    <a:pt x="3289410" y="5173347"/>
                    <a:pt x="3330843" y="5165727"/>
                  </a:cubicBezTo>
                  <a:cubicBezTo>
                    <a:pt x="3351513" y="5161726"/>
                    <a:pt x="3372277" y="5158107"/>
                    <a:pt x="3392851" y="5153725"/>
                  </a:cubicBezTo>
                  <a:lnTo>
                    <a:pt x="3454097" y="5138580"/>
                  </a:lnTo>
                  <a:lnTo>
                    <a:pt x="3515343" y="5123150"/>
                  </a:lnTo>
                  <a:cubicBezTo>
                    <a:pt x="3535726" y="5117626"/>
                    <a:pt x="3555634" y="5110863"/>
                    <a:pt x="3575731" y="5104766"/>
                  </a:cubicBezTo>
                  <a:lnTo>
                    <a:pt x="3636120" y="5086002"/>
                  </a:lnTo>
                  <a:lnTo>
                    <a:pt x="3651169" y="5081240"/>
                  </a:lnTo>
                  <a:lnTo>
                    <a:pt x="3665933" y="5075620"/>
                  </a:lnTo>
                  <a:lnTo>
                    <a:pt x="3695460" y="5064380"/>
                  </a:lnTo>
                  <a:cubicBezTo>
                    <a:pt x="4011691" y="4948080"/>
                    <a:pt x="4301346" y="4756437"/>
                    <a:pt x="4526898" y="4505644"/>
                  </a:cubicBezTo>
                  <a:lnTo>
                    <a:pt x="4569094" y="4458590"/>
                  </a:lnTo>
                  <a:cubicBezTo>
                    <a:pt x="4582905" y="4442684"/>
                    <a:pt x="4595478" y="4425729"/>
                    <a:pt x="4608813" y="4409441"/>
                  </a:cubicBezTo>
                  <a:lnTo>
                    <a:pt x="4648056" y="4360007"/>
                  </a:lnTo>
                  <a:cubicBezTo>
                    <a:pt x="4660534" y="4343052"/>
                    <a:pt x="4672535" y="4325812"/>
                    <a:pt x="4684822" y="4308667"/>
                  </a:cubicBezTo>
                  <a:cubicBezTo>
                    <a:pt x="4697014" y="4291522"/>
                    <a:pt x="4709206" y="4274377"/>
                    <a:pt x="4721017" y="4257041"/>
                  </a:cubicBezTo>
                  <a:lnTo>
                    <a:pt x="4754545" y="4203606"/>
                  </a:lnTo>
                  <a:cubicBezTo>
                    <a:pt x="4765594" y="4185699"/>
                    <a:pt x="4777310" y="4168268"/>
                    <a:pt x="4787692" y="4149980"/>
                  </a:cubicBezTo>
                  <a:lnTo>
                    <a:pt x="4818268" y="4094831"/>
                  </a:lnTo>
                  <a:cubicBezTo>
                    <a:pt x="4899040" y="3947574"/>
                    <a:pt x="4963143" y="3791650"/>
                    <a:pt x="5011244" y="3631630"/>
                  </a:cubicBezTo>
                  <a:cubicBezTo>
                    <a:pt x="5059440" y="3471610"/>
                    <a:pt x="5092683" y="3307589"/>
                    <a:pt x="5111352" y="3142426"/>
                  </a:cubicBezTo>
                  <a:lnTo>
                    <a:pt x="5122877" y="3018410"/>
                  </a:lnTo>
                  <a:cubicBezTo>
                    <a:pt x="5124972" y="2976977"/>
                    <a:pt x="5127735" y="2935543"/>
                    <a:pt x="5129259" y="2894204"/>
                  </a:cubicBezTo>
                  <a:cubicBezTo>
                    <a:pt x="5129735" y="2852771"/>
                    <a:pt x="5131354" y="2811432"/>
                    <a:pt x="5131069" y="2769998"/>
                  </a:cubicBezTo>
                  <a:lnTo>
                    <a:pt x="5129735" y="2707990"/>
                  </a:lnTo>
                  <a:cubicBezTo>
                    <a:pt x="5129163" y="2687321"/>
                    <a:pt x="5129735" y="2666652"/>
                    <a:pt x="5128116" y="2646078"/>
                  </a:cubicBezTo>
                  <a:lnTo>
                    <a:pt x="5124687" y="2584165"/>
                  </a:lnTo>
                  <a:cubicBezTo>
                    <a:pt x="5123449" y="2563592"/>
                    <a:pt x="5122782" y="2542922"/>
                    <a:pt x="5120401" y="2522444"/>
                  </a:cubicBezTo>
                  <a:lnTo>
                    <a:pt x="5114876" y="2460817"/>
                  </a:lnTo>
                  <a:lnTo>
                    <a:pt x="5112209" y="2430051"/>
                  </a:lnTo>
                  <a:cubicBezTo>
                    <a:pt x="5111352" y="2419764"/>
                    <a:pt x="5109637" y="2409572"/>
                    <a:pt x="5108399" y="2399381"/>
                  </a:cubicBezTo>
                  <a:cubicBezTo>
                    <a:pt x="5098398" y="2317561"/>
                    <a:pt x="5085920" y="2236027"/>
                    <a:pt x="5070108" y="2155255"/>
                  </a:cubicBezTo>
                  <a:cubicBezTo>
                    <a:pt x="5038676" y="1993711"/>
                    <a:pt x="4995051" y="1834738"/>
                    <a:pt x="4939140" y="1680338"/>
                  </a:cubicBezTo>
                  <a:cubicBezTo>
                    <a:pt x="4827126" y="1371824"/>
                    <a:pt x="4667392" y="1079406"/>
                    <a:pt x="4452888" y="826517"/>
                  </a:cubicBezTo>
                  <a:cubicBezTo>
                    <a:pt x="4345923" y="700025"/>
                    <a:pt x="4225241" y="583915"/>
                    <a:pt x="4091605" y="482855"/>
                  </a:cubicBezTo>
                  <a:cubicBezTo>
                    <a:pt x="4058077" y="457805"/>
                    <a:pt x="4023406" y="434183"/>
                    <a:pt x="3989211" y="409703"/>
                  </a:cubicBezTo>
                  <a:cubicBezTo>
                    <a:pt x="3954159" y="386653"/>
                    <a:pt x="3918155" y="364840"/>
                    <a:pt x="3882531" y="342171"/>
                  </a:cubicBezTo>
                  <a:cubicBezTo>
                    <a:pt x="3846051" y="321025"/>
                    <a:pt x="3808617" y="301594"/>
                    <a:pt x="3771565" y="281211"/>
                  </a:cubicBezTo>
                  <a:cubicBezTo>
                    <a:pt x="3733942" y="262066"/>
                    <a:pt x="3695270" y="244730"/>
                    <a:pt x="3656884" y="226633"/>
                  </a:cubicBezTo>
                  <a:lnTo>
                    <a:pt x="3642406" y="219965"/>
                  </a:lnTo>
                  <a:lnTo>
                    <a:pt x="3627642" y="214060"/>
                  </a:lnTo>
                  <a:lnTo>
                    <a:pt x="3598115" y="202249"/>
                  </a:lnTo>
                  <a:lnTo>
                    <a:pt x="3538965" y="178627"/>
                  </a:lnTo>
                  <a:cubicBezTo>
                    <a:pt x="3519438" y="170149"/>
                    <a:pt x="3498960" y="164434"/>
                    <a:pt x="3478767" y="157576"/>
                  </a:cubicBezTo>
                  <a:lnTo>
                    <a:pt x="3418092" y="137764"/>
                  </a:lnTo>
                  <a:lnTo>
                    <a:pt x="3387708" y="127954"/>
                  </a:lnTo>
                  <a:lnTo>
                    <a:pt x="3356847" y="119762"/>
                  </a:lnTo>
                  <a:lnTo>
                    <a:pt x="3295029" y="103570"/>
                  </a:lnTo>
                  <a:cubicBezTo>
                    <a:pt x="3253977" y="91759"/>
                    <a:pt x="3211876" y="84710"/>
                    <a:pt x="3170061" y="76233"/>
                  </a:cubicBezTo>
                  <a:cubicBezTo>
                    <a:pt x="3002326" y="43848"/>
                    <a:pt x="2831257" y="29560"/>
                    <a:pt x="2659712" y="30132"/>
                  </a:cubicBezTo>
                  <a:close/>
                </a:path>
              </a:pathLst>
            </a:custGeom>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51AC3D20-E4ED-49E6-AADF-E32D5427E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 y="3757558"/>
            <a:ext cx="3606713" cy="3109922"/>
            <a:chOff x="6642" y="3804226"/>
            <a:chExt cx="3664532" cy="3063253"/>
          </a:xfrm>
        </p:grpSpPr>
        <p:sp>
          <p:nvSpPr>
            <p:cNvPr id="30" name="Freeform: Shape 29">
              <a:extLst>
                <a:ext uri="{FF2B5EF4-FFF2-40B4-BE49-F238E27FC236}">
                  <a16:creationId xmlns:a16="http://schemas.microsoft.com/office/drawing/2014/main" id="{21CA964C-EED3-4447-826F-685E33AE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638819 h 2928886"/>
                <a:gd name="connsiteX1" fmla="*/ 31090 w 3481139"/>
                <a:gd name="connsiteY1" fmla="*/ 2704150 h 2928886"/>
                <a:gd name="connsiteX2" fmla="*/ 120149 w 3481139"/>
                <a:gd name="connsiteY2" fmla="*/ 2845955 h 2928886"/>
                <a:gd name="connsiteX3" fmla="*/ 185501 w 3481139"/>
                <a:gd name="connsiteY3" fmla="*/ 2928886 h 2928886"/>
                <a:gd name="connsiteX4" fmla="*/ 0 w 3481139"/>
                <a:gd name="connsiteY4" fmla="*/ 2928886 h 2928886"/>
                <a:gd name="connsiteX5" fmla="*/ 1421035 w 3481139"/>
                <a:gd name="connsiteY5" fmla="*/ 1378 h 2928886"/>
                <a:gd name="connsiteX6" fmla="*/ 2605678 w 3481139"/>
                <a:gd name="connsiteY6" fmla="*/ 348168 h 2928886"/>
                <a:gd name="connsiteX7" fmla="*/ 3411215 w 3481139"/>
                <a:gd name="connsiteY7" fmla="*/ 1492067 h 2928886"/>
                <a:gd name="connsiteX8" fmla="*/ 3306857 w 3481139"/>
                <a:gd name="connsiteY8" fmla="*/ 2839295 h 2928886"/>
                <a:gd name="connsiteX9" fmla="*/ 3261670 w 3481139"/>
                <a:gd name="connsiteY9" fmla="*/ 2928886 h 2928886"/>
                <a:gd name="connsiteX10" fmla="*/ 2857174 w 3481139"/>
                <a:gd name="connsiteY10" fmla="*/ 2928886 h 2928886"/>
                <a:gd name="connsiteX11" fmla="*/ 2915377 w 3481139"/>
                <a:gd name="connsiteY11" fmla="*/ 2836712 h 2928886"/>
                <a:gd name="connsiteX12" fmla="*/ 3115608 w 3481139"/>
                <a:gd name="connsiteY12" fmla="*/ 2239047 h 2928886"/>
                <a:gd name="connsiteX13" fmla="*/ 3072115 w 3481139"/>
                <a:gd name="connsiteY13" fmla="*/ 1582856 h 2928886"/>
                <a:gd name="connsiteX14" fmla="*/ 2816844 w 3481139"/>
                <a:gd name="connsiteY14" fmla="*/ 1040240 h 2928886"/>
                <a:gd name="connsiteX15" fmla="*/ 2406710 w 3481139"/>
                <a:gd name="connsiteY15" fmla="*/ 637298 h 2928886"/>
                <a:gd name="connsiteX16" fmla="*/ 1778438 w 3481139"/>
                <a:gd name="connsiteY16" fmla="*/ 376813 h 2928886"/>
                <a:gd name="connsiteX17" fmla="*/ 1082136 w 3481139"/>
                <a:gd name="connsiteY17" fmla="*/ 405400 h 2928886"/>
                <a:gd name="connsiteX18" fmla="*/ 770453 w 3481139"/>
                <a:gd name="connsiteY18" fmla="*/ 610712 h 2928886"/>
                <a:gd name="connsiteX19" fmla="*/ 504311 w 3481139"/>
                <a:gd name="connsiteY19" fmla="*/ 1053517 h 2928886"/>
                <a:gd name="connsiteX20" fmla="*/ 370837 w 3481139"/>
                <a:gd name="connsiteY20" fmla="*/ 1303660 h 2928886"/>
                <a:gd name="connsiteX21" fmla="*/ 18332 w 3481139"/>
                <a:gd name="connsiteY21" fmla="*/ 1735234 h 2928886"/>
                <a:gd name="connsiteX22" fmla="*/ 0 w 3481139"/>
                <a:gd name="connsiteY22" fmla="*/ 1752611 h 2928886"/>
                <a:gd name="connsiteX23" fmla="*/ 0 w 3481139"/>
                <a:gd name="connsiteY23" fmla="*/ 1233485 h 2928886"/>
                <a:gd name="connsiteX24" fmla="*/ 18046 w 3481139"/>
                <a:gd name="connsiteY24" fmla="*/ 1208183 h 2928886"/>
                <a:gd name="connsiteX25" fmla="*/ 65393 w 3481139"/>
                <a:gd name="connsiteY25" fmla="*/ 1130865 h 2928886"/>
                <a:gd name="connsiteX26" fmla="*/ 991384 w 3481139"/>
                <a:gd name="connsiteY26" fmla="*/ 66436 h 2928886"/>
                <a:gd name="connsiteX27" fmla="*/ 1421035 w 3481139"/>
                <a:gd name="connsiteY27"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81139" h="2928886">
                  <a:moveTo>
                    <a:pt x="0" y="2638819"/>
                  </a:moveTo>
                  <a:lnTo>
                    <a:pt x="31090" y="2704150"/>
                  </a:lnTo>
                  <a:cubicBezTo>
                    <a:pt x="57644" y="2752264"/>
                    <a:pt x="87419" y="2799634"/>
                    <a:pt x="120149" y="2845955"/>
                  </a:cubicBezTo>
                  <a:lnTo>
                    <a:pt x="185501"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857174" y="2928886"/>
                  </a:lnTo>
                  <a:lnTo>
                    <a:pt x="2915377" y="2836712"/>
                  </a:lnTo>
                  <a:cubicBezTo>
                    <a:pt x="3020179" y="2651516"/>
                    <a:pt x="3087510" y="2450417"/>
                    <a:pt x="3115608" y="2239047"/>
                  </a:cubicBezTo>
                  <a:cubicBezTo>
                    <a:pt x="3144700" y="2019998"/>
                    <a:pt x="3130088" y="1799215"/>
                    <a:pt x="3072115" y="1582856"/>
                  </a:cubicBezTo>
                  <a:cubicBezTo>
                    <a:pt x="3019429" y="1386229"/>
                    <a:pt x="2933521" y="1203663"/>
                    <a:pt x="2816844" y="1040240"/>
                  </a:cubicBezTo>
                  <a:cubicBezTo>
                    <a:pt x="2704247" y="882558"/>
                    <a:pt x="2566242" y="746942"/>
                    <a:pt x="2406710" y="637298"/>
                  </a:cubicBezTo>
                  <a:cubicBezTo>
                    <a:pt x="2218030" y="507559"/>
                    <a:pt x="2000748" y="417531"/>
                    <a:pt x="1778438" y="376813"/>
                  </a:cubicBezTo>
                  <a:cubicBezTo>
                    <a:pt x="1545966" y="334240"/>
                    <a:pt x="1311716" y="343884"/>
                    <a:pt x="1082136" y="405400"/>
                  </a:cubicBezTo>
                  <a:cubicBezTo>
                    <a:pt x="957109" y="438901"/>
                    <a:pt x="861000" y="502225"/>
                    <a:pt x="770453" y="610712"/>
                  </a:cubicBezTo>
                  <a:cubicBezTo>
                    <a:pt x="672863" y="727627"/>
                    <a:pt x="591021" y="885960"/>
                    <a:pt x="504311" y="1053517"/>
                  </a:cubicBezTo>
                  <a:cubicBezTo>
                    <a:pt x="462225" y="1134849"/>
                    <a:pt x="418774" y="1218945"/>
                    <a:pt x="370837" y="1303660"/>
                  </a:cubicBezTo>
                  <a:cubicBezTo>
                    <a:pt x="249038" y="1518990"/>
                    <a:pt x="115673" y="1643965"/>
                    <a:pt x="18332" y="1735234"/>
                  </a:cubicBezTo>
                  <a:lnTo>
                    <a:pt x="0" y="1752611"/>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54482870-6C00-4014-90C6-638B19BB5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3" y="3938592"/>
              <a:ext cx="3481139" cy="2928886"/>
            </a:xfrm>
            <a:custGeom>
              <a:avLst/>
              <a:gdLst>
                <a:gd name="connsiteX0" fmla="*/ 0 w 3481139"/>
                <a:gd name="connsiteY0" fmla="*/ 2454676 h 2928886"/>
                <a:gd name="connsiteX1" fmla="*/ 23037 w 3481139"/>
                <a:gd name="connsiteY1" fmla="*/ 2524361 h 2928886"/>
                <a:gd name="connsiteX2" fmla="*/ 92498 w 3481139"/>
                <a:gd name="connsiteY2" fmla="*/ 2670254 h 2928886"/>
                <a:gd name="connsiteX3" fmla="*/ 177819 w 3481139"/>
                <a:gd name="connsiteY3" fmla="*/ 2806016 h 2928886"/>
                <a:gd name="connsiteX4" fmla="*/ 274733 w 3481139"/>
                <a:gd name="connsiteY4" fmla="*/ 2928886 h 2928886"/>
                <a:gd name="connsiteX5" fmla="*/ 0 w 3481139"/>
                <a:gd name="connsiteY5" fmla="*/ 2928886 h 2928886"/>
                <a:gd name="connsiteX6" fmla="*/ 1421035 w 3481139"/>
                <a:gd name="connsiteY6" fmla="*/ 1378 h 2928886"/>
                <a:gd name="connsiteX7" fmla="*/ 2605678 w 3481139"/>
                <a:gd name="connsiteY7" fmla="*/ 348168 h 2928886"/>
                <a:gd name="connsiteX8" fmla="*/ 3411215 w 3481139"/>
                <a:gd name="connsiteY8" fmla="*/ 1492067 h 2928886"/>
                <a:gd name="connsiteX9" fmla="*/ 3306857 w 3481139"/>
                <a:gd name="connsiteY9" fmla="*/ 2839295 h 2928886"/>
                <a:gd name="connsiteX10" fmla="*/ 3261670 w 3481139"/>
                <a:gd name="connsiteY10" fmla="*/ 2928886 h 2928886"/>
                <a:gd name="connsiteX11" fmla="*/ 2774329 w 3481139"/>
                <a:gd name="connsiteY11" fmla="*/ 2928886 h 2928886"/>
                <a:gd name="connsiteX12" fmla="*/ 2854316 w 3481139"/>
                <a:gd name="connsiteY12" fmla="*/ 2802203 h 2928886"/>
                <a:gd name="connsiteX13" fmla="*/ 3046067 w 3481139"/>
                <a:gd name="connsiteY13" fmla="*/ 2229848 h 2928886"/>
                <a:gd name="connsiteX14" fmla="*/ 3004330 w 3481139"/>
                <a:gd name="connsiteY14" fmla="*/ 1601092 h 2928886"/>
                <a:gd name="connsiteX15" fmla="*/ 2759775 w 3481139"/>
                <a:gd name="connsiteY15" fmla="*/ 1081112 h 2928886"/>
                <a:gd name="connsiteX16" fmla="*/ 2367007 w 3481139"/>
                <a:gd name="connsiteY16" fmla="*/ 695245 h 2928886"/>
                <a:gd name="connsiteX17" fmla="*/ 1765861 w 3481139"/>
                <a:gd name="connsiteY17" fmla="*/ 445951 h 2928886"/>
                <a:gd name="connsiteX18" fmla="*/ 1100322 w 3481139"/>
                <a:gd name="connsiteY18" fmla="*/ 473271 h 2928886"/>
                <a:gd name="connsiteX19" fmla="*/ 566662 w 3481139"/>
                <a:gd name="connsiteY19" fmla="*/ 1085790 h 2928886"/>
                <a:gd name="connsiteX20" fmla="*/ 431916 w 3481139"/>
                <a:gd name="connsiteY20" fmla="*/ 1338236 h 2928886"/>
                <a:gd name="connsiteX21" fmla="*/ 66359 w 3481139"/>
                <a:gd name="connsiteY21" fmla="*/ 1786460 h 2928886"/>
                <a:gd name="connsiteX22" fmla="*/ 1807 w 3481139"/>
                <a:gd name="connsiteY22" fmla="*/ 1848695 h 2928886"/>
                <a:gd name="connsiteX23" fmla="*/ 0 w 3481139"/>
                <a:gd name="connsiteY23" fmla="*/ 1850695 h 2928886"/>
                <a:gd name="connsiteX24" fmla="*/ 0 w 3481139"/>
                <a:gd name="connsiteY24" fmla="*/ 1233485 h 2928886"/>
                <a:gd name="connsiteX25" fmla="*/ 18046 w 3481139"/>
                <a:gd name="connsiteY25" fmla="*/ 1208183 h 2928886"/>
                <a:gd name="connsiteX26" fmla="*/ 65393 w 3481139"/>
                <a:gd name="connsiteY26" fmla="*/ 1130865 h 2928886"/>
                <a:gd name="connsiteX27" fmla="*/ 991384 w 3481139"/>
                <a:gd name="connsiteY27" fmla="*/ 66436 h 2928886"/>
                <a:gd name="connsiteX28" fmla="*/ 1421035 w 3481139"/>
                <a:gd name="connsiteY28" fmla="*/ 1378 h 292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81139" h="2928886">
                  <a:moveTo>
                    <a:pt x="0" y="2454676"/>
                  </a:moveTo>
                  <a:lnTo>
                    <a:pt x="23037" y="2524361"/>
                  </a:lnTo>
                  <a:cubicBezTo>
                    <a:pt x="42843" y="2573572"/>
                    <a:pt x="66005" y="2622232"/>
                    <a:pt x="92498" y="2670254"/>
                  </a:cubicBezTo>
                  <a:cubicBezTo>
                    <a:pt x="117915" y="2716294"/>
                    <a:pt x="146441" y="2761645"/>
                    <a:pt x="177819" y="2806016"/>
                  </a:cubicBezTo>
                  <a:lnTo>
                    <a:pt x="274733" y="2928886"/>
                  </a:lnTo>
                  <a:lnTo>
                    <a:pt x="0" y="2928886"/>
                  </a:lnTo>
                  <a:close/>
                  <a:moveTo>
                    <a:pt x="1421035" y="1378"/>
                  </a:moveTo>
                  <a:cubicBezTo>
                    <a:pt x="1848323" y="-14790"/>
                    <a:pt x="2262193" y="111988"/>
                    <a:pt x="2605678" y="348168"/>
                  </a:cubicBezTo>
                  <a:cubicBezTo>
                    <a:pt x="2986690" y="610157"/>
                    <a:pt x="3281171" y="1006736"/>
                    <a:pt x="3411215" y="1492067"/>
                  </a:cubicBezTo>
                  <a:cubicBezTo>
                    <a:pt x="3536497" y="1959627"/>
                    <a:pt x="3488465" y="2432119"/>
                    <a:pt x="3306857" y="2839295"/>
                  </a:cubicBezTo>
                  <a:lnTo>
                    <a:pt x="3261670" y="2928886"/>
                  </a:lnTo>
                  <a:lnTo>
                    <a:pt x="2774329" y="2928886"/>
                  </a:lnTo>
                  <a:lnTo>
                    <a:pt x="2854316" y="2802203"/>
                  </a:lnTo>
                  <a:cubicBezTo>
                    <a:pt x="2954670" y="2624813"/>
                    <a:pt x="3019198" y="2432241"/>
                    <a:pt x="3046067" y="2229848"/>
                  </a:cubicBezTo>
                  <a:cubicBezTo>
                    <a:pt x="3073918" y="2019997"/>
                    <a:pt x="3059887" y="1808433"/>
                    <a:pt x="3004330" y="1601092"/>
                  </a:cubicBezTo>
                  <a:cubicBezTo>
                    <a:pt x="2953824" y="1412601"/>
                    <a:pt x="2871570" y="1237702"/>
                    <a:pt x="2759775" y="1081112"/>
                  </a:cubicBezTo>
                  <a:cubicBezTo>
                    <a:pt x="2651938" y="930074"/>
                    <a:pt x="2519787" y="800304"/>
                    <a:pt x="2367007" y="695245"/>
                  </a:cubicBezTo>
                  <a:cubicBezTo>
                    <a:pt x="2186422" y="571040"/>
                    <a:pt x="1978537" y="484889"/>
                    <a:pt x="1765861" y="445951"/>
                  </a:cubicBezTo>
                  <a:cubicBezTo>
                    <a:pt x="1543705" y="405264"/>
                    <a:pt x="1319800" y="414462"/>
                    <a:pt x="1100322" y="473271"/>
                  </a:cubicBezTo>
                  <a:cubicBezTo>
                    <a:pt x="859826" y="537712"/>
                    <a:pt x="751918" y="727591"/>
                    <a:pt x="566662" y="1085790"/>
                  </a:cubicBezTo>
                  <a:cubicBezTo>
                    <a:pt x="524297" y="1167705"/>
                    <a:pt x="480498" y="1252403"/>
                    <a:pt x="431916" y="1338236"/>
                  </a:cubicBezTo>
                  <a:cubicBezTo>
                    <a:pt x="304892" y="1562816"/>
                    <a:pt x="167019" y="1692123"/>
                    <a:pt x="66359" y="1786460"/>
                  </a:cubicBezTo>
                  <a:cubicBezTo>
                    <a:pt x="41685" y="1809641"/>
                    <a:pt x="19588" y="1830368"/>
                    <a:pt x="1807" y="1848695"/>
                  </a:cubicBezTo>
                  <a:lnTo>
                    <a:pt x="0" y="1850695"/>
                  </a:lnTo>
                  <a:lnTo>
                    <a:pt x="0" y="1233485"/>
                  </a:lnTo>
                  <a:lnTo>
                    <a:pt x="18046" y="1208183"/>
                  </a:lnTo>
                  <a:cubicBezTo>
                    <a:pt x="33947" y="1184196"/>
                    <a:pt x="49756" y="1158514"/>
                    <a:pt x="65393" y="1130865"/>
                  </a:cubicBezTo>
                  <a:cubicBezTo>
                    <a:pt x="315656" y="688463"/>
                    <a:pt x="466320" y="207127"/>
                    <a:pt x="991384" y="66436"/>
                  </a:cubicBezTo>
                  <a:cubicBezTo>
                    <a:pt x="1134686" y="28039"/>
                    <a:pt x="1278606" y="6767"/>
                    <a:pt x="1421035" y="137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32" name="Freeform: Shape 31">
              <a:extLst>
                <a:ext uri="{FF2B5EF4-FFF2-40B4-BE49-F238E27FC236}">
                  <a16:creationId xmlns:a16="http://schemas.microsoft.com/office/drawing/2014/main" id="{A97410C4-9F35-480D-AF41-9881677BA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42" y="3804226"/>
              <a:ext cx="3664532" cy="3063253"/>
            </a:xfrm>
            <a:custGeom>
              <a:avLst/>
              <a:gdLst>
                <a:gd name="connsiteX0" fmla="*/ 1589544 w 3664532"/>
                <a:gd name="connsiteY0" fmla="*/ 1348 h 3063253"/>
                <a:gd name="connsiteX1" fmla="*/ 3592316 w 3664532"/>
                <a:gd name="connsiteY1" fmla="*/ 1577908 h 3063253"/>
                <a:gd name="connsiteX2" fmla="*/ 3464985 w 3664532"/>
                <a:gd name="connsiteY2" fmla="*/ 3019497 h 3063253"/>
                <a:gd name="connsiteX3" fmla="*/ 3441980 w 3664532"/>
                <a:gd name="connsiteY3" fmla="*/ 3063253 h 3063253"/>
                <a:gd name="connsiteX4" fmla="*/ 3180670 w 3664532"/>
                <a:gd name="connsiteY4" fmla="*/ 3063253 h 3063253"/>
                <a:gd name="connsiteX5" fmla="*/ 3224136 w 3664532"/>
                <a:gd name="connsiteY5" fmla="*/ 2966554 h 3063253"/>
                <a:gd name="connsiteX6" fmla="*/ 3355620 w 3664532"/>
                <a:gd name="connsiteY6" fmla="*/ 2437076 h 3063253"/>
                <a:gd name="connsiteX7" fmla="*/ 3363467 w 3664532"/>
                <a:gd name="connsiteY7" fmla="*/ 2076633 h 3063253"/>
                <a:gd name="connsiteX8" fmla="*/ 3304293 w 3664532"/>
                <a:gd name="connsiteY8" fmla="*/ 1722087 h 3063253"/>
                <a:gd name="connsiteX9" fmla="*/ 3182877 w 3664532"/>
                <a:gd name="connsiteY9" fmla="*/ 1384217 h 3063253"/>
                <a:gd name="connsiteX10" fmla="*/ 3001025 w 3664532"/>
                <a:gd name="connsiteY10" fmla="*/ 1074386 h 3063253"/>
                <a:gd name="connsiteX11" fmla="*/ 2477205 w 3664532"/>
                <a:gd name="connsiteY11" fmla="*/ 580474 h 3063253"/>
                <a:gd name="connsiteX12" fmla="*/ 1798691 w 3664532"/>
                <a:gd name="connsiteY12" fmla="*/ 315283 h 3063253"/>
                <a:gd name="connsiteX13" fmla="*/ 1753281 w 3664532"/>
                <a:gd name="connsiteY13" fmla="*/ 307175 h 3063253"/>
                <a:gd name="connsiteX14" fmla="*/ 1730532 w 3664532"/>
                <a:gd name="connsiteY14" fmla="*/ 303097 h 3063253"/>
                <a:gd name="connsiteX15" fmla="*/ 1707599 w 3664532"/>
                <a:gd name="connsiteY15" fmla="*/ 300231 h 3063253"/>
                <a:gd name="connsiteX16" fmla="*/ 1661716 w 3664532"/>
                <a:gd name="connsiteY16" fmla="*/ 294430 h 3063253"/>
                <a:gd name="connsiteX17" fmla="*/ 1615761 w 3664532"/>
                <a:gd name="connsiteY17" fmla="*/ 289448 h 3063253"/>
                <a:gd name="connsiteX18" fmla="*/ 1523276 w 3664532"/>
                <a:gd name="connsiteY18" fmla="*/ 282763 h 3063253"/>
                <a:gd name="connsiteX19" fmla="*/ 1430359 w 3664532"/>
                <a:gd name="connsiteY19" fmla="*/ 280699 h 3063253"/>
                <a:gd name="connsiteX20" fmla="*/ 1059060 w 3664532"/>
                <a:gd name="connsiteY20" fmla="*/ 318854 h 3063253"/>
                <a:gd name="connsiteX21" fmla="*/ 1012987 w 3664532"/>
                <a:gd name="connsiteY21" fmla="*/ 328075 h 3063253"/>
                <a:gd name="connsiteX22" fmla="*/ 968530 w 3664532"/>
                <a:gd name="connsiteY22" fmla="*/ 339260 h 3063253"/>
                <a:gd name="connsiteX23" fmla="*/ 924773 w 3664532"/>
                <a:gd name="connsiteY23" fmla="*/ 352511 h 3063253"/>
                <a:gd name="connsiteX24" fmla="*/ 881731 w 3664532"/>
                <a:gd name="connsiteY24" fmla="*/ 367896 h 3063253"/>
                <a:gd name="connsiteX25" fmla="*/ 839561 w 3664532"/>
                <a:gd name="connsiteY25" fmla="*/ 385444 h 3063253"/>
                <a:gd name="connsiteX26" fmla="*/ 798365 w 3664532"/>
                <a:gd name="connsiteY26" fmla="*/ 405276 h 3063253"/>
                <a:gd name="connsiteX27" fmla="*/ 758403 w 3664532"/>
                <a:gd name="connsiteY27" fmla="*/ 427539 h 3063253"/>
                <a:gd name="connsiteX28" fmla="*/ 719600 w 3664532"/>
                <a:gd name="connsiteY28" fmla="*/ 451961 h 3063253"/>
                <a:gd name="connsiteX29" fmla="*/ 577562 w 3664532"/>
                <a:gd name="connsiteY29" fmla="*/ 569522 h 3063253"/>
                <a:gd name="connsiteX30" fmla="*/ 456753 w 3664532"/>
                <a:gd name="connsiteY30" fmla="*/ 712062 h 3063253"/>
                <a:gd name="connsiteX31" fmla="*/ 353265 w 3664532"/>
                <a:gd name="connsiteY31" fmla="*/ 870162 h 3063253"/>
                <a:gd name="connsiteX32" fmla="*/ 305715 w 3664532"/>
                <a:gd name="connsiteY32" fmla="*/ 952522 h 3063253"/>
                <a:gd name="connsiteX33" fmla="*/ 260078 w 3664532"/>
                <a:gd name="connsiteY33" fmla="*/ 1036331 h 3063253"/>
                <a:gd name="connsiteX34" fmla="*/ 170320 w 3664532"/>
                <a:gd name="connsiteY34" fmla="*/ 1205796 h 3063253"/>
                <a:gd name="connsiteX35" fmla="*/ 124857 w 3664532"/>
                <a:gd name="connsiteY35" fmla="*/ 1290794 h 3063253"/>
                <a:gd name="connsiteX36" fmla="*/ 77228 w 3664532"/>
                <a:gd name="connsiteY36" fmla="*/ 1375573 h 3063253"/>
                <a:gd name="connsiteX37" fmla="*/ 23967 w 3664532"/>
                <a:gd name="connsiteY37" fmla="*/ 1458613 h 3063253"/>
                <a:gd name="connsiteX38" fmla="*/ 0 w 3664532"/>
                <a:gd name="connsiteY38" fmla="*/ 1490102 h 3063253"/>
                <a:gd name="connsiteX39" fmla="*/ 0 w 3664532"/>
                <a:gd name="connsiteY39" fmla="*/ 600302 h 3063253"/>
                <a:gd name="connsiteX40" fmla="*/ 7155 w 3664532"/>
                <a:gd name="connsiteY40" fmla="*/ 592928 h 3063253"/>
                <a:gd name="connsiteX41" fmla="*/ 940651 w 3664532"/>
                <a:gd name="connsiteY41" fmla="*/ 75740 h 3063253"/>
                <a:gd name="connsiteX42" fmla="*/ 1589544 w 3664532"/>
                <a:gd name="connsiteY42" fmla="*/ 1348 h 306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64532" h="3063253">
                  <a:moveTo>
                    <a:pt x="1589544" y="1348"/>
                  </a:moveTo>
                  <a:cubicBezTo>
                    <a:pt x="2513808" y="33842"/>
                    <a:pt x="3344091" y="651520"/>
                    <a:pt x="3592316" y="1577908"/>
                  </a:cubicBezTo>
                  <a:cubicBezTo>
                    <a:pt x="3725976" y="2076733"/>
                    <a:pt x="3668729" y="2582423"/>
                    <a:pt x="3464985" y="3019497"/>
                  </a:cubicBezTo>
                  <a:lnTo>
                    <a:pt x="3441980" y="3063253"/>
                  </a:lnTo>
                  <a:lnTo>
                    <a:pt x="3180670" y="3063253"/>
                  </a:lnTo>
                  <a:lnTo>
                    <a:pt x="3224136" y="2966554"/>
                  </a:lnTo>
                  <a:cubicBezTo>
                    <a:pt x="3291771" y="2795537"/>
                    <a:pt x="3335430" y="2617005"/>
                    <a:pt x="3355620" y="2437076"/>
                  </a:cubicBezTo>
                  <a:cubicBezTo>
                    <a:pt x="3368996" y="2317218"/>
                    <a:pt x="3372310" y="2196423"/>
                    <a:pt x="3363467" y="2076633"/>
                  </a:cubicBezTo>
                  <a:cubicBezTo>
                    <a:pt x="3354557" y="1956861"/>
                    <a:pt x="3334732" y="1838125"/>
                    <a:pt x="3304293" y="1722087"/>
                  </a:cubicBezTo>
                  <a:cubicBezTo>
                    <a:pt x="3274126" y="1605975"/>
                    <a:pt x="3233351" y="1492852"/>
                    <a:pt x="3182877" y="1384217"/>
                  </a:cubicBezTo>
                  <a:cubicBezTo>
                    <a:pt x="3132588" y="1275460"/>
                    <a:pt x="3071047" y="1171897"/>
                    <a:pt x="3001025" y="1074386"/>
                  </a:cubicBezTo>
                  <a:cubicBezTo>
                    <a:pt x="2860378" y="879817"/>
                    <a:pt x="2682723" y="710135"/>
                    <a:pt x="2477205" y="580474"/>
                  </a:cubicBezTo>
                  <a:cubicBezTo>
                    <a:pt x="2271686" y="450814"/>
                    <a:pt x="2040125" y="361195"/>
                    <a:pt x="1798691" y="315283"/>
                  </a:cubicBezTo>
                  <a:lnTo>
                    <a:pt x="1753281" y="307175"/>
                  </a:lnTo>
                  <a:lnTo>
                    <a:pt x="1730532" y="303097"/>
                  </a:lnTo>
                  <a:lnTo>
                    <a:pt x="1707599" y="300231"/>
                  </a:lnTo>
                  <a:lnTo>
                    <a:pt x="1661716" y="294430"/>
                  </a:lnTo>
                  <a:cubicBezTo>
                    <a:pt x="1646462" y="292559"/>
                    <a:pt x="1631149" y="290194"/>
                    <a:pt x="1615761" y="289448"/>
                  </a:cubicBezTo>
                  <a:cubicBezTo>
                    <a:pt x="1584975" y="287377"/>
                    <a:pt x="1554157" y="284371"/>
                    <a:pt x="1523276" y="282763"/>
                  </a:cubicBezTo>
                  <a:lnTo>
                    <a:pt x="1430359" y="280699"/>
                  </a:lnTo>
                  <a:cubicBezTo>
                    <a:pt x="1306331" y="281594"/>
                    <a:pt x="1181785" y="294109"/>
                    <a:pt x="1059060" y="318854"/>
                  </a:cubicBezTo>
                  <a:lnTo>
                    <a:pt x="1012987" y="328075"/>
                  </a:lnTo>
                  <a:cubicBezTo>
                    <a:pt x="998030" y="331646"/>
                    <a:pt x="983384" y="335571"/>
                    <a:pt x="968530" y="339260"/>
                  </a:cubicBezTo>
                  <a:cubicBezTo>
                    <a:pt x="953853" y="343338"/>
                    <a:pt x="939377" y="348162"/>
                    <a:pt x="924773" y="352511"/>
                  </a:cubicBezTo>
                  <a:cubicBezTo>
                    <a:pt x="910278" y="357266"/>
                    <a:pt x="896136" y="362800"/>
                    <a:pt x="881731" y="367896"/>
                  </a:cubicBezTo>
                  <a:cubicBezTo>
                    <a:pt x="867590" y="373428"/>
                    <a:pt x="853698" y="379622"/>
                    <a:pt x="839561" y="385444"/>
                  </a:cubicBezTo>
                  <a:cubicBezTo>
                    <a:pt x="825810" y="391891"/>
                    <a:pt x="812130" y="398609"/>
                    <a:pt x="798365" y="405276"/>
                  </a:cubicBezTo>
                  <a:cubicBezTo>
                    <a:pt x="785090" y="412685"/>
                    <a:pt x="771605" y="419858"/>
                    <a:pt x="758403" y="427539"/>
                  </a:cubicBezTo>
                  <a:cubicBezTo>
                    <a:pt x="745548" y="435706"/>
                    <a:pt x="732259" y="443337"/>
                    <a:pt x="719600" y="451961"/>
                  </a:cubicBezTo>
                  <a:cubicBezTo>
                    <a:pt x="668664" y="485885"/>
                    <a:pt x="621352" y="525741"/>
                    <a:pt x="577562" y="569522"/>
                  </a:cubicBezTo>
                  <a:cubicBezTo>
                    <a:pt x="534000" y="613606"/>
                    <a:pt x="493580" y="661281"/>
                    <a:pt x="456753" y="712062"/>
                  </a:cubicBezTo>
                  <a:cubicBezTo>
                    <a:pt x="419754" y="762744"/>
                    <a:pt x="385485" y="815747"/>
                    <a:pt x="353265" y="870162"/>
                  </a:cubicBezTo>
                  <a:cubicBezTo>
                    <a:pt x="337069" y="897321"/>
                    <a:pt x="321168" y="924763"/>
                    <a:pt x="305715" y="952522"/>
                  </a:cubicBezTo>
                  <a:cubicBezTo>
                    <a:pt x="290262" y="980281"/>
                    <a:pt x="275152" y="1008238"/>
                    <a:pt x="260078" y="1036331"/>
                  </a:cubicBezTo>
                  <a:cubicBezTo>
                    <a:pt x="229846" y="1092467"/>
                    <a:pt x="200339" y="1149135"/>
                    <a:pt x="170320" y="1205796"/>
                  </a:cubicBezTo>
                  <a:lnTo>
                    <a:pt x="124857" y="1290794"/>
                  </a:lnTo>
                  <a:cubicBezTo>
                    <a:pt x="109549" y="1319095"/>
                    <a:pt x="94118" y="1347211"/>
                    <a:pt x="77228" y="1375573"/>
                  </a:cubicBezTo>
                  <a:cubicBezTo>
                    <a:pt x="60776" y="1403944"/>
                    <a:pt x="42932" y="1431630"/>
                    <a:pt x="23967" y="1458613"/>
                  </a:cubicBezTo>
                  <a:lnTo>
                    <a:pt x="0" y="1490102"/>
                  </a:lnTo>
                  <a:lnTo>
                    <a:pt x="0" y="600302"/>
                  </a:lnTo>
                  <a:lnTo>
                    <a:pt x="7155" y="592928"/>
                  </a:lnTo>
                  <a:cubicBezTo>
                    <a:pt x="261918" y="354349"/>
                    <a:pt x="578478" y="172784"/>
                    <a:pt x="940651" y="75740"/>
                  </a:cubicBezTo>
                  <a:cubicBezTo>
                    <a:pt x="1157955" y="17514"/>
                    <a:pt x="1376252" y="-6151"/>
                    <a:pt x="1589544" y="13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Content Placeholder 2">
            <a:extLst>
              <a:ext uri="{FF2B5EF4-FFF2-40B4-BE49-F238E27FC236}">
                <a16:creationId xmlns:a16="http://schemas.microsoft.com/office/drawing/2014/main" id="{4BFF3FCA-3E2D-687E-594D-09B3B2DD79EC}"/>
              </a:ext>
            </a:extLst>
          </p:cNvPr>
          <p:cNvSpPr>
            <a:spLocks noGrp="1"/>
          </p:cNvSpPr>
          <p:nvPr>
            <p:ph idx="1"/>
          </p:nvPr>
        </p:nvSpPr>
        <p:spPr>
          <a:xfrm>
            <a:off x="6095847" y="911935"/>
            <a:ext cx="6057960" cy="5596917"/>
          </a:xfrm>
        </p:spPr>
        <p:txBody>
          <a:bodyPr anchor="ctr">
            <a:normAutofit/>
          </a:bodyPr>
          <a:lstStyle/>
          <a:p>
            <a:pPr>
              <a:lnSpc>
                <a:spcPct val="120000"/>
              </a:lnSpc>
              <a:spcBef>
                <a:spcPts val="0"/>
              </a:spcBef>
            </a:pPr>
            <a:r>
              <a:rPr lang="en-US" sz="2300" b="1" dirty="0">
                <a:solidFill>
                  <a:schemeClr val="bg1"/>
                </a:solidFill>
              </a:rPr>
              <a:t>CANUKUS quarterly trilateral meetings on AI and innovation </a:t>
            </a:r>
          </a:p>
          <a:p>
            <a:pPr>
              <a:lnSpc>
                <a:spcPct val="120000"/>
              </a:lnSpc>
              <a:spcBef>
                <a:spcPts val="0"/>
              </a:spcBef>
            </a:pPr>
            <a:r>
              <a:rPr lang="en-US" sz="2300" b="1" dirty="0">
                <a:solidFill>
                  <a:schemeClr val="bg1"/>
                </a:solidFill>
              </a:rPr>
              <a:t>CANUKUS AI principles paper (</a:t>
            </a:r>
            <a:r>
              <a:rPr lang="en-US" sz="2300" b="1" dirty="0">
                <a:solidFill>
                  <a:schemeClr val="bg1"/>
                </a:solidFill>
                <a:hlinkClick r:id="rId8">
                  <a:extLst>
                    <a:ext uri="{A12FA001-AC4F-418D-AE19-62706E023703}">
                      <ahyp:hlinkClr xmlns:ahyp="http://schemas.microsoft.com/office/drawing/2018/hyperlinkcolor" val="tx"/>
                    </a:ext>
                  </a:extLst>
                </a:hlinkClick>
              </a:rPr>
              <a:t>ML24241A252</a:t>
            </a:r>
            <a:r>
              <a:rPr lang="en-US" sz="2300" b="1" dirty="0">
                <a:solidFill>
                  <a:schemeClr val="bg1"/>
                </a:solidFill>
              </a:rPr>
              <a:t>)</a:t>
            </a:r>
          </a:p>
          <a:p>
            <a:pPr>
              <a:lnSpc>
                <a:spcPct val="120000"/>
              </a:lnSpc>
              <a:spcBef>
                <a:spcPts val="0"/>
              </a:spcBef>
            </a:pPr>
            <a:r>
              <a:rPr lang="en-US" sz="2300" b="1" dirty="0">
                <a:solidFill>
                  <a:schemeClr val="bg1"/>
                </a:solidFill>
              </a:rPr>
              <a:t>GRS-IRSN-NRC cooperation on AI research</a:t>
            </a:r>
          </a:p>
          <a:p>
            <a:pPr>
              <a:lnSpc>
                <a:spcPct val="120000"/>
              </a:lnSpc>
              <a:spcBef>
                <a:spcPts val="0"/>
              </a:spcBef>
            </a:pPr>
            <a:r>
              <a:rPr lang="en-US" sz="2300" b="1" dirty="0">
                <a:solidFill>
                  <a:schemeClr val="bg1"/>
                </a:solidFill>
              </a:rPr>
              <a:t>IEC/SC 45A/WGA 12 – AI for nuclear facilities</a:t>
            </a:r>
          </a:p>
          <a:p>
            <a:pPr>
              <a:lnSpc>
                <a:spcPct val="120000"/>
              </a:lnSpc>
              <a:spcBef>
                <a:spcPts val="0"/>
              </a:spcBef>
            </a:pPr>
            <a:r>
              <a:rPr lang="en-US" sz="2300" b="1" dirty="0">
                <a:solidFill>
                  <a:schemeClr val="bg1"/>
                </a:solidFill>
              </a:rPr>
              <a:t>IAEA AI Activities </a:t>
            </a:r>
          </a:p>
          <a:p>
            <a:pPr lvl="1">
              <a:lnSpc>
                <a:spcPct val="120000"/>
              </a:lnSpc>
              <a:spcBef>
                <a:spcPts val="0"/>
              </a:spcBef>
            </a:pPr>
            <a:r>
              <a:rPr lang="en-US" sz="2300" b="1" dirty="0">
                <a:solidFill>
                  <a:schemeClr val="bg1"/>
                </a:solidFill>
              </a:rPr>
              <a:t>Safety Implications of the Use of AI in Nuclear Power Plants</a:t>
            </a:r>
          </a:p>
          <a:p>
            <a:pPr lvl="1">
              <a:lnSpc>
                <a:spcPct val="120000"/>
              </a:lnSpc>
              <a:spcBef>
                <a:spcPts val="0"/>
              </a:spcBef>
            </a:pPr>
            <a:r>
              <a:rPr lang="en-US" sz="2300" b="1" dirty="0">
                <a:solidFill>
                  <a:schemeClr val="bg1"/>
                </a:solidFill>
              </a:rPr>
              <a:t>Artificial Intelligence and its Recent and Near-Term Deployment in Operating Nuclear Power Plants</a:t>
            </a:r>
          </a:p>
        </p:txBody>
      </p:sp>
      <p:sp>
        <p:nvSpPr>
          <p:cNvPr id="4" name="Slide Number Placeholder 3">
            <a:extLst>
              <a:ext uri="{FF2B5EF4-FFF2-40B4-BE49-F238E27FC236}">
                <a16:creationId xmlns:a16="http://schemas.microsoft.com/office/drawing/2014/main" id="{B7909153-45EF-F8E3-A1EF-5A9C0694A05B}"/>
              </a:ext>
            </a:extLst>
          </p:cNvPr>
          <p:cNvSpPr>
            <a:spLocks noGrp="1"/>
          </p:cNvSpPr>
          <p:nvPr>
            <p:ph type="sldNum" sz="quarter" idx="12"/>
          </p:nvPr>
        </p:nvSpPr>
        <p:spPr>
          <a:xfrm>
            <a:off x="9360218" y="6396805"/>
            <a:ext cx="2743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307C49B-6361-429E-95C0-8ACFC6C4674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98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E698F7DB-50DA-4359-AB57-E3DA492A0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19">
            <a:extLst>
              <a:ext uri="{FF2B5EF4-FFF2-40B4-BE49-F238E27FC236}">
                <a16:creationId xmlns:a16="http://schemas.microsoft.com/office/drawing/2014/main" id="{640B2599-8958-480A-B5BB-A76A74D70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FAFD1BC3-48BE-7DE4-AE6F-36C42458E9F1}"/>
              </a:ext>
            </a:extLst>
          </p:cNvPr>
          <p:cNvSpPr>
            <a:spLocks noGrp="1"/>
          </p:cNvSpPr>
          <p:nvPr>
            <p:ph idx="1"/>
          </p:nvPr>
        </p:nvSpPr>
        <p:spPr>
          <a:xfrm>
            <a:off x="317569" y="1288898"/>
            <a:ext cx="8405713" cy="2461518"/>
          </a:xfrm>
        </p:spPr>
        <p:txBody>
          <a:bodyPr>
            <a:normAutofit lnSpcReduction="10000"/>
          </a:bodyPr>
          <a:lstStyle/>
          <a:p>
            <a:pPr>
              <a:lnSpc>
                <a:spcPct val="120000"/>
              </a:lnSpc>
              <a:spcBef>
                <a:spcPts val="0"/>
              </a:spcBef>
            </a:pPr>
            <a:r>
              <a:rPr lang="en-US" sz="2800" b="1" dirty="0">
                <a:solidFill>
                  <a:schemeClr val="bg1"/>
                </a:solidFill>
              </a:rPr>
              <a:t>IEC/SC 45A - Instrumentation, control and electric power systems of nuclear facilities, WGA 12 – AI for nuclear facilities</a:t>
            </a:r>
          </a:p>
          <a:p>
            <a:pPr>
              <a:lnSpc>
                <a:spcPct val="120000"/>
              </a:lnSpc>
              <a:spcBef>
                <a:spcPts val="0"/>
              </a:spcBef>
            </a:pPr>
            <a:r>
              <a:rPr lang="en-US" sz="2800" b="1" dirty="0">
                <a:solidFill>
                  <a:schemeClr val="bg1"/>
                </a:solidFill>
              </a:rPr>
              <a:t>WGA 12 technical reports supporting Level 2/3 standards proposed or ongoing </a:t>
            </a:r>
          </a:p>
          <a:p>
            <a:pPr lvl="1">
              <a:lnSpc>
                <a:spcPct val="120000"/>
              </a:lnSpc>
              <a:spcBef>
                <a:spcPts val="0"/>
              </a:spcBef>
            </a:pPr>
            <a:endParaRPr lang="en-US" sz="3000" b="1" dirty="0">
              <a:solidFill>
                <a:schemeClr val="bg1"/>
              </a:solidFill>
            </a:endParaRPr>
          </a:p>
          <a:p>
            <a:pPr lvl="1">
              <a:lnSpc>
                <a:spcPct val="90000"/>
              </a:lnSpc>
            </a:pPr>
            <a:endParaRPr lang="en-US" sz="2000" dirty="0"/>
          </a:p>
        </p:txBody>
      </p:sp>
      <p:sp>
        <p:nvSpPr>
          <p:cNvPr id="2" name="Title 1">
            <a:extLst>
              <a:ext uri="{FF2B5EF4-FFF2-40B4-BE49-F238E27FC236}">
                <a16:creationId xmlns:a16="http://schemas.microsoft.com/office/drawing/2014/main" id="{E197BDE7-1CB5-1A9A-0702-D20896BBF79A}"/>
              </a:ext>
            </a:extLst>
          </p:cNvPr>
          <p:cNvSpPr>
            <a:spLocks noGrp="1"/>
          </p:cNvSpPr>
          <p:nvPr>
            <p:ph type="title"/>
          </p:nvPr>
        </p:nvSpPr>
        <p:spPr>
          <a:xfrm>
            <a:off x="1051144" y="376666"/>
            <a:ext cx="6650303" cy="798982"/>
          </a:xfrm>
        </p:spPr>
        <p:txBody>
          <a:bodyPr>
            <a:normAutofit fontScale="90000"/>
          </a:bodyPr>
          <a:lstStyle/>
          <a:p>
            <a:r>
              <a:rPr lang="en-US" b="1" dirty="0">
                <a:solidFill>
                  <a:schemeClr val="bg1"/>
                </a:solidFill>
              </a:rPr>
              <a:t>AI STANDARDS ENGAGEMENT</a:t>
            </a:r>
          </a:p>
        </p:txBody>
      </p:sp>
      <p:pic>
        <p:nvPicPr>
          <p:cNvPr id="6" name="Picture 5" descr="Logo&#10;&#10;Description automatically generated">
            <a:extLst>
              <a:ext uri="{FF2B5EF4-FFF2-40B4-BE49-F238E27FC236}">
                <a16:creationId xmlns:a16="http://schemas.microsoft.com/office/drawing/2014/main" id="{E17BC4F7-2D98-728D-2CFD-160375576323}"/>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t="17079" r="7" b="16490"/>
          <a:stretch/>
        </p:blipFill>
        <p:spPr>
          <a:xfrm>
            <a:off x="8751067" y="10"/>
            <a:ext cx="3582182" cy="2285990"/>
          </a:xfrm>
          <a:custGeom>
            <a:avLst/>
            <a:gdLst/>
            <a:ahLst/>
            <a:cxnLst/>
            <a:rect l="l" t="t" r="r" b="b"/>
            <a:pathLst>
              <a:path w="3440934" h="2286000">
                <a:moveTo>
                  <a:pt x="172481" y="2232285"/>
                </a:moveTo>
                <a:lnTo>
                  <a:pt x="172531" y="2232737"/>
                </a:lnTo>
                <a:lnTo>
                  <a:pt x="172407" y="2233032"/>
                </a:lnTo>
                <a:cubicBezTo>
                  <a:pt x="172452" y="2232834"/>
                  <a:pt x="172808" y="2231800"/>
                  <a:pt x="172481" y="2232285"/>
                </a:cubicBezTo>
                <a:close/>
                <a:moveTo>
                  <a:pt x="18615" y="0"/>
                </a:moveTo>
                <a:lnTo>
                  <a:pt x="3440934" y="0"/>
                </a:lnTo>
                <a:lnTo>
                  <a:pt x="3440934" y="2286000"/>
                </a:lnTo>
                <a:lnTo>
                  <a:pt x="178765" y="2286000"/>
                </a:lnTo>
                <a:lnTo>
                  <a:pt x="174444" y="2250010"/>
                </a:lnTo>
                <a:lnTo>
                  <a:pt x="172531" y="2232737"/>
                </a:lnTo>
                <a:lnTo>
                  <a:pt x="174201" y="2228764"/>
                </a:lnTo>
                <a:cubicBezTo>
                  <a:pt x="177345" y="2221109"/>
                  <a:pt x="195223" y="2193427"/>
                  <a:pt x="191343" y="2186356"/>
                </a:cubicBezTo>
                <a:cubicBezTo>
                  <a:pt x="178219" y="2152642"/>
                  <a:pt x="168572" y="2171498"/>
                  <a:pt x="164067" y="2142065"/>
                </a:cubicBezTo>
                <a:cubicBezTo>
                  <a:pt x="160133" y="2108680"/>
                  <a:pt x="159859" y="2130285"/>
                  <a:pt x="146664" y="2089229"/>
                </a:cubicBezTo>
                <a:cubicBezTo>
                  <a:pt x="150478" y="2084435"/>
                  <a:pt x="154800" y="2063293"/>
                  <a:pt x="152113" y="2054485"/>
                </a:cubicBezTo>
                <a:cubicBezTo>
                  <a:pt x="150513" y="2038242"/>
                  <a:pt x="152449" y="2036605"/>
                  <a:pt x="144880" y="2020593"/>
                </a:cubicBezTo>
                <a:cubicBezTo>
                  <a:pt x="150732" y="2023165"/>
                  <a:pt x="151291" y="1972155"/>
                  <a:pt x="157720" y="1979286"/>
                </a:cubicBezTo>
                <a:cubicBezTo>
                  <a:pt x="162030" y="1968351"/>
                  <a:pt x="153186" y="1963668"/>
                  <a:pt x="156833" y="1952854"/>
                </a:cubicBezTo>
                <a:cubicBezTo>
                  <a:pt x="156957" y="1940918"/>
                  <a:pt x="151341" y="1960059"/>
                  <a:pt x="149917" y="1946946"/>
                </a:cubicBezTo>
                <a:lnTo>
                  <a:pt x="153743" y="1875565"/>
                </a:lnTo>
                <a:cubicBezTo>
                  <a:pt x="149772" y="1866223"/>
                  <a:pt x="150846" y="1858473"/>
                  <a:pt x="153507" y="1850807"/>
                </a:cubicBezTo>
                <a:cubicBezTo>
                  <a:pt x="151112" y="1828667"/>
                  <a:pt x="173586" y="1811973"/>
                  <a:pt x="173799" y="1786925"/>
                </a:cubicBezTo>
                <a:cubicBezTo>
                  <a:pt x="168188" y="1760165"/>
                  <a:pt x="157236" y="1742030"/>
                  <a:pt x="157426" y="1715265"/>
                </a:cubicBezTo>
                <a:cubicBezTo>
                  <a:pt x="147202" y="1689354"/>
                  <a:pt x="168916" y="1697216"/>
                  <a:pt x="167109" y="1674793"/>
                </a:cubicBezTo>
                <a:cubicBezTo>
                  <a:pt x="157138" y="1638671"/>
                  <a:pt x="174193" y="1675326"/>
                  <a:pt x="168434" y="1619050"/>
                </a:cubicBezTo>
                <a:cubicBezTo>
                  <a:pt x="166922" y="1615926"/>
                  <a:pt x="156527" y="1609033"/>
                  <a:pt x="158412" y="1609679"/>
                </a:cubicBezTo>
                <a:cubicBezTo>
                  <a:pt x="157079" y="1597353"/>
                  <a:pt x="177090" y="1561235"/>
                  <a:pt x="173964" y="1543700"/>
                </a:cubicBezTo>
                <a:cubicBezTo>
                  <a:pt x="177333" y="1508983"/>
                  <a:pt x="167634" y="1492719"/>
                  <a:pt x="167811" y="1467670"/>
                </a:cubicBezTo>
                <a:cubicBezTo>
                  <a:pt x="172477" y="1438484"/>
                  <a:pt x="177359" y="1421247"/>
                  <a:pt x="188428" y="1369969"/>
                </a:cubicBezTo>
                <a:lnTo>
                  <a:pt x="217496" y="1196801"/>
                </a:lnTo>
                <a:cubicBezTo>
                  <a:pt x="245293" y="1130831"/>
                  <a:pt x="218387" y="1051919"/>
                  <a:pt x="216976" y="1013447"/>
                </a:cubicBezTo>
                <a:cubicBezTo>
                  <a:pt x="205168" y="998657"/>
                  <a:pt x="215132" y="984657"/>
                  <a:pt x="209028" y="965967"/>
                </a:cubicBezTo>
                <a:cubicBezTo>
                  <a:pt x="202413" y="923668"/>
                  <a:pt x="186505" y="882644"/>
                  <a:pt x="188665" y="826635"/>
                </a:cubicBezTo>
                <a:cubicBezTo>
                  <a:pt x="154241" y="805031"/>
                  <a:pt x="166790" y="738356"/>
                  <a:pt x="143158" y="687408"/>
                </a:cubicBezTo>
                <a:cubicBezTo>
                  <a:pt x="136288" y="657129"/>
                  <a:pt x="147156" y="607330"/>
                  <a:pt x="128870" y="598473"/>
                </a:cubicBezTo>
                <a:cubicBezTo>
                  <a:pt x="137949" y="583359"/>
                  <a:pt x="119601" y="571975"/>
                  <a:pt x="116513" y="556793"/>
                </a:cubicBezTo>
                <a:cubicBezTo>
                  <a:pt x="121944" y="543862"/>
                  <a:pt x="115534" y="538383"/>
                  <a:pt x="113103" y="527393"/>
                </a:cubicBezTo>
                <a:cubicBezTo>
                  <a:pt x="116712" y="521931"/>
                  <a:pt x="115528" y="512540"/>
                  <a:pt x="110358" y="509836"/>
                </a:cubicBezTo>
                <a:cubicBezTo>
                  <a:pt x="99665" y="515528"/>
                  <a:pt x="101869" y="482263"/>
                  <a:pt x="93922" y="480624"/>
                </a:cubicBezTo>
                <a:cubicBezTo>
                  <a:pt x="90364" y="461815"/>
                  <a:pt x="91658" y="378414"/>
                  <a:pt x="77901" y="365726"/>
                </a:cubicBezTo>
                <a:cubicBezTo>
                  <a:pt x="68104" y="327965"/>
                  <a:pt x="82000" y="270503"/>
                  <a:pt x="79978" y="254235"/>
                </a:cubicBezTo>
                <a:cubicBezTo>
                  <a:pt x="100822" y="235742"/>
                  <a:pt x="33401" y="163109"/>
                  <a:pt x="25016" y="94011"/>
                </a:cubicBezTo>
                <a:cubicBezTo>
                  <a:pt x="26229" y="84459"/>
                  <a:pt x="25686" y="79476"/>
                  <a:pt x="20299" y="77502"/>
                </a:cubicBezTo>
                <a:cubicBezTo>
                  <a:pt x="17891" y="68655"/>
                  <a:pt x="14563" y="55480"/>
                  <a:pt x="10477" y="39898"/>
                </a:cubicBezTo>
                <a:lnTo>
                  <a:pt x="0" y="1915"/>
                </a:lnTo>
                <a:close/>
              </a:path>
            </a:pathLst>
          </a:custGeom>
        </p:spPr>
      </p:pic>
      <p:pic>
        <p:nvPicPr>
          <p:cNvPr id="9" name="Picture 8" descr="Paper files on the table">
            <a:extLst>
              <a:ext uri="{FF2B5EF4-FFF2-40B4-BE49-F238E27FC236}">
                <a16:creationId xmlns:a16="http://schemas.microsoft.com/office/drawing/2014/main" id="{50274DC4-8360-390C-0883-6706F6CC4EB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3" b="-3"/>
          <a:stretch/>
        </p:blipFill>
        <p:spPr>
          <a:xfrm>
            <a:off x="8695498" y="2286000"/>
            <a:ext cx="3496503" cy="2286000"/>
          </a:xfrm>
          <a:custGeom>
            <a:avLst/>
            <a:gdLst/>
            <a:ahLst/>
            <a:cxnLst/>
            <a:rect l="l" t="t" r="r" b="b"/>
            <a:pathLst>
              <a:path w="3496503" h="2286000">
                <a:moveTo>
                  <a:pt x="234334" y="0"/>
                </a:moveTo>
                <a:lnTo>
                  <a:pt x="3496503" y="0"/>
                </a:lnTo>
                <a:lnTo>
                  <a:pt x="3496503" y="2286000"/>
                </a:lnTo>
                <a:lnTo>
                  <a:pt x="3613" y="2286000"/>
                </a:lnTo>
                <a:lnTo>
                  <a:pt x="4396" y="2270265"/>
                </a:lnTo>
                <a:cubicBezTo>
                  <a:pt x="4106" y="2264862"/>
                  <a:pt x="2924" y="2261078"/>
                  <a:pt x="0" y="2260767"/>
                </a:cubicBezTo>
                <a:lnTo>
                  <a:pt x="6766" y="2236182"/>
                </a:lnTo>
                <a:lnTo>
                  <a:pt x="20683" y="2223768"/>
                </a:lnTo>
                <a:cubicBezTo>
                  <a:pt x="21224" y="2219117"/>
                  <a:pt x="9918" y="2214114"/>
                  <a:pt x="9373" y="2208586"/>
                </a:cubicBezTo>
                <a:cubicBezTo>
                  <a:pt x="4738" y="2194984"/>
                  <a:pt x="10418" y="2173804"/>
                  <a:pt x="10075" y="2154649"/>
                </a:cubicBezTo>
                <a:lnTo>
                  <a:pt x="16259" y="2145853"/>
                </a:lnTo>
                <a:lnTo>
                  <a:pt x="11033" y="2117141"/>
                </a:lnTo>
                <a:lnTo>
                  <a:pt x="11986" y="2053936"/>
                </a:lnTo>
                <a:lnTo>
                  <a:pt x="10583" y="2045434"/>
                </a:lnTo>
                <a:cubicBezTo>
                  <a:pt x="11282" y="2042276"/>
                  <a:pt x="181" y="2038711"/>
                  <a:pt x="937" y="2034990"/>
                </a:cubicBezTo>
                <a:lnTo>
                  <a:pt x="15114" y="2023110"/>
                </a:lnTo>
                <a:cubicBezTo>
                  <a:pt x="15743" y="2013526"/>
                  <a:pt x="19078" y="1985878"/>
                  <a:pt x="19941" y="1977488"/>
                </a:cubicBezTo>
                <a:cubicBezTo>
                  <a:pt x="20060" y="1975917"/>
                  <a:pt x="20179" y="1974346"/>
                  <a:pt x="20296" y="1972774"/>
                </a:cubicBezTo>
                <a:lnTo>
                  <a:pt x="31316" y="1942643"/>
                </a:lnTo>
                <a:cubicBezTo>
                  <a:pt x="37425" y="1919203"/>
                  <a:pt x="50453" y="1862289"/>
                  <a:pt x="56947" y="1832134"/>
                </a:cubicBezTo>
                <a:cubicBezTo>
                  <a:pt x="52894" y="1805090"/>
                  <a:pt x="69291" y="1783336"/>
                  <a:pt x="66473" y="1761713"/>
                </a:cubicBezTo>
                <a:cubicBezTo>
                  <a:pt x="70558" y="1734434"/>
                  <a:pt x="77296" y="1712419"/>
                  <a:pt x="81460" y="1694779"/>
                </a:cubicBezTo>
                <a:cubicBezTo>
                  <a:pt x="83201" y="1691851"/>
                  <a:pt x="90092" y="1659258"/>
                  <a:pt x="91453" y="1655871"/>
                </a:cubicBezTo>
                <a:cubicBezTo>
                  <a:pt x="95191" y="1636504"/>
                  <a:pt x="95447" y="1644218"/>
                  <a:pt x="101271" y="1611464"/>
                </a:cubicBezTo>
                <a:cubicBezTo>
                  <a:pt x="107232" y="1583980"/>
                  <a:pt x="109653" y="1555768"/>
                  <a:pt x="115918" y="1525131"/>
                </a:cubicBezTo>
                <a:cubicBezTo>
                  <a:pt x="124353" y="1492600"/>
                  <a:pt x="122211" y="1473342"/>
                  <a:pt x="125775" y="1460539"/>
                </a:cubicBezTo>
                <a:cubicBezTo>
                  <a:pt x="136106" y="1433637"/>
                  <a:pt x="127852" y="1425291"/>
                  <a:pt x="126873" y="1384274"/>
                </a:cubicBezTo>
                <a:cubicBezTo>
                  <a:pt x="133737" y="1352753"/>
                  <a:pt x="131247" y="1319027"/>
                  <a:pt x="144248" y="1294980"/>
                </a:cubicBezTo>
                <a:cubicBezTo>
                  <a:pt x="143106" y="1291836"/>
                  <a:pt x="142383" y="1288469"/>
                  <a:pt x="141961" y="1284960"/>
                </a:cubicBezTo>
                <a:cubicBezTo>
                  <a:pt x="141807" y="1281537"/>
                  <a:pt x="141652" y="1278114"/>
                  <a:pt x="141497" y="1274692"/>
                </a:cubicBezTo>
                <a:lnTo>
                  <a:pt x="142074" y="1273742"/>
                </a:lnTo>
                <a:cubicBezTo>
                  <a:pt x="142731" y="1263061"/>
                  <a:pt x="144799" y="1221141"/>
                  <a:pt x="145443" y="1210604"/>
                </a:cubicBezTo>
                <a:lnTo>
                  <a:pt x="145939" y="1210516"/>
                </a:lnTo>
                <a:cubicBezTo>
                  <a:pt x="147057" y="1207748"/>
                  <a:pt x="148708" y="1200510"/>
                  <a:pt x="152146" y="1193997"/>
                </a:cubicBezTo>
                <a:cubicBezTo>
                  <a:pt x="155856" y="1183479"/>
                  <a:pt x="164871" y="1159395"/>
                  <a:pt x="168198" y="1147411"/>
                </a:cubicBezTo>
                <a:lnTo>
                  <a:pt x="183535" y="1125901"/>
                </a:lnTo>
                <a:lnTo>
                  <a:pt x="179302" y="1105015"/>
                </a:lnTo>
                <a:cubicBezTo>
                  <a:pt x="177427" y="1088995"/>
                  <a:pt x="183476" y="1087934"/>
                  <a:pt x="188150" y="1068360"/>
                </a:cubicBezTo>
                <a:cubicBezTo>
                  <a:pt x="185665" y="1058736"/>
                  <a:pt x="176420" y="1052359"/>
                  <a:pt x="180132" y="1046638"/>
                </a:cubicBezTo>
                <a:cubicBezTo>
                  <a:pt x="181056" y="1026408"/>
                  <a:pt x="198829" y="1009747"/>
                  <a:pt x="202718" y="987934"/>
                </a:cubicBezTo>
                <a:cubicBezTo>
                  <a:pt x="201197" y="962487"/>
                  <a:pt x="211172" y="952942"/>
                  <a:pt x="215291" y="929621"/>
                </a:cubicBezTo>
                <a:cubicBezTo>
                  <a:pt x="209930" y="906521"/>
                  <a:pt x="224528" y="915000"/>
                  <a:pt x="229290" y="903908"/>
                </a:cubicBezTo>
                <a:lnTo>
                  <a:pt x="230029" y="900578"/>
                </a:lnTo>
                <a:lnTo>
                  <a:pt x="228646" y="854063"/>
                </a:lnTo>
                <a:cubicBezTo>
                  <a:pt x="234851" y="848408"/>
                  <a:pt x="228954" y="820026"/>
                  <a:pt x="240038" y="824287"/>
                </a:cubicBezTo>
                <a:cubicBezTo>
                  <a:pt x="242249" y="809308"/>
                  <a:pt x="241673" y="775478"/>
                  <a:pt x="241912" y="764190"/>
                </a:cubicBezTo>
                <a:cubicBezTo>
                  <a:pt x="241766" y="761646"/>
                  <a:pt x="241619" y="759103"/>
                  <a:pt x="241473" y="756558"/>
                </a:cubicBezTo>
                <a:lnTo>
                  <a:pt x="240145" y="754270"/>
                </a:lnTo>
                <a:cubicBezTo>
                  <a:pt x="239378" y="751871"/>
                  <a:pt x="239144" y="748528"/>
                  <a:pt x="240106" y="743071"/>
                </a:cubicBezTo>
                <a:lnTo>
                  <a:pt x="240556" y="741834"/>
                </a:lnTo>
                <a:cubicBezTo>
                  <a:pt x="239764" y="738704"/>
                  <a:pt x="237828" y="696921"/>
                  <a:pt x="237972" y="678244"/>
                </a:cubicBezTo>
                <a:cubicBezTo>
                  <a:pt x="247782" y="647903"/>
                  <a:pt x="227131" y="663568"/>
                  <a:pt x="229993" y="629773"/>
                </a:cubicBezTo>
                <a:cubicBezTo>
                  <a:pt x="229544" y="591552"/>
                  <a:pt x="239252" y="564992"/>
                  <a:pt x="239462" y="539841"/>
                </a:cubicBezTo>
                <a:cubicBezTo>
                  <a:pt x="238623" y="528031"/>
                  <a:pt x="238173" y="441859"/>
                  <a:pt x="242683" y="448956"/>
                </a:cubicBezTo>
                <a:cubicBezTo>
                  <a:pt x="243255" y="418452"/>
                  <a:pt x="244219" y="373783"/>
                  <a:pt x="242896" y="356821"/>
                </a:cubicBezTo>
                <a:cubicBezTo>
                  <a:pt x="242719" y="353610"/>
                  <a:pt x="234923" y="350399"/>
                  <a:pt x="234747" y="347187"/>
                </a:cubicBezTo>
                <a:cubicBezTo>
                  <a:pt x="244704" y="325468"/>
                  <a:pt x="242593" y="337207"/>
                  <a:pt x="243310" y="314607"/>
                </a:cubicBezTo>
                <a:cubicBezTo>
                  <a:pt x="241669" y="297647"/>
                  <a:pt x="250872" y="309332"/>
                  <a:pt x="249229" y="292372"/>
                </a:cubicBezTo>
                <a:cubicBezTo>
                  <a:pt x="220320" y="258295"/>
                  <a:pt x="245189" y="235217"/>
                  <a:pt x="233505" y="189449"/>
                </a:cubicBezTo>
                <a:lnTo>
                  <a:pt x="232734" y="119205"/>
                </a:lnTo>
                <a:cubicBezTo>
                  <a:pt x="232883" y="113125"/>
                  <a:pt x="230979" y="106701"/>
                  <a:pt x="234365" y="102821"/>
                </a:cubicBezTo>
                <a:cubicBezTo>
                  <a:pt x="235226" y="89557"/>
                  <a:pt x="237218" y="59178"/>
                  <a:pt x="237903" y="39622"/>
                </a:cubicBezTo>
                <a:cubicBezTo>
                  <a:pt x="237508" y="29839"/>
                  <a:pt x="236214" y="16537"/>
                  <a:pt x="234680" y="2881"/>
                </a:cubicBezTo>
                <a:close/>
              </a:path>
            </a:pathLst>
          </a:custGeom>
        </p:spPr>
      </p:pic>
      <p:pic>
        <p:nvPicPr>
          <p:cNvPr id="13" name="Picture 12" descr="Angle view of circuit shaped like a brain">
            <a:extLst>
              <a:ext uri="{FF2B5EF4-FFF2-40B4-BE49-F238E27FC236}">
                <a16:creationId xmlns:a16="http://schemas.microsoft.com/office/drawing/2014/main" id="{148D287D-AEF5-2B64-1F98-72790FCDBE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5" b="-5"/>
          <a:stretch/>
        </p:blipFill>
        <p:spPr>
          <a:xfrm>
            <a:off x="8689022" y="4572000"/>
            <a:ext cx="3502979" cy="2286000"/>
          </a:xfrm>
          <a:custGeom>
            <a:avLst/>
            <a:gdLst/>
            <a:ahLst/>
            <a:cxnLst/>
            <a:rect l="l" t="t" r="r" b="b"/>
            <a:pathLst>
              <a:path w="3502979" h="2286000">
                <a:moveTo>
                  <a:pt x="10089" y="0"/>
                </a:moveTo>
                <a:lnTo>
                  <a:pt x="3502979" y="0"/>
                </a:lnTo>
                <a:lnTo>
                  <a:pt x="3502979" y="2286000"/>
                </a:lnTo>
                <a:lnTo>
                  <a:pt x="154969" y="2286000"/>
                </a:lnTo>
                <a:lnTo>
                  <a:pt x="154933" y="2285999"/>
                </a:lnTo>
                <a:cubicBezTo>
                  <a:pt x="154939" y="2285919"/>
                  <a:pt x="154948" y="2285839"/>
                  <a:pt x="154956" y="2285759"/>
                </a:cubicBezTo>
                <a:lnTo>
                  <a:pt x="157817" y="2280128"/>
                </a:lnTo>
                <a:lnTo>
                  <a:pt x="152413" y="2258335"/>
                </a:lnTo>
                <a:cubicBezTo>
                  <a:pt x="150528" y="2247599"/>
                  <a:pt x="149279" y="2236301"/>
                  <a:pt x="148708" y="2224706"/>
                </a:cubicBezTo>
                <a:cubicBezTo>
                  <a:pt x="152516" y="2222105"/>
                  <a:pt x="147106" y="2213005"/>
                  <a:pt x="146036" y="2208724"/>
                </a:cubicBezTo>
                <a:cubicBezTo>
                  <a:pt x="148522" y="2208679"/>
                  <a:pt x="149715" y="2199194"/>
                  <a:pt x="147657" y="2195828"/>
                </a:cubicBezTo>
                <a:cubicBezTo>
                  <a:pt x="138768" y="2125090"/>
                  <a:pt x="161998" y="2164893"/>
                  <a:pt x="148068" y="2122444"/>
                </a:cubicBezTo>
                <a:cubicBezTo>
                  <a:pt x="147343" y="2115342"/>
                  <a:pt x="148590" y="2110013"/>
                  <a:pt x="150648" y="2105568"/>
                </a:cubicBezTo>
                <a:lnTo>
                  <a:pt x="155787" y="2097570"/>
                </a:lnTo>
                <a:lnTo>
                  <a:pt x="153954" y="2091304"/>
                </a:lnTo>
                <a:cubicBezTo>
                  <a:pt x="153810" y="2067650"/>
                  <a:pt x="159078" y="2060678"/>
                  <a:pt x="153772" y="2046915"/>
                </a:cubicBezTo>
                <a:cubicBezTo>
                  <a:pt x="164801" y="2026580"/>
                  <a:pt x="154871" y="2033427"/>
                  <a:pt x="153183" y="2017960"/>
                </a:cubicBezTo>
                <a:cubicBezTo>
                  <a:pt x="150985" y="2005758"/>
                  <a:pt x="146752" y="2028159"/>
                  <a:pt x="146128" y="2016200"/>
                </a:cubicBezTo>
                <a:cubicBezTo>
                  <a:pt x="148976" y="2003262"/>
                  <a:pt x="140132" y="2003871"/>
                  <a:pt x="143614" y="1990415"/>
                </a:cubicBezTo>
                <a:cubicBezTo>
                  <a:pt x="150276" y="1993685"/>
                  <a:pt x="142322" y="1963865"/>
                  <a:pt x="148142" y="1962939"/>
                </a:cubicBezTo>
                <a:cubicBezTo>
                  <a:pt x="139821" y="1951510"/>
                  <a:pt x="150073" y="1945769"/>
                  <a:pt x="147508" y="1930552"/>
                </a:cubicBezTo>
                <a:cubicBezTo>
                  <a:pt x="144359" y="1923385"/>
                  <a:pt x="143818" y="1918215"/>
                  <a:pt x="147206" y="1911172"/>
                </a:cubicBezTo>
                <a:cubicBezTo>
                  <a:pt x="131877" y="1878161"/>
                  <a:pt x="146519" y="1891201"/>
                  <a:pt x="140623" y="1860308"/>
                </a:cubicBezTo>
                <a:cubicBezTo>
                  <a:pt x="134425" y="1833694"/>
                  <a:pt x="130403" y="1803523"/>
                  <a:pt x="115600" y="1777782"/>
                </a:cubicBezTo>
                <a:cubicBezTo>
                  <a:pt x="111409" y="1773057"/>
                  <a:pt x="109821" y="1761456"/>
                  <a:pt x="112056" y="1751872"/>
                </a:cubicBezTo>
                <a:cubicBezTo>
                  <a:pt x="112440" y="1750225"/>
                  <a:pt x="112926" y="1748698"/>
                  <a:pt x="113499" y="1747342"/>
                </a:cubicBezTo>
                <a:cubicBezTo>
                  <a:pt x="111234" y="1725088"/>
                  <a:pt x="101120" y="1643694"/>
                  <a:pt x="98470" y="1618347"/>
                </a:cubicBezTo>
                <a:cubicBezTo>
                  <a:pt x="103856" y="1616296"/>
                  <a:pt x="94136" y="1603478"/>
                  <a:pt x="97590" y="1595269"/>
                </a:cubicBezTo>
                <a:cubicBezTo>
                  <a:pt x="100620" y="1589389"/>
                  <a:pt x="98377" y="1584128"/>
                  <a:pt x="98140" y="1577986"/>
                </a:cubicBezTo>
                <a:cubicBezTo>
                  <a:pt x="100521" y="1569894"/>
                  <a:pt x="96220" y="1543501"/>
                  <a:pt x="93133" y="1536621"/>
                </a:cubicBezTo>
                <a:cubicBezTo>
                  <a:pt x="82411" y="1520178"/>
                  <a:pt x="90374" y="1482816"/>
                  <a:pt x="82158" y="1469154"/>
                </a:cubicBezTo>
                <a:cubicBezTo>
                  <a:pt x="80954" y="1464197"/>
                  <a:pt x="80466" y="1459348"/>
                  <a:pt x="80424" y="1454586"/>
                </a:cubicBezTo>
                <a:lnTo>
                  <a:pt x="81328" y="1441264"/>
                </a:lnTo>
                <a:lnTo>
                  <a:pt x="83625" y="1437478"/>
                </a:lnTo>
                <a:cubicBezTo>
                  <a:pt x="83435" y="1434764"/>
                  <a:pt x="83246" y="1432049"/>
                  <a:pt x="83056" y="1429335"/>
                </a:cubicBezTo>
                <a:cubicBezTo>
                  <a:pt x="83172" y="1428557"/>
                  <a:pt x="83291" y="1427781"/>
                  <a:pt x="83407" y="1427003"/>
                </a:cubicBezTo>
                <a:cubicBezTo>
                  <a:pt x="84084" y="1422546"/>
                  <a:pt x="84674" y="1418148"/>
                  <a:pt x="84906" y="1413794"/>
                </a:cubicBezTo>
                <a:cubicBezTo>
                  <a:pt x="73390" y="1419520"/>
                  <a:pt x="84992" y="1377705"/>
                  <a:pt x="75678" y="1389757"/>
                </a:cubicBezTo>
                <a:cubicBezTo>
                  <a:pt x="74957" y="1366832"/>
                  <a:pt x="66282" y="1384318"/>
                  <a:pt x="74551" y="1356760"/>
                </a:cubicBezTo>
                <a:cubicBezTo>
                  <a:pt x="72160" y="1327675"/>
                  <a:pt x="66061" y="1251589"/>
                  <a:pt x="61331" y="1215246"/>
                </a:cubicBezTo>
                <a:cubicBezTo>
                  <a:pt x="48696" y="1178057"/>
                  <a:pt x="52517" y="1164292"/>
                  <a:pt x="46176" y="1138699"/>
                </a:cubicBezTo>
                <a:cubicBezTo>
                  <a:pt x="43091" y="1088911"/>
                  <a:pt x="27949" y="1091674"/>
                  <a:pt x="39077" y="1069753"/>
                </a:cubicBezTo>
                <a:cubicBezTo>
                  <a:pt x="36360" y="1036358"/>
                  <a:pt x="22533" y="1065337"/>
                  <a:pt x="27015" y="1030325"/>
                </a:cubicBezTo>
                <a:cubicBezTo>
                  <a:pt x="25199" y="1029239"/>
                  <a:pt x="7014" y="1004953"/>
                  <a:pt x="5711" y="1002694"/>
                </a:cubicBezTo>
                <a:lnTo>
                  <a:pt x="4782" y="959024"/>
                </a:lnTo>
                <a:lnTo>
                  <a:pt x="4956" y="955844"/>
                </a:lnTo>
                <a:lnTo>
                  <a:pt x="0" y="935724"/>
                </a:lnTo>
                <a:lnTo>
                  <a:pt x="396" y="935045"/>
                </a:lnTo>
                <a:cubicBezTo>
                  <a:pt x="1170" y="933065"/>
                  <a:pt x="1530" y="930734"/>
                  <a:pt x="1027" y="927619"/>
                </a:cubicBezTo>
                <a:cubicBezTo>
                  <a:pt x="2171" y="918238"/>
                  <a:pt x="7071" y="890403"/>
                  <a:pt x="7257" y="878755"/>
                </a:cubicBezTo>
                <a:cubicBezTo>
                  <a:pt x="5425" y="872157"/>
                  <a:pt x="3693" y="865113"/>
                  <a:pt x="2142" y="857732"/>
                </a:cubicBezTo>
                <a:lnTo>
                  <a:pt x="1365" y="798432"/>
                </a:lnTo>
                <a:lnTo>
                  <a:pt x="10445" y="736329"/>
                </a:lnTo>
                <a:cubicBezTo>
                  <a:pt x="10644" y="713358"/>
                  <a:pt x="14017" y="693468"/>
                  <a:pt x="11638" y="674025"/>
                </a:cubicBezTo>
                <a:cubicBezTo>
                  <a:pt x="14263" y="666128"/>
                  <a:pt x="7702" y="658684"/>
                  <a:pt x="3774" y="651467"/>
                </a:cubicBezTo>
                <a:cubicBezTo>
                  <a:pt x="5085" y="630031"/>
                  <a:pt x="18313" y="624842"/>
                  <a:pt x="13938" y="611257"/>
                </a:cubicBezTo>
                <a:cubicBezTo>
                  <a:pt x="23010" y="599213"/>
                  <a:pt x="19548" y="598502"/>
                  <a:pt x="16950" y="592841"/>
                </a:cubicBezTo>
                <a:cubicBezTo>
                  <a:pt x="16888" y="592573"/>
                  <a:pt x="16826" y="592303"/>
                  <a:pt x="16764" y="592034"/>
                </a:cubicBezTo>
                <a:lnTo>
                  <a:pt x="18062" y="590387"/>
                </a:lnTo>
                <a:lnTo>
                  <a:pt x="18662" y="586980"/>
                </a:lnTo>
                <a:cubicBezTo>
                  <a:pt x="18533" y="583880"/>
                  <a:pt x="18403" y="580781"/>
                  <a:pt x="18274" y="577681"/>
                </a:cubicBezTo>
                <a:cubicBezTo>
                  <a:pt x="18115" y="576515"/>
                  <a:pt x="17955" y="575348"/>
                  <a:pt x="17796" y="574183"/>
                </a:cubicBezTo>
                <a:cubicBezTo>
                  <a:pt x="17589" y="571773"/>
                  <a:pt x="17612" y="570172"/>
                  <a:pt x="17805" y="569065"/>
                </a:cubicBezTo>
                <a:lnTo>
                  <a:pt x="17912" y="568936"/>
                </a:lnTo>
                <a:cubicBezTo>
                  <a:pt x="17845" y="567338"/>
                  <a:pt x="29209" y="573362"/>
                  <a:pt x="29143" y="571763"/>
                </a:cubicBezTo>
                <a:cubicBezTo>
                  <a:pt x="28562" y="563674"/>
                  <a:pt x="16337" y="548181"/>
                  <a:pt x="15392" y="540689"/>
                </a:cubicBezTo>
                <a:cubicBezTo>
                  <a:pt x="21346" y="534352"/>
                  <a:pt x="14313" y="506665"/>
                  <a:pt x="25536" y="509696"/>
                </a:cubicBezTo>
                <a:cubicBezTo>
                  <a:pt x="24595" y="499588"/>
                  <a:pt x="19934" y="493475"/>
                  <a:pt x="27295" y="496878"/>
                </a:cubicBezTo>
                <a:cubicBezTo>
                  <a:pt x="27196" y="493551"/>
                  <a:pt x="27823" y="491500"/>
                  <a:pt x="28803" y="490032"/>
                </a:cubicBezTo>
                <a:lnTo>
                  <a:pt x="29265" y="489607"/>
                </a:lnTo>
                <a:cubicBezTo>
                  <a:pt x="28500" y="481587"/>
                  <a:pt x="25372" y="452075"/>
                  <a:pt x="24211" y="441905"/>
                </a:cubicBezTo>
                <a:cubicBezTo>
                  <a:pt x="23574" y="437467"/>
                  <a:pt x="22937" y="433030"/>
                  <a:pt x="22300" y="428592"/>
                </a:cubicBezTo>
                <a:lnTo>
                  <a:pt x="22699" y="427306"/>
                </a:lnTo>
                <a:lnTo>
                  <a:pt x="28219" y="418090"/>
                </a:lnTo>
                <a:cubicBezTo>
                  <a:pt x="27250" y="415121"/>
                  <a:pt x="18397" y="412494"/>
                  <a:pt x="16799" y="410365"/>
                </a:cubicBezTo>
                <a:cubicBezTo>
                  <a:pt x="25342" y="378983"/>
                  <a:pt x="17525" y="349373"/>
                  <a:pt x="19002" y="315310"/>
                </a:cubicBezTo>
                <a:cubicBezTo>
                  <a:pt x="15978" y="276813"/>
                  <a:pt x="16726" y="257569"/>
                  <a:pt x="14356" y="235298"/>
                </a:cubicBezTo>
                <a:cubicBezTo>
                  <a:pt x="14223" y="231626"/>
                  <a:pt x="13137" y="201873"/>
                  <a:pt x="17876" y="207989"/>
                </a:cubicBezTo>
                <a:cubicBezTo>
                  <a:pt x="17051" y="174826"/>
                  <a:pt x="20805" y="126304"/>
                  <a:pt x="19885" y="92237"/>
                </a:cubicBezTo>
                <a:cubicBezTo>
                  <a:pt x="31141" y="70340"/>
                  <a:pt x="10251" y="49317"/>
                  <a:pt x="12357" y="26606"/>
                </a:cubicBezTo>
                <a:cubicBezTo>
                  <a:pt x="7176" y="29713"/>
                  <a:pt x="8629" y="17064"/>
                  <a:pt x="9916" y="3483"/>
                </a:cubicBezTo>
                <a:close/>
              </a:path>
            </a:pathLst>
          </a:custGeom>
        </p:spPr>
      </p:pic>
      <p:sp>
        <p:nvSpPr>
          <p:cNvPr id="4" name="Slide Number Placeholder 3">
            <a:extLst>
              <a:ext uri="{FF2B5EF4-FFF2-40B4-BE49-F238E27FC236}">
                <a16:creationId xmlns:a16="http://schemas.microsoft.com/office/drawing/2014/main" id="{082D71BA-F484-F8D0-B953-30F4FC4F5F17}"/>
              </a:ext>
            </a:extLst>
          </p:cNvPr>
          <p:cNvSpPr>
            <a:spLocks noGrp="1"/>
          </p:cNvSpPr>
          <p:nvPr>
            <p:ph type="sldNum" sz="quarter" idx="12"/>
          </p:nvPr>
        </p:nvSpPr>
        <p:spPr>
          <a:xfrm>
            <a:off x="9447276" y="6492865"/>
            <a:ext cx="2743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307C49B-6361-429E-95C0-8ACFC6C4674B}" type="slidenum">
              <a:rPr kumimoji="0" lang="en-US" sz="1000" b="0" i="0" u="none" strike="noStrike" kern="1200" cap="none" spc="0" normalizeH="0" baseline="0" noProof="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E5F46B59-5607-0318-08BB-64827DEF6D54}"/>
              </a:ext>
            </a:extLst>
          </p:cNvPr>
          <p:cNvGraphicFramePr>
            <a:graphicFrameLocks noGrp="1"/>
          </p:cNvGraphicFramePr>
          <p:nvPr>
            <p:extLst>
              <p:ext uri="{D42A27DB-BD31-4B8C-83A1-F6EECF244321}">
                <p14:modId xmlns:p14="http://schemas.microsoft.com/office/powerpoint/2010/main" val="2824350349"/>
              </p:ext>
            </p:extLst>
          </p:nvPr>
        </p:nvGraphicFramePr>
        <p:xfrm>
          <a:off x="330035" y="3819864"/>
          <a:ext cx="8092520" cy="2895600"/>
        </p:xfrm>
        <a:graphic>
          <a:graphicData uri="http://schemas.openxmlformats.org/drawingml/2006/table">
            <a:tbl>
              <a:tblPr firstRow="1" bandRow="1">
                <a:tableStyleId>{5C22544A-7EE6-4342-B048-85BDC9FD1C3A}</a:tableStyleId>
              </a:tblPr>
              <a:tblGrid>
                <a:gridCol w="3057934">
                  <a:extLst>
                    <a:ext uri="{9D8B030D-6E8A-4147-A177-3AD203B41FA5}">
                      <a16:colId xmlns:a16="http://schemas.microsoft.com/office/drawing/2014/main" val="1748178293"/>
                    </a:ext>
                  </a:extLst>
                </a:gridCol>
                <a:gridCol w="2753841">
                  <a:extLst>
                    <a:ext uri="{9D8B030D-6E8A-4147-A177-3AD203B41FA5}">
                      <a16:colId xmlns:a16="http://schemas.microsoft.com/office/drawing/2014/main" val="4255652470"/>
                    </a:ext>
                  </a:extLst>
                </a:gridCol>
                <a:gridCol w="2280745">
                  <a:extLst>
                    <a:ext uri="{9D8B030D-6E8A-4147-A177-3AD203B41FA5}">
                      <a16:colId xmlns:a16="http://schemas.microsoft.com/office/drawing/2014/main" val="2557144731"/>
                    </a:ext>
                  </a:extLst>
                </a:gridCol>
              </a:tblGrid>
              <a:tr h="370840">
                <a:tc>
                  <a:txBody>
                    <a:bodyPr/>
                    <a:lstStyle/>
                    <a:p>
                      <a:pPr algn="ctr"/>
                      <a:r>
                        <a:rPr lang="en-US" sz="2000" dirty="0"/>
                        <a:t>Description</a:t>
                      </a:r>
                    </a:p>
                  </a:txBody>
                  <a:tcPr anchor="ctr"/>
                </a:tc>
                <a:tc>
                  <a:txBody>
                    <a:bodyPr/>
                    <a:lstStyle/>
                    <a:p>
                      <a:pPr algn="ctr"/>
                      <a:r>
                        <a:rPr lang="en-US" sz="2000" dirty="0"/>
                        <a:t>Level</a:t>
                      </a:r>
                    </a:p>
                  </a:txBody>
                  <a:tcPr anchor="ctr"/>
                </a:tc>
                <a:tc>
                  <a:txBody>
                    <a:bodyPr/>
                    <a:lstStyle/>
                    <a:p>
                      <a:pPr algn="ctr"/>
                      <a:r>
                        <a:rPr lang="en-US" sz="2000" dirty="0"/>
                        <a:t>Status</a:t>
                      </a:r>
                    </a:p>
                  </a:txBody>
                  <a:tcPr anchor="ctr"/>
                </a:tc>
                <a:extLst>
                  <a:ext uri="{0D108BD9-81ED-4DB2-BD59-A6C34878D82A}">
                    <a16:rowId xmlns:a16="http://schemas.microsoft.com/office/drawing/2014/main" val="4237260343"/>
                  </a:ext>
                </a:extLst>
              </a:tr>
              <a:tr h="370840">
                <a:tc>
                  <a:txBody>
                    <a:bodyPr/>
                    <a:lstStyle/>
                    <a:p>
                      <a:r>
                        <a:rPr lang="en-US" sz="2000" b="1" dirty="0">
                          <a:solidFill>
                            <a:schemeClr val="tx1"/>
                          </a:solidFill>
                        </a:rPr>
                        <a:t>IEC TR 63468:2023 – Nuclear facilities, AI applications</a:t>
                      </a:r>
                    </a:p>
                  </a:txBody>
                  <a:tcPr anchor="ctr"/>
                </a:tc>
                <a:tc>
                  <a:txBody>
                    <a:bodyPr/>
                    <a:lstStyle/>
                    <a:p>
                      <a:r>
                        <a:rPr lang="en-US" sz="2000" dirty="0">
                          <a:solidFill>
                            <a:schemeClr val="tx1"/>
                          </a:solidFill>
                        </a:rPr>
                        <a:t>IEC Technical Report</a:t>
                      </a:r>
                    </a:p>
                  </a:txBody>
                  <a:tcPr anchor="ctr"/>
                </a:tc>
                <a:tc>
                  <a:txBody>
                    <a:bodyPr/>
                    <a:lstStyle/>
                    <a:p>
                      <a:r>
                        <a:rPr lang="en-US" sz="2000" dirty="0">
                          <a:solidFill>
                            <a:schemeClr val="tx1"/>
                          </a:solidFill>
                        </a:rPr>
                        <a:t>Published May 2023</a:t>
                      </a:r>
                    </a:p>
                  </a:txBody>
                  <a:tcPr anchor="ctr"/>
                </a:tc>
                <a:extLst>
                  <a:ext uri="{0D108BD9-81ED-4DB2-BD59-A6C34878D82A}">
                    <a16:rowId xmlns:a16="http://schemas.microsoft.com/office/drawing/2014/main" val="601908426"/>
                  </a:ext>
                </a:extLst>
              </a:tr>
              <a:tr h="370840">
                <a:tc>
                  <a:txBody>
                    <a:bodyPr/>
                    <a:lstStyle/>
                    <a:p>
                      <a:r>
                        <a:rPr lang="en-US" sz="2000" b="1" dirty="0">
                          <a:solidFill>
                            <a:schemeClr val="tx1"/>
                          </a:solidFill>
                        </a:rPr>
                        <a:t>AI techniques for cybersecurity applications </a:t>
                      </a:r>
                      <a:endParaRPr lang="en-US" sz="2000" dirty="0">
                        <a:solidFill>
                          <a:schemeClr val="tx1"/>
                        </a:solidFill>
                      </a:endParaRPr>
                    </a:p>
                  </a:txBody>
                  <a:tcPr anchor="ctr"/>
                </a:tc>
                <a:tc>
                  <a:txBody>
                    <a:bodyPr/>
                    <a:lstStyle/>
                    <a:p>
                      <a:r>
                        <a:rPr lang="en-US" sz="2000" dirty="0">
                          <a:solidFill>
                            <a:schemeClr val="tx1"/>
                          </a:solidFill>
                        </a:rPr>
                        <a:t>2 (general requirements)</a:t>
                      </a:r>
                    </a:p>
                  </a:txBody>
                  <a:tcPr anchor="ctr"/>
                </a:tc>
                <a:tc>
                  <a:txBody>
                    <a:bodyPr/>
                    <a:lstStyle/>
                    <a:p>
                      <a:r>
                        <a:rPr lang="en-US" sz="2000" dirty="0">
                          <a:solidFill>
                            <a:schemeClr val="tx1"/>
                          </a:solidFill>
                        </a:rPr>
                        <a:t>Initiated April 2024</a:t>
                      </a:r>
                    </a:p>
                  </a:txBody>
                  <a:tcPr anchor="ctr"/>
                </a:tc>
                <a:extLst>
                  <a:ext uri="{0D108BD9-81ED-4DB2-BD59-A6C34878D82A}">
                    <a16:rowId xmlns:a16="http://schemas.microsoft.com/office/drawing/2014/main" val="2249723117"/>
                  </a:ext>
                </a:extLst>
              </a:tr>
              <a:tr h="370840">
                <a:tc>
                  <a:txBody>
                    <a:bodyPr/>
                    <a:lstStyle/>
                    <a:p>
                      <a:r>
                        <a:rPr lang="en-US" sz="2000" b="1" dirty="0">
                          <a:solidFill>
                            <a:schemeClr val="tx1"/>
                          </a:solidFill>
                        </a:rPr>
                        <a:t>Securing AI applications </a:t>
                      </a:r>
                      <a:endParaRPr lang="en-US" sz="2000" dirty="0">
                        <a:solidFill>
                          <a:schemeClr val="tx1"/>
                        </a:solidFill>
                      </a:endParaRPr>
                    </a:p>
                  </a:txBody>
                  <a:tcPr anchor="ctr"/>
                </a:tc>
                <a:tc>
                  <a:txBody>
                    <a:bodyPr/>
                    <a:lstStyle/>
                    <a:p>
                      <a:r>
                        <a:rPr lang="en-US" sz="2000" dirty="0">
                          <a:solidFill>
                            <a:schemeClr val="tx1"/>
                          </a:solidFill>
                        </a:rPr>
                        <a:t>3 (application specific)</a:t>
                      </a:r>
                    </a:p>
                  </a:txBody>
                  <a:tcPr anchor="ctr"/>
                </a:tc>
                <a:tc>
                  <a:txBody>
                    <a:bodyPr/>
                    <a:lstStyle/>
                    <a:p>
                      <a:r>
                        <a:rPr lang="en-US" sz="2000" dirty="0">
                          <a:solidFill>
                            <a:schemeClr val="tx1"/>
                          </a:solidFill>
                        </a:rPr>
                        <a:t>Proposal Fall 2024</a:t>
                      </a:r>
                    </a:p>
                  </a:txBody>
                  <a:tcPr anchor="ctr"/>
                </a:tc>
                <a:extLst>
                  <a:ext uri="{0D108BD9-81ED-4DB2-BD59-A6C34878D82A}">
                    <a16:rowId xmlns:a16="http://schemas.microsoft.com/office/drawing/2014/main" val="2185515217"/>
                  </a:ext>
                </a:extLst>
              </a:tr>
              <a:tr h="370840">
                <a:tc>
                  <a:txBody>
                    <a:bodyPr/>
                    <a:lstStyle/>
                    <a:p>
                      <a:r>
                        <a:rPr lang="en-US" sz="2000" b="1" dirty="0">
                          <a:solidFill>
                            <a:schemeClr val="tx1"/>
                          </a:solidFill>
                        </a:rPr>
                        <a:t>AI explainability </a:t>
                      </a:r>
                      <a:endParaRPr lang="en-US" sz="20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3 (application specific)</a:t>
                      </a:r>
                    </a:p>
                  </a:txBody>
                  <a:tcPr anchor="ctr"/>
                </a:tc>
                <a:tc>
                  <a:txBody>
                    <a:bodyPr/>
                    <a:lstStyle/>
                    <a:p>
                      <a:r>
                        <a:rPr lang="en-US" sz="2000" dirty="0">
                          <a:solidFill>
                            <a:schemeClr val="tx1"/>
                          </a:solidFill>
                        </a:rPr>
                        <a:t>Draft Fall 2024</a:t>
                      </a:r>
                    </a:p>
                  </a:txBody>
                  <a:tcPr anchor="ctr"/>
                </a:tc>
                <a:extLst>
                  <a:ext uri="{0D108BD9-81ED-4DB2-BD59-A6C34878D82A}">
                    <a16:rowId xmlns:a16="http://schemas.microsoft.com/office/drawing/2014/main" val="448766522"/>
                  </a:ext>
                </a:extLst>
              </a:tr>
            </a:tbl>
          </a:graphicData>
        </a:graphic>
      </p:graphicFrame>
    </p:spTree>
    <p:extLst>
      <p:ext uri="{BB962C8B-B14F-4D97-AF65-F5344CB8AC3E}">
        <p14:creationId xmlns:p14="http://schemas.microsoft.com/office/powerpoint/2010/main" val="376604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EFE6CFD5-509D-42EE-82A6-1E376C36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Picture 42" descr="A picture containing graphical user interface&#10;&#10;Description automatically generated">
            <a:extLst>
              <a:ext uri="{FF2B5EF4-FFF2-40B4-BE49-F238E27FC236}">
                <a16:creationId xmlns:a16="http://schemas.microsoft.com/office/drawing/2014/main" id="{BC24D28F-7B8B-45D4-AD01-883E01A55883}"/>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
            <a:ext cx="6712150" cy="2391331"/>
          </a:xfrm>
          <a:prstGeom prst="rect">
            <a:avLst/>
          </a:prstGeom>
        </p:spPr>
      </p:pic>
      <p:pic>
        <p:nvPicPr>
          <p:cNvPr id="37" name="Picture 36" descr="A picture containing building, outdoor, government building, roof&#10;&#10;Description automatically generated">
            <a:extLst>
              <a:ext uri="{FF2B5EF4-FFF2-40B4-BE49-F238E27FC236}">
                <a16:creationId xmlns:a16="http://schemas.microsoft.com/office/drawing/2014/main" id="{6ACC5E79-1053-410F-A495-4607C86303AE}"/>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20" y="2391337"/>
            <a:ext cx="6712150" cy="4466657"/>
          </a:xfrm>
          <a:prstGeom prst="rect">
            <a:avLst/>
          </a:prstGeom>
        </p:spPr>
      </p:pic>
      <p:sp>
        <p:nvSpPr>
          <p:cNvPr id="88" name="Rectangle 87">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E738FC-A5D6-4A09-BBAF-B4D3427A36EE}"/>
              </a:ext>
            </a:extLst>
          </p:cNvPr>
          <p:cNvSpPr>
            <a:spLocks noGrp="1"/>
          </p:cNvSpPr>
          <p:nvPr>
            <p:ph type="title"/>
          </p:nvPr>
        </p:nvSpPr>
        <p:spPr>
          <a:xfrm>
            <a:off x="5948855" y="806676"/>
            <a:ext cx="5479223" cy="784554"/>
          </a:xfrm>
        </p:spPr>
        <p:txBody>
          <a:bodyPr anchor="b">
            <a:normAutofit/>
          </a:bodyPr>
          <a:lstStyle/>
          <a:p>
            <a:r>
              <a:rPr lang="en-US" b="1">
                <a:solidFill>
                  <a:schemeClr val="bg1"/>
                </a:solidFill>
              </a:rPr>
              <a:t>DISCLAIMER</a:t>
            </a:r>
          </a:p>
        </p:txBody>
      </p:sp>
      <p:cxnSp>
        <p:nvCxnSpPr>
          <p:cNvPr id="90" name="Straight Connector 89">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A6ACABA1-47FD-48F2-B823-F39844D734A3}"/>
              </a:ext>
            </a:extLst>
          </p:cNvPr>
          <p:cNvSpPr>
            <a:spLocks noGrp="1"/>
          </p:cNvSpPr>
          <p:nvPr>
            <p:ph idx="1"/>
          </p:nvPr>
        </p:nvSpPr>
        <p:spPr>
          <a:xfrm>
            <a:off x="4985359" y="2823588"/>
            <a:ext cx="7035656" cy="3922656"/>
          </a:xfrm>
        </p:spPr>
        <p:txBody>
          <a:bodyPr>
            <a:noAutofit/>
          </a:bodyPr>
          <a:lstStyle/>
          <a:p>
            <a:pPr marL="0" indent="0" algn="ctr">
              <a:buNone/>
            </a:pPr>
            <a:r>
              <a:rPr lang="en-US" sz="2800">
                <a:solidFill>
                  <a:schemeClr val="bg1"/>
                </a:solidFill>
                <a:effectLst/>
                <a:ea typeface="Times New Roman" panose="02020603050405020304" pitchFamily="18" charset="0"/>
              </a:rPr>
              <a:t>The information and views expressed in the presentation are those of the author and are not necessarily those of the Nuclear Regulatory Commission. Neither the U.S. Government nor any agency thereof, nor any of their employees, make any warranty, expressed or implied, or assume any legal liability or responsibility for any third party’s use.</a:t>
            </a:r>
            <a:endParaRPr lang="en-US" sz="2000">
              <a:solidFill>
                <a:schemeClr val="bg1"/>
              </a:solidFill>
            </a:endParaRPr>
          </a:p>
        </p:txBody>
      </p:sp>
      <p:sp>
        <p:nvSpPr>
          <p:cNvPr id="4" name="Slide Number Placeholder 3">
            <a:extLst>
              <a:ext uri="{FF2B5EF4-FFF2-40B4-BE49-F238E27FC236}">
                <a16:creationId xmlns:a16="http://schemas.microsoft.com/office/drawing/2014/main" id="{5E085956-320F-53C7-0AE5-8D4F3415F2BA}"/>
              </a:ext>
            </a:extLst>
          </p:cNvPr>
          <p:cNvSpPr>
            <a:spLocks noGrp="1"/>
          </p:cNvSpPr>
          <p:nvPr>
            <p:ph type="sldNum" sz="quarter" idx="12"/>
          </p:nvPr>
        </p:nvSpPr>
        <p:spPr>
          <a:xfrm>
            <a:off x="10694548" y="6436994"/>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914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 name="Rectangle 92">
            <a:extLst>
              <a:ext uri="{FF2B5EF4-FFF2-40B4-BE49-F238E27FC236}">
                <a16:creationId xmlns:a16="http://schemas.microsoft.com/office/drawing/2014/main" id="{45F41304-6272-42D4-9F30-4BDD2BBE8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descr="A picture containing person&#10;&#10;Description automatically generated">
            <a:extLst>
              <a:ext uri="{FF2B5EF4-FFF2-40B4-BE49-F238E27FC236}">
                <a16:creationId xmlns:a16="http://schemas.microsoft.com/office/drawing/2014/main" id="{5F65191A-48BE-4548-82A7-807265AC7D8C}"/>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3"/>
          <a:stretch/>
        </p:blipFill>
        <p:spPr>
          <a:xfrm>
            <a:off x="5926239" y="10"/>
            <a:ext cx="6265760" cy="1709918"/>
          </a:xfrm>
          <a:custGeom>
            <a:avLst/>
            <a:gdLst/>
            <a:ahLst/>
            <a:cxnLst/>
            <a:rect l="l" t="t" r="r" b="b"/>
            <a:pathLst>
              <a:path w="6265760" h="1709928">
                <a:moveTo>
                  <a:pt x="0" y="0"/>
                </a:moveTo>
                <a:lnTo>
                  <a:pt x="6265760" y="0"/>
                </a:lnTo>
                <a:lnTo>
                  <a:pt x="6265760" y="1709928"/>
                </a:lnTo>
                <a:lnTo>
                  <a:pt x="795246" y="1709928"/>
                </a:lnTo>
                <a:lnTo>
                  <a:pt x="790682" y="1700078"/>
                </a:lnTo>
                <a:lnTo>
                  <a:pt x="787724" y="1700078"/>
                </a:lnTo>
                <a:close/>
              </a:path>
            </a:pathLst>
          </a:custGeom>
        </p:spPr>
      </p:pic>
      <p:pic>
        <p:nvPicPr>
          <p:cNvPr id="8" name="Picture 7" descr="Paper files on the table">
            <a:extLst>
              <a:ext uri="{FF2B5EF4-FFF2-40B4-BE49-F238E27FC236}">
                <a16:creationId xmlns:a16="http://schemas.microsoft.com/office/drawing/2014/main" id="{3AE30DF2-6316-46BE-A824-4F0C929197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a:stretch/>
        </p:blipFill>
        <p:spPr>
          <a:xfrm>
            <a:off x="6721487" y="1709929"/>
            <a:ext cx="5470513" cy="1709928"/>
          </a:xfrm>
          <a:custGeom>
            <a:avLst/>
            <a:gdLst/>
            <a:ahLst/>
            <a:cxnLst/>
            <a:rect l="l" t="t" r="r" b="b"/>
            <a:pathLst>
              <a:path w="5470513" h="1709928">
                <a:moveTo>
                  <a:pt x="0" y="0"/>
                </a:moveTo>
                <a:lnTo>
                  <a:pt x="5470513" y="0"/>
                </a:lnTo>
                <a:lnTo>
                  <a:pt x="5470513" y="1709928"/>
                </a:lnTo>
                <a:lnTo>
                  <a:pt x="792289" y="1709928"/>
                </a:lnTo>
                <a:close/>
              </a:path>
            </a:pathLst>
          </a:custGeom>
        </p:spPr>
      </p:pic>
      <p:pic>
        <p:nvPicPr>
          <p:cNvPr id="19" name="Picture 18">
            <a:extLst>
              <a:ext uri="{FF2B5EF4-FFF2-40B4-BE49-F238E27FC236}">
                <a16:creationId xmlns:a16="http://schemas.microsoft.com/office/drawing/2014/main" id="{87A283B3-DBB3-4304-BB20-6509D2F9B218}"/>
              </a:ext>
            </a:extLst>
          </p:cNvPr>
          <p:cNvPicPr>
            <a:picLocks noChangeAspect="1"/>
          </p:cNvPicPr>
          <p:nvPr/>
        </p:nvPicPr>
        <p:blipFill>
          <a:blip r:embed="rId6"/>
          <a:srcRect/>
          <a:stretch/>
        </p:blipFill>
        <p:spPr>
          <a:xfrm>
            <a:off x="7509464" y="3626990"/>
            <a:ext cx="4682536" cy="1277055"/>
          </a:xfrm>
          <a:custGeom>
            <a:avLst/>
            <a:gdLst/>
            <a:ahLst/>
            <a:cxnLst/>
            <a:rect l="l" t="t" r="r" b="b"/>
            <a:pathLst>
              <a:path w="4682536" h="1709928">
                <a:moveTo>
                  <a:pt x="0" y="0"/>
                </a:moveTo>
                <a:lnTo>
                  <a:pt x="4682536" y="0"/>
                </a:lnTo>
                <a:lnTo>
                  <a:pt x="4682536" y="1709928"/>
                </a:lnTo>
                <a:lnTo>
                  <a:pt x="792291" y="1709928"/>
                </a:lnTo>
                <a:lnTo>
                  <a:pt x="404649" y="873316"/>
                </a:lnTo>
                <a:lnTo>
                  <a:pt x="404648" y="873316"/>
                </a:lnTo>
                <a:close/>
              </a:path>
            </a:pathLst>
          </a:custGeom>
        </p:spPr>
      </p:pic>
      <p:pic>
        <p:nvPicPr>
          <p:cNvPr id="11" name="Picture 10">
            <a:extLst>
              <a:ext uri="{FF2B5EF4-FFF2-40B4-BE49-F238E27FC236}">
                <a16:creationId xmlns:a16="http://schemas.microsoft.com/office/drawing/2014/main" id="{858EE920-ABCC-448C-881C-4321855699F2}"/>
              </a:ext>
            </a:extLst>
          </p:cNvPr>
          <p:cNvPicPr preferRelativeResize="0">
            <a:picLocks/>
          </p:cNvPicPr>
          <p:nvPr/>
        </p:nvPicPr>
        <p:blipFill>
          <a:blip r:embed="rId7"/>
          <a:srcRect/>
          <a:stretch/>
        </p:blipFill>
        <p:spPr>
          <a:xfrm>
            <a:off x="7442784" y="5129785"/>
            <a:ext cx="4749215" cy="1737518"/>
          </a:xfrm>
          <a:custGeom>
            <a:avLst/>
            <a:gdLst/>
            <a:ahLst/>
            <a:cxnLst/>
            <a:rect l="l" t="t" r="r" b="b"/>
            <a:pathLst>
              <a:path w="4839964" h="1737518">
                <a:moveTo>
                  <a:pt x="949721" y="0"/>
                </a:moveTo>
                <a:lnTo>
                  <a:pt x="4839964" y="0"/>
                </a:lnTo>
                <a:lnTo>
                  <a:pt x="4839964" y="1737518"/>
                </a:lnTo>
                <a:lnTo>
                  <a:pt x="0" y="1737518"/>
                </a:lnTo>
                <a:lnTo>
                  <a:pt x="0" y="1737517"/>
                </a:lnTo>
                <a:lnTo>
                  <a:pt x="1750164" y="1737517"/>
                </a:lnTo>
                <a:lnTo>
                  <a:pt x="1750164" y="1737516"/>
                </a:lnTo>
                <a:lnTo>
                  <a:pt x="1754794" y="1737516"/>
                </a:lnTo>
                <a:close/>
              </a:path>
            </a:pathLst>
          </a:custGeom>
        </p:spPr>
      </p:pic>
      <p:sp>
        <p:nvSpPr>
          <p:cNvPr id="95" name="Freeform 16">
            <a:extLst>
              <a:ext uri="{FF2B5EF4-FFF2-40B4-BE49-F238E27FC236}">
                <a16:creationId xmlns:a16="http://schemas.microsoft.com/office/drawing/2014/main" id="{E8838049-23C6-445E-9625-24456D585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7" name="Freeform: Shape 96">
            <a:extLst>
              <a:ext uri="{FF2B5EF4-FFF2-40B4-BE49-F238E27FC236}">
                <a16:creationId xmlns:a16="http://schemas.microsoft.com/office/drawing/2014/main" id="{0060FED5-F8CC-4D4E-9EF8-19420D4BF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2664"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1108AFFE-4154-4D85-9852-0C7C7D8EF091}"/>
              </a:ext>
            </a:extLst>
          </p:cNvPr>
          <p:cNvSpPr>
            <a:spLocks noGrp="1"/>
          </p:cNvSpPr>
          <p:nvPr>
            <p:ph type="title"/>
          </p:nvPr>
        </p:nvSpPr>
        <p:spPr>
          <a:xfrm>
            <a:off x="439396" y="305823"/>
            <a:ext cx="5656604" cy="1709928"/>
          </a:xfrm>
        </p:spPr>
        <p:txBody>
          <a:bodyPr>
            <a:normAutofit/>
          </a:bodyPr>
          <a:lstStyle/>
          <a:p>
            <a:r>
              <a:rPr lang="en-US" b="1" dirty="0"/>
              <a:t>EXPLORING THE USE OF AI AT THE NRC</a:t>
            </a:r>
            <a:endParaRPr lang="en-US" b="1" i="1" dirty="0"/>
          </a:p>
        </p:txBody>
      </p:sp>
      <p:sp>
        <p:nvSpPr>
          <p:cNvPr id="5" name="Content Placeholder 4">
            <a:extLst>
              <a:ext uri="{FF2B5EF4-FFF2-40B4-BE49-F238E27FC236}">
                <a16:creationId xmlns:a16="http://schemas.microsoft.com/office/drawing/2014/main" id="{9465CB92-506D-4AEF-8455-C58761210405}"/>
              </a:ext>
            </a:extLst>
          </p:cNvPr>
          <p:cNvSpPr>
            <a:spLocks noGrp="1"/>
          </p:cNvSpPr>
          <p:nvPr>
            <p:ph idx="1"/>
          </p:nvPr>
        </p:nvSpPr>
        <p:spPr>
          <a:xfrm>
            <a:off x="439396" y="2015741"/>
            <a:ext cx="7639598" cy="4341266"/>
          </a:xfrm>
        </p:spPr>
        <p:txBody>
          <a:bodyPr>
            <a:normAutofit/>
          </a:bodyPr>
          <a:lstStyle/>
          <a:p>
            <a:r>
              <a:rPr lang="en-US" b="1" dirty="0"/>
              <a:t>Improving Regulatory Efficiency</a:t>
            </a:r>
          </a:p>
          <a:p>
            <a:pPr lvl="1"/>
            <a:r>
              <a:rPr lang="en-US" b="1" dirty="0"/>
              <a:t>NRC Evidence Building Plan</a:t>
            </a:r>
          </a:p>
          <a:p>
            <a:pPr lvl="1"/>
            <a:r>
              <a:rPr lang="en-US" b="1" dirty="0"/>
              <a:t>ADAMS Content Search and Retrieval</a:t>
            </a:r>
          </a:p>
          <a:p>
            <a:pPr lvl="1"/>
            <a:r>
              <a:rPr lang="en-US" b="1" dirty="0"/>
              <a:t>NLP-Enabled Resource Estimation Tool</a:t>
            </a:r>
          </a:p>
          <a:p>
            <a:r>
              <a:rPr lang="en-US" b="1" dirty="0"/>
              <a:t>NRC Future Focused Research Program</a:t>
            </a:r>
            <a:endParaRPr lang="en-US" sz="2800" b="1" dirty="0"/>
          </a:p>
          <a:p>
            <a:pPr lvl="1"/>
            <a:r>
              <a:rPr lang="en-US" b="1" dirty="0"/>
              <a:t>Using ML to inform inspection planning</a:t>
            </a:r>
            <a:r>
              <a:rPr lang="en-US" b="1" baseline="30000" dirty="0"/>
              <a:t>1</a:t>
            </a:r>
            <a:endParaRPr lang="en-US" b="1" dirty="0"/>
          </a:p>
          <a:p>
            <a:pPr lvl="1"/>
            <a:r>
              <a:rPr lang="en-US" b="1" dirty="0"/>
              <a:t>Characterizing cyber security using AI/ML</a:t>
            </a:r>
          </a:p>
          <a:p>
            <a:pPr lvl="1"/>
            <a:r>
              <a:rPr lang="en-US" b="1" dirty="0"/>
              <a:t>Applying NLP to NRC regulatory documents</a:t>
            </a:r>
          </a:p>
          <a:p>
            <a:pPr lvl="1"/>
            <a:endParaRPr lang="en-US" b="1" dirty="0"/>
          </a:p>
        </p:txBody>
      </p:sp>
      <p:sp>
        <p:nvSpPr>
          <p:cNvPr id="7" name="Slide Number Placeholder 6">
            <a:extLst>
              <a:ext uri="{FF2B5EF4-FFF2-40B4-BE49-F238E27FC236}">
                <a16:creationId xmlns:a16="http://schemas.microsoft.com/office/drawing/2014/main" id="{409E8E2F-1371-3647-8262-D07764D97E05}"/>
              </a:ext>
            </a:extLst>
          </p:cNvPr>
          <p:cNvSpPr>
            <a:spLocks noGrp="1"/>
          </p:cNvSpPr>
          <p:nvPr>
            <p:ph type="sldNum" sz="quarter" idx="12"/>
          </p:nvPr>
        </p:nvSpPr>
        <p:spPr>
          <a:xfrm>
            <a:off x="10724940" y="6506829"/>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A6FAF23-84FA-063A-EC80-325E75736B46}"/>
              </a:ext>
            </a:extLst>
          </p:cNvPr>
          <p:cNvSpPr txBox="1"/>
          <p:nvPr/>
        </p:nvSpPr>
        <p:spPr>
          <a:xfrm>
            <a:off x="97400" y="6546574"/>
            <a:ext cx="474358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prstClr val="white"/>
                </a:solidFill>
                <a:effectLst/>
                <a:uLnTx/>
                <a:uFillTx/>
                <a:latin typeface="Calibri"/>
                <a:ea typeface="+mn-ea"/>
                <a:cs typeface="+mn-cs"/>
              </a:rPr>
              <a:t>1</a:t>
            </a:r>
            <a:r>
              <a:rPr kumimoji="0" lang="en-US" sz="1200" b="0" i="0" u="none" strike="noStrike" kern="1200" cap="none" spc="0" normalizeH="0" baseline="0" noProof="0" dirty="0">
                <a:ln>
                  <a:noFill/>
                </a:ln>
                <a:solidFill>
                  <a:prstClr val="white"/>
                </a:solidFill>
                <a:effectLst/>
                <a:uLnTx/>
                <a:uFillTx/>
                <a:latin typeface="Calibri"/>
                <a:ea typeface="+mn-ea"/>
                <a:cs typeface="+mn-cs"/>
              </a:rPr>
              <a:t>See page 357 of </a:t>
            </a:r>
            <a:r>
              <a:rPr kumimoji="0" lang="en-US" sz="1200" b="0" i="0" u="none" strike="noStrike" kern="1200" cap="none" spc="0" normalizeH="0" baseline="0" noProof="0" dirty="0">
                <a:ln>
                  <a:noFill/>
                </a:ln>
                <a:solidFill>
                  <a:prstClr val="white"/>
                </a:solidFill>
                <a:effectLst/>
                <a:uLnTx/>
                <a:uFillTx/>
                <a:latin typeface="Calibri"/>
                <a:ea typeface="+mn-ea"/>
                <a:cs typeface="+mn-cs"/>
                <a:hlinkClick r:id="rId8">
                  <a:extLst>
                    <a:ext uri="{A12FA001-AC4F-418D-AE19-62706E023703}">
                      <ahyp:hlinkClr xmlns:ahyp="http://schemas.microsoft.com/office/drawing/2018/hyperlinkcolor" val="tx"/>
                    </a:ext>
                  </a:extLst>
                </a:hlinkClick>
              </a:rPr>
              <a:t>https://www.nrc.gov/docs/ML2335/ML23352A392.pdf</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630719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60631D-8F55-B15A-C4EC-CED740585961}"/>
            </a:ext>
          </a:extLst>
        </p:cNvPr>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E8BFCD2A-02D7-960A-AA36-C32C27359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5">
            <a:extLst>
              <a:ext uri="{FF2B5EF4-FFF2-40B4-BE49-F238E27FC236}">
                <a16:creationId xmlns:a16="http://schemas.microsoft.com/office/drawing/2014/main" id="{386EB890-5742-D023-3F43-694FE7118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413CE1E4-1347-DEA9-FC98-A4FC49043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9">
            <a:extLst>
              <a:ext uri="{FF2B5EF4-FFF2-40B4-BE49-F238E27FC236}">
                <a16:creationId xmlns:a16="http://schemas.microsoft.com/office/drawing/2014/main" id="{45E00973-13E4-1956-01EC-B533DBC96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E4F9D16-F2F2-42B7-4CBD-7B0C7C9AE7D0}"/>
              </a:ext>
            </a:extLst>
          </p:cNvPr>
          <p:cNvSpPr>
            <a:spLocks noGrp="1"/>
          </p:cNvSpPr>
          <p:nvPr>
            <p:ph type="title"/>
          </p:nvPr>
        </p:nvSpPr>
        <p:spPr>
          <a:xfrm>
            <a:off x="363984" y="348865"/>
            <a:ext cx="11461072" cy="877729"/>
          </a:xfrm>
        </p:spPr>
        <p:txBody>
          <a:bodyPr vert="horz" lIns="91440" tIns="45720" rIns="91440" bIns="45720" rtlCol="0" anchor="ctr">
            <a:normAutofit fontScale="90000"/>
          </a:bodyPr>
          <a:lstStyle/>
          <a:p>
            <a:pPr algn="l">
              <a:lnSpc>
                <a:spcPct val="90000"/>
              </a:lnSpc>
            </a:pPr>
            <a:r>
              <a:rPr lang="en-US" sz="4000" b="1" dirty="0">
                <a:solidFill>
                  <a:schemeClr val="bg1"/>
                </a:solidFill>
                <a:latin typeface="Segoe UI" panose="020B0502040204020203" pitchFamily="34" charset="0"/>
                <a:cs typeface="Segoe UI" panose="020B0502040204020203" pitchFamily="34" charset="0"/>
              </a:rPr>
              <a:t>Federal Agency Expectations and Guidance on Ai</a:t>
            </a:r>
            <a:endParaRPr lang="en-US" sz="4000" b="1" kern="1200" dirty="0">
              <a:solidFill>
                <a:schemeClr val="bg1"/>
              </a:solidFill>
              <a:latin typeface="Segoe UI" panose="020B0502040204020203" pitchFamily="34" charset="0"/>
              <a:cs typeface="Segoe UI" panose="020B0502040204020203" pitchFamily="34" charset="0"/>
            </a:endParaRPr>
          </a:p>
        </p:txBody>
      </p:sp>
      <p:sp>
        <p:nvSpPr>
          <p:cNvPr id="5" name="Slide Number Placeholder 3">
            <a:extLst>
              <a:ext uri="{FF2B5EF4-FFF2-40B4-BE49-F238E27FC236}">
                <a16:creationId xmlns:a16="http://schemas.microsoft.com/office/drawing/2014/main" id="{468BD1F9-4C0B-27C0-24A7-D0DBEF7FE976}"/>
              </a:ext>
            </a:extLst>
          </p:cNvPr>
          <p:cNvSpPr txBox="1">
            <a:spLocks/>
          </p:cNvSpPr>
          <p:nvPr/>
        </p:nvSpPr>
        <p:spPr>
          <a:xfrm>
            <a:off x="11558146" y="6449369"/>
            <a:ext cx="44394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00ECB723-06B5-D6F9-72EF-D46794F8C607}"/>
              </a:ext>
            </a:extLst>
          </p:cNvPr>
          <p:cNvSpPr txBox="1">
            <a:spLocks/>
          </p:cNvSpPr>
          <p:nvPr/>
        </p:nvSpPr>
        <p:spPr>
          <a:xfrm>
            <a:off x="588553" y="1669085"/>
            <a:ext cx="4414119" cy="684651"/>
          </a:xfrm>
          <a:prstGeom prst="rect">
            <a:avLst/>
          </a:prstGeom>
        </p:spPr>
        <p:txBody>
          <a:bodyPr>
            <a:noAutofit/>
          </a:bodyPr>
          <a:lstStyle>
            <a:defPPr marR="0" lvl="0" algn="l" rtl="0">
              <a:lnSpc>
                <a:spcPct val="100000"/>
              </a:lnSpc>
              <a:spcBef>
                <a:spcPts val="0"/>
              </a:spcBef>
              <a:spcAft>
                <a:spcPts val="0"/>
              </a:spcAft>
            </a:defPPr>
            <a:lvl1pPr marL="228600" marR="0" lvl="0" indent="-2286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Source Sans Pro" panose="020B0503030403020204" pitchFamily="34" charset="0"/>
                <a:ea typeface="Source Sans Pro" panose="020B0503030403020204" pitchFamily="34" charset="0"/>
                <a:cs typeface="Arial"/>
                <a:sym typeface="Arial"/>
              </a:defRPr>
            </a:lvl1pPr>
            <a:lvl2pPr marL="685800" marR="0" lvl="1" indent="-228600" algn="l" defTabSz="914400" rtl="0" eaLnBrk="1" fontAlgn="auto" latinLnBrk="0" hangingPunct="1">
              <a:lnSpc>
                <a:spcPct val="90000"/>
              </a:lnSpc>
              <a:spcBef>
                <a:spcPts val="500"/>
              </a:spcBef>
              <a:spcAft>
                <a:spcPts val="0"/>
              </a:spcAft>
              <a:buClr>
                <a:schemeClr val="tx1"/>
              </a:buClr>
              <a:buSzTx/>
              <a:buFont typeface="Courier New" panose="02070309020205020404" pitchFamily="49" charset="0"/>
              <a:buChar char="o"/>
              <a:tabLst/>
              <a:defRPr sz="1600" b="0" i="0" u="none" strike="noStrike" cap="none" baseline="0">
                <a:solidFill>
                  <a:schemeClr val="tx1"/>
                </a:solidFill>
                <a:latin typeface="Source Sans Pro" panose="020B0503030403020204" pitchFamily="34" charset="0"/>
                <a:ea typeface="Arial"/>
                <a:cs typeface="Arial"/>
                <a:sym typeface="Arial"/>
              </a:defRPr>
            </a:lvl2pPr>
            <a:lvl3pPr marL="1143000" marR="0" lvl="2"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Source Sans Pro" panose="020B0503030403020204" pitchFamily="34" charset="0"/>
                <a:ea typeface="Arial"/>
                <a:cs typeface="Arial"/>
                <a:sym typeface="Arial"/>
              </a:defRPr>
            </a:lvl3pPr>
            <a:lvl4pPr marL="1600200" marR="0" lvl="3"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Arial"/>
                <a:ea typeface="Arial"/>
                <a:cs typeface="Arial"/>
                <a:sym typeface="Arial"/>
              </a:defRPr>
            </a:lvl4pPr>
            <a:lvl5pPr marL="2057400" marR="0" lvl="4"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Tx/>
              <a:buSzTx/>
              <a:buNone/>
              <a:tabLst/>
              <a:defRPr/>
            </a:pPr>
            <a:r>
              <a:rPr kumimoji="0" lang="en-US" sz="2000" b="0" i="0" u="none" strike="noStrike" kern="0" cap="none" spc="0" normalizeH="0" baseline="0" noProof="0" dirty="0">
                <a:ln>
                  <a:noFill/>
                </a:ln>
                <a:solidFill>
                  <a:srgbClr val="0000FF"/>
                </a:solidFill>
                <a:effectLst/>
                <a:uLnTx/>
                <a:uFillTx/>
                <a:latin typeface="+mn-lt"/>
                <a:ea typeface="Source Sans Pro" panose="020B0503030403020204" pitchFamily="34" charset="0"/>
                <a:cs typeface="Segoe UI" panose="020B0502040204020203" pitchFamily="34" charset="0"/>
                <a:sym typeface="Arial"/>
                <a:hlinkClick r:id="rId3">
                  <a:extLst>
                    <a:ext uri="{A12FA001-AC4F-418D-AE19-62706E023703}">
                      <ahyp:hlinkClr xmlns:ahyp="http://schemas.microsoft.com/office/drawing/2018/hyperlinkcolor" val="tx"/>
                    </a:ext>
                  </a:extLst>
                </a:hlinkClick>
              </a:rPr>
              <a:t>OMB Memoranda M-24-10</a:t>
            </a:r>
            <a:r>
              <a:rPr kumimoji="0" lang="en-US" sz="2000" b="0" i="0" u="none" strike="noStrike" kern="0" cap="none" spc="0" normalizeH="0" baseline="0" noProof="0" dirty="0">
                <a:ln>
                  <a:noFill/>
                </a:ln>
                <a:solidFill>
                  <a:srgbClr val="0000FF"/>
                </a:solidFill>
                <a:effectLst/>
                <a:uLnTx/>
                <a:uFillTx/>
                <a:latin typeface="+mn-lt"/>
                <a:ea typeface="Source Sans Pro" panose="020B0503030403020204" pitchFamily="34" charset="0"/>
                <a:cs typeface="Segoe UI" panose="020B0502040204020203" pitchFamily="34" charset="0"/>
                <a:sym typeface="Arial"/>
              </a:rPr>
              <a:t> </a:t>
            </a:r>
            <a:r>
              <a:rPr kumimoji="0" lang="en-US" sz="2000" b="0" i="0" u="none" strike="noStrike" kern="0" cap="none" spc="0" normalizeH="0" baseline="0" noProof="0" dirty="0">
                <a:ln>
                  <a:noFill/>
                </a:ln>
                <a:solidFill>
                  <a:srgbClr val="3E3F3E">
                    <a:lumMod val="50000"/>
                  </a:srgbClr>
                </a:solidFill>
                <a:effectLst/>
                <a:uLnTx/>
                <a:uFillTx/>
                <a:latin typeface="+mn-lt"/>
                <a:ea typeface="Source Sans Pro" panose="020B0503030403020204" pitchFamily="34" charset="0"/>
                <a:cs typeface="Segoe UI" panose="020B0502040204020203" pitchFamily="34" charset="0"/>
                <a:sym typeface="Arial"/>
              </a:rPr>
              <a:t>outlines </a:t>
            </a:r>
            <a:r>
              <a:rPr kumimoji="0" lang="en-US" sz="2000" b="1" i="0" u="none" strike="noStrike" kern="0" cap="none" spc="0" normalizeH="0" baseline="0" noProof="0" dirty="0">
                <a:ln>
                  <a:noFill/>
                </a:ln>
                <a:solidFill>
                  <a:srgbClr val="3E3F3E">
                    <a:lumMod val="50000"/>
                  </a:srgbClr>
                </a:solidFill>
                <a:effectLst/>
                <a:uLnTx/>
                <a:uFillTx/>
                <a:latin typeface="+mn-lt"/>
                <a:ea typeface="Source Sans Pro" panose="020B0503030403020204" pitchFamily="34" charset="0"/>
                <a:cs typeface="Segoe UI" panose="020B0502040204020203" pitchFamily="34" charset="0"/>
                <a:sym typeface="Arial"/>
              </a:rPr>
              <a:t>three</a:t>
            </a:r>
            <a:r>
              <a:rPr kumimoji="0" lang="en-US" sz="2000" b="0" i="0" u="none" strike="noStrike" kern="0" cap="none" spc="0" normalizeH="0" baseline="0" noProof="0" dirty="0">
                <a:ln>
                  <a:noFill/>
                </a:ln>
                <a:solidFill>
                  <a:srgbClr val="3E3F3E">
                    <a:lumMod val="50000"/>
                  </a:srgbClr>
                </a:solidFill>
                <a:effectLst/>
                <a:uLnTx/>
                <a:uFillTx/>
                <a:latin typeface="+mn-lt"/>
                <a:ea typeface="Source Sans Pro" panose="020B0503030403020204" pitchFamily="34" charset="0"/>
                <a:cs typeface="Segoe UI" panose="020B0502040204020203" pitchFamily="34" charset="0"/>
                <a:sym typeface="Arial"/>
              </a:rPr>
              <a:t> </a:t>
            </a:r>
            <a:r>
              <a:rPr kumimoji="0" lang="en-US" sz="2000" b="1" i="0" u="none" strike="noStrike" kern="0" cap="none" spc="0" normalizeH="0" baseline="0" noProof="0" dirty="0">
                <a:ln>
                  <a:noFill/>
                </a:ln>
                <a:solidFill>
                  <a:srgbClr val="3E3F3E">
                    <a:lumMod val="50000"/>
                  </a:srgbClr>
                </a:solidFill>
                <a:effectLst/>
                <a:uLnTx/>
                <a:uFillTx/>
                <a:latin typeface="+mn-lt"/>
                <a:ea typeface="Source Sans Pro" panose="020B0503030403020204" pitchFamily="34" charset="0"/>
                <a:cs typeface="Segoe UI" panose="020B0502040204020203" pitchFamily="34" charset="0"/>
                <a:sym typeface="Arial"/>
              </a:rPr>
              <a:t>pillars</a:t>
            </a:r>
            <a:r>
              <a:rPr kumimoji="0" lang="en-US" sz="2000" b="0" i="0" u="none" strike="noStrike" kern="0" cap="none" spc="0" normalizeH="0" baseline="0" noProof="0" dirty="0">
                <a:ln>
                  <a:noFill/>
                </a:ln>
                <a:solidFill>
                  <a:srgbClr val="3E3F3E">
                    <a:lumMod val="50000"/>
                  </a:srgbClr>
                </a:solidFill>
                <a:effectLst/>
                <a:uLnTx/>
                <a:uFillTx/>
                <a:latin typeface="+mn-lt"/>
                <a:ea typeface="Source Sans Pro" panose="020B0503030403020204" pitchFamily="34" charset="0"/>
                <a:cs typeface="Segoe UI" panose="020B0502040204020203" pitchFamily="34" charset="0"/>
                <a:sym typeface="Arial"/>
              </a:rPr>
              <a:t> for agency use of AI</a:t>
            </a:r>
          </a:p>
        </p:txBody>
      </p:sp>
      <p:sp>
        <p:nvSpPr>
          <p:cNvPr id="7" name="TextBox 6">
            <a:extLst>
              <a:ext uri="{FF2B5EF4-FFF2-40B4-BE49-F238E27FC236}">
                <a16:creationId xmlns:a16="http://schemas.microsoft.com/office/drawing/2014/main" id="{9D3CE1B5-69CA-B5F1-E2CB-BD3849CD5A83}"/>
              </a:ext>
            </a:extLst>
          </p:cNvPr>
          <p:cNvSpPr txBox="1"/>
          <p:nvPr/>
        </p:nvSpPr>
        <p:spPr>
          <a:xfrm>
            <a:off x="292111" y="6170266"/>
            <a:ext cx="5007005" cy="461665"/>
          </a:xfrm>
          <a:prstGeom prst="rect">
            <a:avLst/>
          </a:prstGeom>
          <a:solidFill>
            <a:schemeClr val="accent6">
              <a:lumMod val="50000"/>
            </a:schemeClr>
          </a:solidFill>
          <a:ln w="3175">
            <a:solidFill>
              <a:schemeClr val="tx1"/>
            </a:solidFill>
          </a:ln>
          <a:effectLst>
            <a:outerShdw blurRad="50800" dist="38100" dir="2700000" algn="tl" rotWithShape="0">
              <a:prstClr val="black">
                <a:alpha val="40000"/>
              </a:prstClr>
            </a:outerShdw>
          </a:effectLst>
        </p:spPr>
        <p:txBody>
          <a:bodyPr vert="horz" lIns="91440" tIns="45720" rIns="91440" bIns="45720" rtlCol="0">
            <a:normAutofit/>
          </a:bodyPr>
          <a:lstStyle>
            <a:defPPr>
              <a:defRPr lang="en-US"/>
            </a:defPPr>
            <a:lvl1pPr indent="0" algn="ctr">
              <a:spcBef>
                <a:spcPct val="20000"/>
              </a:spcBef>
              <a:buFont typeface="Arial"/>
              <a:buNone/>
              <a:defRPr sz="2400" b="1">
                <a:solidFill>
                  <a:schemeClr val="bg1"/>
                </a:solidFill>
                <a:latin typeface="Calibri"/>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LEARN MORE AT </a:t>
            </a:r>
            <a:r>
              <a:rPr lang="en-US" dirty="0">
                <a:hlinkClick r:id="rId4">
                  <a:extLst>
                    <a:ext uri="{A12FA001-AC4F-418D-AE19-62706E023703}">
                      <ahyp:hlinkClr xmlns:ahyp="http://schemas.microsoft.com/office/drawing/2018/hyperlinkcolor" val="tx"/>
                    </a:ext>
                  </a:extLst>
                </a:hlinkClick>
              </a:rPr>
              <a:t>AI.GOV</a:t>
            </a:r>
            <a:endParaRPr lang="en-US" dirty="0"/>
          </a:p>
        </p:txBody>
      </p:sp>
      <p:pic>
        <p:nvPicPr>
          <p:cNvPr id="8" name="Picture 7">
            <a:extLst>
              <a:ext uri="{FF2B5EF4-FFF2-40B4-BE49-F238E27FC236}">
                <a16:creationId xmlns:a16="http://schemas.microsoft.com/office/drawing/2014/main" id="{7F08695F-D99E-A010-A633-7C72B2461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111" y="2447358"/>
            <a:ext cx="5007006" cy="3581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 name="Content Placeholder 3">
            <a:extLst>
              <a:ext uri="{FF2B5EF4-FFF2-40B4-BE49-F238E27FC236}">
                <a16:creationId xmlns:a16="http://schemas.microsoft.com/office/drawing/2014/main" id="{0EEE2BDF-79DC-0CF7-E862-17B903C16FF0}"/>
              </a:ext>
            </a:extLst>
          </p:cNvPr>
          <p:cNvGraphicFramePr>
            <a:graphicFrameLocks/>
          </p:cNvGraphicFramePr>
          <p:nvPr>
            <p:extLst>
              <p:ext uri="{D42A27DB-BD31-4B8C-83A1-F6EECF244321}">
                <p14:modId xmlns:p14="http://schemas.microsoft.com/office/powerpoint/2010/main" val="488978277"/>
              </p:ext>
            </p:extLst>
          </p:nvPr>
        </p:nvGraphicFramePr>
        <p:xfrm>
          <a:off x="5745304" y="1443411"/>
          <a:ext cx="6256790" cy="55892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108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60631D-8F55-B15A-C4EC-CED740585961}"/>
            </a:ext>
          </a:extLst>
        </p:cNvPr>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E8BFCD2A-02D7-960A-AA36-C32C27359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5">
            <a:extLst>
              <a:ext uri="{FF2B5EF4-FFF2-40B4-BE49-F238E27FC236}">
                <a16:creationId xmlns:a16="http://schemas.microsoft.com/office/drawing/2014/main" id="{386EB890-5742-D023-3F43-694FE7118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7">
            <a:extLst>
              <a:ext uri="{FF2B5EF4-FFF2-40B4-BE49-F238E27FC236}">
                <a16:creationId xmlns:a16="http://schemas.microsoft.com/office/drawing/2014/main" id="{413CE1E4-1347-DEA9-FC98-A4FC49043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9">
            <a:extLst>
              <a:ext uri="{FF2B5EF4-FFF2-40B4-BE49-F238E27FC236}">
                <a16:creationId xmlns:a16="http://schemas.microsoft.com/office/drawing/2014/main" id="{45E00973-13E4-1956-01EC-B533DBC96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E4F9D16-F2F2-42B7-4CBD-7B0C7C9AE7D0}"/>
              </a:ext>
            </a:extLst>
          </p:cNvPr>
          <p:cNvSpPr>
            <a:spLocks noGrp="1"/>
          </p:cNvSpPr>
          <p:nvPr>
            <p:ph type="title"/>
          </p:nvPr>
        </p:nvSpPr>
        <p:spPr>
          <a:xfrm>
            <a:off x="363984" y="348865"/>
            <a:ext cx="11461072" cy="877729"/>
          </a:xfrm>
        </p:spPr>
        <p:txBody>
          <a:bodyPr vert="horz" lIns="91440" tIns="45720" rIns="91440" bIns="45720" rtlCol="0" anchor="ctr">
            <a:noAutofit/>
          </a:bodyPr>
          <a:lstStyle/>
          <a:p>
            <a:pPr algn="l">
              <a:lnSpc>
                <a:spcPct val="90000"/>
              </a:lnSpc>
            </a:pPr>
            <a:r>
              <a:rPr lang="en-US" sz="3200" b="1">
                <a:solidFill>
                  <a:schemeClr val="bg1"/>
                </a:solidFill>
                <a:latin typeface="Segoe UI" panose="020B0502040204020203" pitchFamily="34" charset="0"/>
                <a:cs typeface="Segoe UI" panose="020B0502040204020203" pitchFamily="34" charset="0"/>
              </a:rPr>
              <a:t>Overview of SECY-24-0035, “advancing the use of artificial intelligence at the </a:t>
            </a:r>
            <a:r>
              <a:rPr lang="en-US" sz="3200" b="1" err="1">
                <a:solidFill>
                  <a:schemeClr val="bg1"/>
                </a:solidFill>
                <a:latin typeface="Segoe UI" panose="020B0502040204020203" pitchFamily="34" charset="0"/>
                <a:cs typeface="Segoe UI" panose="020B0502040204020203" pitchFamily="34" charset="0"/>
              </a:rPr>
              <a:t>nrc</a:t>
            </a:r>
            <a:r>
              <a:rPr lang="en-US" sz="3200" b="1">
                <a:solidFill>
                  <a:schemeClr val="bg1"/>
                </a:solidFill>
                <a:latin typeface="Segoe UI" panose="020B0502040204020203" pitchFamily="34" charset="0"/>
                <a:cs typeface="Segoe UI" panose="020B0502040204020203" pitchFamily="34" charset="0"/>
              </a:rPr>
              <a:t>”</a:t>
            </a:r>
            <a:endParaRPr lang="en-US" sz="3200" b="1" kern="1200">
              <a:solidFill>
                <a:schemeClr val="bg1"/>
              </a:solidFill>
              <a:latin typeface="Segoe UI" panose="020B0502040204020203" pitchFamily="34" charset="0"/>
              <a:cs typeface="Segoe UI" panose="020B0502040204020203" pitchFamily="34" charset="0"/>
            </a:endParaRPr>
          </a:p>
        </p:txBody>
      </p:sp>
      <p:sp>
        <p:nvSpPr>
          <p:cNvPr id="5" name="Slide Number Placeholder 3">
            <a:extLst>
              <a:ext uri="{FF2B5EF4-FFF2-40B4-BE49-F238E27FC236}">
                <a16:creationId xmlns:a16="http://schemas.microsoft.com/office/drawing/2014/main" id="{468BD1F9-4C0B-27C0-24A7-D0DBEF7FE976}"/>
              </a:ext>
            </a:extLst>
          </p:cNvPr>
          <p:cNvSpPr txBox="1">
            <a:spLocks/>
          </p:cNvSpPr>
          <p:nvPr/>
        </p:nvSpPr>
        <p:spPr>
          <a:xfrm>
            <a:off x="11558146" y="6449369"/>
            <a:ext cx="443948"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2E478F-E849-4A8C-AF1F-CBCC78A7CBFA}" type="slidenum">
              <a:rPr kumimoji="0" lang="en-US" sz="12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00ECB723-06B5-D6F9-72EF-D46794F8C607}"/>
              </a:ext>
            </a:extLst>
          </p:cNvPr>
          <p:cNvSpPr txBox="1">
            <a:spLocks/>
          </p:cNvSpPr>
          <p:nvPr/>
        </p:nvSpPr>
        <p:spPr>
          <a:xfrm>
            <a:off x="151363" y="1755409"/>
            <a:ext cx="6613864" cy="3347181"/>
          </a:xfrm>
          <a:prstGeom prst="rect">
            <a:avLst/>
          </a:prstGeom>
        </p:spPr>
        <p:txBody>
          <a:bodyPr>
            <a:noAutofit/>
          </a:bodyPr>
          <a:lstStyle>
            <a:defPPr marR="0" lvl="0" algn="l" rtl="0">
              <a:lnSpc>
                <a:spcPct val="100000"/>
              </a:lnSpc>
              <a:spcBef>
                <a:spcPts val="0"/>
              </a:spcBef>
              <a:spcAft>
                <a:spcPts val="0"/>
              </a:spcAft>
            </a:defPPr>
            <a:lvl1pPr marL="228600" marR="0" lvl="0" indent="-228600" algn="l" defTabSz="914400" rtl="0" eaLnBrk="1" fontAlgn="auto" latinLnBrk="0" hangingPunct="1">
              <a:lnSpc>
                <a:spcPct val="90000"/>
              </a:lnSpc>
              <a:spcBef>
                <a:spcPts val="10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Source Sans Pro" panose="020B0503030403020204" pitchFamily="34" charset="0"/>
                <a:ea typeface="Source Sans Pro" panose="020B0503030403020204" pitchFamily="34" charset="0"/>
                <a:cs typeface="Arial"/>
                <a:sym typeface="Arial"/>
              </a:defRPr>
            </a:lvl1pPr>
            <a:lvl2pPr marL="685800" marR="0" lvl="1" indent="-228600" algn="l" defTabSz="914400" rtl="0" eaLnBrk="1" fontAlgn="auto" latinLnBrk="0" hangingPunct="1">
              <a:lnSpc>
                <a:spcPct val="90000"/>
              </a:lnSpc>
              <a:spcBef>
                <a:spcPts val="500"/>
              </a:spcBef>
              <a:spcAft>
                <a:spcPts val="0"/>
              </a:spcAft>
              <a:buClr>
                <a:schemeClr val="tx1"/>
              </a:buClr>
              <a:buSzTx/>
              <a:buFont typeface="Courier New" panose="02070309020205020404" pitchFamily="49" charset="0"/>
              <a:buChar char="o"/>
              <a:tabLst/>
              <a:defRPr sz="1600" b="0" i="0" u="none" strike="noStrike" cap="none" baseline="0">
                <a:solidFill>
                  <a:schemeClr val="tx1"/>
                </a:solidFill>
                <a:latin typeface="Source Sans Pro" panose="020B0503030403020204" pitchFamily="34" charset="0"/>
                <a:ea typeface="Arial"/>
                <a:cs typeface="Arial"/>
                <a:sym typeface="Arial"/>
              </a:defRPr>
            </a:lvl2pPr>
            <a:lvl3pPr marL="1143000" marR="0" lvl="2"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Source Sans Pro" panose="020B0503030403020204" pitchFamily="34" charset="0"/>
                <a:ea typeface="Arial"/>
                <a:cs typeface="Arial"/>
                <a:sym typeface="Arial"/>
              </a:defRPr>
            </a:lvl3pPr>
            <a:lvl4pPr marL="1600200" marR="0" lvl="3"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Arial"/>
                <a:ea typeface="Arial"/>
                <a:cs typeface="Arial"/>
                <a:sym typeface="Arial"/>
              </a:defRPr>
            </a:lvl4pPr>
            <a:lvl5pPr marL="2057400" marR="0" lvl="4" indent="-228600" algn="l" defTabSz="914400" rtl="0" eaLnBrk="1" fontAlgn="auto" latinLnBrk="0" hangingPunct="1">
              <a:lnSpc>
                <a:spcPct val="90000"/>
              </a:lnSpc>
              <a:spcBef>
                <a:spcPts val="500"/>
              </a:spcBef>
              <a:spcAft>
                <a:spcPts val="0"/>
              </a:spcAft>
              <a:buClr>
                <a:schemeClr val="tx1"/>
              </a:buClr>
              <a:buSzTx/>
              <a:buFont typeface="Arial" panose="020B0604020202020204" pitchFamily="34" charset="0"/>
              <a:buChar char="•"/>
              <a:tabLst/>
              <a:defRPr sz="1400" b="0" i="0" u="none" strike="noStrike" cap="none" baseline="0">
                <a:solidFill>
                  <a:schemeClr val="tx1"/>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28600" marR="0" lvl="0" indent="-2286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0" cap="none" spc="0" normalizeH="0" baseline="0" noProof="0" dirty="0">
                <a:ln>
                  <a:noFill/>
                </a:ln>
                <a:effectLst/>
                <a:uLnTx/>
                <a:uFillTx/>
                <a:latin typeface="+mn-lt"/>
                <a:ea typeface="Source Sans Pro" panose="020B0503030403020204" pitchFamily="34" charset="0"/>
                <a:cs typeface="Segoe UI" panose="020B0502040204020203" pitchFamily="34" charset="0"/>
                <a:sym typeface="Arial"/>
                <a:hlinkClick r:id="rId3">
                  <a:extLst>
                    <a:ext uri="{A12FA001-AC4F-418D-AE19-62706E023703}">
                      <ahyp:hlinkClr xmlns:ahyp="http://schemas.microsoft.com/office/drawing/2018/hyperlinkcolor" val="tx"/>
                    </a:ext>
                  </a:extLst>
                </a:hlinkClick>
              </a:rPr>
              <a:t>SECY-24-0035</a:t>
            </a:r>
            <a:r>
              <a:rPr kumimoji="0" lang="en-US" sz="2800" b="0" i="0" u="none" strike="noStrike" kern="0" cap="none" spc="0" normalizeH="0" baseline="0" noProof="0" dirty="0">
                <a:ln>
                  <a:noFill/>
                </a:ln>
                <a:effectLst/>
                <a:uLnTx/>
                <a:uFillTx/>
                <a:latin typeface="+mn-lt"/>
                <a:ea typeface="Source Sans Pro" panose="020B0503030403020204" pitchFamily="34" charset="0"/>
                <a:cs typeface="Segoe UI" panose="020B0502040204020203" pitchFamily="34" charset="0"/>
                <a:sym typeface="Arial"/>
              </a:rPr>
              <a:t> summarizes potential AI applications and the staff’s overall approach to effectively leverage AI at the NRC</a:t>
            </a:r>
          </a:p>
          <a:p>
            <a:pPr marL="228600" marR="0" lvl="0" indent="-228600"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latin typeface="+mn-lt"/>
                <a:ea typeface="Source Sans Pro" panose="020B0503030403020204" pitchFamily="34" charset="0"/>
                <a:cs typeface="Segoe UI" panose="020B0502040204020203" pitchFamily="34" charset="0"/>
                <a:sym typeface="Arial"/>
              </a:rPr>
              <a:t>Staff identified 61 potential applications: </a:t>
            </a:r>
          </a:p>
          <a:p>
            <a:pPr marL="685800" marR="0" lvl="1" indent="-228600" algn="l" defTabSz="1219170" rtl="0" eaLnBrk="1" fontAlgn="auto" latinLnBrk="0" hangingPunct="1">
              <a:lnSpc>
                <a:spcPct val="100000"/>
              </a:lnSpc>
              <a:spcBef>
                <a:spcPts val="0"/>
              </a:spcBef>
              <a:buClrTx/>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latin typeface="+mn-lt"/>
                <a:ea typeface="Source Sans Pro" panose="020B0503030403020204" pitchFamily="34" charset="0"/>
                <a:cs typeface="Segoe UI" panose="020B0502040204020203" pitchFamily="34" charset="0"/>
                <a:sym typeface="Arial"/>
              </a:rPr>
              <a:t>36 are recommended for AI use cases</a:t>
            </a:r>
          </a:p>
          <a:p>
            <a:pPr marL="685800" marR="0" lvl="1" indent="-228600" algn="l" defTabSz="1219170" rtl="0" eaLnBrk="1" fontAlgn="auto" latinLnBrk="0" hangingPunct="1">
              <a:lnSpc>
                <a:spcPct val="100000"/>
              </a:lnSpc>
              <a:spcBef>
                <a:spcPts val="0"/>
              </a:spcBef>
              <a:buClrTx/>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latin typeface="+mn-lt"/>
                <a:ea typeface="Source Sans Pro" panose="020B0503030403020204" pitchFamily="34" charset="0"/>
                <a:cs typeface="Segoe UI" panose="020B0502040204020203" pitchFamily="34" charset="0"/>
                <a:sym typeface="Arial"/>
              </a:rPr>
              <a:t>25 focus on data analytics or automating processes</a:t>
            </a:r>
          </a:p>
          <a:p>
            <a:pPr marL="304815" marR="0" lvl="1" indent="0" algn="l" defTabSz="1219170" rtl="0" eaLnBrk="1" fontAlgn="auto" latinLnBrk="0" hangingPunct="1">
              <a:lnSpc>
                <a:spcPct val="90000"/>
              </a:lnSpc>
              <a:spcBef>
                <a:spcPts val="600"/>
              </a:spcBef>
              <a:spcAft>
                <a:spcPts val="600"/>
              </a:spcAft>
              <a:buClrTx/>
              <a:buSzTx/>
              <a:buFont typeface="Courier New" panose="02070309020205020404" pitchFamily="49" charset="0"/>
              <a:buNone/>
              <a:tabLst/>
              <a:defRPr/>
            </a:pPr>
            <a:endParaRPr kumimoji="0" lang="en-US" sz="24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sym typeface="Arial"/>
            </a:endParaRPr>
          </a:p>
        </p:txBody>
      </p:sp>
      <p:pic>
        <p:nvPicPr>
          <p:cNvPr id="6" name="Picture 5">
            <a:extLst>
              <a:ext uri="{FF2B5EF4-FFF2-40B4-BE49-F238E27FC236}">
                <a16:creationId xmlns:a16="http://schemas.microsoft.com/office/drawing/2014/main" id="{58BDE4E2-2AD3-E39F-AAA8-8224BB210D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16589" y="1924820"/>
            <a:ext cx="5014999" cy="35917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199D94E4-894D-3C54-3679-767E2A8AF15F}"/>
              </a:ext>
            </a:extLst>
          </p:cNvPr>
          <p:cNvSpPr txBox="1"/>
          <p:nvPr/>
        </p:nvSpPr>
        <p:spPr>
          <a:xfrm>
            <a:off x="190423" y="5724216"/>
            <a:ext cx="11847698" cy="830997"/>
          </a:xfrm>
          <a:prstGeom prst="rect">
            <a:avLst/>
          </a:prstGeom>
          <a:solidFill>
            <a:srgbClr val="0071BC">
              <a:lumMod val="20000"/>
              <a:lumOff val="8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F3D67"/>
                </a:solidFill>
                <a:effectLst/>
                <a:uLnTx/>
                <a:uFillTx/>
                <a:ea typeface="Source Sans Pro" panose="020B0503030403020204" pitchFamily="34" charset="0"/>
                <a:cs typeface="Segoe UI" panose="020B0502040204020203" pitchFamily="34" charset="0"/>
              </a:rPr>
              <a:t>Next steps include developing an </a:t>
            </a:r>
            <a:r>
              <a:rPr kumimoji="0" lang="en-US" sz="2400" b="1" i="0" u="none" strike="noStrike" kern="0" cap="none" spc="0" normalizeH="0" baseline="0" noProof="0" dirty="0" err="1">
                <a:ln>
                  <a:noFill/>
                </a:ln>
                <a:solidFill>
                  <a:srgbClr val="0F3D67"/>
                </a:solidFill>
                <a:effectLst/>
                <a:uLnTx/>
                <a:uFillTx/>
                <a:ea typeface="Source Sans Pro" panose="020B0503030403020204" pitchFamily="34" charset="0"/>
                <a:cs typeface="Segoe UI" panose="020B0502040204020203" pitchFamily="34" charset="0"/>
              </a:rPr>
              <a:t>enterprisewide</a:t>
            </a:r>
            <a:r>
              <a:rPr kumimoji="0" lang="en-US" sz="2400" b="1" i="0" u="none" strike="noStrike" kern="0" cap="none" spc="0" normalizeH="0" baseline="0" noProof="0" dirty="0">
                <a:ln>
                  <a:noFill/>
                </a:ln>
                <a:solidFill>
                  <a:srgbClr val="0F3D67"/>
                </a:solidFill>
                <a:effectLst/>
                <a:uLnTx/>
                <a:uFillTx/>
                <a:ea typeface="Source Sans Pro" panose="020B0503030403020204" pitchFamily="34" charset="0"/>
                <a:cs typeface="Segoe UI" panose="020B0502040204020203" pitchFamily="34" charset="0"/>
              </a:rPr>
              <a:t> strategy and investing in foundational tools to support the implementation of several use cases.</a:t>
            </a:r>
            <a:endParaRPr kumimoji="0" lang="en-US" sz="2400" b="0" i="0" u="none" strike="noStrike" kern="0" cap="none" spc="0" normalizeH="0" baseline="0" noProof="0" dirty="0">
              <a:ln>
                <a:noFill/>
              </a:ln>
              <a:solidFill>
                <a:srgbClr val="0F3D67"/>
              </a:solidFill>
              <a:effectLst/>
              <a:uLnTx/>
              <a:uFillTx/>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71347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844BA09-5E8B-4DB9-9541-7F6B22B85743}"/>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AD7FC6A-0176-4662-8CAA-AFDBE104BCA6}"/>
              </a:ext>
            </a:extLst>
          </p:cNvPr>
          <p:cNvSpPr>
            <a:spLocks noGrp="1"/>
          </p:cNvSpPr>
          <p:nvPr>
            <p:ph type="title"/>
          </p:nvPr>
        </p:nvSpPr>
        <p:spPr>
          <a:xfrm>
            <a:off x="838200" y="365125"/>
            <a:ext cx="10515600" cy="1325563"/>
          </a:xfrm>
        </p:spPr>
        <p:txBody>
          <a:bodyPr>
            <a:normAutofit/>
          </a:bodyPr>
          <a:lstStyle/>
          <a:p>
            <a:r>
              <a:rPr lang="en-US" b="1" dirty="0">
                <a:solidFill>
                  <a:srgbClr val="FFFFFF"/>
                </a:solidFill>
              </a:rPr>
              <a:t>NRC AI – NEXT STEPS</a:t>
            </a:r>
          </a:p>
        </p:txBody>
      </p:sp>
      <p:graphicFrame>
        <p:nvGraphicFramePr>
          <p:cNvPr id="5" name="Content Placeholder 2">
            <a:extLst>
              <a:ext uri="{FF2B5EF4-FFF2-40B4-BE49-F238E27FC236}">
                <a16:creationId xmlns:a16="http://schemas.microsoft.com/office/drawing/2014/main" id="{42213820-FA7A-4A2C-A346-427AD015E012}"/>
              </a:ext>
            </a:extLst>
          </p:cNvPr>
          <p:cNvGraphicFramePr>
            <a:graphicFrameLocks noGrp="1"/>
          </p:cNvGraphicFramePr>
          <p:nvPr>
            <p:ph idx="1"/>
            <p:extLst>
              <p:ext uri="{D42A27DB-BD31-4B8C-83A1-F6EECF244321}">
                <p14:modId xmlns:p14="http://schemas.microsoft.com/office/powerpoint/2010/main" val="2920783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B6D4BB7B-A855-6A33-67D5-351F3BBAF9EE}"/>
              </a:ext>
            </a:extLst>
          </p:cNvPr>
          <p:cNvSpPr>
            <a:spLocks noGrp="1"/>
          </p:cNvSpPr>
          <p:nvPr>
            <p:ph type="sldNum" sz="quarter" idx="12"/>
          </p:nvPr>
        </p:nvSpPr>
        <p:spPr>
          <a:xfrm>
            <a:off x="10724920" y="6395244"/>
            <a:ext cx="1467060" cy="365125"/>
          </a:xfrm>
        </p:spPr>
        <p:txBody>
          <a:bodyPr/>
          <a:lstStyle/>
          <a:p>
            <a:fld id="{B980B012-4B4C-0D4B-9961-39BAA1B684BE}" type="slidenum">
              <a:rPr lang="en-US" smtClean="0"/>
              <a:pPr/>
              <a:t>23</a:t>
            </a:fld>
            <a:endParaRPr lang="en-US"/>
          </a:p>
        </p:txBody>
      </p:sp>
    </p:spTree>
    <p:extLst>
      <p:ext uri="{BB962C8B-B14F-4D97-AF65-F5344CB8AC3E}">
        <p14:creationId xmlns:p14="http://schemas.microsoft.com/office/powerpoint/2010/main" val="190661544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753F-9F3E-4A7F-B8B5-8FF0AAB9E54D}"/>
              </a:ext>
            </a:extLst>
          </p:cNvPr>
          <p:cNvSpPr>
            <a:spLocks noGrp="1"/>
          </p:cNvSpPr>
          <p:nvPr>
            <p:ph type="title"/>
          </p:nvPr>
        </p:nvSpPr>
        <p:spPr>
          <a:xfrm>
            <a:off x="5767560" y="245910"/>
            <a:ext cx="5998958" cy="1121502"/>
          </a:xfrm>
        </p:spPr>
        <p:txBody>
          <a:bodyPr>
            <a:noAutofit/>
          </a:bodyPr>
          <a:lstStyle/>
          <a:p>
            <a:r>
              <a:rPr lang="en-US" b="1"/>
              <a:t>MOVING FORWARD</a:t>
            </a:r>
            <a:endParaRPr lang="en-US"/>
          </a:p>
        </p:txBody>
      </p:sp>
      <p:sp>
        <p:nvSpPr>
          <p:cNvPr id="61" name="Freeform: Shape 63">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oy robots shaking hands">
            <a:extLst>
              <a:ext uri="{FF2B5EF4-FFF2-40B4-BE49-F238E27FC236}">
                <a16:creationId xmlns:a16="http://schemas.microsoft.com/office/drawing/2014/main" id="{00F0D31D-0C65-4DEC-95FB-7CDE324B78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66" name="Freeform: Shape 65">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dashboard of a car">
            <a:extLst>
              <a:ext uri="{FF2B5EF4-FFF2-40B4-BE49-F238E27FC236}">
                <a16:creationId xmlns:a16="http://schemas.microsoft.com/office/drawing/2014/main" id="{CF78FC90-4A9A-443B-9E9B-62A794C40D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7" name="TextBox 6">
            <a:extLst>
              <a:ext uri="{FF2B5EF4-FFF2-40B4-BE49-F238E27FC236}">
                <a16:creationId xmlns:a16="http://schemas.microsoft.com/office/drawing/2014/main" id="{B51D5CFC-46AC-39C5-67C9-4527B279A6DE}"/>
              </a:ext>
            </a:extLst>
          </p:cNvPr>
          <p:cNvSpPr txBox="1"/>
          <p:nvPr/>
        </p:nvSpPr>
        <p:spPr>
          <a:xfrm>
            <a:off x="5613540" y="4988820"/>
            <a:ext cx="6306997" cy="1686616"/>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a:ea typeface="+mn-ea"/>
                <a:cs typeface="+mn-cs"/>
              </a:rPr>
              <a:t>Future Activities</a:t>
            </a:r>
          </a:p>
          <a:p>
            <a:pPr marL="285750" indent="-285750">
              <a:lnSpc>
                <a:spcPct val="90000"/>
              </a:lnSpc>
              <a:spcAft>
                <a:spcPts val="600"/>
              </a:spcAft>
              <a:buFont typeface="Arial" panose="020B0604020202020204" pitchFamily="34" charset="0"/>
              <a:buChar char="•"/>
            </a:pPr>
            <a:r>
              <a:rPr lang="en-US" sz="2000" b="1" dirty="0"/>
              <a:t>Advisory Committee on Reactor Safeguards subcommittee meeting on AI (November 20, 2024)</a:t>
            </a:r>
          </a:p>
          <a:p>
            <a:pPr marL="285750" marR="0" lvl="0" indent="-285750" algn="l" defTabSz="4572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AI safety and security test, evaluation, verification and validation project (AIPP Task 1.3, Summer 2025)</a:t>
            </a:r>
          </a:p>
        </p:txBody>
      </p:sp>
      <p:sp>
        <p:nvSpPr>
          <p:cNvPr id="12" name="Slide Number Placeholder 11">
            <a:extLst>
              <a:ext uri="{FF2B5EF4-FFF2-40B4-BE49-F238E27FC236}">
                <a16:creationId xmlns:a16="http://schemas.microsoft.com/office/drawing/2014/main" id="{4BEF2763-A82A-C738-F11A-91A22100A1E8}"/>
              </a:ext>
            </a:extLst>
          </p:cNvPr>
          <p:cNvSpPr>
            <a:spLocks noGrp="1"/>
          </p:cNvSpPr>
          <p:nvPr>
            <p:ph type="sldNum" sz="quarter" idx="12"/>
          </p:nvPr>
        </p:nvSpPr>
        <p:spPr>
          <a:xfrm>
            <a:off x="10724920" y="6492874"/>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3E9E60C9-83CD-01AC-2ECD-530CD259C2E2}"/>
              </a:ext>
            </a:extLst>
          </p:cNvPr>
          <p:cNvSpPr txBox="1"/>
          <p:nvPr/>
        </p:nvSpPr>
        <p:spPr>
          <a:xfrm>
            <a:off x="5342078" y="1613320"/>
            <a:ext cx="6849922" cy="2923877"/>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Vigilance on AI</a:t>
            </a: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Monitoring AI's integration into the nuclear sector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Proactive Engagement</a:t>
            </a: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Identifying challenges, gaps, and use cases in AI technologies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Skill Development</a:t>
            </a:r>
            <a:r>
              <a:rPr kumimoji="0" lang="en-US" sz="2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Ensuring staff are equipped to regulate emerging technologies</a:t>
            </a:r>
          </a:p>
        </p:txBody>
      </p:sp>
    </p:spTree>
    <p:extLst>
      <p:ext uri="{BB962C8B-B14F-4D97-AF65-F5344CB8AC3E}">
        <p14:creationId xmlns:p14="http://schemas.microsoft.com/office/powerpoint/2010/main" val="227552731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5C76F2B-D950-4F25-9B99-762B404BF601}"/>
              </a:ext>
            </a:extLst>
          </p:cNvPr>
          <p:cNvSpPr>
            <a:spLocks noGrp="1"/>
          </p:cNvSpPr>
          <p:nvPr>
            <p:ph type="title"/>
          </p:nvPr>
        </p:nvSpPr>
        <p:spPr>
          <a:xfrm>
            <a:off x="1136397" y="502020"/>
            <a:ext cx="5323715" cy="687953"/>
          </a:xfrm>
        </p:spPr>
        <p:txBody>
          <a:bodyPr anchor="b">
            <a:normAutofit fontScale="90000"/>
          </a:bodyPr>
          <a:lstStyle/>
          <a:p>
            <a:r>
              <a:rPr lang="en-US" sz="4000" b="1"/>
              <a:t>Contact Us</a:t>
            </a:r>
          </a:p>
        </p:txBody>
      </p:sp>
      <p:sp>
        <p:nvSpPr>
          <p:cNvPr id="3" name="Content Placeholder 2">
            <a:extLst>
              <a:ext uri="{FF2B5EF4-FFF2-40B4-BE49-F238E27FC236}">
                <a16:creationId xmlns:a16="http://schemas.microsoft.com/office/drawing/2014/main" id="{806C00FD-0159-45E4-A8A8-0FFC2FF60786}"/>
              </a:ext>
            </a:extLst>
          </p:cNvPr>
          <p:cNvSpPr>
            <a:spLocks noGrp="1"/>
          </p:cNvSpPr>
          <p:nvPr>
            <p:ph idx="1"/>
          </p:nvPr>
        </p:nvSpPr>
        <p:spPr>
          <a:xfrm>
            <a:off x="826719" y="1189974"/>
            <a:ext cx="6249248" cy="5575518"/>
          </a:xfrm>
        </p:spPr>
        <p:txBody>
          <a:bodyPr anchor="t">
            <a:normAutofit/>
          </a:bodyPr>
          <a:lstStyle/>
          <a:p>
            <a:pPr>
              <a:spcBef>
                <a:spcPts val="0"/>
              </a:spcBef>
              <a:spcAft>
                <a:spcPts val="600"/>
              </a:spcAft>
            </a:pPr>
            <a:endParaRPr lang="en-US" sz="2600" b="1"/>
          </a:p>
          <a:p>
            <a:pPr>
              <a:spcBef>
                <a:spcPts val="0"/>
              </a:spcBef>
              <a:spcAft>
                <a:spcPts val="600"/>
              </a:spcAft>
            </a:pPr>
            <a:r>
              <a:rPr lang="en-US" sz="2600" b="1"/>
              <a:t>Luis Betancourt, P.E.</a:t>
            </a:r>
          </a:p>
          <a:p>
            <a:pPr marL="342900" lvl="1" indent="0">
              <a:spcBef>
                <a:spcPts val="0"/>
              </a:spcBef>
              <a:spcAft>
                <a:spcPts val="600"/>
              </a:spcAft>
              <a:buNone/>
            </a:pPr>
            <a:r>
              <a:rPr lang="en-US" sz="2200"/>
              <a:t>Chief, Accident Analysis Branch</a:t>
            </a:r>
          </a:p>
          <a:p>
            <a:pPr marL="342900" lvl="1" indent="0">
              <a:spcBef>
                <a:spcPts val="0"/>
              </a:spcBef>
              <a:spcAft>
                <a:spcPts val="600"/>
              </a:spcAft>
              <a:buNone/>
            </a:pPr>
            <a:r>
              <a:rPr lang="en-US" sz="2200"/>
              <a:t>Division of Safety Analysis</a:t>
            </a:r>
          </a:p>
          <a:p>
            <a:pPr marL="342900" lvl="1" indent="0">
              <a:spcBef>
                <a:spcPts val="0"/>
              </a:spcBef>
              <a:spcAft>
                <a:spcPts val="600"/>
              </a:spcAft>
              <a:buNone/>
            </a:pPr>
            <a:r>
              <a:rPr lang="en-US" sz="2200"/>
              <a:t>Office of Nuclear Regulatory Research</a:t>
            </a:r>
          </a:p>
          <a:p>
            <a:pPr marL="342900" lvl="1" indent="0">
              <a:spcBef>
                <a:spcPts val="0"/>
              </a:spcBef>
              <a:spcAft>
                <a:spcPts val="600"/>
              </a:spcAft>
              <a:buNone/>
            </a:pPr>
            <a:r>
              <a:rPr lang="en-US" sz="2200">
                <a:hlinkClick r:id="rId2"/>
              </a:rPr>
              <a:t>luis.betancourt@nrc.gov</a:t>
            </a:r>
            <a:r>
              <a:rPr lang="en-US" sz="2200"/>
              <a:t> </a:t>
            </a:r>
          </a:p>
          <a:p>
            <a:pPr>
              <a:spcBef>
                <a:spcPts val="0"/>
              </a:spcBef>
              <a:spcAft>
                <a:spcPts val="600"/>
              </a:spcAft>
            </a:pPr>
            <a:endParaRPr lang="en-US" sz="2600" b="1"/>
          </a:p>
          <a:p>
            <a:pPr>
              <a:spcBef>
                <a:spcPts val="0"/>
              </a:spcBef>
              <a:spcAft>
                <a:spcPts val="600"/>
              </a:spcAft>
            </a:pPr>
            <a:r>
              <a:rPr lang="en-US" sz="2600" b="1"/>
              <a:t>Matt Dennis</a:t>
            </a:r>
          </a:p>
          <a:p>
            <a:pPr marL="341313" indent="0">
              <a:spcBef>
                <a:spcPts val="0"/>
              </a:spcBef>
              <a:spcAft>
                <a:spcPts val="600"/>
              </a:spcAft>
              <a:buNone/>
            </a:pPr>
            <a:r>
              <a:rPr lang="en-US" sz="2200"/>
              <a:t>Reactor Systems Engineer (Data Scientist)</a:t>
            </a:r>
          </a:p>
          <a:p>
            <a:pPr marL="341313" indent="0">
              <a:spcBef>
                <a:spcPts val="0"/>
              </a:spcBef>
              <a:spcAft>
                <a:spcPts val="600"/>
              </a:spcAft>
              <a:buNone/>
            </a:pPr>
            <a:r>
              <a:rPr lang="en-US" sz="2200"/>
              <a:t>Office of Nuclear Regulatory Research</a:t>
            </a:r>
          </a:p>
          <a:p>
            <a:pPr marL="341313" indent="0">
              <a:spcBef>
                <a:spcPts val="0"/>
              </a:spcBef>
              <a:spcAft>
                <a:spcPts val="600"/>
              </a:spcAft>
              <a:buNone/>
            </a:pPr>
            <a:r>
              <a:rPr lang="en-US" sz="2200">
                <a:hlinkClick r:id="rId3"/>
              </a:rPr>
              <a:t>matthew.dennis@nrc.gov</a:t>
            </a:r>
            <a:endParaRPr lang="en-US" sz="2200"/>
          </a:p>
          <a:p>
            <a:pPr marL="341313" indent="0">
              <a:spcBef>
                <a:spcPts val="0"/>
              </a:spcBef>
              <a:spcAft>
                <a:spcPts val="600"/>
              </a:spcAft>
              <a:buNone/>
            </a:pPr>
            <a:endParaRPr lang="en-US" sz="2600" b="1"/>
          </a:p>
          <a:p>
            <a:pPr marL="0" indent="0">
              <a:spcBef>
                <a:spcPts val="0"/>
              </a:spcBef>
              <a:spcAft>
                <a:spcPts val="600"/>
              </a:spcAft>
              <a:buNone/>
            </a:pPr>
            <a:endParaRPr lang="en-US" sz="2400"/>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descr="A picture containing text, plate, porcelain&#10;&#10;Description automatically generated">
            <a:extLst>
              <a:ext uri="{FF2B5EF4-FFF2-40B4-BE49-F238E27FC236}">
                <a16:creationId xmlns:a16="http://schemas.microsoft.com/office/drawing/2014/main" id="{F0FF5513-6E89-4CC0-AA32-F18AD2205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5967" y="1359681"/>
            <a:ext cx="4170530" cy="4170530"/>
          </a:xfrm>
          <a:prstGeom prst="rect">
            <a:avLst/>
          </a:prstGeom>
        </p:spPr>
      </p:pic>
      <p:sp>
        <p:nvSpPr>
          <p:cNvPr id="6" name="Slide Number Placeholder 5">
            <a:extLst>
              <a:ext uri="{FF2B5EF4-FFF2-40B4-BE49-F238E27FC236}">
                <a16:creationId xmlns:a16="http://schemas.microsoft.com/office/drawing/2014/main" id="{632FC4D1-9FCD-BE4B-8EA6-89EE792220E8}"/>
              </a:ext>
            </a:extLst>
          </p:cNvPr>
          <p:cNvSpPr>
            <a:spLocks noGrp="1"/>
          </p:cNvSpPr>
          <p:nvPr>
            <p:ph type="sldNum" sz="quarter" idx="12"/>
          </p:nvPr>
        </p:nvSpPr>
        <p:spPr>
          <a:xfrm>
            <a:off x="9359127" y="6400367"/>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07C49B-6361-429E-95C0-8ACFC6C4674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814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D909D05-7F01-EDCA-818F-AB93AC98BEB1}"/>
              </a:ext>
            </a:extLst>
          </p:cNvPr>
          <p:cNvSpPr>
            <a:spLocks noGrp="1"/>
          </p:cNvSpPr>
          <p:nvPr>
            <p:ph type="title"/>
          </p:nvPr>
        </p:nvSpPr>
        <p:spPr>
          <a:xfrm>
            <a:off x="838200" y="365125"/>
            <a:ext cx="10515600" cy="1325563"/>
          </a:xfrm>
        </p:spPr>
        <p:txBody>
          <a:bodyPr>
            <a:normAutofit/>
          </a:bodyPr>
          <a:lstStyle/>
          <a:p>
            <a:pPr defTabSz="457200"/>
            <a:r>
              <a:rPr lang="en-US" b="1"/>
              <a:t>ABBREVIATIONS</a:t>
            </a:r>
          </a:p>
        </p:txBody>
      </p:sp>
      <p:sp>
        <p:nvSpPr>
          <p:cNvPr id="3" name="Content Placeholder 2">
            <a:extLst>
              <a:ext uri="{FF2B5EF4-FFF2-40B4-BE49-F238E27FC236}">
                <a16:creationId xmlns:a16="http://schemas.microsoft.com/office/drawing/2014/main" id="{F9656CE8-7531-AA5B-2478-9F25F3789743}"/>
              </a:ext>
            </a:extLst>
          </p:cNvPr>
          <p:cNvSpPr>
            <a:spLocks noGrp="1"/>
          </p:cNvSpPr>
          <p:nvPr>
            <p:ph sz="half" idx="1"/>
          </p:nvPr>
        </p:nvSpPr>
        <p:spPr>
          <a:xfrm>
            <a:off x="405246" y="1509311"/>
            <a:ext cx="5933481" cy="4983564"/>
          </a:xfrm>
        </p:spPr>
        <p:txBody>
          <a:bodyPr>
            <a:noAutofit/>
          </a:bodyPr>
          <a:lstStyle/>
          <a:p>
            <a:pPr>
              <a:lnSpc>
                <a:spcPct val="90000"/>
              </a:lnSpc>
            </a:pPr>
            <a:r>
              <a:rPr lang="en-US" sz="2000" dirty="0"/>
              <a:t>ADAMS –Agencywide Documents Access and Management System</a:t>
            </a:r>
          </a:p>
          <a:p>
            <a:pPr>
              <a:lnSpc>
                <a:spcPct val="90000"/>
              </a:lnSpc>
            </a:pPr>
            <a:r>
              <a:rPr lang="en-US" sz="2000" dirty="0"/>
              <a:t>AI – Artificial Intelligence</a:t>
            </a:r>
          </a:p>
          <a:p>
            <a:pPr>
              <a:lnSpc>
                <a:spcPct val="90000"/>
              </a:lnSpc>
            </a:pPr>
            <a:r>
              <a:rPr lang="en-US" sz="2000" dirty="0"/>
              <a:t>AICoP – Artificial Intelligence Community of Practice</a:t>
            </a:r>
          </a:p>
          <a:p>
            <a:pPr>
              <a:lnSpc>
                <a:spcPct val="90000"/>
              </a:lnSpc>
            </a:pPr>
            <a:r>
              <a:rPr lang="en-US" sz="2000" dirty="0"/>
              <a:t>AIPP – NRC AI Project Plan</a:t>
            </a:r>
          </a:p>
          <a:p>
            <a:pPr>
              <a:lnSpc>
                <a:spcPct val="90000"/>
              </a:lnSpc>
            </a:pPr>
            <a:r>
              <a:rPr lang="en-US" sz="2000" dirty="0"/>
              <a:t>AISC – Artificial Intelligence Steering Committee</a:t>
            </a:r>
          </a:p>
          <a:p>
            <a:pPr>
              <a:lnSpc>
                <a:spcPct val="90000"/>
              </a:lnSpc>
            </a:pPr>
            <a:r>
              <a:rPr lang="en-US" sz="2000" dirty="0"/>
              <a:t>CNSC – Canadian Nuclear Safety Commission</a:t>
            </a:r>
          </a:p>
          <a:p>
            <a:pPr>
              <a:lnSpc>
                <a:spcPct val="90000"/>
              </a:lnSpc>
            </a:pPr>
            <a:r>
              <a:rPr lang="en-US" sz="2000" dirty="0"/>
              <a:t>CRCPD – Conference of Radiation Control Program Directors</a:t>
            </a:r>
          </a:p>
          <a:p>
            <a:pPr>
              <a:lnSpc>
                <a:spcPct val="90000"/>
              </a:lnSpc>
            </a:pPr>
            <a:r>
              <a:rPr lang="en-US" sz="2000" dirty="0"/>
              <a:t>DOE – U.S. Department of Energy</a:t>
            </a:r>
          </a:p>
          <a:p>
            <a:pPr>
              <a:lnSpc>
                <a:spcPct val="90000"/>
              </a:lnSpc>
            </a:pPr>
            <a:r>
              <a:rPr lang="en-US" sz="2000" dirty="0"/>
              <a:t>EO – Executive Order</a:t>
            </a:r>
          </a:p>
          <a:p>
            <a:pPr>
              <a:lnSpc>
                <a:spcPct val="90000"/>
              </a:lnSpc>
            </a:pPr>
            <a:r>
              <a:rPr lang="en-US" sz="2000" dirty="0"/>
              <a:t>EPRI – Electric Power Research Institute</a:t>
            </a:r>
          </a:p>
          <a:p>
            <a:pPr>
              <a:lnSpc>
                <a:spcPct val="90000"/>
              </a:lnSpc>
            </a:pPr>
            <a:r>
              <a:rPr lang="en-US" sz="2000" dirty="0"/>
              <a:t>FDA – U.S. Food and Drug Administration </a:t>
            </a:r>
          </a:p>
          <a:p>
            <a:pPr>
              <a:lnSpc>
                <a:spcPct val="90000"/>
              </a:lnSpc>
            </a:pPr>
            <a:r>
              <a:rPr lang="en-US" sz="2000" dirty="0"/>
              <a:t>FRN – Federal Register Notice</a:t>
            </a:r>
          </a:p>
          <a:p>
            <a:pPr>
              <a:lnSpc>
                <a:spcPct val="90000"/>
              </a:lnSpc>
            </a:pPr>
            <a:r>
              <a:rPr lang="en-US" sz="2000" dirty="0"/>
              <a:t>FY – Fiscal Year</a:t>
            </a:r>
          </a:p>
        </p:txBody>
      </p:sp>
      <p:sp>
        <p:nvSpPr>
          <p:cNvPr id="4" name="Content Placeholder 3">
            <a:extLst>
              <a:ext uri="{FF2B5EF4-FFF2-40B4-BE49-F238E27FC236}">
                <a16:creationId xmlns:a16="http://schemas.microsoft.com/office/drawing/2014/main" id="{EA85B201-BCB4-9733-BD57-0EAF6489936C}"/>
              </a:ext>
            </a:extLst>
          </p:cNvPr>
          <p:cNvSpPr>
            <a:spLocks noGrp="1"/>
          </p:cNvSpPr>
          <p:nvPr>
            <p:ph sz="half" idx="2"/>
          </p:nvPr>
        </p:nvSpPr>
        <p:spPr>
          <a:xfrm>
            <a:off x="6459489" y="1509311"/>
            <a:ext cx="5529888" cy="4938584"/>
          </a:xfrm>
        </p:spPr>
        <p:txBody>
          <a:bodyPr>
            <a:normAutofit fontScale="92500"/>
          </a:bodyPr>
          <a:lstStyle/>
          <a:p>
            <a:pPr>
              <a:lnSpc>
                <a:spcPct val="90000"/>
              </a:lnSpc>
            </a:pPr>
            <a:r>
              <a:rPr lang="en-US" sz="2200" dirty="0"/>
              <a:t>GSA – U.S. General Services Administration</a:t>
            </a:r>
          </a:p>
          <a:p>
            <a:pPr>
              <a:lnSpc>
                <a:spcPct val="90000"/>
              </a:lnSpc>
            </a:pPr>
            <a:r>
              <a:rPr lang="en-US" sz="2200" dirty="0"/>
              <a:t>IAEA – International Atomic Energy Agency</a:t>
            </a:r>
          </a:p>
          <a:p>
            <a:pPr>
              <a:lnSpc>
                <a:spcPct val="90000"/>
              </a:lnSpc>
            </a:pPr>
            <a:r>
              <a:rPr lang="en-US" sz="2200" dirty="0"/>
              <a:t>IEC – International Electrotechnical Commission </a:t>
            </a:r>
          </a:p>
          <a:p>
            <a:pPr>
              <a:lnSpc>
                <a:spcPct val="90000"/>
              </a:lnSpc>
            </a:pPr>
            <a:r>
              <a:rPr lang="en-US" sz="2200" dirty="0"/>
              <a:t>ML – Machine Learning</a:t>
            </a:r>
          </a:p>
          <a:p>
            <a:pPr>
              <a:lnSpc>
                <a:spcPct val="90000"/>
              </a:lnSpc>
            </a:pPr>
            <a:r>
              <a:rPr lang="en-US" sz="2200" dirty="0"/>
              <a:t>MOU – Memorandum of Understanding</a:t>
            </a:r>
          </a:p>
          <a:p>
            <a:pPr>
              <a:lnSpc>
                <a:spcPct val="90000"/>
              </a:lnSpc>
            </a:pPr>
            <a:r>
              <a:rPr lang="en-US" sz="2200" dirty="0"/>
              <a:t>NLP – Natural Language Processing</a:t>
            </a:r>
          </a:p>
          <a:p>
            <a:pPr>
              <a:lnSpc>
                <a:spcPct val="90000"/>
              </a:lnSpc>
            </a:pPr>
            <a:r>
              <a:rPr lang="en-US" sz="2200" dirty="0"/>
              <a:t>NRC – U.S. Nuclear Regulatory Commission</a:t>
            </a:r>
          </a:p>
          <a:p>
            <a:pPr>
              <a:lnSpc>
                <a:spcPct val="90000"/>
              </a:lnSpc>
            </a:pPr>
            <a:r>
              <a:rPr lang="en-US" sz="2200" dirty="0"/>
              <a:t>OMB – U.S. Office of Management and Budget</a:t>
            </a:r>
          </a:p>
          <a:p>
            <a:pPr>
              <a:lnSpc>
                <a:spcPct val="90000"/>
              </a:lnSpc>
            </a:pPr>
            <a:r>
              <a:rPr lang="en-US" sz="2200" dirty="0"/>
              <a:t>ONR – U.K. Office for Nuclear Regulation </a:t>
            </a:r>
          </a:p>
          <a:p>
            <a:pPr>
              <a:lnSpc>
                <a:spcPct val="90000"/>
              </a:lnSpc>
            </a:pPr>
            <a:r>
              <a:rPr lang="en-US" sz="2200" dirty="0"/>
              <a:t>NEI – Nuclear Energy Institute</a:t>
            </a:r>
          </a:p>
          <a:p>
            <a:pPr>
              <a:lnSpc>
                <a:spcPct val="90000"/>
              </a:lnSpc>
            </a:pPr>
            <a:r>
              <a:rPr lang="en-US" sz="2200" dirty="0"/>
              <a:t>NIST – National Institute of Standards and Technology</a:t>
            </a:r>
          </a:p>
          <a:p>
            <a:pPr>
              <a:lnSpc>
                <a:spcPct val="90000"/>
              </a:lnSpc>
            </a:pPr>
            <a:r>
              <a:rPr lang="en-US" sz="2200" dirty="0"/>
              <a:t>SwRI – Southwest Research Institute</a:t>
            </a:r>
          </a:p>
          <a:p>
            <a:pPr>
              <a:lnSpc>
                <a:spcPct val="90000"/>
              </a:lnSpc>
            </a:pPr>
            <a:r>
              <a:rPr lang="en-US" sz="2200" dirty="0"/>
              <a:t>XAI – Explainable Artificial Intelligence</a:t>
            </a:r>
          </a:p>
          <a:p>
            <a:pPr>
              <a:lnSpc>
                <a:spcPct val="90000"/>
              </a:lnSpc>
            </a:pPr>
            <a:endParaRPr lang="en-US" sz="1900" dirty="0"/>
          </a:p>
        </p:txBody>
      </p:sp>
      <p:sp>
        <p:nvSpPr>
          <p:cNvPr id="6" name="Slide Number Placeholder 5">
            <a:extLst>
              <a:ext uri="{FF2B5EF4-FFF2-40B4-BE49-F238E27FC236}">
                <a16:creationId xmlns:a16="http://schemas.microsoft.com/office/drawing/2014/main" id="{11F9DD34-65E8-A7B2-889F-7F59F47559F9}"/>
              </a:ext>
            </a:extLst>
          </p:cNvPr>
          <p:cNvSpPr>
            <a:spLocks noGrp="1"/>
          </p:cNvSpPr>
          <p:nvPr>
            <p:ph type="sldNum" sz="quarter" idx="12"/>
          </p:nvPr>
        </p:nvSpPr>
        <p:spPr>
          <a:xfrm>
            <a:off x="9362955" y="6470385"/>
            <a:ext cx="27432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980B012-4B4C-0D4B-9961-39BAA1B684BE}" type="slidenum">
              <a:rPr kumimoji="0" lang="en-US" sz="1200" b="0" i="0" u="none" strike="noStrike" kern="1200" cap="none" spc="0" normalizeH="0" baseline="0" noProof="0">
                <a:ln>
                  <a:noFill/>
                </a:ln>
                <a:solidFill>
                  <a:prstClr val="white">
                    <a:alpha val="80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white">
                  <a:alpha val="80000"/>
                </a:prstClr>
              </a:solidFill>
              <a:effectLst/>
              <a:uLnTx/>
              <a:uFillTx/>
              <a:latin typeface="Calibri"/>
              <a:ea typeface="+mn-ea"/>
              <a:cs typeface="+mn-cs"/>
            </a:endParaRPr>
          </a:p>
        </p:txBody>
      </p:sp>
    </p:spTree>
    <p:extLst>
      <p:ext uri="{BB962C8B-B14F-4D97-AF65-F5344CB8AC3E}">
        <p14:creationId xmlns:p14="http://schemas.microsoft.com/office/powerpoint/2010/main" val="338884500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1A2F-B491-409C-ACF1-667BC2FDD713}"/>
              </a:ext>
            </a:extLst>
          </p:cNvPr>
          <p:cNvSpPr>
            <a:spLocks noGrp="1"/>
          </p:cNvSpPr>
          <p:nvPr>
            <p:ph type="title"/>
          </p:nvPr>
        </p:nvSpPr>
        <p:spPr>
          <a:xfrm>
            <a:off x="804672" y="4007335"/>
            <a:ext cx="6455833" cy="1497998"/>
          </a:xfrm>
        </p:spPr>
        <p:txBody>
          <a:bodyPr vert="horz" lIns="91440" tIns="45720" rIns="91440" bIns="45720" rtlCol="0" anchor="t">
            <a:normAutofit/>
          </a:bodyPr>
          <a:lstStyle/>
          <a:p>
            <a:pPr algn="l" defTabSz="914400">
              <a:lnSpc>
                <a:spcPct val="90000"/>
              </a:lnSpc>
            </a:pPr>
            <a:r>
              <a:rPr lang="en-US" sz="4800" kern="1200">
                <a:solidFill>
                  <a:schemeClr val="tx1"/>
                </a:solidFill>
                <a:latin typeface="+mj-lt"/>
                <a:ea typeface="+mj-ea"/>
                <a:cs typeface="+mj-cs"/>
              </a:rPr>
              <a:t>Backup Slides</a:t>
            </a:r>
          </a:p>
        </p:txBody>
      </p:sp>
      <p:sp>
        <p:nvSpPr>
          <p:cNvPr id="50" name="Freeform: Shape 21">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23">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0FD32DB7-B44A-43E2-89DA-A1EF33EB7BA1}"/>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r="-4"/>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0" name="Picture 9" descr="Ballpen inside cassette tape">
            <a:extLst>
              <a:ext uri="{FF2B5EF4-FFF2-40B4-BE49-F238E27FC236}">
                <a16:creationId xmlns:a16="http://schemas.microsoft.com/office/drawing/2014/main" id="{A0A06469-91A6-43B3-B606-AE82E239E1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6" name="Slide Number Placeholder 5">
            <a:extLst>
              <a:ext uri="{FF2B5EF4-FFF2-40B4-BE49-F238E27FC236}">
                <a16:creationId xmlns:a16="http://schemas.microsoft.com/office/drawing/2014/main" id="{43A11B65-8233-6C57-9417-E6A76484FF80}"/>
              </a:ext>
            </a:extLst>
          </p:cNvPr>
          <p:cNvSpPr>
            <a:spLocks noGrp="1"/>
          </p:cNvSpPr>
          <p:nvPr>
            <p:ph type="sldNum" sz="quarter" idx="12"/>
          </p:nvPr>
        </p:nvSpPr>
        <p:spPr>
          <a:xfrm>
            <a:off x="10724940" y="6492875"/>
            <a:ext cx="1467060" cy="365125"/>
          </a:xfrm>
        </p:spPr>
        <p:txBody>
          <a:bodyPr/>
          <a:lstStyle/>
          <a:p>
            <a:fld id="{B980B012-4B4C-0D4B-9961-39BAA1B684BE}" type="slidenum">
              <a:rPr lang="en-US" smtClean="0"/>
              <a:pPr/>
              <a:t>27</a:t>
            </a:fld>
            <a:endParaRPr lang="en-US"/>
          </a:p>
        </p:txBody>
      </p:sp>
    </p:spTree>
    <p:extLst>
      <p:ext uri="{BB962C8B-B14F-4D97-AF65-F5344CB8AC3E}">
        <p14:creationId xmlns:p14="http://schemas.microsoft.com/office/powerpoint/2010/main" val="423663340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B7D51A8-8F37-2550-E645-552741820443}"/>
              </a:ext>
            </a:extLst>
          </p:cNvPr>
          <p:cNvSpPr>
            <a:spLocks noGrp="1"/>
          </p:cNvSpPr>
          <p:nvPr>
            <p:ph type="title"/>
          </p:nvPr>
        </p:nvSpPr>
        <p:spPr>
          <a:xfrm>
            <a:off x="1657884" y="94779"/>
            <a:ext cx="8662627" cy="1142999"/>
          </a:xfrm>
        </p:spPr>
        <p:txBody>
          <a:bodyPr anchor="b">
            <a:normAutofit fontScale="90000"/>
          </a:bodyPr>
          <a:lstStyle/>
          <a:p>
            <a:r>
              <a:rPr lang="en-US" sz="3600" b="1" dirty="0">
                <a:effectLst/>
                <a:ea typeface="Calibri" panose="020F0502020204030204" pitchFamily="34" charset="0"/>
              </a:rPr>
              <a:t>NOTIONAL AI AND AUTONOMY LEVELS IN COMMERCIAL NUCLEAR ACTIVITIES</a:t>
            </a:r>
            <a:endParaRPr lang="en-US" sz="3600" b="1" dirty="0"/>
          </a:p>
        </p:txBody>
      </p:sp>
      <p:cxnSp>
        <p:nvCxnSpPr>
          <p:cNvPr id="16" name="Straight Connector 15">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569"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18BA2048-E306-3983-42C2-711AFAD713EC}"/>
              </a:ext>
            </a:extLst>
          </p:cNvPr>
          <p:cNvGraphicFramePr>
            <a:graphicFrameLocks noGrp="1"/>
          </p:cNvGraphicFramePr>
          <p:nvPr/>
        </p:nvGraphicFramePr>
        <p:xfrm>
          <a:off x="1284963" y="1306298"/>
          <a:ext cx="9408475" cy="4688533"/>
        </p:xfrm>
        <a:graphic>
          <a:graphicData uri="http://schemas.openxmlformats.org/drawingml/2006/table">
            <a:tbl>
              <a:tblPr firstRow="1" firstCol="1" bandRow="1">
                <a:tableStyleId>{D7AC3CCA-C797-4891-BE02-D94E43425B78}</a:tableStyleId>
              </a:tblPr>
              <a:tblGrid>
                <a:gridCol w="896264">
                  <a:extLst>
                    <a:ext uri="{9D8B030D-6E8A-4147-A177-3AD203B41FA5}">
                      <a16:colId xmlns:a16="http://schemas.microsoft.com/office/drawing/2014/main" val="496804795"/>
                    </a:ext>
                  </a:extLst>
                </a:gridCol>
                <a:gridCol w="2790825">
                  <a:extLst>
                    <a:ext uri="{9D8B030D-6E8A-4147-A177-3AD203B41FA5}">
                      <a16:colId xmlns:a16="http://schemas.microsoft.com/office/drawing/2014/main" val="1288724309"/>
                    </a:ext>
                  </a:extLst>
                </a:gridCol>
                <a:gridCol w="5721386">
                  <a:extLst>
                    <a:ext uri="{9D8B030D-6E8A-4147-A177-3AD203B41FA5}">
                      <a16:colId xmlns:a16="http://schemas.microsoft.com/office/drawing/2014/main" val="601131256"/>
                    </a:ext>
                  </a:extLst>
                </a:gridCol>
              </a:tblGrid>
              <a:tr h="552822">
                <a:tc>
                  <a:txBody>
                    <a:bodyPr/>
                    <a:lstStyle/>
                    <a:p>
                      <a:pPr marL="0" marR="0" algn="ctr">
                        <a:spcBef>
                          <a:spcPts val="0"/>
                        </a:spcBef>
                        <a:spcAft>
                          <a:spcPts val="0"/>
                        </a:spcAft>
                      </a:pPr>
                      <a:r>
                        <a:rPr lang="en-US" sz="1800">
                          <a:solidFill>
                            <a:schemeClr val="bg1"/>
                          </a:solidFill>
                          <a:effectLst/>
                          <a:latin typeface="+mn-lt"/>
                          <a:ea typeface="Calibri" panose="020F0502020204030204" pitchFamily="34" charset="0"/>
                          <a:cs typeface="Arial" panose="020B0604020202020204" pitchFamily="34" charset="0"/>
                        </a:rPr>
                        <a:t>Level</a:t>
                      </a:r>
                    </a:p>
                  </a:txBody>
                  <a:tcPr marL="87523" marR="87523" marT="0" marB="0" anchor="ctr"/>
                </a:tc>
                <a:tc>
                  <a:txBody>
                    <a:bodyPr/>
                    <a:lstStyle/>
                    <a:p>
                      <a:pPr marL="0" marR="0" algn="ctr">
                        <a:spcBef>
                          <a:spcPts val="0"/>
                        </a:spcBef>
                        <a:spcAft>
                          <a:spcPts val="0"/>
                        </a:spcAft>
                      </a:pPr>
                      <a:r>
                        <a:rPr lang="en-US" sz="1800">
                          <a:solidFill>
                            <a:schemeClr val="bg1"/>
                          </a:solidFill>
                          <a:effectLst/>
                          <a:latin typeface="+mn-lt"/>
                        </a:rPr>
                        <a:t>Notional AI and </a:t>
                      </a:r>
                    </a:p>
                    <a:p>
                      <a:pPr marL="0" marR="0" algn="ctr">
                        <a:spcBef>
                          <a:spcPts val="0"/>
                        </a:spcBef>
                        <a:spcAft>
                          <a:spcPts val="0"/>
                        </a:spcAft>
                      </a:pPr>
                      <a:r>
                        <a:rPr lang="en-US" sz="1800">
                          <a:solidFill>
                            <a:schemeClr val="bg1"/>
                          </a:solidFill>
                          <a:effectLst/>
                          <a:latin typeface="+mn-lt"/>
                        </a:rPr>
                        <a:t>Autonomy Levels</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lgn="ctr">
                        <a:spcBef>
                          <a:spcPts val="0"/>
                        </a:spcBef>
                        <a:spcAft>
                          <a:spcPts val="0"/>
                        </a:spcAft>
                      </a:pPr>
                      <a:r>
                        <a:rPr lang="en-US" sz="1800">
                          <a:solidFill>
                            <a:schemeClr val="bg1"/>
                          </a:solidFill>
                          <a:effectLst/>
                          <a:latin typeface="+mn-lt"/>
                        </a:rPr>
                        <a:t>Potential Uses of AI and </a:t>
                      </a:r>
                    </a:p>
                    <a:p>
                      <a:pPr marL="0" marR="0" algn="ctr">
                        <a:spcBef>
                          <a:spcPts val="0"/>
                        </a:spcBef>
                        <a:spcAft>
                          <a:spcPts val="0"/>
                        </a:spcAft>
                      </a:pPr>
                      <a:r>
                        <a:rPr lang="en-US" sz="1800">
                          <a:solidFill>
                            <a:schemeClr val="bg1"/>
                          </a:solidFill>
                          <a:effectLst/>
                          <a:latin typeface="+mn-lt"/>
                        </a:rPr>
                        <a:t>Autonomy in Commercial Nuclear Activities</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extLst>
                  <a:ext uri="{0D108BD9-81ED-4DB2-BD59-A6C34878D82A}">
                    <a16:rowId xmlns:a16="http://schemas.microsoft.com/office/drawing/2014/main" val="2900602994"/>
                  </a:ext>
                </a:extLst>
              </a:tr>
              <a:tr h="58147">
                <a:tc>
                  <a:txBody>
                    <a:bodyPr/>
                    <a:lstStyle/>
                    <a:p>
                      <a:pPr marL="0" marR="0">
                        <a:spcBef>
                          <a:spcPts val="0"/>
                        </a:spcBef>
                        <a:spcAft>
                          <a:spcPts val="0"/>
                        </a:spcAft>
                      </a:pPr>
                      <a:r>
                        <a:rPr lang="en-US" sz="1800">
                          <a:solidFill>
                            <a:schemeClr val="bg1"/>
                          </a:solidFill>
                          <a:effectLst/>
                          <a:latin typeface="+mn-lt"/>
                          <a:ea typeface="Calibri" panose="020F0502020204030204" pitchFamily="34" charset="0"/>
                          <a:cs typeface="Arial" panose="020B0604020202020204" pitchFamily="34" charset="0"/>
                        </a:rPr>
                        <a:t>Level 0</a:t>
                      </a:r>
                    </a:p>
                  </a:txBody>
                  <a:tcPr marL="87523" marR="8752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a:solidFill>
                            <a:schemeClr val="bg1"/>
                          </a:solidFill>
                          <a:effectLst/>
                          <a:latin typeface="+mn-lt"/>
                        </a:rPr>
                        <a:t>AI Not Used</a:t>
                      </a:r>
                    </a:p>
                  </a:txBody>
                  <a:tcPr marL="87523" marR="8752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No AI or autonomy integration in systems or processes	</a:t>
                      </a:r>
                    </a:p>
                  </a:txBody>
                  <a:tcPr marL="87523" marR="87523" marT="0" marB="0" anchor="ctr"/>
                </a:tc>
                <a:extLst>
                  <a:ext uri="{0D108BD9-81ED-4DB2-BD59-A6C34878D82A}">
                    <a16:rowId xmlns:a16="http://schemas.microsoft.com/office/drawing/2014/main" val="3181107073"/>
                  </a:ext>
                </a:extLst>
              </a:tr>
              <a:tr h="829233">
                <a:tc>
                  <a:txBody>
                    <a:bodyPr/>
                    <a:lstStyle/>
                    <a:p>
                      <a:pPr marL="0" marR="0">
                        <a:spcBef>
                          <a:spcPts val="0"/>
                        </a:spcBef>
                        <a:spcAft>
                          <a:spcPts val="0"/>
                        </a:spcAft>
                      </a:pPr>
                      <a:r>
                        <a:rPr lang="en-US" sz="1800">
                          <a:solidFill>
                            <a:schemeClr val="bg1"/>
                          </a:solidFill>
                          <a:effectLst/>
                          <a:latin typeface="+mn-lt"/>
                        </a:rPr>
                        <a:t>Level 1</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b="1" u="sng">
                          <a:solidFill>
                            <a:schemeClr val="bg1"/>
                          </a:solidFill>
                          <a:effectLst/>
                          <a:latin typeface="+mn-lt"/>
                        </a:rPr>
                        <a:t>Insight</a:t>
                      </a:r>
                    </a:p>
                    <a:p>
                      <a:pPr marL="0" marR="0">
                        <a:spcBef>
                          <a:spcPts val="0"/>
                        </a:spcBef>
                        <a:spcAft>
                          <a:spcPts val="0"/>
                        </a:spcAft>
                      </a:pPr>
                      <a:r>
                        <a:rPr lang="en-US" sz="1800">
                          <a:solidFill>
                            <a:schemeClr val="bg1"/>
                          </a:solidFill>
                          <a:effectLst/>
                          <a:latin typeface="+mn-lt"/>
                        </a:rPr>
                        <a:t>Human decision-making assisted by a machine</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a:solidFill>
                            <a:schemeClr val="bg1"/>
                          </a:solidFill>
                          <a:effectLst/>
                          <a:latin typeface="+mn-lt"/>
                        </a:rPr>
                        <a:t>AI integration in systems is used for optimization, operational guidance, or business process automation that would not affect plant safety/security and control</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extLst>
                  <a:ext uri="{0D108BD9-81ED-4DB2-BD59-A6C34878D82A}">
                    <a16:rowId xmlns:a16="http://schemas.microsoft.com/office/drawing/2014/main" val="1302071310"/>
                  </a:ext>
                </a:extLst>
              </a:tr>
              <a:tr h="8292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chemeClr val="bg1"/>
                          </a:solidFill>
                          <a:effectLst/>
                          <a:latin typeface="+mn-lt"/>
                        </a:rPr>
                        <a:t>Level 2</a:t>
                      </a:r>
                      <a:endParaRPr lang="en-US" sz="1800">
                        <a:solidFill>
                          <a:schemeClr val="bg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800">
                          <a:solidFill>
                            <a:schemeClr val="bg1"/>
                          </a:solidFill>
                          <a:effectLst/>
                          <a:latin typeface="+mn-lt"/>
                          <a:ea typeface="Calibri" panose="020F0502020204030204" pitchFamily="34" charset="0"/>
                          <a:cs typeface="Arial" panose="020B0604020202020204" pitchFamily="34" charset="0"/>
                        </a:rPr>
                        <a:t> </a:t>
                      </a:r>
                    </a:p>
                  </a:txBody>
                  <a:tcPr marL="87523" marR="87523" marT="0" marB="0" anchor="ctr"/>
                </a:tc>
                <a:tc>
                  <a:txBody>
                    <a:bodyPr/>
                    <a:lstStyle/>
                    <a:p>
                      <a:pPr marL="0" marR="0">
                        <a:spcBef>
                          <a:spcPts val="0"/>
                        </a:spcBef>
                        <a:spcAft>
                          <a:spcPts val="0"/>
                        </a:spcAft>
                      </a:pPr>
                      <a:r>
                        <a:rPr lang="en-US" sz="1800" b="1" u="sng">
                          <a:solidFill>
                            <a:schemeClr val="bg1"/>
                          </a:solidFill>
                          <a:effectLst/>
                          <a:latin typeface="+mn-lt"/>
                        </a:rPr>
                        <a:t>Collaboration </a:t>
                      </a:r>
                    </a:p>
                    <a:p>
                      <a:pPr marL="0" marR="0">
                        <a:spcBef>
                          <a:spcPts val="0"/>
                        </a:spcBef>
                        <a:spcAft>
                          <a:spcPts val="0"/>
                        </a:spcAft>
                      </a:pPr>
                      <a:r>
                        <a:rPr lang="en-US" sz="1800">
                          <a:solidFill>
                            <a:schemeClr val="bg1"/>
                          </a:solidFill>
                          <a:effectLst/>
                          <a:latin typeface="+mn-lt"/>
                        </a:rPr>
                        <a:t>Human decision-making augmented by a machine</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a:solidFill>
                            <a:schemeClr val="bg1"/>
                          </a:solidFill>
                          <a:effectLst/>
                          <a:latin typeface="+mn-lt"/>
                        </a:rPr>
                        <a:t>AI integration in systems where algorithms make recommendations that could affect plant safety/security and control are vetted and carried out by a human decisionmaker </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extLst>
                  <a:ext uri="{0D108BD9-81ED-4DB2-BD59-A6C34878D82A}">
                    <a16:rowId xmlns:a16="http://schemas.microsoft.com/office/drawing/2014/main" val="4193223943"/>
                  </a:ext>
                </a:extLst>
              </a:tr>
              <a:tr h="8292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chemeClr val="bg1"/>
                          </a:solidFill>
                          <a:effectLst/>
                          <a:latin typeface="+mn-lt"/>
                        </a:rPr>
                        <a:t>Level 3</a:t>
                      </a:r>
                      <a:endParaRPr lang="en-US" sz="1800">
                        <a:solidFill>
                          <a:schemeClr val="bg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b="1" u="sng">
                          <a:solidFill>
                            <a:schemeClr val="bg1"/>
                          </a:solidFill>
                          <a:effectLst/>
                          <a:latin typeface="+mn-lt"/>
                        </a:rPr>
                        <a:t>Operation </a:t>
                      </a:r>
                    </a:p>
                    <a:p>
                      <a:pPr marL="0" marR="0">
                        <a:spcBef>
                          <a:spcPts val="0"/>
                        </a:spcBef>
                        <a:spcAft>
                          <a:spcPts val="0"/>
                        </a:spcAft>
                      </a:pPr>
                      <a:r>
                        <a:rPr lang="en-US" sz="1800">
                          <a:solidFill>
                            <a:schemeClr val="bg1"/>
                          </a:solidFill>
                          <a:effectLst/>
                          <a:latin typeface="+mn-lt"/>
                        </a:rPr>
                        <a:t>Machine decision-making supervised by a human</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a:solidFill>
                            <a:schemeClr val="bg1"/>
                          </a:solidFill>
                          <a:effectLst/>
                          <a:latin typeface="+mn-lt"/>
                        </a:rPr>
                        <a:t>AI and autonomy integration in systems where algorithms make decisions and conduct operations with human oversight that could affect plant safety/security and control </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extLst>
                  <a:ext uri="{0D108BD9-81ED-4DB2-BD59-A6C34878D82A}">
                    <a16:rowId xmlns:a16="http://schemas.microsoft.com/office/drawing/2014/main" val="1129640250"/>
                  </a:ext>
                </a:extLst>
              </a:tr>
              <a:tr h="11056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solidFill>
                            <a:schemeClr val="bg1"/>
                          </a:solidFill>
                          <a:effectLst/>
                          <a:latin typeface="+mn-lt"/>
                        </a:rPr>
                        <a:t>Level 4</a:t>
                      </a:r>
                      <a:endParaRPr lang="en-US" sz="1800">
                        <a:solidFill>
                          <a:schemeClr val="bg1"/>
                        </a:solidFill>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b="1" u="sng">
                          <a:solidFill>
                            <a:schemeClr val="bg1"/>
                          </a:solidFill>
                          <a:effectLst/>
                          <a:latin typeface="+mn-lt"/>
                        </a:rPr>
                        <a:t>Fully Autonomous</a:t>
                      </a:r>
                    </a:p>
                    <a:p>
                      <a:pPr marL="0" marR="0">
                        <a:spcBef>
                          <a:spcPts val="0"/>
                        </a:spcBef>
                        <a:spcAft>
                          <a:spcPts val="0"/>
                        </a:spcAft>
                      </a:pPr>
                      <a:r>
                        <a:rPr lang="en-US" sz="1800">
                          <a:solidFill>
                            <a:schemeClr val="bg1"/>
                          </a:solidFill>
                          <a:effectLst/>
                          <a:latin typeface="+mn-lt"/>
                        </a:rPr>
                        <a:t>Machine decision-making with no human intervention</a:t>
                      </a:r>
                      <a:endParaRPr lang="en-US" sz="180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tc>
                  <a:txBody>
                    <a:bodyPr/>
                    <a:lstStyle/>
                    <a:p>
                      <a:pPr marL="0" marR="0">
                        <a:spcBef>
                          <a:spcPts val="0"/>
                        </a:spcBef>
                        <a:spcAft>
                          <a:spcPts val="0"/>
                        </a:spcAft>
                      </a:pPr>
                      <a:r>
                        <a:rPr lang="en-US" sz="1800" dirty="0">
                          <a:solidFill>
                            <a:schemeClr val="bg1"/>
                          </a:solidFill>
                          <a:effectLst/>
                          <a:latin typeface="+mn-lt"/>
                        </a:rPr>
                        <a:t>Fully autonomous AI in systems where the algorithm is responsible for operation, control, and intelligent adaptation without reliance on human intervention or oversight that could affect plant safety/security and control</a:t>
                      </a:r>
                      <a:endParaRPr lang="en-US" sz="1800" dirty="0">
                        <a:solidFill>
                          <a:schemeClr val="bg1"/>
                        </a:solidFill>
                        <a:effectLst/>
                        <a:latin typeface="+mn-lt"/>
                        <a:ea typeface="Calibri" panose="020F0502020204030204" pitchFamily="34" charset="0"/>
                        <a:cs typeface="Arial" panose="020B0604020202020204" pitchFamily="34" charset="0"/>
                      </a:endParaRPr>
                    </a:p>
                  </a:txBody>
                  <a:tcPr marL="87523" marR="87523" marT="0" marB="0" anchor="ctr"/>
                </a:tc>
                <a:extLst>
                  <a:ext uri="{0D108BD9-81ED-4DB2-BD59-A6C34878D82A}">
                    <a16:rowId xmlns:a16="http://schemas.microsoft.com/office/drawing/2014/main" val="892717552"/>
                  </a:ext>
                </a:extLst>
              </a:tr>
            </a:tbl>
          </a:graphicData>
        </a:graphic>
      </p:graphicFrame>
      <p:sp>
        <p:nvSpPr>
          <p:cNvPr id="10" name="Title 1">
            <a:extLst>
              <a:ext uri="{FF2B5EF4-FFF2-40B4-BE49-F238E27FC236}">
                <a16:creationId xmlns:a16="http://schemas.microsoft.com/office/drawing/2014/main" id="{0D1250BF-63E8-B85E-4123-858A76CF1635}"/>
              </a:ext>
            </a:extLst>
          </p:cNvPr>
          <p:cNvSpPr txBox="1">
            <a:spLocks/>
          </p:cNvSpPr>
          <p:nvPr/>
        </p:nvSpPr>
        <p:spPr>
          <a:xfrm>
            <a:off x="1284963" y="6093098"/>
            <a:ext cx="9408471" cy="559909"/>
          </a:xfrm>
          <a:prstGeom prst="rect">
            <a:avLst/>
          </a:prstGeom>
          <a:solidFill>
            <a:schemeClr val="bg2">
              <a:lumMod val="75000"/>
            </a:schemeClr>
          </a:solidFill>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j-ea"/>
                <a:cs typeface="+mj-cs"/>
              </a:rPr>
              <a:t>Common Understanding of the Level Key for Regulatory Readiness</a:t>
            </a:r>
            <a:endParaRPr kumimoji="0" lang="en-US" sz="2000" b="1" i="0" u="none" strike="noStrike" kern="1200" cap="none" spc="0" normalizeH="0" baseline="0" noProof="0">
              <a:ln>
                <a:noFill/>
              </a:ln>
              <a:solidFill>
                <a:prstClr val="white"/>
              </a:solidFill>
              <a:effectLst/>
              <a:uLnTx/>
              <a:uFillTx/>
              <a:latin typeface="Calibri"/>
              <a:ea typeface="+mj-ea"/>
              <a:cs typeface="+mj-cs"/>
            </a:endParaRPr>
          </a:p>
        </p:txBody>
      </p:sp>
      <p:sp>
        <p:nvSpPr>
          <p:cNvPr id="4" name="TextBox 3">
            <a:extLst>
              <a:ext uri="{FF2B5EF4-FFF2-40B4-BE49-F238E27FC236}">
                <a16:creationId xmlns:a16="http://schemas.microsoft.com/office/drawing/2014/main" id="{48D1C6C8-6C9C-7A70-6C7B-468F086FFDA2}"/>
              </a:ext>
            </a:extLst>
          </p:cNvPr>
          <p:cNvSpPr txBox="1"/>
          <p:nvPr/>
        </p:nvSpPr>
        <p:spPr>
          <a:xfrm>
            <a:off x="-37504" y="1703327"/>
            <a:ext cx="13789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Human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Involvement</a:t>
            </a:r>
          </a:p>
        </p:txBody>
      </p:sp>
      <p:sp>
        <p:nvSpPr>
          <p:cNvPr id="12" name="TextBox 11">
            <a:extLst>
              <a:ext uri="{FF2B5EF4-FFF2-40B4-BE49-F238E27FC236}">
                <a16:creationId xmlns:a16="http://schemas.microsoft.com/office/drawing/2014/main" id="{5E6564C3-6310-D3B4-592B-E877308D877D}"/>
              </a:ext>
            </a:extLst>
          </p:cNvPr>
          <p:cNvSpPr txBox="1"/>
          <p:nvPr/>
        </p:nvSpPr>
        <p:spPr>
          <a:xfrm>
            <a:off x="10659208" y="5440680"/>
            <a:ext cx="153279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Machine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Independence</a:t>
            </a:r>
          </a:p>
        </p:txBody>
      </p:sp>
      <p:sp>
        <p:nvSpPr>
          <p:cNvPr id="6" name="Arrow: Up 5">
            <a:extLst>
              <a:ext uri="{FF2B5EF4-FFF2-40B4-BE49-F238E27FC236}">
                <a16:creationId xmlns:a16="http://schemas.microsoft.com/office/drawing/2014/main" id="{0A140D0A-4858-52F7-06D3-12E9B4E53677}"/>
              </a:ext>
            </a:extLst>
          </p:cNvPr>
          <p:cNvSpPr/>
          <p:nvPr/>
        </p:nvSpPr>
        <p:spPr>
          <a:xfrm>
            <a:off x="474849" y="2303721"/>
            <a:ext cx="354197" cy="3691110"/>
          </a:xfrm>
          <a:prstGeom prst="upArrow">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Arrow: Up 14">
            <a:extLst>
              <a:ext uri="{FF2B5EF4-FFF2-40B4-BE49-F238E27FC236}">
                <a16:creationId xmlns:a16="http://schemas.microsoft.com/office/drawing/2014/main" id="{89FEDCF2-78CA-87BD-FF54-88A21A248C38}"/>
              </a:ext>
            </a:extLst>
          </p:cNvPr>
          <p:cNvSpPr/>
          <p:nvPr/>
        </p:nvSpPr>
        <p:spPr>
          <a:xfrm rot="10800000">
            <a:off x="11248505" y="1912251"/>
            <a:ext cx="354197" cy="34766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FF3C3169-4594-8F9C-0F08-4E8D88D22909}"/>
              </a:ext>
            </a:extLst>
          </p:cNvPr>
          <p:cNvSpPr>
            <a:spLocks noGrp="1"/>
          </p:cNvSpPr>
          <p:nvPr>
            <p:ph type="sldNum" sz="quarter" idx="12"/>
          </p:nvPr>
        </p:nvSpPr>
        <p:spPr>
          <a:xfrm>
            <a:off x="10659208" y="6356402"/>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302030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351E-C638-4A93-BB0A-53683CBB9E38}"/>
              </a:ext>
            </a:extLst>
          </p:cNvPr>
          <p:cNvSpPr>
            <a:spLocks noGrp="1"/>
          </p:cNvSpPr>
          <p:nvPr>
            <p:ph type="title"/>
          </p:nvPr>
        </p:nvSpPr>
        <p:spPr>
          <a:xfrm>
            <a:off x="723331" y="1039"/>
            <a:ext cx="10249469" cy="1143000"/>
          </a:xfrm>
        </p:spPr>
        <p:txBody>
          <a:bodyPr/>
          <a:lstStyle/>
          <a:p>
            <a:pPr algn="l"/>
            <a:r>
              <a:rPr lang="en-US" b="1">
                <a:solidFill>
                  <a:schemeClr val="bg1"/>
                </a:solidFill>
              </a:rPr>
              <a:t>NRC AI Regulatory Focus Areas</a:t>
            </a:r>
          </a:p>
        </p:txBody>
      </p:sp>
      <p:sp>
        <p:nvSpPr>
          <p:cNvPr id="4" name="TextBox 3">
            <a:extLst>
              <a:ext uri="{FF2B5EF4-FFF2-40B4-BE49-F238E27FC236}">
                <a16:creationId xmlns:a16="http://schemas.microsoft.com/office/drawing/2014/main" id="{95493C83-34E8-491F-BFC2-DEB92874BCC8}"/>
              </a:ext>
            </a:extLst>
          </p:cNvPr>
          <p:cNvSpPr txBox="1"/>
          <p:nvPr/>
        </p:nvSpPr>
        <p:spPr>
          <a:xfrm>
            <a:off x="4704929" y="2346104"/>
            <a:ext cx="247340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Technology Inclusive Regulatory Framework</a:t>
            </a:r>
          </a:p>
        </p:txBody>
      </p:sp>
      <p:cxnSp>
        <p:nvCxnSpPr>
          <p:cNvPr id="6" name="Straight Arrow Connector 5">
            <a:extLst>
              <a:ext uri="{FF2B5EF4-FFF2-40B4-BE49-F238E27FC236}">
                <a16:creationId xmlns:a16="http://schemas.microsoft.com/office/drawing/2014/main" id="{346F8EC3-3717-4134-984E-9B22955E6782}"/>
              </a:ext>
            </a:extLst>
          </p:cNvPr>
          <p:cNvCxnSpPr>
            <a:cxnSpLocks/>
            <a:stCxn id="1028" idx="3"/>
          </p:cNvCxnSpPr>
          <p:nvPr/>
        </p:nvCxnSpPr>
        <p:spPr>
          <a:xfrm flipV="1">
            <a:off x="1746069" y="2083356"/>
            <a:ext cx="8994719" cy="397691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848A9EB-8827-478E-8644-4C55B261F8DD}"/>
              </a:ext>
            </a:extLst>
          </p:cNvPr>
          <p:cNvSpPr txBox="1"/>
          <p:nvPr/>
        </p:nvSpPr>
        <p:spPr>
          <a:xfrm>
            <a:off x="820552" y="932640"/>
            <a:ext cx="7571204"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a:ln>
                  <a:noFill/>
                </a:ln>
                <a:solidFill>
                  <a:prstClr val="white"/>
                </a:solidFill>
                <a:effectLst/>
                <a:uLnTx/>
                <a:uFillTx/>
                <a:latin typeface="Calibri"/>
                <a:ea typeface="+mn-ea"/>
                <a:cs typeface="+mn-cs"/>
              </a:rPr>
              <a:t>Example</a:t>
            </a:r>
            <a:r>
              <a:rPr kumimoji="0" lang="en-US" sz="2400" b="0" i="0" u="none" strike="noStrike" kern="1200" cap="none" spc="0" normalizeH="0" baseline="0" noProof="0">
                <a:ln>
                  <a:noFill/>
                </a:ln>
                <a:solidFill>
                  <a:prstClr val="white"/>
                </a:solidFill>
                <a:effectLst/>
                <a:uLnTx/>
                <a:uFillTx/>
                <a:latin typeface="Calibri"/>
                <a:ea typeface="+mn-ea"/>
                <a:cs typeface="+mn-cs"/>
              </a:rPr>
              <a:t>: Reactor Autonomous Control and Load Following</a:t>
            </a:r>
          </a:p>
        </p:txBody>
      </p:sp>
      <p:pic>
        <p:nvPicPr>
          <p:cNvPr id="1028" name="Picture 4" descr="DoD Wants a Mobile Nuclear Reactor, They Call It Project Pele -  autoevolution">
            <a:extLst>
              <a:ext uri="{FF2B5EF4-FFF2-40B4-BE49-F238E27FC236}">
                <a16:creationId xmlns:a16="http://schemas.microsoft.com/office/drawing/2014/main" id="{E12AD6D2-586E-46AD-977B-763EE0EF17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700502"/>
            <a:ext cx="1746069" cy="7195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CC561A4-E764-4C87-8AC8-8FC6F13493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3032" y="3004666"/>
            <a:ext cx="1537198" cy="2037561"/>
          </a:xfrm>
          <a:prstGeom prst="rect">
            <a:avLst/>
          </a:prstGeom>
        </p:spPr>
      </p:pic>
      <p:sp>
        <p:nvSpPr>
          <p:cNvPr id="15" name="TextBox 14">
            <a:extLst>
              <a:ext uri="{FF2B5EF4-FFF2-40B4-BE49-F238E27FC236}">
                <a16:creationId xmlns:a16="http://schemas.microsoft.com/office/drawing/2014/main" id="{DD0EBBF2-9452-4941-81E8-7E0ECB9F7FF2}"/>
              </a:ext>
            </a:extLst>
          </p:cNvPr>
          <p:cNvSpPr txBox="1"/>
          <p:nvPr/>
        </p:nvSpPr>
        <p:spPr>
          <a:xfrm>
            <a:off x="212683" y="5048196"/>
            <a:ext cx="129325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050"/>
                </a:solidFill>
                <a:effectLst/>
                <a:uLnTx/>
                <a:uFillTx/>
                <a:latin typeface="Calibri"/>
                <a:ea typeface="+mn-ea"/>
                <a:cs typeface="+mn-cs"/>
              </a:rPr>
              <a:t>Conceptual Design </a:t>
            </a:r>
          </a:p>
        </p:txBody>
      </p:sp>
      <p:grpSp>
        <p:nvGrpSpPr>
          <p:cNvPr id="28" name="Group 27">
            <a:extLst>
              <a:ext uri="{FF2B5EF4-FFF2-40B4-BE49-F238E27FC236}">
                <a16:creationId xmlns:a16="http://schemas.microsoft.com/office/drawing/2014/main" id="{89838DFF-3CD2-4180-82D7-067766BB775D}"/>
              </a:ext>
            </a:extLst>
          </p:cNvPr>
          <p:cNvGrpSpPr/>
          <p:nvPr/>
        </p:nvGrpSpPr>
        <p:grpSpPr>
          <a:xfrm>
            <a:off x="2021474" y="4513583"/>
            <a:ext cx="2635621" cy="1007972"/>
            <a:chOff x="2677488" y="4486892"/>
            <a:chExt cx="2635621" cy="1007972"/>
          </a:xfrm>
        </p:grpSpPr>
        <p:pic>
          <p:nvPicPr>
            <p:cNvPr id="19" name="Picture 18">
              <a:extLst>
                <a:ext uri="{FF2B5EF4-FFF2-40B4-BE49-F238E27FC236}">
                  <a16:creationId xmlns:a16="http://schemas.microsoft.com/office/drawing/2014/main" id="{75499F3C-30FB-4EF2-B45F-B8DDA19C87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92877" y="4486892"/>
              <a:ext cx="2061419" cy="432130"/>
            </a:xfrm>
            <a:prstGeom prst="rect">
              <a:avLst/>
            </a:prstGeom>
          </p:spPr>
        </p:pic>
        <p:pic>
          <p:nvPicPr>
            <p:cNvPr id="23" name="Picture 22">
              <a:extLst>
                <a:ext uri="{FF2B5EF4-FFF2-40B4-BE49-F238E27FC236}">
                  <a16:creationId xmlns:a16="http://schemas.microsoft.com/office/drawing/2014/main" id="{886C3D3D-52B2-4E4F-8E56-660B3B0B759D}"/>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4552601" y="4734356"/>
              <a:ext cx="760508" cy="760508"/>
            </a:xfrm>
            <a:prstGeom prst="rect">
              <a:avLst/>
            </a:prstGeom>
          </p:spPr>
        </p:pic>
        <p:pic>
          <p:nvPicPr>
            <p:cNvPr id="26" name="Picture 25">
              <a:extLst>
                <a:ext uri="{FF2B5EF4-FFF2-40B4-BE49-F238E27FC236}">
                  <a16:creationId xmlns:a16="http://schemas.microsoft.com/office/drawing/2014/main" id="{4DBEE09E-29D6-4125-865A-E9893D081FCD}"/>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2677488" y="4948767"/>
              <a:ext cx="1868777" cy="492546"/>
            </a:xfrm>
            <a:prstGeom prst="rect">
              <a:avLst/>
            </a:prstGeom>
            <a:solidFill>
              <a:schemeClr val="bg1"/>
            </a:solidFill>
            <a:ln>
              <a:solidFill>
                <a:schemeClr val="bg1"/>
              </a:solidFill>
            </a:ln>
          </p:spPr>
        </p:pic>
      </p:grpSp>
      <p:sp>
        <p:nvSpPr>
          <p:cNvPr id="29" name="Left Brace 28">
            <a:extLst>
              <a:ext uri="{FF2B5EF4-FFF2-40B4-BE49-F238E27FC236}">
                <a16:creationId xmlns:a16="http://schemas.microsoft.com/office/drawing/2014/main" id="{4B3D0715-D0F5-4CDF-8495-DBF2F14B8C8E}"/>
              </a:ext>
            </a:extLst>
          </p:cNvPr>
          <p:cNvSpPr/>
          <p:nvPr/>
        </p:nvSpPr>
        <p:spPr>
          <a:xfrm rot="5400000">
            <a:off x="2312588" y="1671430"/>
            <a:ext cx="432129" cy="4738484"/>
          </a:xfrm>
          <a:prstGeom prst="leftBrace">
            <a:avLst>
              <a:gd name="adj1" fmla="val 8333"/>
              <a:gd name="adj2" fmla="val 50650"/>
            </a:avLst>
          </a:prstGeom>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3A304E30-4A2B-4F87-BEBE-96AA9BBB85D7}"/>
              </a:ext>
            </a:extLst>
          </p:cNvPr>
          <p:cNvSpPr txBox="1"/>
          <p:nvPr/>
        </p:nvSpPr>
        <p:spPr>
          <a:xfrm>
            <a:off x="1643732" y="3075123"/>
            <a:ext cx="1669576"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Pre-Application Interactions</a:t>
            </a:r>
          </a:p>
        </p:txBody>
      </p:sp>
      <p:sp>
        <p:nvSpPr>
          <p:cNvPr id="34" name="TextBox 33">
            <a:extLst>
              <a:ext uri="{FF2B5EF4-FFF2-40B4-BE49-F238E27FC236}">
                <a16:creationId xmlns:a16="http://schemas.microsoft.com/office/drawing/2014/main" id="{323BD5DE-7C94-4185-BCA7-C13E825AF3E7}"/>
              </a:ext>
            </a:extLst>
          </p:cNvPr>
          <p:cNvSpPr txBox="1"/>
          <p:nvPr/>
        </p:nvSpPr>
        <p:spPr>
          <a:xfrm>
            <a:off x="7136060" y="2578647"/>
            <a:ext cx="1669576"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Inspections, Tests, Analyses, and Acceptance Criteria</a:t>
            </a:r>
          </a:p>
        </p:txBody>
      </p:sp>
      <p:sp>
        <p:nvSpPr>
          <p:cNvPr id="35" name="TextBox 34">
            <a:extLst>
              <a:ext uri="{FF2B5EF4-FFF2-40B4-BE49-F238E27FC236}">
                <a16:creationId xmlns:a16="http://schemas.microsoft.com/office/drawing/2014/main" id="{53F98C2A-39EC-40EE-AB79-2C3C89B95F8D}"/>
              </a:ext>
            </a:extLst>
          </p:cNvPr>
          <p:cNvSpPr txBox="1"/>
          <p:nvPr/>
        </p:nvSpPr>
        <p:spPr>
          <a:xfrm>
            <a:off x="9052512" y="2442119"/>
            <a:ext cx="3056273"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Final Safety Analysis Report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Design Certification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Operating/Combined License</a:t>
            </a:r>
          </a:p>
        </p:txBody>
      </p:sp>
      <p:sp>
        <p:nvSpPr>
          <p:cNvPr id="38" name="TextBox 37">
            <a:extLst>
              <a:ext uri="{FF2B5EF4-FFF2-40B4-BE49-F238E27FC236}">
                <a16:creationId xmlns:a16="http://schemas.microsoft.com/office/drawing/2014/main" id="{9E577775-C604-4FF9-A6AA-5E9A7A0728E2}"/>
              </a:ext>
            </a:extLst>
          </p:cNvPr>
          <p:cNvSpPr txBox="1"/>
          <p:nvPr/>
        </p:nvSpPr>
        <p:spPr>
          <a:xfrm>
            <a:off x="7535839" y="6353340"/>
            <a:ext cx="4046561"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Regulatory Review, Inspections and Tests</a:t>
            </a:r>
          </a:p>
        </p:txBody>
      </p:sp>
      <p:sp>
        <p:nvSpPr>
          <p:cNvPr id="39" name="Left Brace 38">
            <a:extLst>
              <a:ext uri="{FF2B5EF4-FFF2-40B4-BE49-F238E27FC236}">
                <a16:creationId xmlns:a16="http://schemas.microsoft.com/office/drawing/2014/main" id="{6554A088-91E8-47E6-9DF7-01F0DC484035}"/>
              </a:ext>
            </a:extLst>
          </p:cNvPr>
          <p:cNvSpPr/>
          <p:nvPr/>
        </p:nvSpPr>
        <p:spPr>
          <a:xfrm rot="16200000">
            <a:off x="8783469" y="3130796"/>
            <a:ext cx="457423" cy="5832362"/>
          </a:xfrm>
          <a:prstGeom prst="leftBrace">
            <a:avLst>
              <a:gd name="adj1" fmla="val 8333"/>
              <a:gd name="adj2" fmla="val 62899"/>
            </a:avLst>
          </a:prstGeom>
        </p:spPr>
        <p:style>
          <a:lnRef idx="2">
            <a:schemeClr val="accent6"/>
          </a:lnRef>
          <a:fillRef idx="0">
            <a:schemeClr val="accent6"/>
          </a:fillRef>
          <a:effectRef idx="1">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50B9E7D3-3DB2-4A40-98A7-8850D40B897E}"/>
              </a:ext>
            </a:extLst>
          </p:cNvPr>
          <p:cNvGrpSpPr/>
          <p:nvPr/>
        </p:nvGrpSpPr>
        <p:grpSpPr>
          <a:xfrm>
            <a:off x="2388452" y="5803341"/>
            <a:ext cx="4046561" cy="923330"/>
            <a:chOff x="2398284" y="5675525"/>
            <a:chExt cx="4046561" cy="923330"/>
          </a:xfrm>
        </p:grpSpPr>
        <p:sp>
          <p:nvSpPr>
            <p:cNvPr id="20" name="TextBox 19">
              <a:extLst>
                <a:ext uri="{FF2B5EF4-FFF2-40B4-BE49-F238E27FC236}">
                  <a16:creationId xmlns:a16="http://schemas.microsoft.com/office/drawing/2014/main" id="{79967246-6F25-4E21-A372-9CFDC98B3F52}"/>
                </a:ext>
              </a:extLst>
            </p:cNvPr>
            <p:cNvSpPr txBox="1"/>
            <p:nvPr/>
          </p:nvSpPr>
          <p:spPr>
            <a:xfrm>
              <a:off x="2398284" y="5675525"/>
              <a:ext cx="4046561"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Topical Reports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Industry Guidance Documents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Consensus Codes and Standards</a:t>
              </a:r>
            </a:p>
          </p:txBody>
        </p:sp>
        <p:sp>
          <p:nvSpPr>
            <p:cNvPr id="56" name="Rectangle 55">
              <a:extLst>
                <a:ext uri="{FF2B5EF4-FFF2-40B4-BE49-F238E27FC236}">
                  <a16:creationId xmlns:a16="http://schemas.microsoft.com/office/drawing/2014/main" id="{BB1B7A16-AF9F-45D0-92F9-0D0D227543D9}"/>
                </a:ext>
              </a:extLst>
            </p:cNvPr>
            <p:cNvSpPr/>
            <p:nvPr/>
          </p:nvSpPr>
          <p:spPr>
            <a:xfrm>
              <a:off x="2415858" y="5716644"/>
              <a:ext cx="3434482" cy="861787"/>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id="{D6E4709D-820F-4B37-A735-237CD97361B9}"/>
              </a:ext>
            </a:extLst>
          </p:cNvPr>
          <p:cNvGrpSpPr/>
          <p:nvPr/>
        </p:nvGrpSpPr>
        <p:grpSpPr>
          <a:xfrm>
            <a:off x="8526949" y="4023501"/>
            <a:ext cx="3049003" cy="584775"/>
            <a:chOff x="7874758" y="4161092"/>
            <a:chExt cx="3049003" cy="584775"/>
          </a:xfrm>
        </p:grpSpPr>
        <p:grpSp>
          <p:nvGrpSpPr>
            <p:cNvPr id="41" name="Group 40">
              <a:extLst>
                <a:ext uri="{FF2B5EF4-FFF2-40B4-BE49-F238E27FC236}">
                  <a16:creationId xmlns:a16="http://schemas.microsoft.com/office/drawing/2014/main" id="{E50BF18C-8337-4669-A14B-AEE3F61ACBEC}"/>
                </a:ext>
              </a:extLst>
            </p:cNvPr>
            <p:cNvGrpSpPr/>
            <p:nvPr/>
          </p:nvGrpSpPr>
          <p:grpSpPr>
            <a:xfrm>
              <a:off x="8415907" y="4248449"/>
              <a:ext cx="2507854" cy="457925"/>
              <a:chOff x="7647283" y="4513583"/>
              <a:chExt cx="3767542" cy="678018"/>
            </a:xfrm>
          </p:grpSpPr>
          <p:pic>
            <p:nvPicPr>
              <p:cNvPr id="37" name="Picture 36">
                <a:extLst>
                  <a:ext uri="{FF2B5EF4-FFF2-40B4-BE49-F238E27FC236}">
                    <a16:creationId xmlns:a16="http://schemas.microsoft.com/office/drawing/2014/main" id="{AD47E4E5-700F-4934-BEE5-09F26B31304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47283" y="4513583"/>
                <a:ext cx="3767542" cy="678018"/>
              </a:xfrm>
              <a:prstGeom prst="rect">
                <a:avLst/>
              </a:prstGeom>
            </p:spPr>
          </p:pic>
          <p:sp>
            <p:nvSpPr>
              <p:cNvPr id="40" name="Rectangle 39">
                <a:extLst>
                  <a:ext uri="{FF2B5EF4-FFF2-40B4-BE49-F238E27FC236}">
                    <a16:creationId xmlns:a16="http://schemas.microsoft.com/office/drawing/2014/main" id="{3F0115E7-219A-4659-9B55-E95FF6389D04}"/>
                  </a:ext>
                </a:extLst>
              </p:cNvPr>
              <p:cNvSpPr/>
              <p:nvPr/>
            </p:nvSpPr>
            <p:spPr>
              <a:xfrm>
                <a:off x="10826927" y="4513583"/>
                <a:ext cx="543922" cy="1413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 name="TextBox 41">
              <a:extLst>
                <a:ext uri="{FF2B5EF4-FFF2-40B4-BE49-F238E27FC236}">
                  <a16:creationId xmlns:a16="http://schemas.microsoft.com/office/drawing/2014/main" id="{03F64E02-966D-4D3A-8789-59691803F520}"/>
                </a:ext>
              </a:extLst>
            </p:cNvPr>
            <p:cNvSpPr txBox="1"/>
            <p:nvPr/>
          </p:nvSpPr>
          <p:spPr>
            <a:xfrm>
              <a:off x="7874758" y="4161092"/>
              <a:ext cx="541149"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a:ea typeface="+mn-ea"/>
                  <a:cs typeface="+mn-cs"/>
                </a:rPr>
                <a:t>AI</a:t>
              </a:r>
            </a:p>
          </p:txBody>
        </p:sp>
      </p:grpSp>
      <p:pic>
        <p:nvPicPr>
          <p:cNvPr id="47" name="Picture 46">
            <a:extLst>
              <a:ext uri="{FF2B5EF4-FFF2-40B4-BE49-F238E27FC236}">
                <a16:creationId xmlns:a16="http://schemas.microsoft.com/office/drawing/2014/main" id="{E11D9EBE-582E-40E0-AC4C-6EEA088D27D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630567" y="4682016"/>
            <a:ext cx="3097100" cy="1062509"/>
          </a:xfrm>
          <a:prstGeom prst="rect">
            <a:avLst/>
          </a:prstGeom>
        </p:spPr>
      </p:pic>
      <p:sp>
        <p:nvSpPr>
          <p:cNvPr id="57" name="Rectangle 56">
            <a:extLst>
              <a:ext uri="{FF2B5EF4-FFF2-40B4-BE49-F238E27FC236}">
                <a16:creationId xmlns:a16="http://schemas.microsoft.com/office/drawing/2014/main" id="{8FEB1AE7-6BD3-4B4D-B41C-7E49A731A95C}"/>
              </a:ext>
            </a:extLst>
          </p:cNvPr>
          <p:cNvSpPr/>
          <p:nvPr/>
        </p:nvSpPr>
        <p:spPr>
          <a:xfrm>
            <a:off x="8411493" y="3942529"/>
            <a:ext cx="3402610" cy="1963827"/>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5" name="Straight Arrow Connector 54">
            <a:extLst>
              <a:ext uri="{FF2B5EF4-FFF2-40B4-BE49-F238E27FC236}">
                <a16:creationId xmlns:a16="http://schemas.microsoft.com/office/drawing/2014/main" id="{BA4144F1-8D7B-41AC-858F-F0446D7161B7}"/>
              </a:ext>
            </a:extLst>
          </p:cNvPr>
          <p:cNvCxnSpPr>
            <a:cxnSpLocks/>
            <a:stCxn id="57" idx="1"/>
            <a:endCxn id="12" idx="3"/>
          </p:cNvCxnSpPr>
          <p:nvPr/>
        </p:nvCxnSpPr>
        <p:spPr>
          <a:xfrm flipH="1" flipV="1">
            <a:off x="6710230" y="4023447"/>
            <a:ext cx="1701263" cy="9009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34" name="Picture 10" descr="Nuclear Power Plant Project Constuction - Bechtel">
            <a:extLst>
              <a:ext uri="{FF2B5EF4-FFF2-40B4-BE49-F238E27FC236}">
                <a16:creationId xmlns:a16="http://schemas.microsoft.com/office/drawing/2014/main" id="{B615A646-10DA-4A6E-BFB3-D902C0DC501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54099" y="1475628"/>
            <a:ext cx="1074263" cy="80466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AF8F57C3-F8F6-403F-BD2F-EFB13FB04071}"/>
              </a:ext>
            </a:extLst>
          </p:cNvPr>
          <p:cNvSpPr txBox="1"/>
          <p:nvPr/>
        </p:nvSpPr>
        <p:spPr>
          <a:xfrm>
            <a:off x="10322025" y="836860"/>
            <a:ext cx="211995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Calibri"/>
                <a:ea typeface="+mn-ea"/>
                <a:cs typeface="+mn-cs"/>
              </a:rPr>
              <a:t>Operation and Oversight</a:t>
            </a:r>
          </a:p>
        </p:txBody>
      </p:sp>
      <p:sp>
        <p:nvSpPr>
          <p:cNvPr id="36" name="TextBox 35">
            <a:extLst>
              <a:ext uri="{FF2B5EF4-FFF2-40B4-BE49-F238E27FC236}">
                <a16:creationId xmlns:a16="http://schemas.microsoft.com/office/drawing/2014/main" id="{7CE97677-3174-4058-9FD0-AFBCCC3B81B7}"/>
              </a:ext>
            </a:extLst>
          </p:cNvPr>
          <p:cNvSpPr txBox="1"/>
          <p:nvPr/>
        </p:nvSpPr>
        <p:spPr>
          <a:xfrm>
            <a:off x="6288685" y="5248599"/>
            <a:ext cx="1927929" cy="646331"/>
          </a:xfrm>
          <a:prstGeom prst="rect">
            <a:avLst/>
          </a:prstGeom>
          <a:noFill/>
          <a:ln>
            <a:solidFill>
              <a:schemeClr val="accent6"/>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Preliminary Safety Evaluation Report</a:t>
            </a:r>
          </a:p>
        </p:txBody>
      </p:sp>
      <p:grpSp>
        <p:nvGrpSpPr>
          <p:cNvPr id="44" name="Group 43">
            <a:extLst>
              <a:ext uri="{FF2B5EF4-FFF2-40B4-BE49-F238E27FC236}">
                <a16:creationId xmlns:a16="http://schemas.microsoft.com/office/drawing/2014/main" id="{9D3DA8E6-F5F8-48EF-920F-FE7D0CBE02C5}"/>
              </a:ext>
            </a:extLst>
          </p:cNvPr>
          <p:cNvGrpSpPr/>
          <p:nvPr/>
        </p:nvGrpSpPr>
        <p:grpSpPr>
          <a:xfrm>
            <a:off x="378072" y="1479376"/>
            <a:ext cx="2911026" cy="1148648"/>
            <a:chOff x="8875422" y="5170940"/>
            <a:chExt cx="2287967" cy="1148648"/>
          </a:xfrm>
        </p:grpSpPr>
        <p:sp>
          <p:nvSpPr>
            <p:cNvPr id="45" name="Rectangle 44">
              <a:extLst>
                <a:ext uri="{FF2B5EF4-FFF2-40B4-BE49-F238E27FC236}">
                  <a16:creationId xmlns:a16="http://schemas.microsoft.com/office/drawing/2014/main" id="{83B74A17-AB12-4089-8F25-4BBC20F139DE}"/>
                </a:ext>
              </a:extLst>
            </p:cNvPr>
            <p:cNvSpPr/>
            <p:nvPr/>
          </p:nvSpPr>
          <p:spPr>
            <a:xfrm>
              <a:off x="8875424" y="6067219"/>
              <a:ext cx="235491" cy="207586"/>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2DEBDEFA-22F1-44EB-9FAE-87115A1EAB04}"/>
                </a:ext>
              </a:extLst>
            </p:cNvPr>
            <p:cNvSpPr txBox="1"/>
            <p:nvPr/>
          </p:nvSpPr>
          <p:spPr>
            <a:xfrm>
              <a:off x="9110915" y="5170940"/>
              <a:ext cx="2052474" cy="1148648"/>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Tests and Regulatory Engagement</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Licensing Process Steps</a:t>
              </a:r>
            </a:p>
            <a:p>
              <a:pPr marL="0" marR="0" lvl="0" indent="0" algn="l" defTabSz="457200" rtl="0" eaLnBrk="1" fontAlgn="auto" latinLnBrk="0" hangingPunct="1">
                <a:lnSpc>
                  <a:spcPct val="2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NRC AI Regulatory Priorities</a:t>
              </a:r>
            </a:p>
          </p:txBody>
        </p:sp>
        <p:sp>
          <p:nvSpPr>
            <p:cNvPr id="48" name="Rectangle 47">
              <a:extLst>
                <a:ext uri="{FF2B5EF4-FFF2-40B4-BE49-F238E27FC236}">
                  <a16:creationId xmlns:a16="http://schemas.microsoft.com/office/drawing/2014/main" id="{0BE63C89-E877-4FCA-8786-1DCDB432CA34}"/>
                </a:ext>
              </a:extLst>
            </p:cNvPr>
            <p:cNvSpPr/>
            <p:nvPr/>
          </p:nvSpPr>
          <p:spPr>
            <a:xfrm>
              <a:off x="8875423" y="5684065"/>
              <a:ext cx="235491" cy="21835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83EC0887-C1AD-47C6-A2DF-8D8EE99D7B3F}"/>
                </a:ext>
              </a:extLst>
            </p:cNvPr>
            <p:cNvSpPr/>
            <p:nvPr/>
          </p:nvSpPr>
          <p:spPr>
            <a:xfrm>
              <a:off x="8875422" y="5319406"/>
              <a:ext cx="235491" cy="2183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8209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3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bstract background with network pattern">
            <a:extLst>
              <a:ext uri="{FF2B5EF4-FFF2-40B4-BE49-F238E27FC236}">
                <a16:creationId xmlns:a16="http://schemas.microsoft.com/office/drawing/2014/main" id="{FBC45B03-FAC4-4170-9E04-1CCBB4951C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62" name="Rectangle 4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10B3F0C-303F-4EC8-AAC1-7A782CC11D9D}"/>
              </a:ext>
            </a:extLst>
          </p:cNvPr>
          <p:cNvSpPr>
            <a:spLocks noGrp="1"/>
          </p:cNvSpPr>
          <p:nvPr>
            <p:ph type="title"/>
          </p:nvPr>
        </p:nvSpPr>
        <p:spPr>
          <a:xfrm>
            <a:off x="477980" y="1122363"/>
            <a:ext cx="5378809" cy="3204134"/>
          </a:xfrm>
        </p:spPr>
        <p:txBody>
          <a:bodyPr vert="horz" lIns="91440" tIns="45720" rIns="91440" bIns="45720" rtlCol="0" anchor="b">
            <a:normAutofit/>
          </a:bodyPr>
          <a:lstStyle/>
          <a:p>
            <a:pPr defTabSz="914400">
              <a:lnSpc>
                <a:spcPct val="90000"/>
              </a:lnSpc>
            </a:pPr>
            <a:r>
              <a:rPr lang="en-US" sz="4400"/>
              <a:t>Outline</a:t>
            </a:r>
          </a:p>
        </p:txBody>
      </p:sp>
      <p:sp>
        <p:nvSpPr>
          <p:cNvPr id="6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text, plate, porcelain&#10;&#10;Description automatically generated">
            <a:extLst>
              <a:ext uri="{FF2B5EF4-FFF2-40B4-BE49-F238E27FC236}">
                <a16:creationId xmlns:a16="http://schemas.microsoft.com/office/drawing/2014/main" id="{D9BD50D9-80DB-4B31-AA2F-A342ACB41B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5357" y="4326497"/>
            <a:ext cx="2240494" cy="2237928"/>
          </a:xfrm>
          <a:prstGeom prst="rect">
            <a:avLst/>
          </a:prstGeom>
        </p:spPr>
      </p:pic>
      <p:sp>
        <p:nvSpPr>
          <p:cNvPr id="12" name="Text Placeholder 2">
            <a:extLst>
              <a:ext uri="{FF2B5EF4-FFF2-40B4-BE49-F238E27FC236}">
                <a16:creationId xmlns:a16="http://schemas.microsoft.com/office/drawing/2014/main" id="{FCE16364-22D4-4DE1-87AF-A7D5560908AB}"/>
              </a:ext>
            </a:extLst>
          </p:cNvPr>
          <p:cNvSpPr txBox="1">
            <a:spLocks/>
          </p:cNvSpPr>
          <p:nvPr/>
        </p:nvSpPr>
        <p:spPr>
          <a:xfrm>
            <a:off x="477979" y="4676872"/>
            <a:ext cx="6618145" cy="1345214"/>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U.S. Nuclear AI Landscape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Executing the NRC AI Strategic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AI Partnerships and International Engagement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mn-cs"/>
              </a:rPr>
              <a:t>Advancing AI at the NRC</a:t>
            </a:r>
          </a:p>
        </p:txBody>
      </p:sp>
      <p:sp>
        <p:nvSpPr>
          <p:cNvPr id="5" name="Slide Number Placeholder 4">
            <a:extLst>
              <a:ext uri="{FF2B5EF4-FFF2-40B4-BE49-F238E27FC236}">
                <a16:creationId xmlns:a16="http://schemas.microsoft.com/office/drawing/2014/main" id="{63710B9F-4524-F761-1193-893031EB29DB}"/>
              </a:ext>
            </a:extLst>
          </p:cNvPr>
          <p:cNvSpPr>
            <a:spLocks noGrp="1"/>
          </p:cNvSpPr>
          <p:nvPr>
            <p:ph type="sldNum" sz="quarter" idx="12"/>
          </p:nvPr>
        </p:nvSpPr>
        <p:spPr>
          <a:xfrm>
            <a:off x="10724937" y="6457100"/>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04574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A7DC0AD-7B4D-C7D0-2802-C367A8156786}"/>
              </a:ext>
            </a:extLst>
          </p:cNvPr>
          <p:cNvSpPr>
            <a:spLocks noGrp="1"/>
          </p:cNvSpPr>
          <p:nvPr>
            <p:ph type="sldNum" sz="quarter" idx="12"/>
          </p:nvPr>
        </p:nvSpPr>
        <p:spPr>
          <a:xfrm>
            <a:off x="10634227" y="6376990"/>
            <a:ext cx="1467060" cy="365125"/>
          </a:xfrm>
        </p:spPr>
        <p:txBody>
          <a:bodyPr/>
          <a:lstStyle/>
          <a:p>
            <a:fld id="{B980B012-4B4C-0D4B-9961-39BAA1B684BE}" type="slidenum">
              <a:rPr lang="en-US" smtClean="0"/>
              <a:pPr/>
              <a:t>4</a:t>
            </a:fld>
            <a:endParaRPr lang="en-US"/>
          </a:p>
        </p:txBody>
      </p:sp>
      <p:sp>
        <p:nvSpPr>
          <p:cNvPr id="9" name="TextBox 8">
            <a:extLst>
              <a:ext uri="{FF2B5EF4-FFF2-40B4-BE49-F238E27FC236}">
                <a16:creationId xmlns:a16="http://schemas.microsoft.com/office/drawing/2014/main" id="{9003C4B3-0C9F-6CD2-9F6E-A80315C1BC22}"/>
              </a:ext>
            </a:extLst>
          </p:cNvPr>
          <p:cNvSpPr txBox="1"/>
          <p:nvPr/>
        </p:nvSpPr>
        <p:spPr>
          <a:xfrm>
            <a:off x="584200" y="476884"/>
            <a:ext cx="11023600" cy="590931"/>
          </a:xfrm>
          <a:prstGeom prst="rect">
            <a:avLst/>
          </a:prstGeom>
          <a:noFill/>
        </p:spPr>
        <p:txBody>
          <a:bodyPr wrap="square">
            <a:spAutoFit/>
          </a:bodyPr>
          <a:lstStyle/>
          <a:p>
            <a:pPr marL="0" marR="0" lvl="0" indent="0" algn="ctr" fontAlgn="auto">
              <a:lnSpc>
                <a:spcPct val="90000"/>
              </a:lnSpc>
              <a:spcBef>
                <a:spcPct val="0"/>
              </a:spcBef>
              <a:spcAft>
                <a:spcPts val="0"/>
              </a:spcAft>
              <a:buClrTx/>
              <a:buSzTx/>
              <a:tabLst/>
              <a:defRPr/>
            </a:pPr>
            <a:r>
              <a:rPr lang="en-US" sz="3600" b="1">
                <a:latin typeface="+mj-lt"/>
                <a:ea typeface="+mj-ea"/>
                <a:cs typeface="+mj-cs"/>
              </a:rPr>
              <a:t>CONSIDERING SAFE AI AND ML ADOPTION</a:t>
            </a:r>
            <a:endParaRPr lang="en-US" sz="3600" b="1">
              <a:solidFill>
                <a:schemeClr val="tx1"/>
              </a:solidFill>
              <a:latin typeface="+mj-lt"/>
              <a:ea typeface="+mj-ea"/>
              <a:cs typeface="+mj-cs"/>
            </a:endParaRPr>
          </a:p>
        </p:txBody>
      </p:sp>
      <p:pic>
        <p:nvPicPr>
          <p:cNvPr id="10" name="Screen Recording 9">
            <a:hlinkClick r:id="" action="ppaction://media"/>
            <a:extLst>
              <a:ext uri="{FF2B5EF4-FFF2-40B4-BE49-F238E27FC236}">
                <a16:creationId xmlns:a16="http://schemas.microsoft.com/office/drawing/2014/main" id="{58D675C0-F4CB-B32D-AF05-57839E18884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03904" y="1099566"/>
            <a:ext cx="7184192" cy="5459986"/>
          </a:xfrm>
          <a:prstGeom prst="rect">
            <a:avLst/>
          </a:prstGeom>
        </p:spPr>
      </p:pic>
      <p:sp>
        <p:nvSpPr>
          <p:cNvPr id="12" name="TextBox 11">
            <a:extLst>
              <a:ext uri="{FF2B5EF4-FFF2-40B4-BE49-F238E27FC236}">
                <a16:creationId xmlns:a16="http://schemas.microsoft.com/office/drawing/2014/main" id="{70E1D450-D69D-B1BB-5CA7-5CEF75216411}"/>
              </a:ext>
            </a:extLst>
          </p:cNvPr>
          <p:cNvSpPr txBox="1"/>
          <p:nvPr/>
        </p:nvSpPr>
        <p:spPr>
          <a:xfrm>
            <a:off x="6708032" y="6611310"/>
            <a:ext cx="5483968" cy="261610"/>
          </a:xfrm>
          <a:prstGeom prst="rect">
            <a:avLst/>
          </a:prstGeom>
          <a:noFill/>
        </p:spPr>
        <p:txBody>
          <a:bodyPr wrap="square">
            <a:spAutoFit/>
          </a:bodyPr>
          <a:lstStyle/>
          <a:p>
            <a:r>
              <a:rPr lang="en-US" sz="1100">
                <a:hlinkClick r:id="rId6">
                  <a:extLst>
                    <a:ext uri="{A12FA001-AC4F-418D-AE19-62706E023703}">
                      <ahyp:hlinkClr xmlns:ahyp="http://schemas.microsoft.com/office/drawing/2018/hyperlinkcolor" val="tx"/>
                    </a:ext>
                  </a:extLst>
                </a:hlinkClick>
              </a:rPr>
              <a:t>https://safeautonomy.blogspot.com/2023/01/the-tesla-autopilot-crashes-just-keep.html</a:t>
            </a:r>
            <a:r>
              <a:rPr lang="en-US" sz="1100"/>
              <a:t> </a:t>
            </a:r>
          </a:p>
        </p:txBody>
      </p:sp>
    </p:spTree>
    <p:extLst>
      <p:ext uri="{BB962C8B-B14F-4D97-AF65-F5344CB8AC3E}">
        <p14:creationId xmlns:p14="http://schemas.microsoft.com/office/powerpoint/2010/main" val="16576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3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bstract background with network pattern">
            <a:extLst>
              <a:ext uri="{FF2B5EF4-FFF2-40B4-BE49-F238E27FC236}">
                <a16:creationId xmlns:a16="http://schemas.microsoft.com/office/drawing/2014/main" id="{FBC45B03-FAC4-4170-9E04-1CCBB4951C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9053"/>
            <a:ext cx="8668512" cy="6857990"/>
          </a:xfrm>
          <a:prstGeom prst="rect">
            <a:avLst/>
          </a:prstGeom>
        </p:spPr>
      </p:pic>
      <p:sp>
        <p:nvSpPr>
          <p:cNvPr id="62" name="Rectangle 4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1C1DDF5-4A63-8D08-5E57-F790FE1DDF6F}"/>
              </a:ext>
            </a:extLst>
          </p:cNvPr>
          <p:cNvSpPr/>
          <p:nvPr/>
        </p:nvSpPr>
        <p:spPr>
          <a:xfrm>
            <a:off x="29482" y="403790"/>
            <a:ext cx="4607169" cy="482697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ubtitle 3">
            <a:extLst>
              <a:ext uri="{FF2B5EF4-FFF2-40B4-BE49-F238E27FC236}">
                <a16:creationId xmlns:a16="http://schemas.microsoft.com/office/drawing/2014/main" id="{A6468D68-1ADE-664C-175E-C2D03200BFC8}"/>
              </a:ext>
            </a:extLst>
          </p:cNvPr>
          <p:cNvSpPr txBox="1">
            <a:spLocks/>
          </p:cNvSpPr>
          <p:nvPr/>
        </p:nvSpPr>
        <p:spPr>
          <a:xfrm>
            <a:off x="374704" y="136947"/>
            <a:ext cx="8318700" cy="163339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90000"/>
              </a:lnSpc>
              <a:spcBef>
                <a:spcPct val="0"/>
              </a:spcBef>
              <a:spcAft>
                <a:spcPts val="0"/>
              </a:spcAft>
              <a:buClrTx/>
              <a:buSzTx/>
              <a:buFont typeface="Arial"/>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AI LANDSCAPE AND THE NRC</a:t>
            </a:r>
          </a:p>
          <a:p>
            <a:pPr marL="0" marR="0" lvl="0" indent="0" algn="l" defTabSz="457200" rtl="0" eaLnBrk="1" fontAlgn="auto" latinLnBrk="0" hangingPunct="1">
              <a:lnSpc>
                <a:spcPct val="9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FCCD640C-A748-C12C-675F-84F96955C208}"/>
              </a:ext>
            </a:extLst>
          </p:cNvPr>
          <p:cNvSpPr/>
          <p:nvPr/>
        </p:nvSpPr>
        <p:spPr>
          <a:xfrm>
            <a:off x="3617576" y="2037843"/>
            <a:ext cx="4046157" cy="3946840"/>
          </a:xfrm>
          <a:prstGeom prst="roundRect">
            <a:avLst>
              <a:gd name="adj" fmla="val 3571"/>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3" name="Picture 20" descr="Ai Icon Vector Art, Icons, and Graphics for Free Download">
            <a:extLst>
              <a:ext uri="{FF2B5EF4-FFF2-40B4-BE49-F238E27FC236}">
                <a16:creationId xmlns:a16="http://schemas.microsoft.com/office/drawing/2014/main" id="{4783F4B6-C909-D6AF-9016-CAB2D023E4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9808" y="4216355"/>
            <a:ext cx="1578179" cy="157817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5EB386F-DE30-70E5-4BB2-046E4599B284}"/>
              </a:ext>
            </a:extLst>
          </p:cNvPr>
          <p:cNvSpPr txBox="1"/>
          <p:nvPr/>
        </p:nvSpPr>
        <p:spPr>
          <a:xfrm>
            <a:off x="5386626" y="4755875"/>
            <a:ext cx="1579278"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ACTIVITIES</a:t>
            </a:r>
          </a:p>
        </p:txBody>
      </p:sp>
      <p:sp>
        <p:nvSpPr>
          <p:cNvPr id="35" name="TextBox 34">
            <a:extLst>
              <a:ext uri="{FF2B5EF4-FFF2-40B4-BE49-F238E27FC236}">
                <a16:creationId xmlns:a16="http://schemas.microsoft.com/office/drawing/2014/main" id="{FB4EE736-FC24-D329-47BC-5B725F674571}"/>
              </a:ext>
            </a:extLst>
          </p:cNvPr>
          <p:cNvSpPr txBox="1"/>
          <p:nvPr/>
        </p:nvSpPr>
        <p:spPr>
          <a:xfrm>
            <a:off x="4587530" y="5186762"/>
            <a:ext cx="318751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a:ea typeface="+mn-ea"/>
                <a:cs typeface="+mn-cs"/>
              </a:rPr>
              <a:t>Wide range of AI meetings, conferences, and activities</a:t>
            </a:r>
            <a:endParaRPr kumimoji="0" lang="en-US" sz="800" b="1" i="0" u="none" strike="noStrike" kern="0" cap="none" spc="0" normalizeH="0" baseline="0" noProof="0">
              <a:ln>
                <a:noFill/>
              </a:ln>
              <a:solidFill>
                <a:prstClr val="black"/>
              </a:solidFill>
              <a:effectLst/>
              <a:uLnTx/>
              <a:uFillTx/>
              <a:latin typeface="Calibri"/>
              <a:ea typeface="+mn-ea"/>
              <a:cs typeface="+mn-cs"/>
            </a:endParaRPr>
          </a:p>
        </p:txBody>
      </p:sp>
      <p:sp>
        <p:nvSpPr>
          <p:cNvPr id="36" name="Rectangle: Rounded Corners 35">
            <a:extLst>
              <a:ext uri="{FF2B5EF4-FFF2-40B4-BE49-F238E27FC236}">
                <a16:creationId xmlns:a16="http://schemas.microsoft.com/office/drawing/2014/main" id="{18F70BD1-B7D3-0938-FA55-07C2897BA636}"/>
              </a:ext>
            </a:extLst>
          </p:cNvPr>
          <p:cNvSpPr/>
          <p:nvPr/>
        </p:nvSpPr>
        <p:spPr>
          <a:xfrm>
            <a:off x="247856" y="2037844"/>
            <a:ext cx="3248016" cy="3950611"/>
          </a:xfrm>
          <a:prstGeom prst="roundRect">
            <a:avLst>
              <a:gd name="adj" fmla="val 6033"/>
            </a:avLst>
          </a:prstGeom>
          <a:solidFill>
            <a:sysClr val="window" lastClr="FFFFFF"/>
          </a:solidFill>
          <a:ln w="85725"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9F060788-C773-5875-81F3-88EB58261FA6}"/>
              </a:ext>
            </a:extLst>
          </p:cNvPr>
          <p:cNvSpPr txBox="1"/>
          <p:nvPr/>
        </p:nvSpPr>
        <p:spPr>
          <a:xfrm>
            <a:off x="247856" y="3841210"/>
            <a:ext cx="15973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a:ea typeface="+mn-ea"/>
                <a:cs typeface="+mn-cs"/>
              </a:rPr>
              <a:t>Industry wants to use AI</a:t>
            </a:r>
          </a:p>
        </p:txBody>
      </p:sp>
      <p:pic>
        <p:nvPicPr>
          <p:cNvPr id="38" name="Picture 4" descr="Nuclear Power Plant Icon - Free PNG &amp; SVG 792572 - Noun Project">
            <a:extLst>
              <a:ext uri="{FF2B5EF4-FFF2-40B4-BE49-F238E27FC236}">
                <a16:creationId xmlns:a16="http://schemas.microsoft.com/office/drawing/2014/main" id="{D088D6A3-615E-6EE4-C31F-44A17DD398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5973" y="2639704"/>
            <a:ext cx="1225872" cy="1225873"/>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3A6D4DB4-01CB-2A80-FFF5-0A665FFAE254}"/>
              </a:ext>
            </a:extLst>
          </p:cNvPr>
          <p:cNvGrpSpPr/>
          <p:nvPr/>
        </p:nvGrpSpPr>
        <p:grpSpPr>
          <a:xfrm>
            <a:off x="3864714" y="2995930"/>
            <a:ext cx="3519703" cy="1232747"/>
            <a:chOff x="3980441" y="1898831"/>
            <a:chExt cx="3519703" cy="1232747"/>
          </a:xfrm>
        </p:grpSpPr>
        <p:pic>
          <p:nvPicPr>
            <p:cNvPr id="40" name="Picture 6" descr="Office of Management and Budget - Wikipedia">
              <a:extLst>
                <a:ext uri="{FF2B5EF4-FFF2-40B4-BE49-F238E27FC236}">
                  <a16:creationId xmlns:a16="http://schemas.microsoft.com/office/drawing/2014/main" id="{D5C71795-D418-2217-5338-A0FCAB73738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80441" y="1898831"/>
              <a:ext cx="1209174" cy="120917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DB39F5B3-4796-ECF0-39E7-2E4AB48F8CEB}"/>
                </a:ext>
              </a:extLst>
            </p:cNvPr>
            <p:cNvSpPr txBox="1"/>
            <p:nvPr/>
          </p:nvSpPr>
          <p:spPr>
            <a:xfrm>
              <a:off x="5236388" y="1931249"/>
              <a:ext cx="226375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a:ea typeface="+mn-ea"/>
                  <a:cs typeface="+mn-cs"/>
                  <a:hlinkClick r:id="rId7"/>
                </a:rPr>
                <a:t>Federal actions</a:t>
              </a:r>
              <a:r>
                <a:rPr kumimoji="0" lang="en-US" sz="1800" b="1" i="0" u="none" strike="noStrike" kern="0" cap="none" spc="0" normalizeH="0" baseline="0" noProof="0">
                  <a:ln>
                    <a:noFill/>
                  </a:ln>
                  <a:solidFill>
                    <a:prstClr val="black"/>
                  </a:solidFill>
                  <a:effectLst/>
                  <a:uLnTx/>
                  <a:uFillTx/>
                  <a:latin typeface="Calibri"/>
                  <a:ea typeface="+mn-ea"/>
                  <a:cs typeface="+mn-cs"/>
                </a:rPr>
                <a:t> for advancing the use of AI in government operations</a:t>
              </a:r>
            </a:p>
          </p:txBody>
        </p:sp>
      </p:grpSp>
      <p:sp>
        <p:nvSpPr>
          <p:cNvPr id="42" name="TextBox 41">
            <a:extLst>
              <a:ext uri="{FF2B5EF4-FFF2-40B4-BE49-F238E27FC236}">
                <a16:creationId xmlns:a16="http://schemas.microsoft.com/office/drawing/2014/main" id="{16FEB99C-41EF-A299-6549-AF1EEE0FB9A3}"/>
              </a:ext>
            </a:extLst>
          </p:cNvPr>
          <p:cNvSpPr txBox="1"/>
          <p:nvPr/>
        </p:nvSpPr>
        <p:spPr>
          <a:xfrm>
            <a:off x="1680965" y="4982119"/>
            <a:ext cx="17796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a:ea typeface="+mn-ea"/>
                <a:cs typeface="+mn-cs"/>
              </a:rPr>
              <a:t>AI Strategic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black"/>
                </a:solidFill>
                <a:effectLst/>
                <a:uLnTx/>
                <a:uFillTx/>
                <a:latin typeface="Calibri"/>
                <a:ea typeface="+mn-ea"/>
                <a:cs typeface="+mn-cs"/>
              </a:rPr>
              <a:t> to prepare staff to review AI</a:t>
            </a:r>
          </a:p>
        </p:txBody>
      </p:sp>
      <p:sp>
        <p:nvSpPr>
          <p:cNvPr id="43" name="TextBox 42">
            <a:extLst>
              <a:ext uri="{FF2B5EF4-FFF2-40B4-BE49-F238E27FC236}">
                <a16:creationId xmlns:a16="http://schemas.microsoft.com/office/drawing/2014/main" id="{CDA06B67-7AB6-0461-24F0-FF915271D59B}"/>
              </a:ext>
            </a:extLst>
          </p:cNvPr>
          <p:cNvSpPr txBox="1"/>
          <p:nvPr/>
        </p:nvSpPr>
        <p:spPr>
          <a:xfrm>
            <a:off x="676457" y="2074472"/>
            <a:ext cx="2527295"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NUCLEAR INDUSTRY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(EXTERNAL)</a:t>
            </a:r>
          </a:p>
        </p:txBody>
      </p:sp>
      <p:sp>
        <p:nvSpPr>
          <p:cNvPr id="44" name="TextBox 43">
            <a:extLst>
              <a:ext uri="{FF2B5EF4-FFF2-40B4-BE49-F238E27FC236}">
                <a16:creationId xmlns:a16="http://schemas.microsoft.com/office/drawing/2014/main" id="{488D9896-C448-E849-E666-667773E42BF6}"/>
              </a:ext>
            </a:extLst>
          </p:cNvPr>
          <p:cNvSpPr txBox="1"/>
          <p:nvPr/>
        </p:nvSpPr>
        <p:spPr>
          <a:xfrm>
            <a:off x="4081776" y="2039362"/>
            <a:ext cx="3117071"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OTHER CONSIDERATIONS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AND OPPORTUNITIES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(INTERNAL)</a:t>
            </a:r>
          </a:p>
        </p:txBody>
      </p:sp>
      <p:pic>
        <p:nvPicPr>
          <p:cNvPr id="45" name="Picture 44">
            <a:extLst>
              <a:ext uri="{FF2B5EF4-FFF2-40B4-BE49-F238E27FC236}">
                <a16:creationId xmlns:a16="http://schemas.microsoft.com/office/drawing/2014/main" id="{017F8250-2431-C317-89C1-767D867AD54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962722" y="3316999"/>
            <a:ext cx="1294390" cy="1675092"/>
          </a:xfrm>
          <a:prstGeom prst="rect">
            <a:avLst/>
          </a:prstGeom>
          <a:ln>
            <a:solidFill>
              <a:sysClr val="windowText" lastClr="000000"/>
            </a:solidFill>
          </a:ln>
        </p:spPr>
      </p:pic>
      <p:grpSp>
        <p:nvGrpSpPr>
          <p:cNvPr id="46" name="Group 45">
            <a:extLst>
              <a:ext uri="{FF2B5EF4-FFF2-40B4-BE49-F238E27FC236}">
                <a16:creationId xmlns:a16="http://schemas.microsoft.com/office/drawing/2014/main" id="{4ADAB0F0-EDA0-5868-D017-2AEB7235EB74}"/>
              </a:ext>
            </a:extLst>
          </p:cNvPr>
          <p:cNvGrpSpPr/>
          <p:nvPr/>
        </p:nvGrpSpPr>
        <p:grpSpPr>
          <a:xfrm>
            <a:off x="7785435" y="2024001"/>
            <a:ext cx="4263438" cy="3960683"/>
            <a:chOff x="7777026" y="2398246"/>
            <a:chExt cx="4263438" cy="4012241"/>
          </a:xfrm>
        </p:grpSpPr>
        <p:sp>
          <p:nvSpPr>
            <p:cNvPr id="47" name="Rectangle: Rounded Corners 46">
              <a:extLst>
                <a:ext uri="{FF2B5EF4-FFF2-40B4-BE49-F238E27FC236}">
                  <a16:creationId xmlns:a16="http://schemas.microsoft.com/office/drawing/2014/main" id="{9EB1E259-3EC8-CB1F-8A59-F936412A11D1}"/>
                </a:ext>
              </a:extLst>
            </p:cNvPr>
            <p:cNvSpPr/>
            <p:nvPr/>
          </p:nvSpPr>
          <p:spPr>
            <a:xfrm>
              <a:off x="7777026" y="2398246"/>
              <a:ext cx="4263438" cy="4012241"/>
            </a:xfrm>
            <a:prstGeom prst="roundRect">
              <a:avLst>
                <a:gd name="adj" fmla="val 3786"/>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166EC57A-ECDA-F395-68A7-8EEDE4A65A43}"/>
                </a:ext>
              </a:extLst>
            </p:cNvPr>
            <p:cNvSpPr txBox="1"/>
            <p:nvPr/>
          </p:nvSpPr>
          <p:spPr>
            <a:xfrm>
              <a:off x="7883566" y="4656970"/>
              <a:ext cx="2880344" cy="12159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Internal research into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AI ranging from commercial applications to custom programming</a:t>
              </a:r>
            </a:p>
          </p:txBody>
        </p:sp>
        <p:pic>
          <p:nvPicPr>
            <p:cNvPr id="50" name="Picture 10" descr="Microsoft Azure - Wikipedia">
              <a:extLst>
                <a:ext uri="{FF2B5EF4-FFF2-40B4-BE49-F238E27FC236}">
                  <a16:creationId xmlns:a16="http://schemas.microsoft.com/office/drawing/2014/main" id="{A0B0BE77-29A5-2E18-E068-2A441F1252E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930656" y="4648775"/>
              <a:ext cx="775253" cy="775253"/>
            </a:xfrm>
            <a:prstGeom prst="rect">
              <a:avLst/>
            </a:prstGeom>
            <a:solidFill>
              <a:sysClr val="window" lastClr="FFFFFF"/>
            </a:solidFill>
            <a:ln w="57150"/>
          </p:spPr>
        </p:pic>
        <p:pic>
          <p:nvPicPr>
            <p:cNvPr id="51" name="Picture 12" descr="The Python Logo | Python Software Foundation">
              <a:extLst>
                <a:ext uri="{FF2B5EF4-FFF2-40B4-BE49-F238E27FC236}">
                  <a16:creationId xmlns:a16="http://schemas.microsoft.com/office/drawing/2014/main" id="{DE85377E-8FEA-AA0B-4EEA-8668F4C1AEB8}"/>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2468" r="5662" b="17743"/>
            <a:stretch/>
          </p:blipFill>
          <p:spPr bwMode="auto">
            <a:xfrm>
              <a:off x="9403931" y="5669173"/>
              <a:ext cx="1542952" cy="520754"/>
            </a:xfrm>
            <a:prstGeom prst="rect">
              <a:avLst/>
            </a:prstGeom>
            <a:solidFill>
              <a:sysClr val="window" lastClr="FFFFFF"/>
            </a:solidFill>
            <a:ln w="57150"/>
          </p:spPr>
        </p:pic>
        <p:sp>
          <p:nvSpPr>
            <p:cNvPr id="52" name="TextBox 51">
              <a:extLst>
                <a:ext uri="{FF2B5EF4-FFF2-40B4-BE49-F238E27FC236}">
                  <a16:creationId xmlns:a16="http://schemas.microsoft.com/office/drawing/2014/main" id="{1867D43F-3354-2EE5-E3E4-02E50487E969}"/>
                </a:ext>
              </a:extLst>
            </p:cNvPr>
            <p:cNvSpPr txBox="1"/>
            <p:nvPr/>
          </p:nvSpPr>
          <p:spPr>
            <a:xfrm>
              <a:off x="8530500" y="2432922"/>
              <a:ext cx="2818079" cy="3741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INTERNAL TO THE NRC</a:t>
              </a:r>
            </a:p>
          </p:txBody>
        </p:sp>
        <p:pic>
          <p:nvPicPr>
            <p:cNvPr id="53" name="Picture 52">
              <a:hlinkClick r:id="rId11"/>
              <a:extLst>
                <a:ext uri="{FF2B5EF4-FFF2-40B4-BE49-F238E27FC236}">
                  <a16:creationId xmlns:a16="http://schemas.microsoft.com/office/drawing/2014/main" id="{3286C876-728B-945D-BA29-48909C65C8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29426" y="2852274"/>
              <a:ext cx="1335992" cy="1727014"/>
            </a:xfrm>
            <a:prstGeom prst="rect">
              <a:avLst/>
            </a:prstGeom>
            <a:solidFill>
              <a:sysClr val="window" lastClr="FFFFFF"/>
            </a:solidFill>
            <a:ln w="57150"/>
          </p:spPr>
        </p:pic>
      </p:grpSp>
      <p:pic>
        <p:nvPicPr>
          <p:cNvPr id="54" name="Picture 2" descr="Custom Vision | Microsoft Azure">
            <a:extLst>
              <a:ext uri="{FF2B5EF4-FFF2-40B4-BE49-F238E27FC236}">
                <a16:creationId xmlns:a16="http://schemas.microsoft.com/office/drawing/2014/main" id="{7BB24285-F688-C4AB-65CC-5ED8B145718E}"/>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082192" y="5015428"/>
            <a:ext cx="905192" cy="905192"/>
          </a:xfrm>
          <a:prstGeom prst="rect">
            <a:avLst/>
          </a:prstGeom>
          <a:noFill/>
          <a:extLst>
            <a:ext uri="{909E8E84-426E-40DD-AFC4-6F175D3DCCD1}">
              <a14:hiddenFill xmlns:a14="http://schemas.microsoft.com/office/drawing/2010/main">
                <a:solidFill>
                  <a:srgbClr val="FFFFFF"/>
                </a:solidFill>
              </a14:hiddenFill>
            </a:ext>
          </a:extLst>
        </p:spPr>
      </p:pic>
      <p:sp>
        <p:nvSpPr>
          <p:cNvPr id="57" name="Slide Number Placeholder 56">
            <a:extLst>
              <a:ext uri="{FF2B5EF4-FFF2-40B4-BE49-F238E27FC236}">
                <a16:creationId xmlns:a16="http://schemas.microsoft.com/office/drawing/2014/main" id="{90B16186-6DED-91CC-6ADA-6A724F4CF3FB}"/>
              </a:ext>
            </a:extLst>
          </p:cNvPr>
          <p:cNvSpPr>
            <a:spLocks noGrp="1"/>
          </p:cNvSpPr>
          <p:nvPr>
            <p:ph type="sldNum" sz="quarter" idx="12"/>
          </p:nvPr>
        </p:nvSpPr>
        <p:spPr>
          <a:xfrm>
            <a:off x="10697313" y="6483822"/>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A4FBE095-584E-DFD9-7914-996CFED5AA34}"/>
              </a:ext>
            </a:extLst>
          </p:cNvPr>
          <p:cNvSpPr txBox="1"/>
          <p:nvPr/>
        </p:nvSpPr>
        <p:spPr>
          <a:xfrm>
            <a:off x="9351447" y="2436616"/>
            <a:ext cx="2485543" cy="147732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NRC Evidence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 Priority 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hlinkClick r:id="rId14"/>
              </a:rPr>
              <a:t>Advancing the Use of AI at the U.S. NRC</a:t>
            </a:r>
            <a:endPar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573070-4E42-E682-5380-BF8A2B3A5D8B}"/>
              </a:ext>
            </a:extLst>
          </p:cNvPr>
          <p:cNvSpPr txBox="1"/>
          <p:nvPr/>
        </p:nvSpPr>
        <p:spPr>
          <a:xfrm>
            <a:off x="435481" y="6124496"/>
            <a:ext cx="3009246"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Available at </a:t>
            </a:r>
            <a:r>
              <a:rPr kumimoji="0" lang="en-US" sz="1400" b="0" i="1" u="none" strike="noStrike" kern="1200" cap="none" spc="0" normalizeH="0" baseline="0" noProof="0" dirty="0">
                <a:ln>
                  <a:noFill/>
                </a:ln>
                <a:solidFill>
                  <a:prstClr val="white"/>
                </a:solidFill>
                <a:effectLst/>
                <a:uLnTx/>
                <a:uFillTx/>
                <a:latin typeface="Calibri"/>
                <a:ea typeface="+mn-ea"/>
                <a:cs typeface="+mn-cs"/>
                <a:hlinkClick r:id="rId15">
                  <a:extLst>
                    <a:ext uri="{A12FA001-AC4F-418D-AE19-62706E023703}">
                      <ahyp:hlinkClr xmlns:ahyp="http://schemas.microsoft.com/office/drawing/2018/hyperlinkcolor" val="tx"/>
                    </a:ext>
                  </a:extLst>
                </a:hlinkClick>
              </a:rPr>
              <a:t>ML23132A305</a:t>
            </a:r>
            <a:endParaRPr kumimoji="0" lang="en-US" sz="1400" b="0"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52669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62CC00-CE94-455C-9952-103782A283CD}"/>
              </a:ext>
            </a:extLst>
          </p:cNvPr>
          <p:cNvSpPr>
            <a:spLocks noGrp="1"/>
          </p:cNvSpPr>
          <p:nvPr>
            <p:ph type="title"/>
          </p:nvPr>
        </p:nvSpPr>
        <p:spPr>
          <a:xfrm>
            <a:off x="72132" y="1107263"/>
            <a:ext cx="5334296" cy="922152"/>
          </a:xfrm>
        </p:spPr>
        <p:txBody>
          <a:bodyPr>
            <a:normAutofit fontScale="90000"/>
          </a:bodyPr>
          <a:lstStyle/>
          <a:p>
            <a:pPr>
              <a:lnSpc>
                <a:spcPct val="90000"/>
              </a:lnSpc>
            </a:pPr>
            <a:r>
              <a:rPr lang="en-US" sz="3400" b="1"/>
              <a:t>NUCLEAR INDUSTRY AI SURVEY</a:t>
            </a:r>
          </a:p>
        </p:txBody>
      </p:sp>
      <p:sp>
        <p:nvSpPr>
          <p:cNvPr id="17" name="Oval 16">
            <a:extLst>
              <a:ext uri="{FF2B5EF4-FFF2-40B4-BE49-F238E27FC236}">
                <a16:creationId xmlns:a16="http://schemas.microsoft.com/office/drawing/2014/main" id="{54A709FC-1ADC-45CD-856D-3B1A50C58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E67272E-0E66-4396-9C0C-4E154CCE2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008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4" descr="Nuclear Energy Institute - Wikipedia">
            <a:extLst>
              <a:ext uri="{FF2B5EF4-FFF2-40B4-BE49-F238E27FC236}">
                <a16:creationId xmlns:a16="http://schemas.microsoft.com/office/drawing/2014/main" id="{E6AA6DA2-A24C-4474-A139-6CE0218F404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46321"/>
          <a:stretch/>
        </p:blipFill>
        <p:spPr bwMode="auto">
          <a:xfrm>
            <a:off x="5975728" y="724827"/>
            <a:ext cx="1100358" cy="9653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1EBE126-129C-4C0F-A55D-87EFFC37D530}"/>
              </a:ext>
            </a:extLst>
          </p:cNvPr>
          <p:cNvSpPr>
            <a:spLocks noGrp="1"/>
          </p:cNvSpPr>
          <p:nvPr>
            <p:ph idx="1"/>
          </p:nvPr>
        </p:nvSpPr>
        <p:spPr>
          <a:xfrm>
            <a:off x="72132" y="2053342"/>
            <a:ext cx="5553421" cy="4696438"/>
          </a:xfrm>
        </p:spPr>
        <p:txBody>
          <a:bodyPr anchor="t">
            <a:noAutofit/>
          </a:bodyPr>
          <a:lstStyle/>
          <a:p>
            <a:pPr indent="-228600">
              <a:lnSpc>
                <a:spcPct val="90000"/>
              </a:lnSpc>
            </a:pPr>
            <a:r>
              <a:rPr lang="en-US" sz="2800"/>
              <a:t>In April 2021, NRC issued an </a:t>
            </a:r>
            <a:r>
              <a:rPr lang="en-US" sz="2800">
                <a:hlinkClick r:id="rId3">
                  <a:extLst>
                    <a:ext uri="{A12FA001-AC4F-418D-AE19-62706E023703}">
                      <ahyp:hlinkClr xmlns:ahyp="http://schemas.microsoft.com/office/drawing/2018/hyperlinkcolor" val="tx"/>
                    </a:ext>
                  </a:extLst>
                </a:hlinkClick>
              </a:rPr>
              <a:t>FRN</a:t>
            </a:r>
            <a:r>
              <a:rPr lang="en-US" sz="2800"/>
              <a:t> soliciting feedback on the nuclear industry’s AI readiness and applications</a:t>
            </a:r>
          </a:p>
          <a:p>
            <a:pPr indent="-228600">
              <a:lnSpc>
                <a:spcPct val="90000"/>
              </a:lnSpc>
            </a:pPr>
            <a:r>
              <a:rPr lang="en-US" sz="2800">
                <a:hlinkClick r:id="rId4">
                  <a:extLst>
                    <a:ext uri="{A12FA001-AC4F-418D-AE19-62706E023703}">
                      <ahyp:hlinkClr xmlns:ahyp="http://schemas.microsoft.com/office/drawing/2018/hyperlinkcolor" val="tx"/>
                    </a:ext>
                  </a:extLst>
                </a:hlinkClick>
              </a:rPr>
              <a:t>FRN responses</a:t>
            </a:r>
            <a:r>
              <a:rPr lang="en-US" sz="2800"/>
              <a:t> indicated </a:t>
            </a:r>
          </a:p>
          <a:p>
            <a:pPr marL="914400" lvl="1" indent="-228600">
              <a:lnSpc>
                <a:spcPct val="90000"/>
              </a:lnSpc>
              <a:buFont typeface="+mj-lt"/>
              <a:buAutoNum type="arabicPeriod"/>
            </a:pPr>
            <a:r>
              <a:rPr lang="en-US" sz="2000">
                <a:effectLst/>
              </a:rPr>
              <a:t>Benefits are great, but cost of developing and implementing AI</a:t>
            </a:r>
            <a:r>
              <a:rPr lang="en-US" sz="2000"/>
              <a:t> </a:t>
            </a:r>
            <a:r>
              <a:rPr lang="en-US" sz="2000">
                <a:effectLst/>
              </a:rPr>
              <a:t>is a challenge</a:t>
            </a:r>
          </a:p>
          <a:p>
            <a:pPr marL="914400" lvl="1" indent="-228600">
              <a:lnSpc>
                <a:spcPct val="90000"/>
              </a:lnSpc>
              <a:buFont typeface="+mj-lt"/>
              <a:buAutoNum type="arabicPeriod"/>
            </a:pPr>
            <a:r>
              <a:rPr lang="en-US" sz="2000">
                <a:effectLst/>
              </a:rPr>
              <a:t>Concerns about data security, including cyber intrusions, proprietary information leakage, and loss of export control</a:t>
            </a:r>
          </a:p>
          <a:p>
            <a:pPr marL="914400" lvl="1" indent="-228600">
              <a:lnSpc>
                <a:spcPct val="90000"/>
              </a:lnSpc>
              <a:buFont typeface="+mj-lt"/>
              <a:buAutoNum type="arabicPeriod"/>
            </a:pPr>
            <a:r>
              <a:rPr lang="en-US" sz="2000">
                <a:effectLst/>
              </a:rPr>
              <a:t>Developers are particularly interested in using NLP, neural networks, and clustering algorithms</a:t>
            </a:r>
            <a:endParaRPr lang="en-US" sz="2000"/>
          </a:p>
        </p:txBody>
      </p:sp>
      <p:sp>
        <p:nvSpPr>
          <p:cNvPr id="21" name="Oval 20">
            <a:extLst>
              <a:ext uri="{FF2B5EF4-FFF2-40B4-BE49-F238E27FC236}">
                <a16:creationId xmlns:a16="http://schemas.microsoft.com/office/drawing/2014/main" id="{BCB8E572-32F0-4C78-B268-2702C859F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FC6224A-7B8A-4699-99DC-A6C9CD617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611C424-EB44-492D-9C48-78BB0D5DC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8252" y="2722161"/>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9156A24-128C-4054-AAFF-F8CA5BA0E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3"/>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Florida Power &amp; Light logo">
            <a:extLst>
              <a:ext uri="{FF2B5EF4-FFF2-40B4-BE49-F238E27FC236}">
                <a16:creationId xmlns:a16="http://schemas.microsoft.com/office/drawing/2014/main" id="{2A4327E1-F35C-4D29-9EA1-91AAB359676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921654" y="4170454"/>
            <a:ext cx="900145" cy="900145"/>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Shape 28">
            <a:extLst>
              <a:ext uri="{FF2B5EF4-FFF2-40B4-BE49-F238E27FC236}">
                <a16:creationId xmlns:a16="http://schemas.microsoft.com/office/drawing/2014/main" id="{646E8F12-06B4-4D6B-866C-1743B253C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3CC324B9-DFFF-42F1-8D81-AAD42554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Federal Register :: Home - Wednesday, February 16th">
            <a:extLst>
              <a:ext uri="{FF2B5EF4-FFF2-40B4-BE49-F238E27FC236}">
                <a16:creationId xmlns:a16="http://schemas.microsoft.com/office/drawing/2014/main" id="{542A8003-F0AB-46E6-93B8-9261770A27E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1030230" y="316379"/>
            <a:ext cx="3445956" cy="8276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Framatome -- ANS / Meetings / 2021 ANS Winter Meeting and Technology Expo">
            <a:extLst>
              <a:ext uri="{FF2B5EF4-FFF2-40B4-BE49-F238E27FC236}">
                <a16:creationId xmlns:a16="http://schemas.microsoft.com/office/drawing/2014/main" id="{D8D1DAC6-74DF-4B73-917E-36C1522A7EC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9500713" y="5319821"/>
            <a:ext cx="2453480" cy="7493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Shaping Tomorrow's Energy | Westinghouse Electric Company">
            <a:extLst>
              <a:ext uri="{FF2B5EF4-FFF2-40B4-BE49-F238E27FC236}">
                <a16:creationId xmlns:a16="http://schemas.microsoft.com/office/drawing/2014/main" id="{D9370FB5-867F-4437-9A2D-25669277B41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50000"/>
          <a:stretch/>
        </p:blipFill>
        <p:spPr bwMode="auto">
          <a:xfrm>
            <a:off x="9853407" y="6151519"/>
            <a:ext cx="1744087" cy="4203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Xcel Energy Commits to Net-Zero Carbon Goal By 2050 | Business Wire">
            <a:extLst>
              <a:ext uri="{FF2B5EF4-FFF2-40B4-BE49-F238E27FC236}">
                <a16:creationId xmlns:a16="http://schemas.microsoft.com/office/drawing/2014/main" id="{16063E12-2148-4B68-AD5F-F735755D6291}"/>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7467" t="29638" r="5789" b="33788"/>
          <a:stretch/>
        </p:blipFill>
        <p:spPr bwMode="auto">
          <a:xfrm>
            <a:off x="6158293" y="3398852"/>
            <a:ext cx="2103117" cy="46189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EPRI -- ANS / Meetings / 2021 Student Conference">
            <a:extLst>
              <a:ext uri="{FF2B5EF4-FFF2-40B4-BE49-F238E27FC236}">
                <a16:creationId xmlns:a16="http://schemas.microsoft.com/office/drawing/2014/main" id="{F3C5FA56-A892-4E1F-9F1F-1E4910125564}"/>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9208661" y="1782168"/>
            <a:ext cx="2619375" cy="5423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AI and Machine Learning for Nuclear &amp; Defense | Blue Wave AI Labs">
            <a:extLst>
              <a:ext uri="{FF2B5EF4-FFF2-40B4-BE49-F238E27FC236}">
                <a16:creationId xmlns:a16="http://schemas.microsoft.com/office/drawing/2014/main" id="{010B9E87-7562-4E12-AF44-AF8309644C1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060742" y="361702"/>
            <a:ext cx="2944712" cy="95909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F1C166A6-C77D-46C5-84B2-9A8AD624002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963770" y="4715086"/>
            <a:ext cx="1523359" cy="600076"/>
          </a:xfrm>
          <a:prstGeom prst="rect">
            <a:avLst/>
          </a:prstGeom>
        </p:spPr>
      </p:pic>
      <p:sp>
        <p:nvSpPr>
          <p:cNvPr id="4" name="Slide Number Placeholder 3">
            <a:extLst>
              <a:ext uri="{FF2B5EF4-FFF2-40B4-BE49-F238E27FC236}">
                <a16:creationId xmlns:a16="http://schemas.microsoft.com/office/drawing/2014/main" id="{4251E473-18CA-81A9-1AB9-17D86CC6BA3B}"/>
              </a:ext>
            </a:extLst>
          </p:cNvPr>
          <p:cNvSpPr>
            <a:spLocks noGrp="1"/>
          </p:cNvSpPr>
          <p:nvPr>
            <p:ph type="sldNum" sz="quarter" idx="12"/>
          </p:nvPr>
        </p:nvSpPr>
        <p:spPr>
          <a:xfrm>
            <a:off x="9303049" y="6453384"/>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07C49B-6361-429E-95C0-8ACFC6C467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06645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E8C8872-585C-47F5-BF9C-33AA50BF5B22}"/>
              </a:ext>
            </a:extLst>
          </p:cNvPr>
          <p:cNvSpPr txBox="1"/>
          <p:nvPr/>
        </p:nvSpPr>
        <p:spPr>
          <a:xfrm>
            <a:off x="293078" y="260841"/>
            <a:ext cx="11605844"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INDUSTRY AI USE CASE EXAMPLES</a:t>
            </a:r>
          </a:p>
        </p:txBody>
      </p:sp>
      <p:sp>
        <p:nvSpPr>
          <p:cNvPr id="6" name="Slide Number Placeholder 5">
            <a:extLst>
              <a:ext uri="{FF2B5EF4-FFF2-40B4-BE49-F238E27FC236}">
                <a16:creationId xmlns:a16="http://schemas.microsoft.com/office/drawing/2014/main" id="{C95FDA35-0F33-006F-0497-A95FFBA4EB90}"/>
              </a:ext>
            </a:extLst>
          </p:cNvPr>
          <p:cNvSpPr>
            <a:spLocks noGrp="1"/>
          </p:cNvSpPr>
          <p:nvPr>
            <p:ph type="sldNum" sz="quarter" idx="12"/>
          </p:nvPr>
        </p:nvSpPr>
        <p:spPr>
          <a:xfrm>
            <a:off x="10724940" y="6492875"/>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9" name="TextBox 8">
            <a:extLst>
              <a:ext uri="{FF2B5EF4-FFF2-40B4-BE49-F238E27FC236}">
                <a16:creationId xmlns:a16="http://schemas.microsoft.com/office/drawing/2014/main" id="{11A8502C-D407-A300-FC9F-20566FD3E8AF}"/>
              </a:ext>
            </a:extLst>
          </p:cNvPr>
          <p:cNvSpPr txBox="1"/>
          <p:nvPr/>
        </p:nvSpPr>
        <p:spPr>
          <a:xfrm>
            <a:off x="8483968" y="5362066"/>
            <a:ext cx="2784192"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a:ea typeface="+mn-ea"/>
                <a:cs typeface="+mn-cs"/>
              </a:rPr>
              <a:t>Available at </a:t>
            </a:r>
            <a:r>
              <a:rPr kumimoji="0" lang="en-US" sz="1400" b="0" i="1" u="sng" strike="noStrike" kern="1200" cap="none" spc="0" normalizeH="0" baseline="0" noProof="0">
                <a:ln>
                  <a:noFill/>
                </a:ln>
                <a:solidFill>
                  <a:prstClr val="black"/>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ML23236A279</a:t>
            </a:r>
            <a:endParaRPr kumimoji="0" lang="en-US" sz="1400" b="0" i="1" u="sng" strike="noStrike" kern="1200" cap="none" spc="0" normalizeH="0" baseline="0" noProof="0">
              <a:ln>
                <a:noFill/>
              </a:ln>
              <a:solidFill>
                <a:prstClr val="black"/>
              </a:solidFill>
              <a:effectLst/>
              <a:uLnTx/>
              <a:uFillTx/>
              <a:latin typeface="Calibri"/>
              <a:ea typeface="+mn-ea"/>
              <a:cs typeface="+mn-cs"/>
            </a:endParaRPr>
          </a:p>
        </p:txBody>
      </p:sp>
      <p:grpSp>
        <p:nvGrpSpPr>
          <p:cNvPr id="45" name="Group 44">
            <a:extLst>
              <a:ext uri="{FF2B5EF4-FFF2-40B4-BE49-F238E27FC236}">
                <a16:creationId xmlns:a16="http://schemas.microsoft.com/office/drawing/2014/main" id="{B769A5DD-2EC2-D9A2-DE71-C95FA5A5D3C0}"/>
              </a:ext>
            </a:extLst>
          </p:cNvPr>
          <p:cNvGrpSpPr/>
          <p:nvPr/>
        </p:nvGrpSpPr>
        <p:grpSpPr>
          <a:xfrm>
            <a:off x="8001168" y="1270712"/>
            <a:ext cx="3897754" cy="5181865"/>
            <a:chOff x="8110396" y="1623479"/>
            <a:chExt cx="3897754" cy="5181865"/>
          </a:xfrm>
        </p:grpSpPr>
        <p:grpSp>
          <p:nvGrpSpPr>
            <p:cNvPr id="27" name="Group 26">
              <a:extLst>
                <a:ext uri="{FF2B5EF4-FFF2-40B4-BE49-F238E27FC236}">
                  <a16:creationId xmlns:a16="http://schemas.microsoft.com/office/drawing/2014/main" id="{DB9BFA5B-A850-D5C0-EA80-6F0946CFED17}"/>
                </a:ext>
              </a:extLst>
            </p:cNvPr>
            <p:cNvGrpSpPr/>
            <p:nvPr/>
          </p:nvGrpSpPr>
          <p:grpSpPr>
            <a:xfrm>
              <a:off x="8110396" y="1623479"/>
              <a:ext cx="3897754" cy="4914612"/>
              <a:chOff x="459824" y="1099602"/>
              <a:chExt cx="3282315" cy="3722625"/>
            </a:xfrm>
          </p:grpSpPr>
          <p:pic>
            <p:nvPicPr>
              <p:cNvPr id="28" name="Picture 27">
                <a:extLst>
                  <a:ext uri="{FF2B5EF4-FFF2-40B4-BE49-F238E27FC236}">
                    <a16:creationId xmlns:a16="http://schemas.microsoft.com/office/drawing/2014/main" id="{AFD18FDE-EA3C-2E46-B550-F345DC1D56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825" y="1099602"/>
                <a:ext cx="3282314" cy="3722625"/>
              </a:xfrm>
              <a:prstGeom prst="rect">
                <a:avLst/>
              </a:prstGeom>
            </p:spPr>
          </p:pic>
          <p:sp>
            <p:nvSpPr>
              <p:cNvPr id="29" name="TextBox 28">
                <a:extLst>
                  <a:ext uri="{FF2B5EF4-FFF2-40B4-BE49-F238E27FC236}">
                    <a16:creationId xmlns:a16="http://schemas.microsoft.com/office/drawing/2014/main" id="{33FE0796-7D9E-6AED-5380-FC6F83765582}"/>
                  </a:ext>
                </a:extLst>
              </p:cNvPr>
              <p:cNvSpPr txBox="1"/>
              <p:nvPr/>
            </p:nvSpPr>
            <p:spPr>
              <a:xfrm>
                <a:off x="459824" y="4382489"/>
                <a:ext cx="3255574" cy="418029"/>
              </a:xfrm>
              <a:prstGeom prst="rect">
                <a:avLst/>
              </a:prstGeom>
              <a:solidFill>
                <a:srgbClr val="000000">
                  <a:alpha val="50000"/>
                </a:srgbClr>
              </a:solidFill>
              <a:ln>
                <a:noFill/>
              </a:ln>
            </p:spPr>
            <p:txBody>
              <a:bodyPr wrap="square" lIns="64008" rtlCol="0" anchor="ctr">
                <a:noAutofit/>
              </a:bodyPr>
              <a:lstStyle/>
              <a:p>
                <a:pPr marL="0" marR="0" lvl="0" indent="0" algn="ctr" defTabSz="1219170" rtl="0" eaLnBrk="1" fontAlgn="auto" latinLnBrk="0" hangingPunct="1">
                  <a:lnSpc>
                    <a:spcPct val="100000"/>
                  </a:lnSpc>
                  <a:spcBef>
                    <a:spcPts val="1333"/>
                  </a:spcBef>
                  <a:spcAft>
                    <a:spcPts val="0"/>
                  </a:spcAft>
                  <a:buClr>
                    <a:srgbClr val="0F3D67"/>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rPr>
                  <a:t>NON-DESTRUCTIVE EXAMINATIONS</a:t>
                </a:r>
                <a:r>
                  <a:rPr kumimoji="0" lang="en-US" sz="1800" b="1" i="0" u="none" strike="noStrike" kern="1200" cap="none" spc="0" normalizeH="0" baseline="30000" noProof="0" dirty="0">
                    <a:ln>
                      <a:noFill/>
                    </a:ln>
                    <a:solidFill>
                      <a:srgbClr val="FFFFFF"/>
                    </a:solidFill>
                    <a:effectLst/>
                    <a:uLnTx/>
                    <a:uFillTx/>
                    <a:latin typeface="Calibri"/>
                    <a:ea typeface="+mn-ea"/>
                    <a:cs typeface="Calibri" panose="020F0502020204030204" pitchFamily="34" charset="0"/>
                  </a:rPr>
                  <a:t>5</a:t>
                </a:r>
              </a:p>
            </p:txBody>
          </p:sp>
        </p:grpSp>
        <p:sp>
          <p:nvSpPr>
            <p:cNvPr id="30" name="TextBox 29">
              <a:extLst>
                <a:ext uri="{FF2B5EF4-FFF2-40B4-BE49-F238E27FC236}">
                  <a16:creationId xmlns:a16="http://schemas.microsoft.com/office/drawing/2014/main" id="{D2C7D496-8ABE-96D2-4F6F-89661D630C3D}"/>
                </a:ext>
              </a:extLst>
            </p:cNvPr>
            <p:cNvSpPr txBox="1"/>
            <p:nvPr/>
          </p:nvSpPr>
          <p:spPr>
            <a:xfrm>
              <a:off x="8120434" y="6538091"/>
              <a:ext cx="3840647" cy="26725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5 </a:t>
              </a:r>
              <a:r>
                <a:rPr kumimoji="0" lang="en-US" sz="1000" b="0" i="0" u="sng"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https://trueflaw.com/ml</a:t>
              </a:r>
              <a:endParaRPr kumimoji="0" lang="en-US" sz="1000" b="0" i="0" u="none" strike="noStrike" kern="1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endParaRPr>
            </a:p>
          </p:txBody>
        </p:sp>
      </p:grpSp>
      <p:grpSp>
        <p:nvGrpSpPr>
          <p:cNvPr id="43" name="Group 42">
            <a:extLst>
              <a:ext uri="{FF2B5EF4-FFF2-40B4-BE49-F238E27FC236}">
                <a16:creationId xmlns:a16="http://schemas.microsoft.com/office/drawing/2014/main" id="{89961A2E-C607-26A8-C009-7EC4D7037BAB}"/>
              </a:ext>
            </a:extLst>
          </p:cNvPr>
          <p:cNvGrpSpPr/>
          <p:nvPr/>
        </p:nvGrpSpPr>
        <p:grpSpPr>
          <a:xfrm>
            <a:off x="266598" y="3832234"/>
            <a:ext cx="2709523" cy="2794436"/>
            <a:chOff x="238956" y="4070359"/>
            <a:chExt cx="2709523" cy="2794436"/>
          </a:xfrm>
        </p:grpSpPr>
        <p:pic>
          <p:nvPicPr>
            <p:cNvPr id="31" name="Picture 30" descr="A picture containing person, person&#10;&#10;Description automatically generated">
              <a:extLst>
                <a:ext uri="{FF2B5EF4-FFF2-40B4-BE49-F238E27FC236}">
                  <a16:creationId xmlns:a16="http://schemas.microsoft.com/office/drawing/2014/main" id="{5A28D529-79AD-4474-BFB6-DB3F417D77E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4"/>
            <a:stretch/>
          </p:blipFill>
          <p:spPr>
            <a:xfrm>
              <a:off x="263532" y="4070359"/>
              <a:ext cx="2684947" cy="2402709"/>
            </a:xfrm>
            <a:prstGeom prst="rect">
              <a:avLst/>
            </a:prstGeom>
          </p:spPr>
        </p:pic>
        <p:sp>
          <p:nvSpPr>
            <p:cNvPr id="32" name="TextBox 31">
              <a:extLst>
                <a:ext uri="{FF2B5EF4-FFF2-40B4-BE49-F238E27FC236}">
                  <a16:creationId xmlns:a16="http://schemas.microsoft.com/office/drawing/2014/main" id="{85FA01F6-F5F4-1053-53A2-FE31713B024C}"/>
                </a:ext>
              </a:extLst>
            </p:cNvPr>
            <p:cNvSpPr txBox="1"/>
            <p:nvPr/>
          </p:nvSpPr>
          <p:spPr>
            <a:xfrm>
              <a:off x="263532" y="5928606"/>
              <a:ext cx="2684947" cy="544462"/>
            </a:xfrm>
            <a:prstGeom prst="rect">
              <a:avLst/>
            </a:prstGeom>
            <a:solidFill>
              <a:srgbClr val="000000">
                <a:alpha val="50000"/>
              </a:srgbClr>
            </a:solidFill>
            <a:ln>
              <a:noFill/>
            </a:ln>
          </p:spPr>
          <p:txBody>
            <a:bodyPr wrap="square" lIns="64008" rtlCol="0" anchor="ctr">
              <a:noAutofit/>
            </a:bodyPr>
            <a:lstStyle/>
            <a:p>
              <a:pPr marL="0" marR="0" lvl="0" indent="0" algn="ctr" defTabSz="1219170" rtl="0" eaLnBrk="1" fontAlgn="auto" latinLnBrk="0" hangingPunct="1">
                <a:lnSpc>
                  <a:spcPct val="100000"/>
                </a:lnSpc>
                <a:spcBef>
                  <a:spcPts val="1333"/>
                </a:spcBef>
                <a:spcAft>
                  <a:spcPts val="0"/>
                </a:spcAft>
                <a:buClr>
                  <a:srgbClr val="0F3D67"/>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rPr>
                <a:t>ROBOTICS</a:t>
              </a:r>
              <a:r>
                <a:rPr kumimoji="0" lang="en-US" sz="1800" b="1" i="0" u="none" strike="noStrike" kern="1200" cap="none" spc="0" normalizeH="0" baseline="30000" noProof="0" dirty="0">
                  <a:ln>
                    <a:noFill/>
                  </a:ln>
                  <a:solidFill>
                    <a:srgbClr val="FFFFFF"/>
                  </a:solidFill>
                  <a:effectLst/>
                  <a:uLnTx/>
                  <a:uFillTx/>
                  <a:latin typeface="Calibri"/>
                  <a:ea typeface="+mn-ea"/>
                  <a:cs typeface="Calibri" panose="020F0502020204030204" pitchFamily="34" charset="0"/>
                </a:rPr>
                <a:t>2</a:t>
              </a:r>
              <a:endPar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35" name="TextBox 34">
              <a:extLst>
                <a:ext uri="{FF2B5EF4-FFF2-40B4-BE49-F238E27FC236}">
                  <a16:creationId xmlns:a16="http://schemas.microsoft.com/office/drawing/2014/main" id="{0DD65233-5A9B-9109-D63E-48FD20DF2415}"/>
                </a:ext>
              </a:extLst>
            </p:cNvPr>
            <p:cNvSpPr txBox="1"/>
            <p:nvPr/>
          </p:nvSpPr>
          <p:spPr>
            <a:xfrm>
              <a:off x="238956" y="6503158"/>
              <a:ext cx="2709523" cy="3616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2 </a:t>
              </a:r>
              <a:r>
                <a:rPr kumimoji="0" lang="en-US" sz="1050" b="0" i="0" u="sng"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https://illumination.duke-energy.com/articles/spot-the-robot-dog-helps-humans-inspect-nuclear-power-plant</a:t>
              </a:r>
              <a:endParaRPr kumimoji="0" lang="en-US" sz="1050" b="0" i="0" u="none" strike="noStrike" kern="1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75A2C62E-4727-8471-53EB-29B14E5FF710}"/>
              </a:ext>
            </a:extLst>
          </p:cNvPr>
          <p:cNvGrpSpPr/>
          <p:nvPr/>
        </p:nvGrpSpPr>
        <p:grpSpPr>
          <a:xfrm>
            <a:off x="3244482" y="3427566"/>
            <a:ext cx="4483551" cy="3032590"/>
            <a:chOff x="3267268" y="3337922"/>
            <a:chExt cx="4483551" cy="3032590"/>
          </a:xfrm>
        </p:grpSpPr>
        <p:pic>
          <p:nvPicPr>
            <p:cNvPr id="36" name="Picture 35">
              <a:extLst>
                <a:ext uri="{FF2B5EF4-FFF2-40B4-BE49-F238E27FC236}">
                  <a16:creationId xmlns:a16="http://schemas.microsoft.com/office/drawing/2014/main" id="{AECA6F20-9FF5-2802-411C-3F5E9D4A549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67268" y="3337922"/>
              <a:ext cx="4483551" cy="2743782"/>
            </a:xfrm>
            <a:prstGeom prst="rect">
              <a:avLst/>
            </a:prstGeom>
          </p:spPr>
        </p:pic>
        <p:sp>
          <p:nvSpPr>
            <p:cNvPr id="37" name="TextBox 36">
              <a:extLst>
                <a:ext uri="{FF2B5EF4-FFF2-40B4-BE49-F238E27FC236}">
                  <a16:creationId xmlns:a16="http://schemas.microsoft.com/office/drawing/2014/main" id="{60D3E864-F321-3757-40C9-21E9E722F0ED}"/>
                </a:ext>
              </a:extLst>
            </p:cNvPr>
            <p:cNvSpPr txBox="1"/>
            <p:nvPr/>
          </p:nvSpPr>
          <p:spPr>
            <a:xfrm>
              <a:off x="3346383" y="5480172"/>
              <a:ext cx="4340134" cy="544462"/>
            </a:xfrm>
            <a:prstGeom prst="rect">
              <a:avLst/>
            </a:prstGeom>
            <a:solidFill>
              <a:srgbClr val="000000">
                <a:alpha val="50000"/>
              </a:srgbClr>
            </a:solidFill>
            <a:ln>
              <a:noFill/>
            </a:ln>
          </p:spPr>
          <p:txBody>
            <a:bodyPr wrap="square" lIns="64008" rtlCol="0" anchor="ctr">
              <a:noAutofit/>
            </a:bodyPr>
            <a:lstStyle/>
            <a:p>
              <a:pPr marL="0" marR="0" lvl="0" indent="0" algn="ctr" defTabSz="1219170" rtl="0" eaLnBrk="1" fontAlgn="auto" latinLnBrk="0" hangingPunct="1">
                <a:lnSpc>
                  <a:spcPct val="100000"/>
                </a:lnSpc>
                <a:spcBef>
                  <a:spcPts val="1333"/>
                </a:spcBef>
                <a:spcAft>
                  <a:spcPts val="0"/>
                </a:spcAft>
                <a:buClr>
                  <a:srgbClr val="0F3D67"/>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rPr>
                <a:t>OPERATIONAL FLEXIBILITY</a:t>
              </a:r>
              <a:r>
                <a:rPr kumimoji="0" lang="en-US" sz="1800" b="1" i="0" u="none" strike="noStrike" kern="1200" cap="none" spc="0" normalizeH="0" baseline="30000" noProof="0" dirty="0">
                  <a:ln>
                    <a:noFill/>
                  </a:ln>
                  <a:solidFill>
                    <a:srgbClr val="FFFFFF"/>
                  </a:solidFill>
                  <a:effectLst/>
                  <a:uLnTx/>
                  <a:uFillTx/>
                  <a:latin typeface="Calibri"/>
                  <a:ea typeface="+mn-ea"/>
                  <a:cs typeface="Calibri" panose="020F0502020204030204" pitchFamily="34" charset="0"/>
                </a:rPr>
                <a:t>4</a:t>
              </a:r>
              <a:endPar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39" name="TextBox 38">
              <a:extLst>
                <a:ext uri="{FF2B5EF4-FFF2-40B4-BE49-F238E27FC236}">
                  <a16:creationId xmlns:a16="http://schemas.microsoft.com/office/drawing/2014/main" id="{CC833EC4-E7ED-C806-A0EC-2817A2D85176}"/>
                </a:ext>
              </a:extLst>
            </p:cNvPr>
            <p:cNvSpPr txBox="1"/>
            <p:nvPr/>
          </p:nvSpPr>
          <p:spPr>
            <a:xfrm>
              <a:off x="3346383" y="6103259"/>
              <a:ext cx="4340134" cy="26725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0" i="0" u="none"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4 </a:t>
              </a:r>
              <a:r>
                <a:rPr kumimoji="0" lang="en-US" sz="1050" b="0" i="0" u="sng"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https://www.energy.gov/ne/articles/new-ai-tools-could-save-constellation-reactor-fleet-millions</a:t>
              </a:r>
              <a:r>
                <a:rPr kumimoji="0" lang="en-US" sz="1050" b="0" i="0" u="none" strike="noStrike" kern="100" cap="none" spc="0" normalizeH="0" baseline="30000" noProof="0" dirty="0">
                  <a:ln>
                    <a:noFill/>
                  </a:ln>
                  <a:solidFill>
                    <a:srgbClr val="3E3F3E">
                      <a:lumMod val="50000"/>
                    </a:srgbClr>
                  </a:solidFill>
                  <a:effectLst/>
                  <a:uLnTx/>
                  <a:uFillTx/>
                  <a:latin typeface="Calibri"/>
                  <a:ea typeface="Calibri" panose="020F0502020204030204" pitchFamily="34" charset="0"/>
                  <a:cs typeface="Calibri" panose="020F0502020204030204" pitchFamily="34" charset="0"/>
                </a:rPr>
                <a:t>.</a:t>
              </a:r>
              <a:endParaRPr kumimoji="0" lang="en-US" sz="1050" b="0" i="0" u="none" strike="noStrike" kern="100" cap="none" spc="0" normalizeH="0" baseline="0" noProof="0" dirty="0">
                <a:ln>
                  <a:noFill/>
                </a:ln>
                <a:solidFill>
                  <a:srgbClr val="3E3F3E">
                    <a:lumMod val="50000"/>
                  </a:srgbClr>
                </a:solidFill>
                <a:effectLst/>
                <a:uLnTx/>
                <a:uFillTx/>
                <a:latin typeface="Calibri"/>
                <a:ea typeface="Calibri" panose="020F0502020204030204" pitchFamily="34" charset="0"/>
                <a:cs typeface="Calibri" panose="020F0502020204030204" pitchFamily="34" charset="0"/>
              </a:endParaRPr>
            </a:p>
          </p:txBody>
        </p:sp>
      </p:grpSp>
      <p:grpSp>
        <p:nvGrpSpPr>
          <p:cNvPr id="49" name="Group 48">
            <a:extLst>
              <a:ext uri="{FF2B5EF4-FFF2-40B4-BE49-F238E27FC236}">
                <a16:creationId xmlns:a16="http://schemas.microsoft.com/office/drawing/2014/main" id="{521C0DED-C282-6D74-E93B-79E6AA7FACDC}"/>
              </a:ext>
            </a:extLst>
          </p:cNvPr>
          <p:cNvGrpSpPr/>
          <p:nvPr/>
        </p:nvGrpSpPr>
        <p:grpSpPr>
          <a:xfrm>
            <a:off x="3151897" y="1283376"/>
            <a:ext cx="4623203" cy="2021708"/>
            <a:chOff x="3124733" y="1214674"/>
            <a:chExt cx="4623203" cy="2021708"/>
          </a:xfrm>
        </p:grpSpPr>
        <p:pic>
          <p:nvPicPr>
            <p:cNvPr id="25" name="Picture 24">
              <a:extLst>
                <a:ext uri="{FF2B5EF4-FFF2-40B4-BE49-F238E27FC236}">
                  <a16:creationId xmlns:a16="http://schemas.microsoft.com/office/drawing/2014/main" id="{402F075B-2E8A-5D6A-1F41-B0B6298B4FD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128990" y="1214674"/>
              <a:ext cx="4614690" cy="1729346"/>
            </a:xfrm>
            <a:prstGeom prst="rect">
              <a:avLst/>
            </a:prstGeom>
          </p:spPr>
        </p:pic>
        <p:sp>
          <p:nvSpPr>
            <p:cNvPr id="38" name="TextBox 37">
              <a:extLst>
                <a:ext uri="{FF2B5EF4-FFF2-40B4-BE49-F238E27FC236}">
                  <a16:creationId xmlns:a16="http://schemas.microsoft.com/office/drawing/2014/main" id="{E0EAC970-C9DC-B411-1007-7E2E6D443DFB}"/>
                </a:ext>
              </a:extLst>
            </p:cNvPr>
            <p:cNvSpPr txBox="1"/>
            <p:nvPr/>
          </p:nvSpPr>
          <p:spPr>
            <a:xfrm>
              <a:off x="3128990" y="2408352"/>
              <a:ext cx="4618946" cy="544462"/>
            </a:xfrm>
            <a:prstGeom prst="rect">
              <a:avLst/>
            </a:prstGeom>
            <a:solidFill>
              <a:srgbClr val="000000">
                <a:alpha val="50000"/>
              </a:srgbClr>
            </a:solidFill>
            <a:ln>
              <a:noFill/>
            </a:ln>
          </p:spPr>
          <p:txBody>
            <a:bodyPr wrap="square" lIns="64008" rtlCol="0" anchor="ctr">
              <a:noAutofit/>
            </a:bodyPr>
            <a:lstStyle/>
            <a:p>
              <a:pPr marL="0" marR="0" lvl="0" indent="0" algn="ctr" defTabSz="1219170" rtl="0" eaLnBrk="1" fontAlgn="auto" latinLnBrk="0" hangingPunct="1">
                <a:lnSpc>
                  <a:spcPct val="100000"/>
                </a:lnSpc>
                <a:spcBef>
                  <a:spcPts val="1333"/>
                </a:spcBef>
                <a:spcAft>
                  <a:spcPts val="0"/>
                </a:spcAft>
                <a:buClr>
                  <a:srgbClr val="0F3D67"/>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rPr>
                <a:t>GENERATIVE AI</a:t>
              </a:r>
              <a:r>
                <a:rPr kumimoji="0" lang="en-US" sz="1800" b="1" i="0" u="none" strike="noStrike" kern="1200" cap="none" spc="0" normalizeH="0" baseline="30000" noProof="0" dirty="0">
                  <a:ln>
                    <a:noFill/>
                  </a:ln>
                  <a:solidFill>
                    <a:srgbClr val="FFFFFF"/>
                  </a:solidFill>
                  <a:effectLst/>
                  <a:uLnTx/>
                  <a:uFillTx/>
                  <a:latin typeface="Calibri"/>
                  <a:ea typeface="+mn-ea"/>
                  <a:cs typeface="Calibri" panose="020F0502020204030204" pitchFamily="34" charset="0"/>
                </a:rPr>
                <a:t>3</a:t>
              </a:r>
              <a:endPar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endParaRPr>
            </a:p>
          </p:txBody>
        </p:sp>
        <p:sp>
          <p:nvSpPr>
            <p:cNvPr id="40" name="TextBox 39">
              <a:extLst>
                <a:ext uri="{FF2B5EF4-FFF2-40B4-BE49-F238E27FC236}">
                  <a16:creationId xmlns:a16="http://schemas.microsoft.com/office/drawing/2014/main" id="{C39E874C-627A-C1A2-E0F1-353348E9793F}"/>
                </a:ext>
              </a:extLst>
            </p:cNvPr>
            <p:cNvSpPr txBox="1"/>
            <p:nvPr/>
          </p:nvSpPr>
          <p:spPr>
            <a:xfrm>
              <a:off x="3124733" y="2969129"/>
              <a:ext cx="4623203" cy="26725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50" b="0" i="0" u="none"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 3 </a:t>
              </a:r>
              <a:r>
                <a:rPr kumimoji="0" lang="en-US" sz="1050" b="0" i="0" u="sng"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https://www.wsj.com/tech/ai/microsoft-targets-nuclear-to-power-ai-operations-e10ff798</a:t>
              </a:r>
              <a:endParaRPr kumimoji="0" lang="en-US" sz="1050" b="0" i="0" u="none" strike="noStrike" kern="1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endParaRPr>
            </a:p>
          </p:txBody>
        </p:sp>
      </p:grpSp>
      <p:grpSp>
        <p:nvGrpSpPr>
          <p:cNvPr id="48" name="Group 47">
            <a:extLst>
              <a:ext uri="{FF2B5EF4-FFF2-40B4-BE49-F238E27FC236}">
                <a16:creationId xmlns:a16="http://schemas.microsoft.com/office/drawing/2014/main" id="{777EC5AA-E97D-084D-6045-5674DA28E749}"/>
              </a:ext>
            </a:extLst>
          </p:cNvPr>
          <p:cNvGrpSpPr/>
          <p:nvPr/>
        </p:nvGrpSpPr>
        <p:grpSpPr>
          <a:xfrm>
            <a:off x="291691" y="1156473"/>
            <a:ext cx="2689204" cy="2675761"/>
            <a:chOff x="73070" y="927748"/>
            <a:chExt cx="2689204" cy="2675761"/>
          </a:xfrm>
        </p:grpSpPr>
        <p:grpSp>
          <p:nvGrpSpPr>
            <p:cNvPr id="46" name="Group 45">
              <a:extLst>
                <a:ext uri="{FF2B5EF4-FFF2-40B4-BE49-F238E27FC236}">
                  <a16:creationId xmlns:a16="http://schemas.microsoft.com/office/drawing/2014/main" id="{DA1EFEFB-88F7-5F0A-8536-4CD4B90C2B82}"/>
                </a:ext>
              </a:extLst>
            </p:cNvPr>
            <p:cNvGrpSpPr/>
            <p:nvPr/>
          </p:nvGrpSpPr>
          <p:grpSpPr>
            <a:xfrm>
              <a:off x="73071" y="927748"/>
              <a:ext cx="2689203" cy="2402709"/>
              <a:chOff x="73071" y="927748"/>
              <a:chExt cx="2689203" cy="2402709"/>
            </a:xfrm>
          </p:grpSpPr>
          <p:pic>
            <p:nvPicPr>
              <p:cNvPr id="33" name="Picture 32">
                <a:extLst>
                  <a:ext uri="{FF2B5EF4-FFF2-40B4-BE49-F238E27FC236}">
                    <a16:creationId xmlns:a16="http://schemas.microsoft.com/office/drawing/2014/main" id="{8128BA73-208C-E695-9DEB-A120C7729389}"/>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7327" y="927748"/>
                <a:ext cx="2684947" cy="2402709"/>
              </a:xfrm>
              <a:prstGeom prst="rect">
                <a:avLst/>
              </a:prstGeom>
            </p:spPr>
          </p:pic>
          <p:sp>
            <p:nvSpPr>
              <p:cNvPr id="34" name="TextBox 33">
                <a:extLst>
                  <a:ext uri="{FF2B5EF4-FFF2-40B4-BE49-F238E27FC236}">
                    <a16:creationId xmlns:a16="http://schemas.microsoft.com/office/drawing/2014/main" id="{FEE2923F-F07B-B575-B908-D49EFF7A269F}"/>
                  </a:ext>
                </a:extLst>
              </p:cNvPr>
              <p:cNvSpPr txBox="1"/>
              <p:nvPr/>
            </p:nvSpPr>
            <p:spPr>
              <a:xfrm>
                <a:off x="73071" y="2785995"/>
                <a:ext cx="2684947" cy="544462"/>
              </a:xfrm>
              <a:prstGeom prst="rect">
                <a:avLst/>
              </a:prstGeom>
              <a:solidFill>
                <a:srgbClr val="000000">
                  <a:alpha val="50000"/>
                </a:srgbClr>
              </a:solidFill>
              <a:ln>
                <a:noFill/>
              </a:ln>
            </p:spPr>
            <p:txBody>
              <a:bodyPr wrap="square" lIns="64008" rtlCol="0" anchor="ctr">
                <a:noAutofit/>
              </a:bodyPr>
              <a:lstStyle/>
              <a:p>
                <a:pPr marL="0" marR="0" lvl="0" indent="0" algn="ctr" defTabSz="1219170" rtl="0" eaLnBrk="1" fontAlgn="auto" latinLnBrk="0" hangingPunct="1">
                  <a:lnSpc>
                    <a:spcPct val="100000"/>
                  </a:lnSpc>
                  <a:spcBef>
                    <a:spcPts val="1333"/>
                  </a:spcBef>
                  <a:spcAft>
                    <a:spcPts val="0"/>
                  </a:spcAft>
                  <a:buClr>
                    <a:srgbClr val="0F3D67"/>
                  </a:buClr>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rPr>
                  <a:t>CORRECTIVE ACTION PROGRAM</a:t>
                </a:r>
                <a:r>
                  <a:rPr kumimoji="0" lang="en-US" sz="1800" b="1" i="0" u="none" strike="noStrike" kern="1200" cap="none" spc="0" normalizeH="0" baseline="30000" noProof="0" dirty="0">
                    <a:ln>
                      <a:noFill/>
                    </a:ln>
                    <a:solidFill>
                      <a:srgbClr val="FFFFFF"/>
                    </a:solidFill>
                    <a:effectLst/>
                    <a:uLnTx/>
                    <a:uFillTx/>
                    <a:latin typeface="Calibri"/>
                    <a:ea typeface="+mn-ea"/>
                    <a:cs typeface="Calibri" panose="020F0502020204030204" pitchFamily="34" charset="0"/>
                  </a:rPr>
                  <a:t>1</a:t>
                </a:r>
                <a:endParaRPr kumimoji="0" lang="en-US" sz="1800" b="1" i="0" u="none" strike="noStrike" kern="1200" cap="none" spc="0" normalizeH="0" baseline="0" noProof="0" dirty="0">
                  <a:ln>
                    <a:noFill/>
                  </a:ln>
                  <a:solidFill>
                    <a:srgbClr val="FFFFFF"/>
                  </a:solidFill>
                  <a:effectLst/>
                  <a:uLnTx/>
                  <a:uFillTx/>
                  <a:latin typeface="Calibri"/>
                  <a:ea typeface="+mn-ea"/>
                  <a:cs typeface="Calibri" panose="020F0502020204030204" pitchFamily="34" charset="0"/>
                </a:endParaRPr>
              </a:p>
            </p:txBody>
          </p:sp>
        </p:grpSp>
        <p:sp>
          <p:nvSpPr>
            <p:cNvPr id="47" name="TextBox 46">
              <a:extLst>
                <a:ext uri="{FF2B5EF4-FFF2-40B4-BE49-F238E27FC236}">
                  <a16:creationId xmlns:a16="http://schemas.microsoft.com/office/drawing/2014/main" id="{55086E98-D9E9-79C9-CE71-45B84D8CA396}"/>
                </a:ext>
              </a:extLst>
            </p:cNvPr>
            <p:cNvSpPr txBox="1"/>
            <p:nvPr/>
          </p:nvSpPr>
          <p:spPr>
            <a:xfrm>
              <a:off x="73070" y="3336256"/>
              <a:ext cx="2684948" cy="26725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1 </a:t>
              </a:r>
              <a:r>
                <a:rPr kumimoji="0" lang="en-US" sz="1000" b="0" i="0" u="sng" strike="noStrike" kern="100" cap="none" spc="0" normalizeH="0" baseline="30000" noProof="0" dirty="0">
                  <a:ln>
                    <a:noFill/>
                  </a:ln>
                  <a:solidFill>
                    <a:prstClr val="white"/>
                  </a:solidFill>
                  <a:effectLst/>
                  <a:uLnTx/>
                  <a:uFillTx/>
                  <a:latin typeface="Calibri"/>
                  <a:ea typeface="Calibri" panose="020F0502020204030204" pitchFamily="34" charset="0"/>
                  <a:cs typeface="Calibri" panose="020F0502020204030204" pitchFamily="34" charset="0"/>
                </a:rPr>
                <a:t>https://nuclearn.ai/our-product/capai/</a:t>
              </a:r>
              <a:endParaRPr kumimoji="0" lang="en-US" sz="1000" b="0" i="0" u="none" strike="noStrike" kern="100" cap="none" spc="0" normalizeH="0" baseline="0" noProof="0" dirty="0">
                <a:ln>
                  <a:noFill/>
                </a:ln>
                <a:solidFill>
                  <a:prstClr val="white"/>
                </a:solidFill>
                <a:effectLst/>
                <a:uLnTx/>
                <a:uFillTx/>
                <a:latin typeface="Calibri"/>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2749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C60CD596-F8D6-483D-9B15-1008C8A37E85}"/>
              </a:ext>
            </a:extLst>
          </p:cNvPr>
          <p:cNvSpPr txBox="1"/>
          <p:nvPr/>
        </p:nvSpPr>
        <p:spPr>
          <a:xfrm>
            <a:off x="3581451" y="3881751"/>
            <a:ext cx="8425102" cy="2000548"/>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The AI Strategic Plan consists of five strategic goals: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Goal 1: Ensure NRC Readiness for Regulatory Decisionmaking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Goal 2: Establish an Organizational Framework to Review AI Applications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Goal 3: Strengthen and Expand AI Partnerships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Goal 4: Cultivate an AI-Proficient Workforce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Goal 5: Pursue Use Cases to Build an AI Foundation Across the NRC</a:t>
            </a:r>
          </a:p>
        </p:txBody>
      </p:sp>
      <p:sp>
        <p:nvSpPr>
          <p:cNvPr id="26" name="TextBox 25">
            <a:extLst>
              <a:ext uri="{FF2B5EF4-FFF2-40B4-BE49-F238E27FC236}">
                <a16:creationId xmlns:a16="http://schemas.microsoft.com/office/drawing/2014/main" id="{0E8C8872-585C-47F5-BF9C-33AA50BF5B22}"/>
              </a:ext>
            </a:extLst>
          </p:cNvPr>
          <p:cNvSpPr txBox="1"/>
          <p:nvPr/>
        </p:nvSpPr>
        <p:spPr>
          <a:xfrm>
            <a:off x="293078" y="388420"/>
            <a:ext cx="1160584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a:ea typeface="+mn-ea"/>
                <a:cs typeface="+mn-cs"/>
              </a:rPr>
              <a:t>ARTIFICIAL INTELLIGENCE STRATEGIC PLAN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a:ea typeface="+mn-ea"/>
                <a:cs typeface="+mn-cs"/>
              </a:rPr>
              <a:t>OVERVIEW</a:t>
            </a:r>
          </a:p>
        </p:txBody>
      </p:sp>
      <p:sp>
        <p:nvSpPr>
          <p:cNvPr id="14" name="TextBox 13">
            <a:extLst>
              <a:ext uri="{FF2B5EF4-FFF2-40B4-BE49-F238E27FC236}">
                <a16:creationId xmlns:a16="http://schemas.microsoft.com/office/drawing/2014/main" id="{6B643847-8F36-4490-A619-C73240824CD8}"/>
              </a:ext>
            </a:extLst>
          </p:cNvPr>
          <p:cNvSpPr txBox="1"/>
          <p:nvPr/>
        </p:nvSpPr>
        <p:spPr>
          <a:xfrm>
            <a:off x="3581451" y="1902223"/>
            <a:ext cx="8425101" cy="1692771"/>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Arial" panose="020B0604020202020204" pitchFamily="34" charset="0"/>
              </a:rPr>
              <a:t>Vision and Outcomes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Calibri" panose="020F0502020204030204" pitchFamily="34" charset="0"/>
                <a:cs typeface="+mn-cs"/>
              </a:rPr>
              <a:t>Continue to keep pace with technological innovations to ensure the safe and secure use of AI in NRC-regulated activities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white"/>
                </a:solidFill>
                <a:effectLst/>
                <a:uLnTx/>
                <a:uFillTx/>
                <a:latin typeface="Calibri"/>
                <a:ea typeface="Calibri" panose="020F0502020204030204" pitchFamily="34" charset="0"/>
                <a:cs typeface="+mn-cs"/>
              </a:rPr>
              <a:t>Establish an AI framework and cultivate a skilled workforce to review and evaluate the use of AI in NRC-regulated activities </a:t>
            </a:r>
          </a:p>
        </p:txBody>
      </p:sp>
      <p:pic>
        <p:nvPicPr>
          <p:cNvPr id="2" name="Picture 1">
            <a:extLst>
              <a:ext uri="{FF2B5EF4-FFF2-40B4-BE49-F238E27FC236}">
                <a16:creationId xmlns:a16="http://schemas.microsoft.com/office/drawing/2014/main" id="{78E4DE96-5118-D9AE-AA14-8345AD8C91C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247" y="1736229"/>
            <a:ext cx="3315806" cy="4291044"/>
          </a:xfrm>
          <a:prstGeom prst="rect">
            <a:avLst/>
          </a:prstGeom>
          <a:ln>
            <a:solidFill>
              <a:schemeClr val="tx1"/>
            </a:solidFill>
          </a:ln>
        </p:spPr>
      </p:pic>
      <p:sp>
        <p:nvSpPr>
          <p:cNvPr id="3" name="TextBox 2">
            <a:extLst>
              <a:ext uri="{FF2B5EF4-FFF2-40B4-BE49-F238E27FC236}">
                <a16:creationId xmlns:a16="http://schemas.microsoft.com/office/drawing/2014/main" id="{36A6C215-7F0C-597E-B44C-CFC2C701B666}"/>
              </a:ext>
            </a:extLst>
          </p:cNvPr>
          <p:cNvSpPr txBox="1"/>
          <p:nvPr/>
        </p:nvSpPr>
        <p:spPr>
          <a:xfrm>
            <a:off x="293078" y="6102531"/>
            <a:ext cx="3009246"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mn-ea"/>
                <a:cs typeface="+mn-cs"/>
              </a:rPr>
              <a:t>Available at </a:t>
            </a:r>
            <a:r>
              <a:rPr kumimoji="0" lang="en-US" sz="1400" b="0" i="1" u="none" strike="noStrike" kern="1200" cap="none" spc="0" normalizeH="0" baseline="0" noProof="0" dirty="0">
                <a:ln>
                  <a:noFill/>
                </a:ln>
                <a:solidFill>
                  <a:prstClr val="white"/>
                </a:solidFill>
                <a:effectLst/>
                <a:uLnTx/>
                <a:uFillTx/>
                <a:latin typeface="Calibri"/>
                <a:ea typeface="+mn-ea"/>
                <a:cs typeface="+mn-cs"/>
                <a:hlinkClick r:id="rId5">
                  <a:extLst>
                    <a:ext uri="{A12FA001-AC4F-418D-AE19-62706E023703}">
                      <ahyp:hlinkClr xmlns:ahyp="http://schemas.microsoft.com/office/drawing/2018/hyperlinkcolor" val="tx"/>
                    </a:ext>
                  </a:extLst>
                </a:hlinkClick>
              </a:rPr>
              <a:t>ML23132A305</a:t>
            </a:r>
            <a:endParaRPr kumimoji="0" lang="en-US" sz="1400" b="0" i="1"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95FDA35-0F33-006F-0497-A95FFBA4EB90}"/>
              </a:ext>
            </a:extLst>
          </p:cNvPr>
          <p:cNvSpPr>
            <a:spLocks noGrp="1"/>
          </p:cNvSpPr>
          <p:nvPr>
            <p:ph type="sldNum" sz="quarter" idx="12"/>
          </p:nvPr>
        </p:nvSpPr>
        <p:spPr>
          <a:xfrm>
            <a:off x="10690480" y="6469580"/>
            <a:ext cx="146706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80B012-4B4C-0D4B-9961-39BAA1B684BE}"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0480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43E0-FCC8-863C-B45D-E46C07A399E8}"/>
              </a:ext>
            </a:extLst>
          </p:cNvPr>
          <p:cNvSpPr>
            <a:spLocks noGrp="1"/>
          </p:cNvSpPr>
          <p:nvPr>
            <p:ph type="title"/>
          </p:nvPr>
        </p:nvSpPr>
        <p:spPr/>
        <p:txBody>
          <a:bodyPr/>
          <a:lstStyle/>
          <a:p>
            <a:r>
              <a:rPr lang="en-US" b="1">
                <a:solidFill>
                  <a:schemeClr val="bg1"/>
                </a:solidFill>
              </a:rPr>
              <a:t>EXECUTING THE AI STRATEGIC PLAN</a:t>
            </a:r>
          </a:p>
        </p:txBody>
      </p:sp>
      <p:sp>
        <p:nvSpPr>
          <p:cNvPr id="4" name="Slide Number Placeholder 3">
            <a:extLst>
              <a:ext uri="{FF2B5EF4-FFF2-40B4-BE49-F238E27FC236}">
                <a16:creationId xmlns:a16="http://schemas.microsoft.com/office/drawing/2014/main" id="{9BCEB423-D68A-459E-D3D0-3046BAED04BC}"/>
              </a:ext>
            </a:extLst>
          </p:cNvPr>
          <p:cNvSpPr>
            <a:spLocks noGrp="1"/>
          </p:cNvSpPr>
          <p:nvPr>
            <p:ph type="sldNum" sz="quarter" idx="12"/>
          </p:nvPr>
        </p:nvSpPr>
        <p:spPr>
          <a:xfrm>
            <a:off x="9347200" y="6484242"/>
            <a:ext cx="28448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07C49B-6361-429E-95C0-8ACFC6C4674B}"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8">
            <a:extLst>
              <a:ext uri="{FF2B5EF4-FFF2-40B4-BE49-F238E27FC236}">
                <a16:creationId xmlns:a16="http://schemas.microsoft.com/office/drawing/2014/main" id="{49F7125C-44E6-EF2F-3739-C33CBE40BCD6}"/>
              </a:ext>
            </a:extLst>
          </p:cNvPr>
          <p:cNvSpPr>
            <a:spLocks noGrp="1"/>
          </p:cNvSpPr>
          <p:nvPr>
            <p:ph idx="1"/>
          </p:nvPr>
        </p:nvSpPr>
        <p:spPr>
          <a:xfrm>
            <a:off x="401717" y="4660383"/>
            <a:ext cx="5746209" cy="1423857"/>
          </a:xfrm>
        </p:spPr>
        <p:style>
          <a:lnRef idx="3">
            <a:schemeClr val="lt1"/>
          </a:lnRef>
          <a:fillRef idx="1">
            <a:schemeClr val="accent6"/>
          </a:fillRef>
          <a:effectRef idx="1">
            <a:schemeClr val="accent6"/>
          </a:effectRef>
          <a:fontRef idx="minor">
            <a:schemeClr val="lt1"/>
          </a:fontRef>
        </p:style>
        <p:txBody>
          <a:bodyPr anchor="ctr">
            <a:normAutofit/>
          </a:bodyPr>
          <a:lstStyle/>
          <a:p>
            <a:pPr marL="0" indent="0" algn="ctr">
              <a:lnSpc>
                <a:spcPct val="90000"/>
              </a:lnSpc>
              <a:buNone/>
            </a:pPr>
            <a:r>
              <a:rPr lang="en-US" sz="2400" b="1" u="sng">
                <a:solidFill>
                  <a:schemeClr val="bg1"/>
                </a:solidFill>
              </a:rPr>
              <a:t>AI Organizational Framework</a:t>
            </a:r>
          </a:p>
          <a:p>
            <a:pPr>
              <a:lnSpc>
                <a:spcPct val="90000"/>
              </a:lnSpc>
            </a:pPr>
            <a:r>
              <a:rPr lang="en-US" sz="2400" b="1">
                <a:solidFill>
                  <a:schemeClr val="bg1"/>
                </a:solidFill>
              </a:rPr>
              <a:t>Internal NRC AI Steering Committee</a:t>
            </a:r>
          </a:p>
          <a:p>
            <a:pPr>
              <a:lnSpc>
                <a:spcPct val="90000"/>
              </a:lnSpc>
            </a:pPr>
            <a:r>
              <a:rPr lang="en-US" sz="2400" b="1">
                <a:solidFill>
                  <a:schemeClr val="bg1"/>
                </a:solidFill>
              </a:rPr>
              <a:t>Internal NRC AI Community of Practice </a:t>
            </a:r>
          </a:p>
        </p:txBody>
      </p:sp>
      <p:sp>
        <p:nvSpPr>
          <p:cNvPr id="6" name="TextBox 5">
            <a:extLst>
              <a:ext uri="{FF2B5EF4-FFF2-40B4-BE49-F238E27FC236}">
                <a16:creationId xmlns:a16="http://schemas.microsoft.com/office/drawing/2014/main" id="{0D65EF53-330D-B138-FDB5-46B5E8D90B61}"/>
              </a:ext>
            </a:extLst>
          </p:cNvPr>
          <p:cNvSpPr txBox="1"/>
          <p:nvPr/>
        </p:nvSpPr>
        <p:spPr>
          <a:xfrm>
            <a:off x="401717" y="1417638"/>
            <a:ext cx="6818233" cy="245605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2400" b="1" i="0" u="sng" strike="noStrike" kern="1200" cap="none" spc="0" normalizeH="0" baseline="0" noProof="0">
                <a:ln>
                  <a:noFill/>
                </a:ln>
                <a:solidFill>
                  <a:prstClr val="white"/>
                </a:solidFill>
                <a:effectLst/>
                <a:uLnTx/>
                <a:uFillTx/>
                <a:latin typeface="Calibri"/>
                <a:ea typeface="+mn-ea"/>
                <a:cs typeface="+mn-cs"/>
              </a:rPr>
              <a:t>AI Research Priorities</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Regulatory framework applicability assessment</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Survey AI tools and methods for safety evaluation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AI use cases for regulatory framework</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AI standards identification</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AI partnerships</a:t>
            </a:r>
          </a:p>
        </p:txBody>
      </p:sp>
      <p:sp>
        <p:nvSpPr>
          <p:cNvPr id="7" name="TextBox 6">
            <a:extLst>
              <a:ext uri="{FF2B5EF4-FFF2-40B4-BE49-F238E27FC236}">
                <a16:creationId xmlns:a16="http://schemas.microsoft.com/office/drawing/2014/main" id="{CA099C91-EBBF-BD46-E164-44688645BF65}"/>
              </a:ext>
            </a:extLst>
          </p:cNvPr>
          <p:cNvSpPr txBox="1"/>
          <p:nvPr/>
        </p:nvSpPr>
        <p:spPr>
          <a:xfrm>
            <a:off x="5272335" y="3235240"/>
            <a:ext cx="6667298" cy="15696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2400" b="1" i="0" u="sng" strike="noStrike" kern="1200" cap="none" spc="0" normalizeH="0" baseline="0" noProof="0">
                <a:ln>
                  <a:noFill/>
                </a:ln>
                <a:solidFill>
                  <a:prstClr val="white"/>
                </a:solidFill>
                <a:effectLst/>
                <a:uLnTx/>
                <a:uFillTx/>
                <a:latin typeface="Calibri"/>
                <a:ea typeface="+mn-ea"/>
                <a:cs typeface="+mn-cs"/>
                <a:hlinkClick r:id="rId4">
                  <a:extLst>
                    <a:ext uri="{A12FA001-AC4F-418D-AE19-62706E023703}">
                      <ahyp:hlinkClr xmlns:ahyp="http://schemas.microsoft.com/office/drawing/2018/hyperlinkcolor" val="tx"/>
                    </a:ext>
                  </a:extLst>
                </a:hlinkClick>
              </a:rPr>
              <a:t>AI Regulatory Workshops</a:t>
            </a:r>
            <a:endParaRPr kumimoji="0" lang="en-US" sz="2400" b="1" i="0" u="sng" strike="noStrike" kern="1200" cap="none" spc="0" normalizeH="0" baseline="0" noProof="0">
              <a:ln>
                <a:noFill/>
              </a:ln>
              <a:solidFill>
                <a:prstClr val="white"/>
              </a:solidFill>
              <a:effectLst/>
              <a:uLnTx/>
              <a:uFillTx/>
              <a:latin typeface="Calibri"/>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Scoping AI characteristics and regulatory considerations (09.19.2023)</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Regulatory gaps and considerations (09.17.2024)</a:t>
            </a:r>
          </a:p>
        </p:txBody>
      </p:sp>
      <p:sp>
        <p:nvSpPr>
          <p:cNvPr id="11" name="TextBox 10">
            <a:extLst>
              <a:ext uri="{FF2B5EF4-FFF2-40B4-BE49-F238E27FC236}">
                <a16:creationId xmlns:a16="http://schemas.microsoft.com/office/drawing/2014/main" id="{E7706167-9E9C-00D5-F1B0-EF6F750AF2D5}"/>
              </a:ext>
            </a:extLst>
          </p:cNvPr>
          <p:cNvSpPr txBox="1"/>
          <p:nvPr/>
        </p:nvSpPr>
        <p:spPr>
          <a:xfrm>
            <a:off x="6910596" y="5662357"/>
            <a:ext cx="19812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mn-ea"/>
                <a:cs typeface="+mn-cs"/>
              </a:rPr>
              <a:t>NRC AI Webpage</a:t>
            </a:r>
          </a:p>
        </p:txBody>
      </p:sp>
      <p:pic>
        <p:nvPicPr>
          <p:cNvPr id="14" name="Picture 13">
            <a:hlinkClick r:id="rId5"/>
            <a:extLst>
              <a:ext uri="{FF2B5EF4-FFF2-40B4-BE49-F238E27FC236}">
                <a16:creationId xmlns:a16="http://schemas.microsoft.com/office/drawing/2014/main" id="{940A81E0-6D55-68CC-F8A1-7FF564BBEE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45550" y="5110721"/>
            <a:ext cx="1981200" cy="1472603"/>
          </a:xfrm>
          <a:prstGeom prst="rect">
            <a:avLst/>
          </a:prstGeom>
        </p:spPr>
      </p:pic>
      <p:sp>
        <p:nvSpPr>
          <p:cNvPr id="16" name="TextBox 15">
            <a:extLst>
              <a:ext uri="{FF2B5EF4-FFF2-40B4-BE49-F238E27FC236}">
                <a16:creationId xmlns:a16="http://schemas.microsoft.com/office/drawing/2014/main" id="{BE1EC75D-C01A-1908-D83F-F45612A2A9ED}"/>
              </a:ext>
            </a:extLst>
          </p:cNvPr>
          <p:cNvSpPr txBox="1"/>
          <p:nvPr/>
        </p:nvSpPr>
        <p:spPr>
          <a:xfrm>
            <a:off x="8050239" y="1617251"/>
            <a:ext cx="3496646" cy="101566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NRC AI Project Plan (Rev. </a:t>
            </a:r>
            <a:r>
              <a:rPr lang="en-US" sz="2000" b="1" dirty="0">
                <a:solidFill>
                  <a:prstClr val="white"/>
                </a:solidFill>
                <a:latin typeface="Calibri"/>
              </a:rPr>
              <a:t>1</a:t>
            </a:r>
            <a:r>
              <a:rPr kumimoji="0" lang="en-US" sz="2000"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 Fiscal Years 2023-2027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white"/>
                </a:solidFill>
                <a:effectLst/>
                <a:uLnTx/>
                <a:uFillTx/>
                <a:latin typeface="Calibri"/>
                <a:ea typeface="+mn-ea"/>
                <a:cs typeface="+mn-cs"/>
              </a:rPr>
              <a:t>Available at </a:t>
            </a:r>
            <a:r>
              <a:rPr kumimoji="0" lang="en-US" sz="2000" b="0" i="1" u="sng" strike="noStrike" kern="0" cap="none" spc="0" normalizeH="0" baseline="0" noProof="0" dirty="0">
                <a:ln>
                  <a:noFill/>
                </a:ln>
                <a:solidFill>
                  <a:schemeClr val="bg1"/>
                </a:solidFill>
                <a:effectLst/>
                <a:uLnTx/>
                <a:uFillTx/>
                <a:latin typeface="Calibri"/>
                <a:ea typeface="+mn-ea"/>
                <a:cs typeface="+mn-cs"/>
                <a:hlinkClick r:id="rId7">
                  <a:extLst>
                    <a:ext uri="{A12FA001-AC4F-418D-AE19-62706E023703}">
                      <ahyp:hlinkClr xmlns:ahyp="http://schemas.microsoft.com/office/drawing/2018/hyperlinkcolor" val="tx"/>
                    </a:ext>
                  </a:extLst>
                </a:hlinkClick>
              </a:rPr>
              <a:t>ML24194A116</a:t>
            </a:r>
            <a:endParaRPr kumimoji="0" lang="en-US" sz="2000" b="1"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4229615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in.potx" id="{F704CE28-CEEB-46CD-B182-883C984BA659}" vid="{AE4EF38E-CC31-4BAC-8788-83CB21FD5C6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in.potx" id="{F704CE28-CEEB-46CD-B182-883C984BA659}" vid="{AE4EF38E-CC31-4BAC-8788-83CB21FD5C6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 id="{969BE826-8665-45F1-A77E-2C1BF61E0D92}" vid="{76896FC0-3EF9-4C10-B34C-BB4B0D9C6DEC}"/>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in.potx" id="{F704CE28-CEEB-46CD-B182-883C984BA659}" vid="{AE4EF38E-CC31-4BAC-8788-83CB21FD5C6D}"/>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in.potx" id="{F704CE28-CEEB-46CD-B182-883C984BA659}" vid="{AE4EF38E-CC31-4BAC-8788-83CB21FD5C6D}"/>
    </a:ext>
  </a:extLst>
</a:theme>
</file>

<file path=ppt/theme/theme8.xml><?xml version="1.0" encoding="utf-8"?>
<a:theme xmlns:a="http://schemas.openxmlformats.org/drawingml/2006/main" name="1_USDS Pwpt Theme - Interior">
  <a:themeElements>
    <a:clrScheme name="USDS Color Palette">
      <a:dk1>
        <a:srgbClr val="0F3D67"/>
      </a:dk1>
      <a:lt1>
        <a:srgbClr val="FFFFFF"/>
      </a:lt1>
      <a:dk2>
        <a:srgbClr val="0084CD"/>
      </a:dk2>
      <a:lt2>
        <a:srgbClr val="EBECEB"/>
      </a:lt2>
      <a:accent1>
        <a:srgbClr val="E0CC25"/>
      </a:accent1>
      <a:accent2>
        <a:srgbClr val="A39634"/>
      </a:accent2>
      <a:accent3>
        <a:srgbClr val="5C5D5C"/>
      </a:accent3>
      <a:accent4>
        <a:srgbClr val="054E96"/>
      </a:accent4>
      <a:accent5>
        <a:srgbClr val="3E3F3E"/>
      </a:accent5>
      <a:accent6>
        <a:srgbClr val="0071BC"/>
      </a:accent6>
      <a:hlink>
        <a:srgbClr val="0C71BC"/>
      </a:hlink>
      <a:folHlink>
        <a:srgbClr val="9596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marL="285750" marR="0" indent="-28575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kumimoji="0" sz="1800" b="0" i="0" u="none" strike="noStrike" kern="0" cap="none" spc="0" normalizeH="0" baseline="0" noProof="0" dirty="0" smtClean="0">
            <a:ln>
              <a:noFill/>
            </a:ln>
            <a:solidFill>
              <a:srgbClr val="0F3D67"/>
            </a:solidFill>
            <a:effectLst/>
            <a:uLnTx/>
            <a:uFillTx/>
            <a:latin typeface="Source Sans Pro" panose="020B0503030403020204" pitchFamily="34" charset="0"/>
            <a:ea typeface="Source Sans Pro" panose="020B0503030403020204" pitchFamily="34" charset="0"/>
            <a:cs typeface="Arial"/>
            <a:sym typeface="Arial"/>
          </a:defRPr>
        </a:defPPr>
      </a:lstStyle>
    </a:txDef>
  </a:objectDefaults>
  <a:extraClrSchemeLst/>
  <a:extLst>
    <a:ext uri="{05A4C25C-085E-4340-85A3-A5531E510DB2}">
      <thm15:themeFamily xmlns:thm15="http://schemas.microsoft.com/office/thememl/2012/main" name="USDS Pwpt Theme - Interior" id="{7EF5F903-CCDC-D647-9FAA-98A1C0F4BD4D}" vid="{A94C27F7-EBC9-534B-BCD1-479B2A41FE3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e7fab5-ca36-4373-9e84-14533c573aad" xsi:nil="true"/>
    <lcf76f155ced4ddcb4097134ff3c332f xmlns="f7f9503f-814b-432a-91f5-9c13c51348b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577D85CA72664694D7796B41A5113E" ma:contentTypeVersion="13" ma:contentTypeDescription="Create a new document." ma:contentTypeScope="" ma:versionID="5fbab4d8e5ec03c7e77cc218b69c0fb3">
  <xsd:schema xmlns:xsd="http://www.w3.org/2001/XMLSchema" xmlns:xs="http://www.w3.org/2001/XMLSchema" xmlns:p="http://schemas.microsoft.com/office/2006/metadata/properties" xmlns:ns2="dfe7fab5-ca36-4373-9e84-14533c573aad" xmlns:ns3="f7f9503f-814b-432a-91f5-9c13c51348b4" targetNamespace="http://schemas.microsoft.com/office/2006/metadata/properties" ma:root="true" ma:fieldsID="7029b676fb4bc4740fa12ead05608141" ns2:_="" ns3:_="">
    <xsd:import namespace="dfe7fab5-ca36-4373-9e84-14533c573aad"/>
    <xsd:import namespace="f7f9503f-814b-432a-91f5-9c13c51348b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e7fab5-ca36-4373-9e84-14533c573a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5df239-3944-4746-8bca-185657cf9cd2}" ma:internalName="TaxCatchAll" ma:showField="CatchAllData" ma:web="dfe7fab5-ca36-4373-9e84-14533c573a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f9503f-814b-432a-91f5-9c13c5134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E35FF44-E873-4D4F-A50E-26C8A09CCC8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cc902ee-5ec4-4a2c-9ca2-2221d8a005d1"/>
    <ds:schemaRef ds:uri="14c23e0d-b0b4-4e09-9572-e22443f31859"/>
    <ds:schemaRef ds:uri="http://www.w3.org/XML/1998/namespace"/>
    <ds:schemaRef ds:uri="http://purl.org/dc/dcmitype/"/>
  </ds:schemaRefs>
</ds:datastoreItem>
</file>

<file path=customXml/itemProps2.xml><?xml version="1.0" encoding="utf-8"?>
<ds:datastoreItem xmlns:ds="http://schemas.openxmlformats.org/officeDocument/2006/customXml" ds:itemID="{4DD0A703-3D2D-4CAB-B7DA-C9302DA89051}">
  <ds:schemaRefs>
    <ds:schemaRef ds:uri="http://schemas.microsoft.com/sharepoint/v3/contenttype/forms"/>
  </ds:schemaRefs>
</ds:datastoreItem>
</file>

<file path=customXml/itemProps3.xml><?xml version="1.0" encoding="utf-8"?>
<ds:datastoreItem xmlns:ds="http://schemas.openxmlformats.org/officeDocument/2006/customXml" ds:itemID="{6EAF3559-D05C-4D32-84D4-133B3961B2D0}"/>
</file>

<file path=customXml/itemProps4.xml><?xml version="1.0" encoding="utf-8"?>
<ds:datastoreItem xmlns:ds="http://schemas.openxmlformats.org/officeDocument/2006/customXml" ds:itemID="{69FA3F92-9F4E-4996-85B8-0BFB861B41F3}"/>
</file>

<file path=docMetadata/LabelInfo.xml><?xml version="1.0" encoding="utf-8"?>
<clbl:labelList xmlns:clbl="http://schemas.microsoft.com/office/2020/mipLabelMetadata">
  <clbl:label id="{e8d01475-c3b5-436a-a065-5def4c64f52e}" enabled="0" method="" siteId="{e8d01475-c3b5-436a-a065-5def4c64f52e}" removed="1"/>
</clbl:labelList>
</file>

<file path=docProps/app.xml><?xml version="1.0" encoding="utf-8"?>
<Properties xmlns="http://schemas.openxmlformats.org/officeDocument/2006/extended-properties" xmlns:vt="http://schemas.openxmlformats.org/officeDocument/2006/docPropsVTypes">
  <Template>Meeting Organizer Slides</Template>
  <TotalTime>562</TotalTime>
  <Words>2666</Words>
  <Application>Microsoft Office PowerPoint</Application>
  <PresentationFormat>Widescreen</PresentationFormat>
  <Paragraphs>392</Paragraphs>
  <Slides>29</Slides>
  <Notes>22</Notes>
  <HiddenSlides>0</HiddenSlides>
  <MMClips>1</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29</vt:i4>
      </vt:variant>
    </vt:vector>
  </HeadingPairs>
  <TitlesOfParts>
    <vt:vector size="51" baseType="lpstr">
      <vt:lpstr>Aharoni</vt:lpstr>
      <vt:lpstr>Arial</vt:lpstr>
      <vt:lpstr>Biome Light</vt:lpstr>
      <vt:lpstr>Calibri</vt:lpstr>
      <vt:lpstr>Calibri Light</vt:lpstr>
      <vt:lpstr>Courier New</vt:lpstr>
      <vt:lpstr>Merriweather</vt:lpstr>
      <vt:lpstr>Segoe UI</vt:lpstr>
      <vt:lpstr>Source Sans Pro</vt:lpstr>
      <vt:lpstr>Source Sans Pro SemiBold</vt:lpstr>
      <vt:lpstr>System Font Regular</vt:lpstr>
      <vt:lpstr>Times New Roman</vt:lpstr>
      <vt:lpstr>Tw Cen MT</vt:lpstr>
      <vt:lpstr>Wingdings</vt:lpstr>
      <vt:lpstr>Office Theme</vt:lpstr>
      <vt:lpstr>1_Office Theme</vt:lpstr>
      <vt:lpstr>2_Office Theme</vt:lpstr>
      <vt:lpstr>6_Office Theme</vt:lpstr>
      <vt:lpstr>3_Office Theme</vt:lpstr>
      <vt:lpstr>5_Office Theme</vt:lpstr>
      <vt:lpstr>4_Office Theme</vt:lpstr>
      <vt:lpstr>1_USDS Pwpt Theme - Interior</vt:lpstr>
      <vt:lpstr>PowerPoint Presentation</vt:lpstr>
      <vt:lpstr>DISCLAIMER</vt:lpstr>
      <vt:lpstr>Outline</vt:lpstr>
      <vt:lpstr>PowerPoint Presentation</vt:lpstr>
      <vt:lpstr>PowerPoint Presentation</vt:lpstr>
      <vt:lpstr>NUCLEAR INDUSTRY AI SURVEY</vt:lpstr>
      <vt:lpstr>PowerPoint Presentation</vt:lpstr>
      <vt:lpstr>PowerPoint Presentation</vt:lpstr>
      <vt:lpstr>EXECUTING THE AI STRATEGIC PLAN</vt:lpstr>
      <vt:lpstr>AI RESEARCH ACTIVITIES</vt:lpstr>
      <vt:lpstr>INTERNATIONAL AI COOPERATION</vt:lpstr>
      <vt:lpstr>REGULATORY FRAMEWORK APPLICABILITY ASSESSMENT</vt:lpstr>
      <vt:lpstr>REGULATORY GUIDE SCREENING</vt:lpstr>
      <vt:lpstr>AI REGULATORY GAP ANALYSIS CONCLUSIONS</vt:lpstr>
      <vt:lpstr>PowerPoint Presentation</vt:lpstr>
      <vt:lpstr>STRENGTHENING AND EXPANDING AI PARTNERSHIPS</vt:lpstr>
      <vt:lpstr>CONFERENCE OF RADIATION CONTROL PROGRAM DIRECTORS</vt:lpstr>
      <vt:lpstr>AI INTERNATIONAL COLLABORATION</vt:lpstr>
      <vt:lpstr>AI STANDARDS ENGAGEMENT</vt:lpstr>
      <vt:lpstr>EXPLORING THE USE OF AI AT THE NRC</vt:lpstr>
      <vt:lpstr>Federal Agency Expectations and Guidance on Ai</vt:lpstr>
      <vt:lpstr>Overview of SECY-24-0035, “advancing the use of artificial intelligence at the nrc”</vt:lpstr>
      <vt:lpstr>NRC AI – NEXT STEPS</vt:lpstr>
      <vt:lpstr>MOVING FORWARD</vt:lpstr>
      <vt:lpstr>Contact Us</vt:lpstr>
      <vt:lpstr>ABBREVIATIONS</vt:lpstr>
      <vt:lpstr>Backup Slides</vt:lpstr>
      <vt:lpstr>NOTIONAL AI AND AUTONOMY LEVELS IN COMMERCIAL NUCLEAR ACTIVITIES</vt:lpstr>
      <vt:lpstr>NRC AI Regulatory Focus Areas</vt:lpstr>
    </vt:vector>
  </TitlesOfParts>
  <Company>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Matthew</dc:creator>
  <cp:lastModifiedBy>Matthew Dennis</cp:lastModifiedBy>
  <cp:revision>4</cp:revision>
  <dcterms:created xsi:type="dcterms:W3CDTF">2021-06-24T16:08:54Z</dcterms:created>
  <dcterms:modified xsi:type="dcterms:W3CDTF">2024-10-23T00:53:07Z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0x0101001ECB4D7D932FCD42972F7E53D04C6DBB</vt:lpwstr>
  </property>
  <property fmtid="{D5CDD505-2E9C-101B-9397-08002B2CF9AE}" pid="3" name="Order">
    <vt:r8>8800</vt:r8>
  </property>
  <property fmtid="{D5CDD505-2E9C-101B-9397-08002B2CF9AE}" pid="4" name="MediaServiceImageTags">
    <vt:lpwstr/>
  </property>
  <property fmtid="{D5CDD505-2E9C-101B-9397-08002B2CF9AE}" pid="5" name="_MarkAsFinal">
    <vt:bool>true</vt:bool>
  </property>
</Properties>
</file>