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69" r:id="rId7"/>
    <p:sldId id="264" r:id="rId8"/>
    <p:sldId id="261" r:id="rId9"/>
    <p:sldId id="258" r:id="rId10"/>
    <p:sldId id="266" r:id="rId11"/>
    <p:sldId id="271" r:id="rId12"/>
    <p:sldId id="272" r:id="rId13"/>
    <p:sldId id="274" r:id="rId14"/>
    <p:sldId id="273" r:id="rId15"/>
    <p:sldId id="275" r:id="rId16"/>
    <p:sldId id="267" r:id="rId17"/>
    <p:sldId id="268" r:id="rId18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s, Rhex" initials="ER" lastIdx="1" clrIdx="0">
    <p:extLst>
      <p:ext uri="{19B8F6BF-5375-455C-9EA6-DF929625EA0E}">
        <p15:presenceInfo xmlns:p15="http://schemas.microsoft.com/office/powerpoint/2012/main" userId="S-1-5-21-1922771939-1581663855-1617787245-592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FECAAD-AC89-42B4-994D-3A5EF2328108}" v="71" dt="2021-03-29T16:13:22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87897" autoAdjust="0"/>
  </p:normalViewPr>
  <p:slideViewPr>
    <p:cSldViewPr snapToGrid="0" snapToObjects="1">
      <p:cViewPr varScale="1">
        <p:scale>
          <a:sx n="72" d="100"/>
          <a:sy n="72" d="100"/>
        </p:scale>
        <p:origin x="1718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s, Rhex" userId="b331f206-8a09-46a9-bcd8-372c37f0f4dc" providerId="ADAL" clId="{C4934614-670D-4697-AA2A-86FD98356AB4}"/>
    <pc:docChg chg="undo custSel mod addSld delSld modSld sldOrd">
      <pc:chgData name="Edwards, Rhex" userId="b331f206-8a09-46a9-bcd8-372c37f0f4dc" providerId="ADAL" clId="{C4934614-670D-4697-AA2A-86FD98356AB4}" dt="2021-03-24T14:59:50.503" v="715" actId="1076"/>
      <pc:docMkLst>
        <pc:docMk/>
      </pc:docMkLst>
      <pc:sldChg chg="modSp modNotesTx">
        <pc:chgData name="Edwards, Rhex" userId="b331f206-8a09-46a9-bcd8-372c37f0f4dc" providerId="ADAL" clId="{C4934614-670D-4697-AA2A-86FD98356AB4}" dt="2021-03-24T11:57:51.097" v="198" actId="20577"/>
        <pc:sldMkLst>
          <pc:docMk/>
          <pc:sldMk cId="0" sldId="256"/>
        </pc:sldMkLst>
        <pc:spChg chg="mod">
          <ac:chgData name="Edwards, Rhex" userId="b331f206-8a09-46a9-bcd8-372c37f0f4dc" providerId="ADAL" clId="{C4934614-670D-4697-AA2A-86FD98356AB4}" dt="2021-03-24T11:57:11.327" v="71" actId="27636"/>
          <ac:spMkLst>
            <pc:docMk/>
            <pc:sldMk cId="0" sldId="256"/>
            <ac:spMk id="2" creationId="{00000000-0000-0000-0000-000000000000}"/>
          </ac:spMkLst>
        </pc:spChg>
      </pc:sldChg>
      <pc:sldChg chg="addSp modSp">
        <pc:chgData name="Edwards, Rhex" userId="b331f206-8a09-46a9-bcd8-372c37f0f4dc" providerId="ADAL" clId="{C4934614-670D-4697-AA2A-86FD98356AB4}" dt="2021-03-24T12:07:49.463" v="296" actId="1037"/>
        <pc:sldMkLst>
          <pc:docMk/>
          <pc:sldMk cId="623102026" sldId="257"/>
        </pc:sldMkLst>
        <pc:spChg chg="mod">
          <ac:chgData name="Edwards, Rhex" userId="b331f206-8a09-46a9-bcd8-372c37f0f4dc" providerId="ADAL" clId="{C4934614-670D-4697-AA2A-86FD98356AB4}" dt="2021-03-24T12:07:49.463" v="296" actId="1037"/>
          <ac:spMkLst>
            <pc:docMk/>
            <pc:sldMk cId="623102026" sldId="257"/>
            <ac:spMk id="16" creationId="{BAF0C5EE-C552-4A29-8228-395A13E7AAAE}"/>
          </ac:spMkLst>
        </pc:spChg>
        <pc:spChg chg="add mod">
          <ac:chgData name="Edwards, Rhex" userId="b331f206-8a09-46a9-bcd8-372c37f0f4dc" providerId="ADAL" clId="{C4934614-670D-4697-AA2A-86FD98356AB4}" dt="2021-03-24T12:05:16.318" v="202" actId="1076"/>
          <ac:spMkLst>
            <pc:docMk/>
            <pc:sldMk cId="623102026" sldId="257"/>
            <ac:spMk id="17" creationId="{283102A7-183A-4CAC-9965-9581141389C1}"/>
          </ac:spMkLst>
        </pc:spChg>
        <pc:grpChg chg="mod">
          <ac:chgData name="Edwards, Rhex" userId="b331f206-8a09-46a9-bcd8-372c37f0f4dc" providerId="ADAL" clId="{C4934614-670D-4697-AA2A-86FD98356AB4}" dt="2021-03-24T12:04:41.161" v="201" actId="1076"/>
          <ac:grpSpMkLst>
            <pc:docMk/>
            <pc:sldMk cId="623102026" sldId="257"/>
            <ac:grpSpMk id="18" creationId="{A28D2CF5-C66B-4207-B460-0DAC5777D7B8}"/>
          </ac:grpSpMkLst>
        </pc:grpChg>
      </pc:sldChg>
      <pc:sldChg chg="delSp modSp ord">
        <pc:chgData name="Edwards, Rhex" userId="b331f206-8a09-46a9-bcd8-372c37f0f4dc" providerId="ADAL" clId="{C4934614-670D-4697-AA2A-86FD98356AB4}" dt="2021-03-24T14:59:50.503" v="715" actId="1076"/>
        <pc:sldMkLst>
          <pc:docMk/>
          <pc:sldMk cId="1405141509" sldId="258"/>
        </pc:sldMkLst>
        <pc:graphicFrameChg chg="mod">
          <ac:chgData name="Edwards, Rhex" userId="b331f206-8a09-46a9-bcd8-372c37f0f4dc" providerId="ADAL" clId="{C4934614-670D-4697-AA2A-86FD98356AB4}" dt="2021-03-24T14:59:50.503" v="715" actId="1076"/>
          <ac:graphicFrameMkLst>
            <pc:docMk/>
            <pc:sldMk cId="1405141509" sldId="258"/>
            <ac:graphicFrameMk id="17" creationId="{2AB9F6B3-2AB4-4C68-AA35-81F564769C4D}"/>
          </ac:graphicFrameMkLst>
        </pc:graphicFrameChg>
        <pc:picChg chg="del">
          <ac:chgData name="Edwards, Rhex" userId="b331f206-8a09-46a9-bcd8-372c37f0f4dc" providerId="ADAL" clId="{C4934614-670D-4697-AA2A-86FD98356AB4}" dt="2021-03-24T12:46:52.952" v="316" actId="478"/>
          <ac:picMkLst>
            <pc:docMk/>
            <pc:sldMk cId="1405141509" sldId="258"/>
            <ac:picMk id="19" creationId="{A6B83ED8-0E79-46A7-9132-DC959148467D}"/>
          </ac:picMkLst>
        </pc:picChg>
      </pc:sldChg>
      <pc:sldChg chg="del">
        <pc:chgData name="Edwards, Rhex" userId="b331f206-8a09-46a9-bcd8-372c37f0f4dc" providerId="ADAL" clId="{C4934614-670D-4697-AA2A-86FD98356AB4}" dt="2021-03-24T12:31:06.560" v="311" actId="2696"/>
        <pc:sldMkLst>
          <pc:docMk/>
          <pc:sldMk cId="3353816995" sldId="259"/>
        </pc:sldMkLst>
      </pc:sldChg>
      <pc:sldChg chg="del">
        <pc:chgData name="Edwards, Rhex" userId="b331f206-8a09-46a9-bcd8-372c37f0f4dc" providerId="ADAL" clId="{C4934614-670D-4697-AA2A-86FD98356AB4}" dt="2021-03-24T12:31:07.846" v="312" actId="2696"/>
        <pc:sldMkLst>
          <pc:docMk/>
          <pc:sldMk cId="3178408110" sldId="260"/>
        </pc:sldMkLst>
      </pc:sldChg>
      <pc:sldChg chg="addSp delSp modSp">
        <pc:chgData name="Edwards, Rhex" userId="b331f206-8a09-46a9-bcd8-372c37f0f4dc" providerId="ADAL" clId="{C4934614-670D-4697-AA2A-86FD98356AB4}" dt="2021-03-24T12:18:46.442" v="310" actId="1076"/>
        <pc:sldMkLst>
          <pc:docMk/>
          <pc:sldMk cId="1787281819" sldId="261"/>
        </pc:sldMkLst>
        <pc:spChg chg="add">
          <ac:chgData name="Edwards, Rhex" userId="b331f206-8a09-46a9-bcd8-372c37f0f4dc" providerId="ADAL" clId="{C4934614-670D-4697-AA2A-86FD98356AB4}" dt="2021-03-24T12:14:24.872" v="298"/>
          <ac:spMkLst>
            <pc:docMk/>
            <pc:sldMk cId="1787281819" sldId="261"/>
            <ac:spMk id="7" creationId="{2E91011B-EB9B-4575-A514-E9F8E5E1B396}"/>
          </ac:spMkLst>
        </pc:spChg>
        <pc:spChg chg="add">
          <ac:chgData name="Edwards, Rhex" userId="b331f206-8a09-46a9-bcd8-372c37f0f4dc" providerId="ADAL" clId="{C4934614-670D-4697-AA2A-86FD98356AB4}" dt="2021-03-24T12:14:24.872" v="298"/>
          <ac:spMkLst>
            <pc:docMk/>
            <pc:sldMk cId="1787281819" sldId="261"/>
            <ac:spMk id="8" creationId="{8E79313B-2A1E-481A-A4CF-ED3310C58618}"/>
          </ac:spMkLst>
        </pc:spChg>
        <pc:spChg chg="add">
          <ac:chgData name="Edwards, Rhex" userId="b331f206-8a09-46a9-bcd8-372c37f0f4dc" providerId="ADAL" clId="{C4934614-670D-4697-AA2A-86FD98356AB4}" dt="2021-03-24T12:14:36.884" v="300"/>
          <ac:spMkLst>
            <pc:docMk/>
            <pc:sldMk cId="1787281819" sldId="261"/>
            <ac:spMk id="15" creationId="{41129290-648B-4917-B6CC-3B706FEB9F7A}"/>
          </ac:spMkLst>
        </pc:spChg>
        <pc:spChg chg="add">
          <ac:chgData name="Edwards, Rhex" userId="b331f206-8a09-46a9-bcd8-372c37f0f4dc" providerId="ADAL" clId="{C4934614-670D-4697-AA2A-86FD98356AB4}" dt="2021-03-24T12:14:36.884" v="300"/>
          <ac:spMkLst>
            <pc:docMk/>
            <pc:sldMk cId="1787281819" sldId="261"/>
            <ac:spMk id="16" creationId="{C2D8E637-99A4-411F-9070-220C374497E4}"/>
          </ac:spMkLst>
        </pc:spChg>
        <pc:spChg chg="add">
          <ac:chgData name="Edwards, Rhex" userId="b331f206-8a09-46a9-bcd8-372c37f0f4dc" providerId="ADAL" clId="{C4934614-670D-4697-AA2A-86FD98356AB4}" dt="2021-03-24T12:14:36.884" v="300"/>
          <ac:spMkLst>
            <pc:docMk/>
            <pc:sldMk cId="1787281819" sldId="261"/>
            <ac:spMk id="17" creationId="{BE6D8407-A04E-4E36-9D07-81F1498AE5B9}"/>
          </ac:spMkLst>
        </pc:spChg>
        <pc:spChg chg="add">
          <ac:chgData name="Edwards, Rhex" userId="b331f206-8a09-46a9-bcd8-372c37f0f4dc" providerId="ADAL" clId="{C4934614-670D-4697-AA2A-86FD98356AB4}" dt="2021-03-24T12:14:36.884" v="300"/>
          <ac:spMkLst>
            <pc:docMk/>
            <pc:sldMk cId="1787281819" sldId="261"/>
            <ac:spMk id="18" creationId="{DD6108F1-45BE-4036-8AE3-BC24329A1BDD}"/>
          </ac:spMkLst>
        </pc:spChg>
        <pc:spChg chg="add">
          <ac:chgData name="Edwards, Rhex" userId="b331f206-8a09-46a9-bcd8-372c37f0f4dc" providerId="ADAL" clId="{C4934614-670D-4697-AA2A-86FD98356AB4}" dt="2021-03-24T12:14:36.884" v="300"/>
          <ac:spMkLst>
            <pc:docMk/>
            <pc:sldMk cId="1787281819" sldId="261"/>
            <ac:spMk id="19" creationId="{1883F534-88C0-4CBB-8604-2E98D75273D8}"/>
          </ac:spMkLst>
        </pc:spChg>
        <pc:spChg chg="add">
          <ac:chgData name="Edwards, Rhex" userId="b331f206-8a09-46a9-bcd8-372c37f0f4dc" providerId="ADAL" clId="{C4934614-670D-4697-AA2A-86FD98356AB4}" dt="2021-03-24T12:14:36.884" v="300"/>
          <ac:spMkLst>
            <pc:docMk/>
            <pc:sldMk cId="1787281819" sldId="261"/>
            <ac:spMk id="20" creationId="{7FC681F7-C826-4348-9709-682E0B60A407}"/>
          </ac:spMkLst>
        </pc:spChg>
        <pc:spChg chg="add">
          <ac:chgData name="Edwards, Rhex" userId="b331f206-8a09-46a9-bcd8-372c37f0f4dc" providerId="ADAL" clId="{C4934614-670D-4697-AA2A-86FD98356AB4}" dt="2021-03-24T12:14:36.884" v="300"/>
          <ac:spMkLst>
            <pc:docMk/>
            <pc:sldMk cId="1787281819" sldId="261"/>
            <ac:spMk id="21" creationId="{3D291E5C-294B-4BFF-8CA5-E27D2FBA2E71}"/>
          </ac:spMkLst>
        </pc:spChg>
        <pc:spChg chg="add">
          <ac:chgData name="Edwards, Rhex" userId="b331f206-8a09-46a9-bcd8-372c37f0f4dc" providerId="ADAL" clId="{C4934614-670D-4697-AA2A-86FD98356AB4}" dt="2021-03-24T12:14:36.884" v="300"/>
          <ac:spMkLst>
            <pc:docMk/>
            <pc:sldMk cId="1787281819" sldId="261"/>
            <ac:spMk id="22" creationId="{06530E5F-C6F6-49F7-A7AB-BD650728D5F9}"/>
          </ac:spMkLst>
        </pc:spChg>
        <pc:spChg chg="add">
          <ac:chgData name="Edwards, Rhex" userId="b331f206-8a09-46a9-bcd8-372c37f0f4dc" providerId="ADAL" clId="{C4934614-670D-4697-AA2A-86FD98356AB4}" dt="2021-03-24T12:14:36.884" v="300"/>
          <ac:spMkLst>
            <pc:docMk/>
            <pc:sldMk cId="1787281819" sldId="261"/>
            <ac:spMk id="23" creationId="{27899C91-46BA-477F-BCA0-94FB4DD019D3}"/>
          </ac:spMkLst>
        </pc:spChg>
        <pc:spChg chg="add">
          <ac:chgData name="Edwards, Rhex" userId="b331f206-8a09-46a9-bcd8-372c37f0f4dc" providerId="ADAL" clId="{C4934614-670D-4697-AA2A-86FD98356AB4}" dt="2021-03-24T12:14:36.884" v="300"/>
          <ac:spMkLst>
            <pc:docMk/>
            <pc:sldMk cId="1787281819" sldId="261"/>
            <ac:spMk id="24" creationId="{36AF47DE-4888-4131-B770-6F6656E4AFF6}"/>
          </ac:spMkLst>
        </pc:spChg>
        <pc:grpChg chg="add del mod">
          <ac:chgData name="Edwards, Rhex" userId="b331f206-8a09-46a9-bcd8-372c37f0f4dc" providerId="ADAL" clId="{C4934614-670D-4697-AA2A-86FD98356AB4}" dt="2021-03-24T12:14:28.564" v="299" actId="478"/>
          <ac:grpSpMkLst>
            <pc:docMk/>
            <pc:sldMk cId="1787281819" sldId="261"/>
            <ac:grpSpMk id="6" creationId="{60A1D3E0-0AD7-4391-BB32-C695070189DA}"/>
          </ac:grpSpMkLst>
        </pc:grpChg>
        <pc:grpChg chg="add mod">
          <ac:chgData name="Edwards, Rhex" userId="b331f206-8a09-46a9-bcd8-372c37f0f4dc" providerId="ADAL" clId="{C4934614-670D-4697-AA2A-86FD98356AB4}" dt="2021-03-24T12:14:46.202" v="301"/>
          <ac:grpSpMkLst>
            <pc:docMk/>
            <pc:sldMk cId="1787281819" sldId="261"/>
            <ac:grpSpMk id="10" creationId="{9BEC0E24-C258-41BB-ADCB-2C0C86F4231F}"/>
          </ac:grpSpMkLst>
        </pc:grpChg>
        <pc:grpChg chg="add mod">
          <ac:chgData name="Edwards, Rhex" userId="b331f206-8a09-46a9-bcd8-372c37f0f4dc" providerId="ADAL" clId="{C4934614-670D-4697-AA2A-86FD98356AB4}" dt="2021-03-24T12:14:46.202" v="301"/>
          <ac:grpSpMkLst>
            <pc:docMk/>
            <pc:sldMk cId="1787281819" sldId="261"/>
            <ac:grpSpMk id="11" creationId="{2DD7CE56-B5C4-40DA-B738-59FB215E08C8}"/>
          </ac:grpSpMkLst>
        </pc:grpChg>
        <pc:grpChg chg="add mod">
          <ac:chgData name="Edwards, Rhex" userId="b331f206-8a09-46a9-bcd8-372c37f0f4dc" providerId="ADAL" clId="{C4934614-670D-4697-AA2A-86FD98356AB4}" dt="2021-03-24T12:14:46.202" v="301"/>
          <ac:grpSpMkLst>
            <pc:docMk/>
            <pc:sldMk cId="1787281819" sldId="261"/>
            <ac:grpSpMk id="12" creationId="{2AB20EB8-04A9-4751-9259-3A837478AACE}"/>
          </ac:grpSpMkLst>
        </pc:grpChg>
        <pc:grpChg chg="add mod">
          <ac:chgData name="Edwards, Rhex" userId="b331f206-8a09-46a9-bcd8-372c37f0f4dc" providerId="ADAL" clId="{C4934614-670D-4697-AA2A-86FD98356AB4}" dt="2021-03-24T12:14:46.202" v="301"/>
          <ac:grpSpMkLst>
            <pc:docMk/>
            <pc:sldMk cId="1787281819" sldId="261"/>
            <ac:grpSpMk id="13" creationId="{FC1A08EE-42EB-471D-B9A6-5CA1543672CB}"/>
          </ac:grpSpMkLst>
        </pc:grpChg>
        <pc:grpChg chg="add mod">
          <ac:chgData name="Edwards, Rhex" userId="b331f206-8a09-46a9-bcd8-372c37f0f4dc" providerId="ADAL" clId="{C4934614-670D-4697-AA2A-86FD98356AB4}" dt="2021-03-24T12:14:46.202" v="301"/>
          <ac:grpSpMkLst>
            <pc:docMk/>
            <pc:sldMk cId="1787281819" sldId="261"/>
            <ac:grpSpMk id="14" creationId="{B869F93C-7798-4019-BFC1-5775E2FB0498}"/>
          </ac:grpSpMkLst>
        </pc:grpChg>
        <pc:picChg chg="del">
          <ac:chgData name="Edwards, Rhex" userId="b331f206-8a09-46a9-bcd8-372c37f0f4dc" providerId="ADAL" clId="{C4934614-670D-4697-AA2A-86FD98356AB4}" dt="2021-03-24T12:14:22.982" v="297" actId="478"/>
          <ac:picMkLst>
            <pc:docMk/>
            <pc:sldMk cId="1787281819" sldId="261"/>
            <ac:picMk id="2" creationId="{13D45238-2252-4B9F-B005-BE5A7E4F2549}"/>
          </ac:picMkLst>
        </pc:picChg>
        <pc:picChg chg="add mod">
          <ac:chgData name="Edwards, Rhex" userId="b331f206-8a09-46a9-bcd8-372c37f0f4dc" providerId="ADAL" clId="{C4934614-670D-4697-AA2A-86FD98356AB4}" dt="2021-03-24T12:18:46.442" v="310" actId="1076"/>
          <ac:picMkLst>
            <pc:docMk/>
            <pc:sldMk cId="1787281819" sldId="261"/>
            <ac:picMk id="4" creationId="{DD0EE4B5-2EB1-4C2A-A9A6-0DAC3EED7691}"/>
          </ac:picMkLst>
        </pc:picChg>
      </pc:sldChg>
      <pc:sldChg chg="del">
        <pc:chgData name="Edwards, Rhex" userId="b331f206-8a09-46a9-bcd8-372c37f0f4dc" providerId="ADAL" clId="{C4934614-670D-4697-AA2A-86FD98356AB4}" dt="2021-03-24T12:31:11.467" v="313" actId="2696"/>
        <pc:sldMkLst>
          <pc:docMk/>
          <pc:sldMk cId="2107034941" sldId="262"/>
        </pc:sldMkLst>
      </pc:sldChg>
      <pc:sldChg chg="del">
        <pc:chgData name="Edwards, Rhex" userId="b331f206-8a09-46a9-bcd8-372c37f0f4dc" providerId="ADAL" clId="{C4934614-670D-4697-AA2A-86FD98356AB4}" dt="2021-03-24T12:31:13.823" v="314" actId="2696"/>
        <pc:sldMkLst>
          <pc:docMk/>
          <pc:sldMk cId="3628165007" sldId="263"/>
        </pc:sldMkLst>
      </pc:sldChg>
      <pc:sldChg chg="addSp delSp modSp del ord">
        <pc:chgData name="Edwards, Rhex" userId="b331f206-8a09-46a9-bcd8-372c37f0f4dc" providerId="ADAL" clId="{C4934614-670D-4697-AA2A-86FD98356AB4}" dt="2021-03-24T14:46:29.047" v="694" actId="2696"/>
        <pc:sldMkLst>
          <pc:docMk/>
          <pc:sldMk cId="629486417" sldId="265"/>
        </pc:sldMkLst>
        <pc:spChg chg="del mod">
          <ac:chgData name="Edwards, Rhex" userId="b331f206-8a09-46a9-bcd8-372c37f0f4dc" providerId="ADAL" clId="{C4934614-670D-4697-AA2A-86FD98356AB4}" dt="2021-03-24T14:41:26.615" v="614" actId="478"/>
          <ac:spMkLst>
            <pc:docMk/>
            <pc:sldMk cId="629486417" sldId="265"/>
            <ac:spMk id="10" creationId="{996C382C-D6AD-4417-913A-4D33D31BB8D4}"/>
          </ac:spMkLst>
        </pc:spChg>
        <pc:spChg chg="del">
          <ac:chgData name="Edwards, Rhex" userId="b331f206-8a09-46a9-bcd8-372c37f0f4dc" providerId="ADAL" clId="{C4934614-670D-4697-AA2A-86FD98356AB4}" dt="2021-03-24T12:50:15.442" v="328" actId="478"/>
          <ac:spMkLst>
            <pc:docMk/>
            <pc:sldMk cId="629486417" sldId="265"/>
            <ac:spMk id="11" creationId="{FDD3241F-56D5-4956-BEB7-59A888177584}"/>
          </ac:spMkLst>
        </pc:spChg>
        <pc:spChg chg="add mod">
          <ac:chgData name="Edwards, Rhex" userId="b331f206-8a09-46a9-bcd8-372c37f0f4dc" providerId="ADAL" clId="{C4934614-670D-4697-AA2A-86FD98356AB4}" dt="2021-03-24T14:41:41.294" v="625" actId="20577"/>
          <ac:spMkLst>
            <pc:docMk/>
            <pc:sldMk cId="629486417" sldId="265"/>
            <ac:spMk id="31" creationId="{5F30441D-D92B-4A87-8332-B41C55C9C6B3}"/>
          </ac:spMkLst>
        </pc:spChg>
        <pc:picChg chg="add del mod">
          <ac:chgData name="Edwards, Rhex" userId="b331f206-8a09-46a9-bcd8-372c37f0f4dc" providerId="ADAL" clId="{C4934614-670D-4697-AA2A-86FD98356AB4}" dt="2021-03-24T14:34:01.452" v="394"/>
          <ac:picMkLst>
            <pc:docMk/>
            <pc:sldMk cId="629486417" sldId="265"/>
            <ac:picMk id="3" creationId="{F6E3EF97-9340-4615-8913-2014030C65E5}"/>
          </ac:picMkLst>
        </pc:picChg>
        <pc:picChg chg="add del mod">
          <ac:chgData name="Edwards, Rhex" userId="b331f206-8a09-46a9-bcd8-372c37f0f4dc" providerId="ADAL" clId="{C4934614-670D-4697-AA2A-86FD98356AB4}" dt="2021-03-24T14:45:54.985" v="687"/>
          <ac:picMkLst>
            <pc:docMk/>
            <pc:sldMk cId="629486417" sldId="265"/>
            <ac:picMk id="5" creationId="{0D00A387-5F5F-44D0-9FEA-068BB55EBED0}"/>
          </ac:picMkLst>
        </pc:picChg>
        <pc:picChg chg="add del mod">
          <ac:chgData name="Edwards, Rhex" userId="b331f206-8a09-46a9-bcd8-372c37f0f4dc" providerId="ADAL" clId="{C4934614-670D-4697-AA2A-86FD98356AB4}" dt="2021-03-24T14:38:11.348" v="549"/>
          <ac:picMkLst>
            <pc:docMk/>
            <pc:sldMk cId="629486417" sldId="265"/>
            <ac:picMk id="7" creationId="{E1F7C0A9-3EEA-42EA-AB9A-B8ED26E90116}"/>
          </ac:picMkLst>
        </pc:picChg>
        <pc:picChg chg="add del mod">
          <ac:chgData name="Edwards, Rhex" userId="b331f206-8a09-46a9-bcd8-372c37f0f4dc" providerId="ADAL" clId="{C4934614-670D-4697-AA2A-86FD98356AB4}" dt="2021-03-24T14:39:05.885" v="570"/>
          <ac:picMkLst>
            <pc:docMk/>
            <pc:sldMk cId="629486417" sldId="265"/>
            <ac:picMk id="9" creationId="{3FFA6644-E2EA-431F-BC5D-B60A5470D9B0}"/>
          </ac:picMkLst>
        </pc:picChg>
        <pc:picChg chg="del">
          <ac:chgData name="Edwards, Rhex" userId="b331f206-8a09-46a9-bcd8-372c37f0f4dc" providerId="ADAL" clId="{C4934614-670D-4697-AA2A-86FD98356AB4}" dt="2021-03-24T14:41:23.957" v="613" actId="478"/>
          <ac:picMkLst>
            <pc:docMk/>
            <pc:sldMk cId="629486417" sldId="265"/>
            <ac:picMk id="13" creationId="{9F639F46-47E4-44E2-A62A-CB67FB48318F}"/>
          </ac:picMkLst>
        </pc:picChg>
        <pc:picChg chg="add del mod">
          <ac:chgData name="Edwards, Rhex" userId="b331f206-8a09-46a9-bcd8-372c37f0f4dc" providerId="ADAL" clId="{C4934614-670D-4697-AA2A-86FD98356AB4}" dt="2021-03-24T14:38:36.238" v="555"/>
          <ac:picMkLst>
            <pc:docMk/>
            <pc:sldMk cId="629486417" sldId="265"/>
            <ac:picMk id="14" creationId="{3C02F6C2-0146-4A56-836A-689B6FA2795C}"/>
          </ac:picMkLst>
        </pc:picChg>
        <pc:picChg chg="del mod">
          <ac:chgData name="Edwards, Rhex" userId="b331f206-8a09-46a9-bcd8-372c37f0f4dc" providerId="ADAL" clId="{C4934614-670D-4697-AA2A-86FD98356AB4}" dt="2021-03-24T14:38:18.022" v="551"/>
          <ac:picMkLst>
            <pc:docMk/>
            <pc:sldMk cId="629486417" sldId="265"/>
            <ac:picMk id="15" creationId="{1D86B339-6F7D-40A3-B2DA-2499979D033F}"/>
          </ac:picMkLst>
        </pc:picChg>
        <pc:picChg chg="add del mod">
          <ac:chgData name="Edwards, Rhex" userId="b331f206-8a09-46a9-bcd8-372c37f0f4dc" providerId="ADAL" clId="{C4934614-670D-4697-AA2A-86FD98356AB4}" dt="2021-03-24T14:21:04.505" v="382"/>
          <ac:picMkLst>
            <pc:docMk/>
            <pc:sldMk cId="629486417" sldId="265"/>
            <ac:picMk id="17" creationId="{DD37C975-F6B4-4F85-8B42-D16322A39771}"/>
          </ac:picMkLst>
        </pc:picChg>
        <pc:picChg chg="del">
          <ac:chgData name="Edwards, Rhex" userId="b331f206-8a09-46a9-bcd8-372c37f0f4dc" providerId="ADAL" clId="{C4934614-670D-4697-AA2A-86FD98356AB4}" dt="2021-03-24T14:39:32.269" v="575"/>
          <ac:picMkLst>
            <pc:docMk/>
            <pc:sldMk cId="629486417" sldId="265"/>
            <ac:picMk id="19" creationId="{0583A72C-C033-4DCB-AC07-BA6C5A1CA75F}"/>
          </ac:picMkLst>
        </pc:picChg>
        <pc:picChg chg="add del mod">
          <ac:chgData name="Edwards, Rhex" userId="b331f206-8a09-46a9-bcd8-372c37f0f4dc" providerId="ADAL" clId="{C4934614-670D-4697-AA2A-86FD98356AB4}" dt="2021-03-24T14:45:54.985" v="687"/>
          <ac:picMkLst>
            <pc:docMk/>
            <pc:sldMk cId="629486417" sldId="265"/>
            <ac:picMk id="20" creationId="{426D1D31-435E-421E-A42A-D6D7060A6B03}"/>
          </ac:picMkLst>
        </pc:picChg>
        <pc:picChg chg="add del mod">
          <ac:chgData name="Edwards, Rhex" userId="b331f206-8a09-46a9-bcd8-372c37f0f4dc" providerId="ADAL" clId="{C4934614-670D-4697-AA2A-86FD98356AB4}" dt="2021-03-24T13:20:05.184" v="373" actId="478"/>
          <ac:picMkLst>
            <pc:docMk/>
            <pc:sldMk cId="629486417" sldId="265"/>
            <ac:picMk id="22" creationId="{6020FDFB-EF15-4979-BF05-0B4F4DAAC6BB}"/>
          </ac:picMkLst>
        </pc:picChg>
        <pc:picChg chg="del mod">
          <ac:chgData name="Edwards, Rhex" userId="b331f206-8a09-46a9-bcd8-372c37f0f4dc" providerId="ADAL" clId="{C4934614-670D-4697-AA2A-86FD98356AB4}" dt="2021-03-24T14:39:13.899" v="572"/>
          <ac:picMkLst>
            <pc:docMk/>
            <pc:sldMk cId="629486417" sldId="265"/>
            <ac:picMk id="24" creationId="{3C993392-A181-40DF-9A88-3FEF8D03DDCC}"/>
          </ac:picMkLst>
        </pc:picChg>
        <pc:picChg chg="add del mod modCrop">
          <ac:chgData name="Edwards, Rhex" userId="b331f206-8a09-46a9-bcd8-372c37f0f4dc" providerId="ADAL" clId="{C4934614-670D-4697-AA2A-86FD98356AB4}" dt="2021-03-24T14:33:47.767" v="392"/>
          <ac:picMkLst>
            <pc:docMk/>
            <pc:sldMk cId="629486417" sldId="265"/>
            <ac:picMk id="26" creationId="{00D9D935-9BFE-4C94-A19D-36482779E403}"/>
          </ac:picMkLst>
        </pc:picChg>
        <pc:picChg chg="add del mod">
          <ac:chgData name="Edwards, Rhex" userId="b331f206-8a09-46a9-bcd8-372c37f0f4dc" providerId="ADAL" clId="{C4934614-670D-4697-AA2A-86FD98356AB4}" dt="2021-03-24T14:36:11.187" v="410"/>
          <ac:picMkLst>
            <pc:docMk/>
            <pc:sldMk cId="629486417" sldId="265"/>
            <ac:picMk id="28" creationId="{E2E434E6-061A-4E9E-B079-19CC6F9F1067}"/>
          </ac:picMkLst>
        </pc:picChg>
        <pc:picChg chg="add del mod">
          <ac:chgData name="Edwards, Rhex" userId="b331f206-8a09-46a9-bcd8-372c37f0f4dc" providerId="ADAL" clId="{C4934614-670D-4697-AA2A-86FD98356AB4}" dt="2021-03-24T14:45:54.985" v="687"/>
          <ac:picMkLst>
            <pc:docMk/>
            <pc:sldMk cId="629486417" sldId="265"/>
            <ac:picMk id="30" creationId="{C80DAB2F-09C7-479B-AB1C-08F1947CBE13}"/>
          </ac:picMkLst>
        </pc:picChg>
      </pc:sldChg>
      <pc:sldChg chg="addSp modSp add">
        <pc:chgData name="Edwards, Rhex" userId="b331f206-8a09-46a9-bcd8-372c37f0f4dc" providerId="ADAL" clId="{C4934614-670D-4697-AA2A-86FD98356AB4}" dt="2021-03-24T12:48:16.722" v="327" actId="1076"/>
        <pc:sldMkLst>
          <pc:docMk/>
          <pc:sldMk cId="1395895444" sldId="270"/>
        </pc:sldMkLst>
        <pc:spChg chg="add mod">
          <ac:chgData name="Edwards, Rhex" userId="b331f206-8a09-46a9-bcd8-372c37f0f4dc" providerId="ADAL" clId="{C4934614-670D-4697-AA2A-86FD98356AB4}" dt="2021-03-24T12:48:16.722" v="327" actId="1076"/>
          <ac:spMkLst>
            <pc:docMk/>
            <pc:sldMk cId="1395895444" sldId="270"/>
            <ac:spMk id="5" creationId="{F97C0387-03CD-4281-8BDF-3126634A9B9D}"/>
          </ac:spMkLst>
        </pc:spChg>
        <pc:picChg chg="add mod">
          <ac:chgData name="Edwards, Rhex" userId="b331f206-8a09-46a9-bcd8-372c37f0f4dc" providerId="ADAL" clId="{C4934614-670D-4697-AA2A-86FD98356AB4}" dt="2021-03-24T12:47:58.805" v="322" actId="14100"/>
          <ac:picMkLst>
            <pc:docMk/>
            <pc:sldMk cId="1395895444" sldId="270"/>
            <ac:picMk id="3" creationId="{8ED0529C-2D0E-4DE5-AA70-EA27E30DAA2E}"/>
          </ac:picMkLst>
        </pc:picChg>
        <pc:picChg chg="add mod">
          <ac:chgData name="Edwards, Rhex" userId="b331f206-8a09-46a9-bcd8-372c37f0f4dc" providerId="ADAL" clId="{C4934614-670D-4697-AA2A-86FD98356AB4}" dt="2021-03-24T12:48:05.569" v="325" actId="1076"/>
          <ac:picMkLst>
            <pc:docMk/>
            <pc:sldMk cId="1395895444" sldId="270"/>
            <ac:picMk id="4" creationId="{776F8A47-55C9-4FF1-8593-35F7BE5A492C}"/>
          </ac:picMkLst>
        </pc:picChg>
      </pc:sldChg>
      <pc:sldChg chg="addSp delSp modSp add mod ord setBg setClrOvrMap">
        <pc:chgData name="Edwards, Rhex" userId="b331f206-8a09-46a9-bcd8-372c37f0f4dc" providerId="ADAL" clId="{C4934614-670D-4697-AA2A-86FD98356AB4}" dt="2021-03-24T14:44:25.266" v="666" actId="26606"/>
        <pc:sldMkLst>
          <pc:docMk/>
          <pc:sldMk cId="4088097964" sldId="271"/>
        </pc:sldMkLst>
        <pc:spChg chg="mod ord">
          <ac:chgData name="Edwards, Rhex" userId="b331f206-8a09-46a9-bcd8-372c37f0f4dc" providerId="ADAL" clId="{C4934614-670D-4697-AA2A-86FD98356AB4}" dt="2021-03-24T14:44:25.266" v="666" actId="26606"/>
          <ac:spMkLst>
            <pc:docMk/>
            <pc:sldMk cId="4088097964" sldId="271"/>
            <ac:spMk id="2" creationId="{599FF720-C020-4EDF-963E-65852E262F02}"/>
          </ac:spMkLst>
        </pc:spChg>
        <pc:spChg chg="add mod ord">
          <ac:chgData name="Edwards, Rhex" userId="b331f206-8a09-46a9-bcd8-372c37f0f4dc" providerId="ADAL" clId="{C4934614-670D-4697-AA2A-86FD98356AB4}" dt="2021-03-24T14:44:25.266" v="666" actId="26606"/>
          <ac:spMkLst>
            <pc:docMk/>
            <pc:sldMk cId="4088097964" sldId="271"/>
            <ac:spMk id="5" creationId="{8BDAE598-3DC5-428E-BD9B-8FC96DE55BDF}"/>
          </ac:spMkLst>
        </pc:spChg>
        <pc:spChg chg="add del">
          <ac:chgData name="Edwards, Rhex" userId="b331f206-8a09-46a9-bcd8-372c37f0f4dc" providerId="ADAL" clId="{C4934614-670D-4697-AA2A-86FD98356AB4}" dt="2021-03-24T14:42:58.778" v="643" actId="26606"/>
          <ac:spMkLst>
            <pc:docMk/>
            <pc:sldMk cId="4088097964" sldId="271"/>
            <ac:spMk id="10" creationId="{A93898FF-D987-4B0E-BFB4-85F5EB356D4D}"/>
          </ac:spMkLst>
        </pc:spChg>
        <pc:spChg chg="add del">
          <ac:chgData name="Edwards, Rhex" userId="b331f206-8a09-46a9-bcd8-372c37f0f4dc" providerId="ADAL" clId="{C4934614-670D-4697-AA2A-86FD98356AB4}" dt="2021-03-24T14:42:58.778" v="643" actId="26606"/>
          <ac:spMkLst>
            <pc:docMk/>
            <pc:sldMk cId="4088097964" sldId="271"/>
            <ac:spMk id="12" creationId="{1BD5E370-0488-4C07-9156-919F98C58152}"/>
          </ac:spMkLst>
        </pc:spChg>
        <pc:spChg chg="add del">
          <ac:chgData name="Edwards, Rhex" userId="b331f206-8a09-46a9-bcd8-372c37f0f4dc" providerId="ADAL" clId="{C4934614-670D-4697-AA2A-86FD98356AB4}" dt="2021-03-24T14:42:58.778" v="643" actId="26606"/>
          <ac:spMkLst>
            <pc:docMk/>
            <pc:sldMk cId="4088097964" sldId="271"/>
            <ac:spMk id="16" creationId="{799037F2-4CAF-446B-90DB-1480B247AA69}"/>
          </ac:spMkLst>
        </pc:spChg>
        <pc:spChg chg="add del">
          <ac:chgData name="Edwards, Rhex" userId="b331f206-8a09-46a9-bcd8-372c37f0f4dc" providerId="ADAL" clId="{C4934614-670D-4697-AA2A-86FD98356AB4}" dt="2021-03-24T14:42:58.778" v="643" actId="26606"/>
          <ac:spMkLst>
            <pc:docMk/>
            <pc:sldMk cId="4088097964" sldId="271"/>
            <ac:spMk id="18" creationId="{C4EC5440-A44A-4132-8B18-7EB733DBE973}"/>
          </ac:spMkLst>
        </pc:spChg>
        <pc:spChg chg="add del">
          <ac:chgData name="Edwards, Rhex" userId="b331f206-8a09-46a9-bcd8-372c37f0f4dc" providerId="ADAL" clId="{C4934614-670D-4697-AA2A-86FD98356AB4}" dt="2021-03-24T14:43:00.598" v="645" actId="26606"/>
          <ac:spMkLst>
            <pc:docMk/>
            <pc:sldMk cId="4088097964" sldId="271"/>
            <ac:spMk id="20" creationId="{072CAA4A-48A5-4E71-9DF8-ECB051284721}"/>
          </ac:spMkLst>
        </pc:spChg>
        <pc:spChg chg="add del">
          <ac:chgData name="Edwards, Rhex" userId="b331f206-8a09-46a9-bcd8-372c37f0f4dc" providerId="ADAL" clId="{C4934614-670D-4697-AA2A-86FD98356AB4}" dt="2021-03-24T14:43:00.598" v="645" actId="26606"/>
          <ac:spMkLst>
            <pc:docMk/>
            <pc:sldMk cId="4088097964" sldId="271"/>
            <ac:spMk id="23" creationId="{ECADAA64-BE10-4EAD-A7DA-F601862B9720}"/>
          </ac:spMkLst>
        </pc:spChg>
        <pc:spChg chg="add del">
          <ac:chgData name="Edwards, Rhex" userId="b331f206-8a09-46a9-bcd8-372c37f0f4dc" providerId="ADAL" clId="{C4934614-670D-4697-AA2A-86FD98356AB4}" dt="2021-03-24T14:43:00.598" v="645" actId="26606"/>
          <ac:spMkLst>
            <pc:docMk/>
            <pc:sldMk cId="4088097964" sldId="271"/>
            <ac:spMk id="24" creationId="{7A478424-EC38-4BA6-B5A6-C2EF42F5E389}"/>
          </ac:spMkLst>
        </pc:spChg>
        <pc:spChg chg="add del">
          <ac:chgData name="Edwards, Rhex" userId="b331f206-8a09-46a9-bcd8-372c37f0f4dc" providerId="ADAL" clId="{C4934614-670D-4697-AA2A-86FD98356AB4}" dt="2021-03-24T14:43:59.535" v="647" actId="26606"/>
          <ac:spMkLst>
            <pc:docMk/>
            <pc:sldMk cId="4088097964" sldId="271"/>
            <ac:spMk id="26" creationId="{FA69AAE0-49D5-4C8B-8BA2-55898C00E05E}"/>
          </ac:spMkLst>
        </pc:spChg>
        <pc:spChg chg="add del">
          <ac:chgData name="Edwards, Rhex" userId="b331f206-8a09-46a9-bcd8-372c37f0f4dc" providerId="ADAL" clId="{C4934614-670D-4697-AA2A-86FD98356AB4}" dt="2021-03-24T14:44:03.088" v="649" actId="26606"/>
          <ac:spMkLst>
            <pc:docMk/>
            <pc:sldMk cId="4088097964" sldId="271"/>
            <ac:spMk id="28" creationId="{9F0EABC1-C7E2-4071-A457-E6F1A4A8595F}"/>
          </ac:spMkLst>
        </pc:spChg>
        <pc:spChg chg="add del">
          <ac:chgData name="Edwards, Rhex" userId="b331f206-8a09-46a9-bcd8-372c37f0f4dc" providerId="ADAL" clId="{C4934614-670D-4697-AA2A-86FD98356AB4}" dt="2021-03-24T14:44:03.088" v="649" actId="26606"/>
          <ac:spMkLst>
            <pc:docMk/>
            <pc:sldMk cId="4088097964" sldId="271"/>
            <ac:spMk id="30" creationId="{D8CBC7CB-394D-467B-A55F-4D1D35883B63}"/>
          </ac:spMkLst>
        </pc:spChg>
        <pc:spChg chg="add del">
          <ac:chgData name="Edwards, Rhex" userId="b331f206-8a09-46a9-bcd8-372c37f0f4dc" providerId="ADAL" clId="{C4934614-670D-4697-AA2A-86FD98356AB4}" dt="2021-03-24T14:44:03.088" v="649" actId="26606"/>
          <ac:spMkLst>
            <pc:docMk/>
            <pc:sldMk cId="4088097964" sldId="271"/>
            <ac:spMk id="31" creationId="{449039F0-4D99-49DC-A487-779BF58589FA}"/>
          </ac:spMkLst>
        </pc:spChg>
        <pc:spChg chg="add del">
          <ac:chgData name="Edwards, Rhex" userId="b331f206-8a09-46a9-bcd8-372c37f0f4dc" providerId="ADAL" clId="{C4934614-670D-4697-AA2A-86FD98356AB4}" dt="2021-03-24T14:44:03.088" v="649" actId="26606"/>
          <ac:spMkLst>
            <pc:docMk/>
            <pc:sldMk cId="4088097964" sldId="271"/>
            <ac:spMk id="32" creationId="{337BD936-7966-400B-ADDC-AEBF1773D323}"/>
          </ac:spMkLst>
        </pc:spChg>
        <pc:spChg chg="add del">
          <ac:chgData name="Edwards, Rhex" userId="b331f206-8a09-46a9-bcd8-372c37f0f4dc" providerId="ADAL" clId="{C4934614-670D-4697-AA2A-86FD98356AB4}" dt="2021-03-24T14:44:03.088" v="649" actId="26606"/>
          <ac:spMkLst>
            <pc:docMk/>
            <pc:sldMk cId="4088097964" sldId="271"/>
            <ac:spMk id="33" creationId="{BFF9561A-DFC7-4B1D-9290-B97FCC619D4E}"/>
          </ac:spMkLst>
        </pc:spChg>
        <pc:spChg chg="add del">
          <ac:chgData name="Edwards, Rhex" userId="b331f206-8a09-46a9-bcd8-372c37f0f4dc" providerId="ADAL" clId="{C4934614-670D-4697-AA2A-86FD98356AB4}" dt="2021-03-24T14:44:05.308" v="651" actId="26606"/>
          <ac:spMkLst>
            <pc:docMk/>
            <pc:sldMk cId="4088097964" sldId="271"/>
            <ac:spMk id="35" creationId="{A8CCCB6D-5162-4AAE-A5E3-3AC55410DBCE}"/>
          </ac:spMkLst>
        </pc:spChg>
        <pc:spChg chg="add del">
          <ac:chgData name="Edwards, Rhex" userId="b331f206-8a09-46a9-bcd8-372c37f0f4dc" providerId="ADAL" clId="{C4934614-670D-4697-AA2A-86FD98356AB4}" dt="2021-03-24T14:44:05.308" v="651" actId="26606"/>
          <ac:spMkLst>
            <pc:docMk/>
            <pc:sldMk cId="4088097964" sldId="271"/>
            <ac:spMk id="36" creationId="{0BCD8C04-CC7B-40EF-82EB-E9821F79BB86}"/>
          </ac:spMkLst>
        </pc:spChg>
        <pc:spChg chg="add del">
          <ac:chgData name="Edwards, Rhex" userId="b331f206-8a09-46a9-bcd8-372c37f0f4dc" providerId="ADAL" clId="{C4934614-670D-4697-AA2A-86FD98356AB4}" dt="2021-03-24T14:44:06.131" v="653" actId="26606"/>
          <ac:spMkLst>
            <pc:docMk/>
            <pc:sldMk cId="4088097964" sldId="271"/>
            <ac:spMk id="38" creationId="{0A597D97-203B-498B-95D3-E90DC961039F}"/>
          </ac:spMkLst>
        </pc:spChg>
        <pc:spChg chg="add del">
          <ac:chgData name="Edwards, Rhex" userId="b331f206-8a09-46a9-bcd8-372c37f0f4dc" providerId="ADAL" clId="{C4934614-670D-4697-AA2A-86FD98356AB4}" dt="2021-03-24T14:44:06.131" v="653" actId="26606"/>
          <ac:spMkLst>
            <pc:docMk/>
            <pc:sldMk cId="4088097964" sldId="271"/>
            <ac:spMk id="39" creationId="{6A6EF10E-DF41-4BD3-8EB4-6F646531DC26}"/>
          </ac:spMkLst>
        </pc:spChg>
        <pc:spChg chg="add del">
          <ac:chgData name="Edwards, Rhex" userId="b331f206-8a09-46a9-bcd8-372c37f0f4dc" providerId="ADAL" clId="{C4934614-670D-4697-AA2A-86FD98356AB4}" dt="2021-03-24T14:44:08.114" v="655" actId="26606"/>
          <ac:spMkLst>
            <pc:docMk/>
            <pc:sldMk cId="4088097964" sldId="271"/>
            <ac:spMk id="41" creationId="{9F0EABC1-C7E2-4071-A457-E6F1A4A8595F}"/>
          </ac:spMkLst>
        </pc:spChg>
        <pc:spChg chg="add del">
          <ac:chgData name="Edwards, Rhex" userId="b331f206-8a09-46a9-bcd8-372c37f0f4dc" providerId="ADAL" clId="{C4934614-670D-4697-AA2A-86FD98356AB4}" dt="2021-03-24T14:44:08.114" v="655" actId="26606"/>
          <ac:spMkLst>
            <pc:docMk/>
            <pc:sldMk cId="4088097964" sldId="271"/>
            <ac:spMk id="43" creationId="{D8CBC7CB-394D-467B-A55F-4D1D35883B63}"/>
          </ac:spMkLst>
        </pc:spChg>
        <pc:spChg chg="add del">
          <ac:chgData name="Edwards, Rhex" userId="b331f206-8a09-46a9-bcd8-372c37f0f4dc" providerId="ADAL" clId="{C4934614-670D-4697-AA2A-86FD98356AB4}" dt="2021-03-24T14:44:08.114" v="655" actId="26606"/>
          <ac:spMkLst>
            <pc:docMk/>
            <pc:sldMk cId="4088097964" sldId="271"/>
            <ac:spMk id="44" creationId="{449039F0-4D99-49DC-A487-779BF58589FA}"/>
          </ac:spMkLst>
        </pc:spChg>
        <pc:spChg chg="add del">
          <ac:chgData name="Edwards, Rhex" userId="b331f206-8a09-46a9-bcd8-372c37f0f4dc" providerId="ADAL" clId="{C4934614-670D-4697-AA2A-86FD98356AB4}" dt="2021-03-24T14:44:08.114" v="655" actId="26606"/>
          <ac:spMkLst>
            <pc:docMk/>
            <pc:sldMk cId="4088097964" sldId="271"/>
            <ac:spMk id="45" creationId="{337BD936-7966-400B-ADDC-AEBF1773D323}"/>
          </ac:spMkLst>
        </pc:spChg>
        <pc:spChg chg="add del">
          <ac:chgData name="Edwards, Rhex" userId="b331f206-8a09-46a9-bcd8-372c37f0f4dc" providerId="ADAL" clId="{C4934614-670D-4697-AA2A-86FD98356AB4}" dt="2021-03-24T14:44:08.114" v="655" actId="26606"/>
          <ac:spMkLst>
            <pc:docMk/>
            <pc:sldMk cId="4088097964" sldId="271"/>
            <ac:spMk id="46" creationId="{BFF9561A-DFC7-4B1D-9290-B97FCC619D4E}"/>
          </ac:spMkLst>
        </pc:spChg>
        <pc:spChg chg="add del">
          <ac:chgData name="Edwards, Rhex" userId="b331f206-8a09-46a9-bcd8-372c37f0f4dc" providerId="ADAL" clId="{C4934614-670D-4697-AA2A-86FD98356AB4}" dt="2021-03-24T14:44:09.224" v="657" actId="26606"/>
          <ac:spMkLst>
            <pc:docMk/>
            <pc:sldMk cId="4088097964" sldId="271"/>
            <ac:spMk id="48" creationId="{F8446B12-7391-4711-8B31-112A0B896C76}"/>
          </ac:spMkLst>
        </pc:spChg>
        <pc:spChg chg="add del">
          <ac:chgData name="Edwards, Rhex" userId="b331f206-8a09-46a9-bcd8-372c37f0f4dc" providerId="ADAL" clId="{C4934614-670D-4697-AA2A-86FD98356AB4}" dt="2021-03-24T14:44:16.956" v="659" actId="26606"/>
          <ac:spMkLst>
            <pc:docMk/>
            <pc:sldMk cId="4088097964" sldId="271"/>
            <ac:spMk id="52" creationId="{6234BCC6-39B9-47D9-8BF8-C665401AE23C}"/>
          </ac:spMkLst>
        </pc:spChg>
        <pc:spChg chg="add del">
          <ac:chgData name="Edwards, Rhex" userId="b331f206-8a09-46a9-bcd8-372c37f0f4dc" providerId="ADAL" clId="{C4934614-670D-4697-AA2A-86FD98356AB4}" dt="2021-03-24T14:44:16.956" v="659" actId="26606"/>
          <ac:spMkLst>
            <pc:docMk/>
            <pc:sldMk cId="4088097964" sldId="271"/>
            <ac:spMk id="53" creationId="{72A9CE9D-DAC3-40AF-B504-78A64A909F9D}"/>
          </ac:spMkLst>
        </pc:spChg>
        <pc:spChg chg="add del">
          <ac:chgData name="Edwards, Rhex" userId="b331f206-8a09-46a9-bcd8-372c37f0f4dc" providerId="ADAL" clId="{C4934614-670D-4697-AA2A-86FD98356AB4}" dt="2021-03-24T14:44:16.956" v="659" actId="26606"/>
          <ac:spMkLst>
            <pc:docMk/>
            <pc:sldMk cId="4088097964" sldId="271"/>
            <ac:spMk id="54" creationId="{506D7452-6CDE-4381-86CE-07B2459383D5}"/>
          </ac:spMkLst>
        </pc:spChg>
        <pc:spChg chg="add del">
          <ac:chgData name="Edwards, Rhex" userId="b331f206-8a09-46a9-bcd8-372c37f0f4dc" providerId="ADAL" clId="{C4934614-670D-4697-AA2A-86FD98356AB4}" dt="2021-03-24T14:44:16.956" v="659" actId="26606"/>
          <ac:spMkLst>
            <pc:docMk/>
            <pc:sldMk cId="4088097964" sldId="271"/>
            <ac:spMk id="55" creationId="{762DA937-8B55-4317-BD32-98D7AF30E39E}"/>
          </ac:spMkLst>
        </pc:spChg>
        <pc:spChg chg="add del">
          <ac:chgData name="Edwards, Rhex" userId="b331f206-8a09-46a9-bcd8-372c37f0f4dc" providerId="ADAL" clId="{C4934614-670D-4697-AA2A-86FD98356AB4}" dt="2021-03-24T14:44:16.956" v="659" actId="26606"/>
          <ac:spMkLst>
            <pc:docMk/>
            <pc:sldMk cId="4088097964" sldId="271"/>
            <ac:spMk id="56" creationId="{C52EE5A8-045B-4D39-8ED1-513334085EEC}"/>
          </ac:spMkLst>
        </pc:spChg>
        <pc:spChg chg="add del">
          <ac:chgData name="Edwards, Rhex" userId="b331f206-8a09-46a9-bcd8-372c37f0f4dc" providerId="ADAL" clId="{C4934614-670D-4697-AA2A-86FD98356AB4}" dt="2021-03-24T14:44:18.764" v="661" actId="26606"/>
          <ac:spMkLst>
            <pc:docMk/>
            <pc:sldMk cId="4088097964" sldId="271"/>
            <ac:spMk id="58" creationId="{A93898FF-D987-4B0E-BFB4-85F5EB356D4D}"/>
          </ac:spMkLst>
        </pc:spChg>
        <pc:spChg chg="add del">
          <ac:chgData name="Edwards, Rhex" userId="b331f206-8a09-46a9-bcd8-372c37f0f4dc" providerId="ADAL" clId="{C4934614-670D-4697-AA2A-86FD98356AB4}" dt="2021-03-24T14:44:18.764" v="661" actId="26606"/>
          <ac:spMkLst>
            <pc:docMk/>
            <pc:sldMk cId="4088097964" sldId="271"/>
            <ac:spMk id="59" creationId="{1BD5E370-0488-4C07-9156-919F98C58152}"/>
          </ac:spMkLst>
        </pc:spChg>
        <pc:spChg chg="add del">
          <ac:chgData name="Edwards, Rhex" userId="b331f206-8a09-46a9-bcd8-372c37f0f4dc" providerId="ADAL" clId="{C4934614-670D-4697-AA2A-86FD98356AB4}" dt="2021-03-24T14:44:18.764" v="661" actId="26606"/>
          <ac:spMkLst>
            <pc:docMk/>
            <pc:sldMk cId="4088097964" sldId="271"/>
            <ac:spMk id="61" creationId="{799037F2-4CAF-446B-90DB-1480B247AA69}"/>
          </ac:spMkLst>
        </pc:spChg>
        <pc:spChg chg="add del">
          <ac:chgData name="Edwards, Rhex" userId="b331f206-8a09-46a9-bcd8-372c37f0f4dc" providerId="ADAL" clId="{C4934614-670D-4697-AA2A-86FD98356AB4}" dt="2021-03-24T14:44:18.764" v="661" actId="26606"/>
          <ac:spMkLst>
            <pc:docMk/>
            <pc:sldMk cId="4088097964" sldId="271"/>
            <ac:spMk id="62" creationId="{C4EC5440-A44A-4132-8B18-7EB733DBE973}"/>
          </ac:spMkLst>
        </pc:spChg>
        <pc:spChg chg="add del">
          <ac:chgData name="Edwards, Rhex" userId="b331f206-8a09-46a9-bcd8-372c37f0f4dc" providerId="ADAL" clId="{C4934614-670D-4697-AA2A-86FD98356AB4}" dt="2021-03-24T14:44:23.952" v="663" actId="26606"/>
          <ac:spMkLst>
            <pc:docMk/>
            <pc:sldMk cId="4088097964" sldId="271"/>
            <ac:spMk id="64" creationId="{823AC064-BC96-4F32-8AE1-B2FD38754823}"/>
          </ac:spMkLst>
        </pc:spChg>
        <pc:spChg chg="add">
          <ac:chgData name="Edwards, Rhex" userId="b331f206-8a09-46a9-bcd8-372c37f0f4dc" providerId="ADAL" clId="{C4934614-670D-4697-AA2A-86FD98356AB4}" dt="2021-03-24T14:44:25.266" v="666" actId="26606"/>
          <ac:spMkLst>
            <pc:docMk/>
            <pc:sldMk cId="4088097964" sldId="271"/>
            <ac:spMk id="70" creationId="{823AC064-BC96-4F32-8AE1-B2FD38754823}"/>
          </ac:spMkLst>
        </pc:spChg>
        <pc:grpChg chg="add del">
          <ac:chgData name="Edwards, Rhex" userId="b331f206-8a09-46a9-bcd8-372c37f0f4dc" providerId="ADAL" clId="{C4934614-670D-4697-AA2A-86FD98356AB4}" dt="2021-03-24T14:43:00.598" v="645" actId="26606"/>
          <ac:grpSpMkLst>
            <pc:docMk/>
            <pc:sldMk cId="4088097964" sldId="271"/>
            <ac:grpSpMk id="21" creationId="{A7EA17DF-8D42-4599-A066-12036B429F8F}"/>
          </ac:grpSpMkLst>
        </pc:grpChg>
        <pc:grpChg chg="add del">
          <ac:chgData name="Edwards, Rhex" userId="b331f206-8a09-46a9-bcd8-372c37f0f4dc" providerId="ADAL" clId="{C4934614-670D-4697-AA2A-86FD98356AB4}" dt="2021-03-24T14:44:09.224" v="657" actId="26606"/>
          <ac:grpSpMkLst>
            <pc:docMk/>
            <pc:sldMk cId="4088097964" sldId="271"/>
            <ac:grpSpMk id="49" creationId="{AC0B7807-0C83-4963-821A-69B172722E49}"/>
          </ac:grpSpMkLst>
        </pc:grpChg>
        <pc:picChg chg="add mod ord modCrop">
          <ac:chgData name="Edwards, Rhex" userId="b331f206-8a09-46a9-bcd8-372c37f0f4dc" providerId="ADAL" clId="{C4934614-670D-4697-AA2A-86FD98356AB4}" dt="2021-03-24T14:44:25.266" v="666" actId="26606"/>
          <ac:picMkLst>
            <pc:docMk/>
            <pc:sldMk cId="4088097964" sldId="271"/>
            <ac:picMk id="3" creationId="{3FB16B38-7E44-4D3E-9BAD-3ECD5514394A}"/>
          </ac:picMkLst>
        </pc:picChg>
        <pc:picChg chg="add mod ord">
          <ac:chgData name="Edwards, Rhex" userId="b331f206-8a09-46a9-bcd8-372c37f0f4dc" providerId="ADAL" clId="{C4934614-670D-4697-AA2A-86FD98356AB4}" dt="2021-03-24T14:44:25.266" v="666" actId="26606"/>
          <ac:picMkLst>
            <pc:docMk/>
            <pc:sldMk cId="4088097964" sldId="271"/>
            <ac:picMk id="4" creationId="{B13FEEB2-58DE-4E88-B66A-95F73B742645}"/>
          </ac:picMkLst>
        </pc:picChg>
        <pc:picChg chg="add del">
          <ac:chgData name="Edwards, Rhex" userId="b331f206-8a09-46a9-bcd8-372c37f0f4dc" providerId="ADAL" clId="{C4934614-670D-4697-AA2A-86FD98356AB4}" dt="2021-03-24T14:42:58.778" v="643" actId="26606"/>
          <ac:picMkLst>
            <pc:docMk/>
            <pc:sldMk cId="4088097964" sldId="271"/>
            <ac:picMk id="14" creationId="{8A2842C0-6210-4FDB-B1FF-C14C927377FB}"/>
          </ac:picMkLst>
        </pc:picChg>
        <pc:picChg chg="add del">
          <ac:chgData name="Edwards, Rhex" userId="b331f206-8a09-46a9-bcd8-372c37f0f4dc" providerId="ADAL" clId="{C4934614-670D-4697-AA2A-86FD98356AB4}" dt="2021-03-24T14:44:18.764" v="661" actId="26606"/>
          <ac:picMkLst>
            <pc:docMk/>
            <pc:sldMk cId="4088097964" sldId="271"/>
            <ac:picMk id="60" creationId="{8A2842C0-6210-4FDB-B1FF-C14C927377FB}"/>
          </ac:picMkLst>
        </pc:picChg>
        <pc:cxnChg chg="add del">
          <ac:chgData name="Edwards, Rhex" userId="b331f206-8a09-46a9-bcd8-372c37f0f4dc" providerId="ADAL" clId="{C4934614-670D-4697-AA2A-86FD98356AB4}" dt="2021-03-24T14:44:03.088" v="649" actId="26606"/>
          <ac:cxnSpMkLst>
            <pc:docMk/>
            <pc:sldMk cId="4088097964" sldId="271"/>
            <ac:cxnSpMk id="29" creationId="{BC6A1D31-CD00-48A6-81C1-8BA429C42700}"/>
          </ac:cxnSpMkLst>
        </pc:cxnChg>
        <pc:cxnChg chg="add del">
          <ac:chgData name="Edwards, Rhex" userId="b331f206-8a09-46a9-bcd8-372c37f0f4dc" providerId="ADAL" clId="{C4934614-670D-4697-AA2A-86FD98356AB4}" dt="2021-03-24T14:44:08.114" v="655" actId="26606"/>
          <ac:cxnSpMkLst>
            <pc:docMk/>
            <pc:sldMk cId="4088097964" sldId="271"/>
            <ac:cxnSpMk id="42" creationId="{BC6A1D31-CD00-48A6-81C1-8BA429C42700}"/>
          </ac:cxnSpMkLst>
        </pc:cxnChg>
        <pc:cxnChg chg="add del">
          <ac:chgData name="Edwards, Rhex" userId="b331f206-8a09-46a9-bcd8-372c37f0f4dc" providerId="ADAL" clId="{C4934614-670D-4697-AA2A-86FD98356AB4}" dt="2021-03-24T14:44:23.952" v="663" actId="26606"/>
          <ac:cxnSpMkLst>
            <pc:docMk/>
            <pc:sldMk cId="4088097964" sldId="271"/>
            <ac:cxnSpMk id="65" creationId="{7E7C77BC-7138-40B1-A15B-20F57A494629}"/>
          </ac:cxnSpMkLst>
        </pc:cxnChg>
        <pc:cxnChg chg="add del">
          <ac:chgData name="Edwards, Rhex" userId="b331f206-8a09-46a9-bcd8-372c37f0f4dc" providerId="ADAL" clId="{C4934614-670D-4697-AA2A-86FD98356AB4}" dt="2021-03-24T14:44:23.952" v="663" actId="26606"/>
          <ac:cxnSpMkLst>
            <pc:docMk/>
            <pc:sldMk cId="4088097964" sldId="271"/>
            <ac:cxnSpMk id="66" creationId="{DB146403-F3D6-484B-B2ED-97F9565D0370}"/>
          </ac:cxnSpMkLst>
        </pc:cxnChg>
        <pc:cxnChg chg="add del">
          <ac:chgData name="Edwards, Rhex" userId="b331f206-8a09-46a9-bcd8-372c37f0f4dc" providerId="ADAL" clId="{C4934614-670D-4697-AA2A-86FD98356AB4}" dt="2021-03-24T14:44:25.256" v="665" actId="26606"/>
          <ac:cxnSpMkLst>
            <pc:docMk/>
            <pc:sldMk cId="4088097964" sldId="271"/>
            <ac:cxnSpMk id="68" creationId="{3D83F26F-C55B-4A92-9AFF-4894D14E27C5}"/>
          </ac:cxnSpMkLst>
        </pc:cxnChg>
        <pc:cxnChg chg="add">
          <ac:chgData name="Edwards, Rhex" userId="b331f206-8a09-46a9-bcd8-372c37f0f4dc" providerId="ADAL" clId="{C4934614-670D-4697-AA2A-86FD98356AB4}" dt="2021-03-24T14:44:25.266" v="666" actId="26606"/>
          <ac:cxnSpMkLst>
            <pc:docMk/>
            <pc:sldMk cId="4088097964" sldId="271"/>
            <ac:cxnSpMk id="71" creationId="{7E7C77BC-7138-40B1-A15B-20F57A494629}"/>
          </ac:cxnSpMkLst>
        </pc:cxnChg>
        <pc:cxnChg chg="add">
          <ac:chgData name="Edwards, Rhex" userId="b331f206-8a09-46a9-bcd8-372c37f0f4dc" providerId="ADAL" clId="{C4934614-670D-4697-AA2A-86FD98356AB4}" dt="2021-03-24T14:44:25.266" v="666" actId="26606"/>
          <ac:cxnSpMkLst>
            <pc:docMk/>
            <pc:sldMk cId="4088097964" sldId="271"/>
            <ac:cxnSpMk id="72" creationId="{DB146403-F3D6-484B-B2ED-97F9565D0370}"/>
          </ac:cxnSpMkLst>
        </pc:cxnChg>
      </pc:sldChg>
      <pc:sldChg chg="addSp delSp modSp add mod setBg">
        <pc:chgData name="Edwards, Rhex" userId="b331f206-8a09-46a9-bcd8-372c37f0f4dc" providerId="ADAL" clId="{C4934614-670D-4697-AA2A-86FD98356AB4}" dt="2021-03-24T14:48:11.234" v="710" actId="26606"/>
        <pc:sldMkLst>
          <pc:docMk/>
          <pc:sldMk cId="3639646173" sldId="272"/>
        </pc:sldMkLst>
        <pc:spChg chg="mod ord">
          <ac:chgData name="Edwards, Rhex" userId="b331f206-8a09-46a9-bcd8-372c37f0f4dc" providerId="ADAL" clId="{C4934614-670D-4697-AA2A-86FD98356AB4}" dt="2021-03-24T14:48:11.234" v="710" actId="26606"/>
          <ac:spMkLst>
            <pc:docMk/>
            <pc:sldMk cId="3639646173" sldId="272"/>
            <ac:spMk id="2" creationId="{17B159A2-6749-4F01-BC12-A45E4EA25AC0}"/>
          </ac:spMkLst>
        </pc:spChg>
        <pc:spChg chg="add mod">
          <ac:chgData name="Edwards, Rhex" userId="b331f206-8a09-46a9-bcd8-372c37f0f4dc" providerId="ADAL" clId="{C4934614-670D-4697-AA2A-86FD98356AB4}" dt="2021-03-24T14:48:11.234" v="710" actId="26606"/>
          <ac:spMkLst>
            <pc:docMk/>
            <pc:sldMk cId="3639646173" sldId="272"/>
            <ac:spMk id="5" creationId="{159FD9C6-F4E9-48A3-A34A-5FA0F5EDDCCA}"/>
          </ac:spMkLst>
        </pc:spChg>
        <pc:spChg chg="add del">
          <ac:chgData name="Edwards, Rhex" userId="b331f206-8a09-46a9-bcd8-372c37f0f4dc" providerId="ADAL" clId="{C4934614-670D-4697-AA2A-86FD98356AB4}" dt="2021-03-24T14:48:11.234" v="710" actId="26606"/>
          <ac:spMkLst>
            <pc:docMk/>
            <pc:sldMk cId="3639646173" sldId="272"/>
            <ac:spMk id="10" creationId="{823AC064-BC96-4F32-8AE1-B2FD38754823}"/>
          </ac:spMkLst>
        </pc:spChg>
        <pc:spChg chg="add del">
          <ac:chgData name="Edwards, Rhex" userId="b331f206-8a09-46a9-bcd8-372c37f0f4dc" providerId="ADAL" clId="{C4934614-670D-4697-AA2A-86FD98356AB4}" dt="2021-03-24T14:48:11.234" v="710" actId="26606"/>
          <ac:spMkLst>
            <pc:docMk/>
            <pc:sldMk cId="3639646173" sldId="272"/>
            <ac:spMk id="16" creationId="{765F4110-C0FC-4D61-ACD2-A7C950EAE908}"/>
          </ac:spMkLst>
        </pc:spChg>
        <pc:spChg chg="add del">
          <ac:chgData name="Edwards, Rhex" userId="b331f206-8a09-46a9-bcd8-372c37f0f4dc" providerId="ADAL" clId="{C4934614-670D-4697-AA2A-86FD98356AB4}" dt="2021-03-24T14:46:59.737" v="698" actId="26606"/>
          <ac:spMkLst>
            <pc:docMk/>
            <pc:sldMk cId="3639646173" sldId="272"/>
            <ac:spMk id="21" creationId="{823AC064-BC96-4F32-8AE1-B2FD38754823}"/>
          </ac:spMkLst>
        </pc:spChg>
        <pc:spChg chg="add del">
          <ac:chgData name="Edwards, Rhex" userId="b331f206-8a09-46a9-bcd8-372c37f0f4dc" providerId="ADAL" clId="{C4934614-670D-4697-AA2A-86FD98356AB4}" dt="2021-03-24T14:47:03.072" v="700" actId="26606"/>
          <ac:spMkLst>
            <pc:docMk/>
            <pc:sldMk cId="3639646173" sldId="272"/>
            <ac:spMk id="25" creationId="{765F4110-C0FC-4D61-ACD2-A7C950EAE908}"/>
          </ac:spMkLst>
        </pc:spChg>
        <pc:spChg chg="add del">
          <ac:chgData name="Edwards, Rhex" userId="b331f206-8a09-46a9-bcd8-372c37f0f4dc" providerId="ADAL" clId="{C4934614-670D-4697-AA2A-86FD98356AB4}" dt="2021-03-24T14:47:10.943" v="702" actId="26606"/>
          <ac:spMkLst>
            <pc:docMk/>
            <pc:sldMk cId="3639646173" sldId="272"/>
            <ac:spMk id="29" creationId="{823AC064-BC96-4F32-8AE1-B2FD38754823}"/>
          </ac:spMkLst>
        </pc:spChg>
        <pc:spChg chg="add del">
          <ac:chgData name="Edwards, Rhex" userId="b331f206-8a09-46a9-bcd8-372c37f0f4dc" providerId="ADAL" clId="{C4934614-670D-4697-AA2A-86FD98356AB4}" dt="2021-03-24T14:47:25.094" v="704" actId="26606"/>
          <ac:spMkLst>
            <pc:docMk/>
            <pc:sldMk cId="3639646173" sldId="272"/>
            <ac:spMk id="32" creationId="{823AC064-BC96-4F32-8AE1-B2FD38754823}"/>
          </ac:spMkLst>
        </pc:spChg>
        <pc:picChg chg="add mod ord modCrop">
          <ac:chgData name="Edwards, Rhex" userId="b331f206-8a09-46a9-bcd8-372c37f0f4dc" providerId="ADAL" clId="{C4934614-670D-4697-AA2A-86FD98356AB4}" dt="2021-03-24T14:48:11.234" v="710" actId="26606"/>
          <ac:picMkLst>
            <pc:docMk/>
            <pc:sldMk cId="3639646173" sldId="272"/>
            <ac:picMk id="3" creationId="{DF4D51EF-3894-48A4-B914-5F3BE29B1CE3}"/>
          </ac:picMkLst>
        </pc:picChg>
        <pc:picChg chg="add mod ord">
          <ac:chgData name="Edwards, Rhex" userId="b331f206-8a09-46a9-bcd8-372c37f0f4dc" providerId="ADAL" clId="{C4934614-670D-4697-AA2A-86FD98356AB4}" dt="2021-03-24T14:48:11.234" v="710" actId="26606"/>
          <ac:picMkLst>
            <pc:docMk/>
            <pc:sldMk cId="3639646173" sldId="272"/>
            <ac:picMk id="4" creationId="{B3925238-5116-4900-AEFE-8DF09EA511F2}"/>
          </ac:picMkLst>
        </pc:picChg>
        <pc:cxnChg chg="add del">
          <ac:chgData name="Edwards, Rhex" userId="b331f206-8a09-46a9-bcd8-372c37f0f4dc" providerId="ADAL" clId="{C4934614-670D-4697-AA2A-86FD98356AB4}" dt="2021-03-24T14:48:11.234" v="710" actId="26606"/>
          <ac:cxnSpMkLst>
            <pc:docMk/>
            <pc:sldMk cId="3639646173" sldId="272"/>
            <ac:cxnSpMk id="12" creationId="{7E7C77BC-7138-40B1-A15B-20F57A494629}"/>
          </ac:cxnSpMkLst>
        </pc:cxnChg>
        <pc:cxnChg chg="add del">
          <ac:chgData name="Edwards, Rhex" userId="b331f206-8a09-46a9-bcd8-372c37f0f4dc" providerId="ADAL" clId="{C4934614-670D-4697-AA2A-86FD98356AB4}" dt="2021-03-24T14:48:11.234" v="710" actId="26606"/>
          <ac:cxnSpMkLst>
            <pc:docMk/>
            <pc:sldMk cId="3639646173" sldId="272"/>
            <ac:cxnSpMk id="14" creationId="{DB146403-F3D6-484B-B2ED-97F9565D0370}"/>
          </ac:cxnSpMkLst>
        </pc:cxnChg>
        <pc:cxnChg chg="add del">
          <ac:chgData name="Edwards, Rhex" userId="b331f206-8a09-46a9-bcd8-372c37f0f4dc" providerId="ADAL" clId="{C4934614-670D-4697-AA2A-86FD98356AB4}" dt="2021-03-24T14:48:11.234" v="710" actId="26606"/>
          <ac:cxnSpMkLst>
            <pc:docMk/>
            <pc:sldMk cId="3639646173" sldId="272"/>
            <ac:cxnSpMk id="17" creationId="{CC94CBDB-A76C-499E-95AB-C0A049E3154E}"/>
          </ac:cxnSpMkLst>
        </pc:cxnChg>
        <pc:cxnChg chg="add del">
          <ac:chgData name="Edwards, Rhex" userId="b331f206-8a09-46a9-bcd8-372c37f0f4dc" providerId="ADAL" clId="{C4934614-670D-4697-AA2A-86FD98356AB4}" dt="2021-03-24T14:46:59.737" v="698" actId="26606"/>
          <ac:cxnSpMkLst>
            <pc:docMk/>
            <pc:sldMk cId="3639646173" sldId="272"/>
            <ac:cxnSpMk id="19" creationId="{DB146403-F3D6-484B-B2ED-97F9565D0370}"/>
          </ac:cxnSpMkLst>
        </pc:cxnChg>
        <pc:cxnChg chg="add del">
          <ac:chgData name="Edwards, Rhex" userId="b331f206-8a09-46a9-bcd8-372c37f0f4dc" providerId="ADAL" clId="{C4934614-670D-4697-AA2A-86FD98356AB4}" dt="2021-03-24T14:46:59.737" v="698" actId="26606"/>
          <ac:cxnSpMkLst>
            <pc:docMk/>
            <pc:sldMk cId="3639646173" sldId="272"/>
            <ac:cxnSpMk id="23" creationId="{7E7C77BC-7138-40B1-A15B-20F57A494629}"/>
          </ac:cxnSpMkLst>
        </pc:cxnChg>
        <pc:cxnChg chg="add del">
          <ac:chgData name="Edwards, Rhex" userId="b331f206-8a09-46a9-bcd8-372c37f0f4dc" providerId="ADAL" clId="{C4934614-670D-4697-AA2A-86FD98356AB4}" dt="2021-03-24T14:47:03.072" v="700" actId="26606"/>
          <ac:cxnSpMkLst>
            <pc:docMk/>
            <pc:sldMk cId="3639646173" sldId="272"/>
            <ac:cxnSpMk id="26" creationId="{CC94CBDB-A76C-499E-95AB-C0A049E3154E}"/>
          </ac:cxnSpMkLst>
        </pc:cxnChg>
        <pc:cxnChg chg="add del">
          <ac:chgData name="Edwards, Rhex" userId="b331f206-8a09-46a9-bcd8-372c37f0f4dc" providerId="ADAL" clId="{C4934614-670D-4697-AA2A-86FD98356AB4}" dt="2021-03-24T14:47:10.943" v="702" actId="26606"/>
          <ac:cxnSpMkLst>
            <pc:docMk/>
            <pc:sldMk cId="3639646173" sldId="272"/>
            <ac:cxnSpMk id="28" creationId="{DB146403-F3D6-484B-B2ED-97F9565D0370}"/>
          </ac:cxnSpMkLst>
        </pc:cxnChg>
        <pc:cxnChg chg="add del">
          <ac:chgData name="Edwards, Rhex" userId="b331f206-8a09-46a9-bcd8-372c37f0f4dc" providerId="ADAL" clId="{C4934614-670D-4697-AA2A-86FD98356AB4}" dt="2021-03-24T14:47:10.943" v="702" actId="26606"/>
          <ac:cxnSpMkLst>
            <pc:docMk/>
            <pc:sldMk cId="3639646173" sldId="272"/>
            <ac:cxnSpMk id="30" creationId="{7E7C77BC-7138-40B1-A15B-20F57A494629}"/>
          </ac:cxnSpMkLst>
        </pc:cxnChg>
        <pc:cxnChg chg="add del">
          <ac:chgData name="Edwards, Rhex" userId="b331f206-8a09-46a9-bcd8-372c37f0f4dc" providerId="ADAL" clId="{C4934614-670D-4697-AA2A-86FD98356AB4}" dt="2021-03-24T14:47:25.094" v="704" actId="26606"/>
          <ac:cxnSpMkLst>
            <pc:docMk/>
            <pc:sldMk cId="3639646173" sldId="272"/>
            <ac:cxnSpMk id="33" creationId="{7E7C77BC-7138-40B1-A15B-20F57A494629}"/>
          </ac:cxnSpMkLst>
        </pc:cxnChg>
        <pc:cxnChg chg="add del">
          <ac:chgData name="Edwards, Rhex" userId="b331f206-8a09-46a9-bcd8-372c37f0f4dc" providerId="ADAL" clId="{C4934614-670D-4697-AA2A-86FD98356AB4}" dt="2021-03-24T14:47:25.094" v="704" actId="26606"/>
          <ac:cxnSpMkLst>
            <pc:docMk/>
            <pc:sldMk cId="3639646173" sldId="272"/>
            <ac:cxnSpMk id="34" creationId="{DB146403-F3D6-484B-B2ED-97F9565D0370}"/>
          </ac:cxnSpMkLst>
        </pc:cxnChg>
      </pc:sldChg>
      <pc:sldChg chg="addSp modSp add mod setBg">
        <pc:chgData name="Edwards, Rhex" userId="b331f206-8a09-46a9-bcd8-372c37f0f4dc" providerId="ADAL" clId="{C4934614-670D-4697-AA2A-86FD98356AB4}" dt="2021-03-24T14:45:01.457" v="669" actId="26606"/>
        <pc:sldMkLst>
          <pc:docMk/>
          <pc:sldMk cId="839273953" sldId="273"/>
        </pc:sldMkLst>
        <pc:spChg chg="mod ord">
          <ac:chgData name="Edwards, Rhex" userId="b331f206-8a09-46a9-bcd8-372c37f0f4dc" providerId="ADAL" clId="{C4934614-670D-4697-AA2A-86FD98356AB4}" dt="2021-03-24T14:45:01.457" v="669" actId="26606"/>
          <ac:spMkLst>
            <pc:docMk/>
            <pc:sldMk cId="839273953" sldId="273"/>
            <ac:spMk id="2" creationId="{3B222B25-5ED7-422D-B9F1-150DB0D9139A}"/>
          </ac:spMkLst>
        </pc:spChg>
        <pc:spChg chg="add mod">
          <ac:chgData name="Edwards, Rhex" userId="b331f206-8a09-46a9-bcd8-372c37f0f4dc" providerId="ADAL" clId="{C4934614-670D-4697-AA2A-86FD98356AB4}" dt="2021-03-24T14:45:01.457" v="669" actId="26606"/>
          <ac:spMkLst>
            <pc:docMk/>
            <pc:sldMk cId="839273953" sldId="273"/>
            <ac:spMk id="3" creationId="{9E330136-32BD-4333-8698-730B046820BB}"/>
          </ac:spMkLst>
        </pc:spChg>
        <pc:spChg chg="add">
          <ac:chgData name="Edwards, Rhex" userId="b331f206-8a09-46a9-bcd8-372c37f0f4dc" providerId="ADAL" clId="{C4934614-670D-4697-AA2A-86FD98356AB4}" dt="2021-03-24T14:45:01.457" v="669" actId="26606"/>
          <ac:spMkLst>
            <pc:docMk/>
            <pc:sldMk cId="839273953" sldId="273"/>
            <ac:spMk id="11" creationId="{6E13DAD0-A4B0-4817-8995-A0D346584BD1}"/>
          </ac:spMkLst>
        </pc:spChg>
        <pc:picChg chg="add mod">
          <ac:chgData name="Edwards, Rhex" userId="b331f206-8a09-46a9-bcd8-372c37f0f4dc" providerId="ADAL" clId="{C4934614-670D-4697-AA2A-86FD98356AB4}" dt="2021-03-24T14:45:01.457" v="669" actId="26606"/>
          <ac:picMkLst>
            <pc:docMk/>
            <pc:sldMk cId="839273953" sldId="273"/>
            <ac:picMk id="4" creationId="{D92AD173-32B5-480F-B4C0-3896A48F2CD4}"/>
          </ac:picMkLst>
        </pc:picChg>
        <pc:picChg chg="add mod">
          <ac:chgData name="Edwards, Rhex" userId="b331f206-8a09-46a9-bcd8-372c37f0f4dc" providerId="ADAL" clId="{C4934614-670D-4697-AA2A-86FD98356AB4}" dt="2021-03-24T14:45:01.457" v="669" actId="26606"/>
          <ac:picMkLst>
            <pc:docMk/>
            <pc:sldMk cId="839273953" sldId="273"/>
            <ac:picMk id="5" creationId="{2624F50A-9485-4D9C-9EF1-1B8C23683356}"/>
          </ac:picMkLst>
        </pc:picChg>
        <pc:picChg chg="add mod ord">
          <ac:chgData name="Edwards, Rhex" userId="b331f206-8a09-46a9-bcd8-372c37f0f4dc" providerId="ADAL" clId="{C4934614-670D-4697-AA2A-86FD98356AB4}" dt="2021-03-24T14:45:01.457" v="669" actId="26606"/>
          <ac:picMkLst>
            <pc:docMk/>
            <pc:sldMk cId="839273953" sldId="273"/>
            <ac:picMk id="6" creationId="{BBC136FA-BD68-4832-980A-1CCF6A52130C}"/>
          </ac:picMkLst>
        </pc:picChg>
        <pc:cxnChg chg="add">
          <ac:chgData name="Edwards, Rhex" userId="b331f206-8a09-46a9-bcd8-372c37f0f4dc" providerId="ADAL" clId="{C4934614-670D-4697-AA2A-86FD98356AB4}" dt="2021-03-24T14:45:01.457" v="669" actId="26606"/>
          <ac:cxnSpMkLst>
            <pc:docMk/>
            <pc:sldMk cId="839273953" sldId="273"/>
            <ac:cxnSpMk id="13" creationId="{59F9672C-557D-4871-B58C-7874589D7F8C}"/>
          </ac:cxnSpMkLst>
        </pc:cxnChg>
      </pc:sldChg>
      <pc:sldChg chg="add del">
        <pc:chgData name="Edwards, Rhex" userId="b331f206-8a09-46a9-bcd8-372c37f0f4dc" providerId="ADAL" clId="{C4934614-670D-4697-AA2A-86FD98356AB4}" dt="2021-03-24T14:20:59.899" v="380"/>
        <pc:sldMkLst>
          <pc:docMk/>
          <pc:sldMk cId="1763094424" sldId="273"/>
        </pc:sldMkLst>
      </pc:sldChg>
      <pc:sldChg chg="addSp modSp add mod setBg">
        <pc:chgData name="Edwards, Rhex" userId="b331f206-8a09-46a9-bcd8-372c37f0f4dc" providerId="ADAL" clId="{C4934614-670D-4697-AA2A-86FD98356AB4}" dt="2021-03-24T14:44:42.222" v="668" actId="26606"/>
        <pc:sldMkLst>
          <pc:docMk/>
          <pc:sldMk cId="2092754971" sldId="274"/>
        </pc:sldMkLst>
        <pc:spChg chg="mod ord">
          <ac:chgData name="Edwards, Rhex" userId="b331f206-8a09-46a9-bcd8-372c37f0f4dc" providerId="ADAL" clId="{C4934614-670D-4697-AA2A-86FD98356AB4}" dt="2021-03-24T14:44:42.222" v="668" actId="26606"/>
          <ac:spMkLst>
            <pc:docMk/>
            <pc:sldMk cId="2092754971" sldId="274"/>
            <ac:spMk id="2" creationId="{54BD1429-9628-4EDA-BA46-4C169AD78E96}"/>
          </ac:spMkLst>
        </pc:spChg>
        <pc:spChg chg="add mod">
          <ac:chgData name="Edwards, Rhex" userId="b331f206-8a09-46a9-bcd8-372c37f0f4dc" providerId="ADAL" clId="{C4934614-670D-4697-AA2A-86FD98356AB4}" dt="2021-03-24T14:44:42.222" v="668" actId="26606"/>
          <ac:spMkLst>
            <pc:docMk/>
            <pc:sldMk cId="2092754971" sldId="274"/>
            <ac:spMk id="4" creationId="{582C427B-F5C8-404D-A6DA-9F9FCB520063}"/>
          </ac:spMkLst>
        </pc:spChg>
        <pc:spChg chg="add">
          <ac:chgData name="Edwards, Rhex" userId="b331f206-8a09-46a9-bcd8-372c37f0f4dc" providerId="ADAL" clId="{C4934614-670D-4697-AA2A-86FD98356AB4}" dt="2021-03-24T14:44:42.222" v="668" actId="26606"/>
          <ac:spMkLst>
            <pc:docMk/>
            <pc:sldMk cId="2092754971" sldId="274"/>
            <ac:spMk id="13" creationId="{247AB924-1B87-43FC-B7C7-B112D5C51A0E}"/>
          </ac:spMkLst>
        </pc:spChg>
        <pc:picChg chg="add mod ord">
          <ac:chgData name="Edwards, Rhex" userId="b331f206-8a09-46a9-bcd8-372c37f0f4dc" providerId="ADAL" clId="{C4934614-670D-4697-AA2A-86FD98356AB4}" dt="2021-03-24T14:44:42.222" v="668" actId="26606"/>
          <ac:picMkLst>
            <pc:docMk/>
            <pc:sldMk cId="2092754971" sldId="274"/>
            <ac:picMk id="3" creationId="{AA8DE042-3E50-43D5-98E0-068242069EEE}"/>
          </ac:picMkLst>
        </pc:picChg>
        <pc:picChg chg="add mod">
          <ac:chgData name="Edwards, Rhex" userId="b331f206-8a09-46a9-bcd8-372c37f0f4dc" providerId="ADAL" clId="{C4934614-670D-4697-AA2A-86FD98356AB4}" dt="2021-03-24T14:44:42.222" v="668" actId="26606"/>
          <ac:picMkLst>
            <pc:docMk/>
            <pc:sldMk cId="2092754971" sldId="274"/>
            <ac:picMk id="5" creationId="{0D8442F5-14B9-4738-A6D4-0D6E08281E3F}"/>
          </ac:picMkLst>
        </pc:picChg>
        <pc:picChg chg="add mod">
          <ac:chgData name="Edwards, Rhex" userId="b331f206-8a09-46a9-bcd8-372c37f0f4dc" providerId="ADAL" clId="{C4934614-670D-4697-AA2A-86FD98356AB4}" dt="2021-03-24T14:44:42.222" v="668" actId="26606"/>
          <ac:picMkLst>
            <pc:docMk/>
            <pc:sldMk cId="2092754971" sldId="274"/>
            <ac:picMk id="6" creationId="{8E36A9E9-563F-42E7-BE55-36A7283E1B95}"/>
          </ac:picMkLst>
        </pc:picChg>
        <pc:cxnChg chg="add">
          <ac:chgData name="Edwards, Rhex" userId="b331f206-8a09-46a9-bcd8-372c37f0f4dc" providerId="ADAL" clId="{C4934614-670D-4697-AA2A-86FD98356AB4}" dt="2021-03-24T14:44:42.222" v="668" actId="26606"/>
          <ac:cxnSpMkLst>
            <pc:docMk/>
            <pc:sldMk cId="2092754971" sldId="274"/>
            <ac:cxnSpMk id="11" creationId="{99AE2756-0FC4-4155-83E7-58AAAB63E757}"/>
          </ac:cxnSpMkLst>
        </pc:cxnChg>
        <pc:cxnChg chg="add">
          <ac:chgData name="Edwards, Rhex" userId="b331f206-8a09-46a9-bcd8-372c37f0f4dc" providerId="ADAL" clId="{C4934614-670D-4697-AA2A-86FD98356AB4}" dt="2021-03-24T14:44:42.222" v="668" actId="26606"/>
          <ac:cxnSpMkLst>
            <pc:docMk/>
            <pc:sldMk cId="2092754971" sldId="274"/>
            <ac:cxnSpMk id="15" creationId="{818DC98F-4057-4645-B948-F604F39A9CFE}"/>
          </ac:cxnSpMkLst>
        </pc:cxnChg>
        <pc:cxnChg chg="add">
          <ac:chgData name="Edwards, Rhex" userId="b331f206-8a09-46a9-bcd8-372c37f0f4dc" providerId="ADAL" clId="{C4934614-670D-4697-AA2A-86FD98356AB4}" dt="2021-03-24T14:44:42.222" v="668" actId="26606"/>
          <ac:cxnSpMkLst>
            <pc:docMk/>
            <pc:sldMk cId="2092754971" sldId="274"/>
            <ac:cxnSpMk id="17" creationId="{DAD2B705-4A9B-408D-AA80-4F41045E09DE}"/>
          </ac:cxnSpMkLst>
        </pc:cxnChg>
      </pc:sldChg>
      <pc:sldChg chg="addSp delSp modSp add mod setBg setClrOvrMap">
        <pc:chgData name="Edwards, Rhex" userId="b331f206-8a09-46a9-bcd8-372c37f0f4dc" providerId="ADAL" clId="{C4934614-670D-4697-AA2A-86FD98356AB4}" dt="2021-03-24T14:46:21.730" v="693" actId="26606"/>
        <pc:sldMkLst>
          <pc:docMk/>
          <pc:sldMk cId="802740600" sldId="275"/>
        </pc:sldMkLst>
        <pc:spChg chg="mod ord">
          <ac:chgData name="Edwards, Rhex" userId="b331f206-8a09-46a9-bcd8-372c37f0f4dc" providerId="ADAL" clId="{C4934614-670D-4697-AA2A-86FD98356AB4}" dt="2021-03-24T14:46:21.730" v="693" actId="26606"/>
          <ac:spMkLst>
            <pc:docMk/>
            <pc:sldMk cId="802740600" sldId="275"/>
            <ac:spMk id="2" creationId="{3B222B25-5ED7-422D-B9F1-150DB0D9139A}"/>
          </ac:spMkLst>
        </pc:spChg>
        <pc:spChg chg="mod">
          <ac:chgData name="Edwards, Rhex" userId="b331f206-8a09-46a9-bcd8-372c37f0f4dc" providerId="ADAL" clId="{C4934614-670D-4697-AA2A-86FD98356AB4}" dt="2021-03-24T14:46:21.724" v="692" actId="26606"/>
          <ac:spMkLst>
            <pc:docMk/>
            <pc:sldMk cId="802740600" sldId="275"/>
            <ac:spMk id="3" creationId="{9E330136-32BD-4333-8698-730B046820BB}"/>
          </ac:spMkLst>
        </pc:spChg>
        <pc:spChg chg="add del">
          <ac:chgData name="Edwards, Rhex" userId="b331f206-8a09-46a9-bcd8-372c37f0f4dc" providerId="ADAL" clId="{C4934614-670D-4697-AA2A-86FD98356AB4}" dt="2021-03-24T14:46:21.730" v="693" actId="26606"/>
          <ac:spMkLst>
            <pc:docMk/>
            <pc:sldMk cId="802740600" sldId="275"/>
            <ac:spMk id="11" creationId="{6E13DAD0-A4B0-4817-8995-A0D346584BD1}"/>
          </ac:spMkLst>
        </pc:spChg>
        <pc:spChg chg="add">
          <ac:chgData name="Edwards, Rhex" userId="b331f206-8a09-46a9-bcd8-372c37f0f4dc" providerId="ADAL" clId="{C4934614-670D-4697-AA2A-86FD98356AB4}" dt="2021-03-24T14:46:21.730" v="693" actId="26606"/>
          <ac:spMkLst>
            <pc:docMk/>
            <pc:sldMk cId="802740600" sldId="275"/>
            <ac:spMk id="15" creationId="{F76C7683-0ADF-4E8F-B179-858DACA33BBB}"/>
          </ac:spMkLst>
        </pc:spChg>
        <pc:spChg chg="add del">
          <ac:chgData name="Edwards, Rhex" userId="b331f206-8a09-46a9-bcd8-372c37f0f4dc" providerId="ADAL" clId="{C4934614-670D-4697-AA2A-86FD98356AB4}" dt="2021-03-24T14:46:15.359" v="690" actId="26606"/>
          <ac:spMkLst>
            <pc:docMk/>
            <pc:sldMk cId="802740600" sldId="275"/>
            <ac:spMk id="18" creationId="{F76C7683-0ADF-4E8F-B179-858DACA33BBB}"/>
          </ac:spMkLst>
        </pc:spChg>
        <pc:picChg chg="del">
          <ac:chgData name="Edwards, Rhex" userId="b331f206-8a09-46a9-bcd8-372c37f0f4dc" providerId="ADAL" clId="{C4934614-670D-4697-AA2A-86FD98356AB4}" dt="2021-03-24T14:45:37.250" v="674" actId="478"/>
          <ac:picMkLst>
            <pc:docMk/>
            <pc:sldMk cId="802740600" sldId="275"/>
            <ac:picMk id="4" creationId="{D92AD173-32B5-480F-B4C0-3896A48F2CD4}"/>
          </ac:picMkLst>
        </pc:picChg>
        <pc:picChg chg="del">
          <ac:chgData name="Edwards, Rhex" userId="b331f206-8a09-46a9-bcd8-372c37f0f4dc" providerId="ADAL" clId="{C4934614-670D-4697-AA2A-86FD98356AB4}" dt="2021-03-24T14:45:37.802" v="675" actId="478"/>
          <ac:picMkLst>
            <pc:docMk/>
            <pc:sldMk cId="802740600" sldId="275"/>
            <ac:picMk id="5" creationId="{2624F50A-9485-4D9C-9EF1-1B8C23683356}"/>
          </ac:picMkLst>
        </pc:picChg>
        <pc:picChg chg="del">
          <ac:chgData name="Edwards, Rhex" userId="b331f206-8a09-46a9-bcd8-372c37f0f4dc" providerId="ADAL" clId="{C4934614-670D-4697-AA2A-86FD98356AB4}" dt="2021-03-24T14:45:36.483" v="673" actId="478"/>
          <ac:picMkLst>
            <pc:docMk/>
            <pc:sldMk cId="802740600" sldId="275"/>
            <ac:picMk id="6" creationId="{BBC136FA-BD68-4832-980A-1CCF6A52130C}"/>
          </ac:picMkLst>
        </pc:picChg>
        <pc:picChg chg="add mod ord">
          <ac:chgData name="Edwards, Rhex" userId="b331f206-8a09-46a9-bcd8-372c37f0f4dc" providerId="ADAL" clId="{C4934614-670D-4697-AA2A-86FD98356AB4}" dt="2021-03-24T14:46:21.730" v="693" actId="26606"/>
          <ac:picMkLst>
            <pc:docMk/>
            <pc:sldMk cId="802740600" sldId="275"/>
            <ac:picMk id="9" creationId="{9672BDFE-A868-46CC-80B1-F4E137A1CA94}"/>
          </ac:picMkLst>
        </pc:picChg>
        <pc:picChg chg="add mod">
          <ac:chgData name="Edwards, Rhex" userId="b331f206-8a09-46a9-bcd8-372c37f0f4dc" providerId="ADAL" clId="{C4934614-670D-4697-AA2A-86FD98356AB4}" dt="2021-03-24T14:46:21.730" v="693" actId="26606"/>
          <ac:picMkLst>
            <pc:docMk/>
            <pc:sldMk cId="802740600" sldId="275"/>
            <ac:picMk id="10" creationId="{0E9D9F56-3513-4257-AF77-A6FA22681619}"/>
          </ac:picMkLst>
        </pc:picChg>
        <pc:picChg chg="add mod">
          <ac:chgData name="Edwards, Rhex" userId="b331f206-8a09-46a9-bcd8-372c37f0f4dc" providerId="ADAL" clId="{C4934614-670D-4697-AA2A-86FD98356AB4}" dt="2021-03-24T14:46:21.730" v="693" actId="26606"/>
          <ac:picMkLst>
            <pc:docMk/>
            <pc:sldMk cId="802740600" sldId="275"/>
            <ac:picMk id="12" creationId="{839ECEA1-6A39-454E-AB46-E4B65E027323}"/>
          </ac:picMkLst>
        </pc:picChg>
        <pc:cxnChg chg="add del">
          <ac:chgData name="Edwards, Rhex" userId="b331f206-8a09-46a9-bcd8-372c37f0f4dc" providerId="ADAL" clId="{C4934614-670D-4697-AA2A-86FD98356AB4}" dt="2021-03-24T14:46:21.730" v="693" actId="26606"/>
          <ac:cxnSpMkLst>
            <pc:docMk/>
            <pc:sldMk cId="802740600" sldId="275"/>
            <ac:cxnSpMk id="13" creationId="{59F9672C-557D-4871-B58C-7874589D7F8C}"/>
          </ac:cxnSpMkLst>
        </pc:cxnChg>
        <pc:cxnChg chg="add">
          <ac:chgData name="Edwards, Rhex" userId="b331f206-8a09-46a9-bcd8-372c37f0f4dc" providerId="ADAL" clId="{C4934614-670D-4697-AA2A-86FD98356AB4}" dt="2021-03-24T14:46:21.730" v="693" actId="26606"/>
          <ac:cxnSpMkLst>
            <pc:docMk/>
            <pc:sldMk cId="802740600" sldId="275"/>
            <ac:cxnSpMk id="16" creationId="{BC103F2A-EFED-4C13-AA7D-78D955ABCD98}"/>
          </ac:cxnSpMkLst>
        </pc:cxnChg>
        <pc:cxnChg chg="add del">
          <ac:chgData name="Edwards, Rhex" userId="b331f206-8a09-46a9-bcd8-372c37f0f4dc" providerId="ADAL" clId="{C4934614-670D-4697-AA2A-86FD98356AB4}" dt="2021-03-24T14:46:15.359" v="690" actId="26606"/>
          <ac:cxnSpMkLst>
            <pc:docMk/>
            <pc:sldMk cId="802740600" sldId="275"/>
            <ac:cxnSpMk id="20" creationId="{BC103F2A-EFED-4C13-AA7D-78D955ABCD98}"/>
          </ac:cxnSpMkLst>
        </pc:cxnChg>
      </pc:sldChg>
    </pc:docChg>
  </pc:docChgLst>
  <pc:docChgLst>
    <pc:chgData name="Edwards, Rhex" userId="b331f206-8a09-46a9-bcd8-372c37f0f4dc" providerId="ADAL" clId="{4DFECAAD-AC89-42B4-994D-3A5EF2328108}"/>
    <pc:docChg chg="undo custSel mod delSld modSld sldOrd">
      <pc:chgData name="Edwards, Rhex" userId="b331f206-8a09-46a9-bcd8-372c37f0f4dc" providerId="ADAL" clId="{4DFECAAD-AC89-42B4-994D-3A5EF2328108}" dt="2021-03-30T17:23:51.928" v="198" actId="403"/>
      <pc:docMkLst>
        <pc:docMk/>
      </pc:docMkLst>
      <pc:sldChg chg="modNotesTx">
        <pc:chgData name="Edwards, Rhex" userId="b331f206-8a09-46a9-bcd8-372c37f0f4dc" providerId="ADAL" clId="{4DFECAAD-AC89-42B4-994D-3A5EF2328108}" dt="2021-03-30T11:17:21.979" v="2" actId="20577"/>
        <pc:sldMkLst>
          <pc:docMk/>
          <pc:sldMk cId="0" sldId="256"/>
        </pc:sldMkLst>
      </pc:sldChg>
      <pc:sldChg chg="modSp">
        <pc:chgData name="Edwards, Rhex" userId="b331f206-8a09-46a9-bcd8-372c37f0f4dc" providerId="ADAL" clId="{4DFECAAD-AC89-42B4-994D-3A5EF2328108}" dt="2021-03-30T17:23:13.383" v="194" actId="1076"/>
        <pc:sldMkLst>
          <pc:docMk/>
          <pc:sldMk cId="1405141509" sldId="258"/>
        </pc:sldMkLst>
        <pc:spChg chg="mod">
          <ac:chgData name="Edwards, Rhex" userId="b331f206-8a09-46a9-bcd8-372c37f0f4dc" providerId="ADAL" clId="{4DFECAAD-AC89-42B4-994D-3A5EF2328108}" dt="2021-03-30T17:23:13.383" v="194" actId="1076"/>
          <ac:spMkLst>
            <pc:docMk/>
            <pc:sldMk cId="1405141509" sldId="258"/>
            <ac:spMk id="2" creationId="{00000000-0000-0000-0000-000000000000}"/>
          </ac:spMkLst>
        </pc:spChg>
        <pc:spChg chg="mod">
          <ac:chgData name="Edwards, Rhex" userId="b331f206-8a09-46a9-bcd8-372c37f0f4dc" providerId="ADAL" clId="{4DFECAAD-AC89-42B4-994D-3A5EF2328108}" dt="2021-03-30T11:42:44.583" v="62" actId="20577"/>
          <ac:spMkLst>
            <pc:docMk/>
            <pc:sldMk cId="1405141509" sldId="258"/>
            <ac:spMk id="21" creationId="{14D5B4A7-DC39-47E6-8BBE-3AB1771B1682}"/>
          </ac:spMkLst>
        </pc:spChg>
      </pc:sldChg>
      <pc:sldChg chg="modSp ord">
        <pc:chgData name="Edwards, Rhex" userId="b331f206-8a09-46a9-bcd8-372c37f0f4dc" providerId="ADAL" clId="{4DFECAAD-AC89-42B4-994D-3A5EF2328108}" dt="2021-03-30T11:42:54.601" v="65" actId="20577"/>
        <pc:sldMkLst>
          <pc:docMk/>
          <pc:sldMk cId="1539157875" sldId="266"/>
        </pc:sldMkLst>
        <pc:spChg chg="mod">
          <ac:chgData name="Edwards, Rhex" userId="b331f206-8a09-46a9-bcd8-372c37f0f4dc" providerId="ADAL" clId="{4DFECAAD-AC89-42B4-994D-3A5EF2328108}" dt="2021-03-30T11:42:54.601" v="65" actId="20577"/>
          <ac:spMkLst>
            <pc:docMk/>
            <pc:sldMk cId="1539157875" sldId="266"/>
            <ac:spMk id="16" creationId="{0CBFA6B9-33D0-4C7B-9E9E-A6827FEAC29D}"/>
          </ac:spMkLst>
        </pc:spChg>
      </pc:sldChg>
      <pc:sldChg chg="delSp modSp">
        <pc:chgData name="Edwards, Rhex" userId="b331f206-8a09-46a9-bcd8-372c37f0f4dc" providerId="ADAL" clId="{4DFECAAD-AC89-42B4-994D-3A5EF2328108}" dt="2021-03-30T17:23:51.928" v="198" actId="403"/>
        <pc:sldMkLst>
          <pc:docMk/>
          <pc:sldMk cId="2730407413" sldId="267"/>
        </pc:sldMkLst>
        <pc:spChg chg="mod">
          <ac:chgData name="Edwards, Rhex" userId="b331f206-8a09-46a9-bcd8-372c37f0f4dc" providerId="ADAL" clId="{4DFECAAD-AC89-42B4-994D-3A5EF2328108}" dt="2021-03-30T17:23:03.499" v="193" actId="1076"/>
          <ac:spMkLst>
            <pc:docMk/>
            <pc:sldMk cId="2730407413" sldId="267"/>
            <ac:spMk id="4" creationId="{B4CD7A19-BE9A-471A-908A-B46EFC4AE440}"/>
          </ac:spMkLst>
        </pc:spChg>
        <pc:spChg chg="mod">
          <ac:chgData name="Edwards, Rhex" userId="b331f206-8a09-46a9-bcd8-372c37f0f4dc" providerId="ADAL" clId="{4DFECAAD-AC89-42B4-994D-3A5EF2328108}" dt="2021-03-30T17:23:51.928" v="198" actId="403"/>
          <ac:spMkLst>
            <pc:docMk/>
            <pc:sldMk cId="2730407413" sldId="267"/>
            <ac:spMk id="5" creationId="{0CF6B57D-6087-4985-AE88-3EDC8F8B4EB0}"/>
          </ac:spMkLst>
        </pc:spChg>
        <pc:picChg chg="del">
          <ac:chgData name="Edwards, Rhex" userId="b331f206-8a09-46a9-bcd8-372c37f0f4dc" providerId="ADAL" clId="{4DFECAAD-AC89-42B4-994D-3A5EF2328108}" dt="2021-03-30T17:22:56.583" v="192" actId="478"/>
          <ac:picMkLst>
            <pc:docMk/>
            <pc:sldMk cId="2730407413" sldId="267"/>
            <ac:picMk id="25" creationId="{E58F994B-9247-430C-8C0C-70D67ECE0909}"/>
          </ac:picMkLst>
        </pc:picChg>
      </pc:sldChg>
      <pc:sldChg chg="modSp">
        <pc:chgData name="Edwards, Rhex" userId="b331f206-8a09-46a9-bcd8-372c37f0f4dc" providerId="ADAL" clId="{4DFECAAD-AC89-42B4-994D-3A5EF2328108}" dt="2021-03-30T12:20:30.999" v="181" actId="20577"/>
        <pc:sldMkLst>
          <pc:docMk/>
          <pc:sldMk cId="3292789800" sldId="269"/>
        </pc:sldMkLst>
        <pc:spChg chg="mod">
          <ac:chgData name="Edwards, Rhex" userId="b331f206-8a09-46a9-bcd8-372c37f0f4dc" providerId="ADAL" clId="{4DFECAAD-AC89-42B4-994D-3A5EF2328108}" dt="2021-03-30T12:20:30.999" v="181" actId="20577"/>
          <ac:spMkLst>
            <pc:docMk/>
            <pc:sldMk cId="3292789800" sldId="269"/>
            <ac:spMk id="5" creationId="{94B94496-03FC-4280-838A-F7C060D49AB5}"/>
          </ac:spMkLst>
        </pc:spChg>
      </pc:sldChg>
      <pc:sldChg chg="del">
        <pc:chgData name="Edwards, Rhex" userId="b331f206-8a09-46a9-bcd8-372c37f0f4dc" providerId="ADAL" clId="{4DFECAAD-AC89-42B4-994D-3A5EF2328108}" dt="2021-03-30T11:39:34.020" v="53" actId="2696"/>
        <pc:sldMkLst>
          <pc:docMk/>
          <pc:sldMk cId="1395895444" sldId="270"/>
        </pc:sldMkLst>
      </pc:sldChg>
      <pc:sldChg chg="addSp delSp modSp">
        <pc:chgData name="Edwards, Rhex" userId="b331f206-8a09-46a9-bcd8-372c37f0f4dc" providerId="ADAL" clId="{4DFECAAD-AC89-42B4-994D-3A5EF2328108}" dt="2021-03-30T11:43:08.201" v="70" actId="27636"/>
        <pc:sldMkLst>
          <pc:docMk/>
          <pc:sldMk cId="4088097964" sldId="271"/>
        </pc:sldMkLst>
        <pc:spChg chg="mod">
          <ac:chgData name="Edwards, Rhex" userId="b331f206-8a09-46a9-bcd8-372c37f0f4dc" providerId="ADAL" clId="{4DFECAAD-AC89-42B4-994D-3A5EF2328108}" dt="2021-03-30T11:43:08.201" v="70" actId="27636"/>
          <ac:spMkLst>
            <pc:docMk/>
            <pc:sldMk cId="4088097964" sldId="271"/>
            <ac:spMk id="2" creationId="{599FF720-C020-4EDF-963E-65852E262F02}"/>
          </ac:spMkLst>
        </pc:spChg>
        <pc:spChg chg="del">
          <ac:chgData name="Edwards, Rhex" userId="b331f206-8a09-46a9-bcd8-372c37f0f4dc" providerId="ADAL" clId="{4DFECAAD-AC89-42B4-994D-3A5EF2328108}" dt="2021-03-30T11:19:28.082" v="4" actId="26606"/>
          <ac:spMkLst>
            <pc:docMk/>
            <pc:sldMk cId="4088097964" sldId="271"/>
            <ac:spMk id="70" creationId="{823AC064-BC96-4F32-8AE1-B2FD38754823}"/>
          </ac:spMkLst>
        </pc:spChg>
        <pc:spChg chg="add">
          <ac:chgData name="Edwards, Rhex" userId="b331f206-8a09-46a9-bcd8-372c37f0f4dc" providerId="ADAL" clId="{4DFECAAD-AC89-42B4-994D-3A5EF2328108}" dt="2021-03-30T11:19:28.082" v="4" actId="26606"/>
          <ac:spMkLst>
            <pc:docMk/>
            <pc:sldMk cId="4088097964" sldId="271"/>
            <ac:spMk id="77" creationId="{823AC064-BC96-4F32-8AE1-B2FD38754823}"/>
          </ac:spMkLst>
        </pc:spChg>
        <pc:picChg chg="mod">
          <ac:chgData name="Edwards, Rhex" userId="b331f206-8a09-46a9-bcd8-372c37f0f4dc" providerId="ADAL" clId="{4DFECAAD-AC89-42B4-994D-3A5EF2328108}" dt="2021-03-30T11:19:28.082" v="4" actId="26606"/>
          <ac:picMkLst>
            <pc:docMk/>
            <pc:sldMk cId="4088097964" sldId="271"/>
            <ac:picMk id="3" creationId="{3FB16B38-7E44-4D3E-9BAD-3ECD5514394A}"/>
          </ac:picMkLst>
        </pc:picChg>
        <pc:picChg chg="mod ord modCrop">
          <ac:chgData name="Edwards, Rhex" userId="b331f206-8a09-46a9-bcd8-372c37f0f4dc" providerId="ADAL" clId="{4DFECAAD-AC89-42B4-994D-3A5EF2328108}" dt="2021-03-30T11:19:28.082" v="4" actId="26606"/>
          <ac:picMkLst>
            <pc:docMk/>
            <pc:sldMk cId="4088097964" sldId="271"/>
            <ac:picMk id="4" creationId="{B13FEEB2-58DE-4E88-B66A-95F73B742645}"/>
          </ac:picMkLst>
        </pc:picChg>
        <pc:cxnChg chg="del">
          <ac:chgData name="Edwards, Rhex" userId="b331f206-8a09-46a9-bcd8-372c37f0f4dc" providerId="ADAL" clId="{4DFECAAD-AC89-42B4-994D-3A5EF2328108}" dt="2021-03-30T11:19:28.082" v="4" actId="26606"/>
          <ac:cxnSpMkLst>
            <pc:docMk/>
            <pc:sldMk cId="4088097964" sldId="271"/>
            <ac:cxnSpMk id="71" creationId="{7E7C77BC-7138-40B1-A15B-20F57A494629}"/>
          </ac:cxnSpMkLst>
        </pc:cxnChg>
        <pc:cxnChg chg="del">
          <ac:chgData name="Edwards, Rhex" userId="b331f206-8a09-46a9-bcd8-372c37f0f4dc" providerId="ADAL" clId="{4DFECAAD-AC89-42B4-994D-3A5EF2328108}" dt="2021-03-30T11:19:28.082" v="4" actId="26606"/>
          <ac:cxnSpMkLst>
            <pc:docMk/>
            <pc:sldMk cId="4088097964" sldId="271"/>
            <ac:cxnSpMk id="72" creationId="{DB146403-F3D6-484B-B2ED-97F9565D0370}"/>
          </ac:cxnSpMkLst>
        </pc:cxnChg>
        <pc:cxnChg chg="add">
          <ac:chgData name="Edwards, Rhex" userId="b331f206-8a09-46a9-bcd8-372c37f0f4dc" providerId="ADAL" clId="{4DFECAAD-AC89-42B4-994D-3A5EF2328108}" dt="2021-03-30T11:19:28.082" v="4" actId="26606"/>
          <ac:cxnSpMkLst>
            <pc:docMk/>
            <pc:sldMk cId="4088097964" sldId="271"/>
            <ac:cxnSpMk id="79" creationId="{7E7C77BC-7138-40B1-A15B-20F57A494629}"/>
          </ac:cxnSpMkLst>
        </pc:cxnChg>
        <pc:cxnChg chg="add">
          <ac:chgData name="Edwards, Rhex" userId="b331f206-8a09-46a9-bcd8-372c37f0f4dc" providerId="ADAL" clId="{4DFECAAD-AC89-42B4-994D-3A5EF2328108}" dt="2021-03-30T11:19:28.082" v="4" actId="26606"/>
          <ac:cxnSpMkLst>
            <pc:docMk/>
            <pc:sldMk cId="4088097964" sldId="271"/>
            <ac:cxnSpMk id="81" creationId="{DB146403-F3D6-484B-B2ED-97F9565D0370}"/>
          </ac:cxnSpMkLst>
        </pc:cxnChg>
      </pc:sldChg>
      <pc:sldChg chg="modSp">
        <pc:chgData name="Edwards, Rhex" userId="b331f206-8a09-46a9-bcd8-372c37f0f4dc" providerId="ADAL" clId="{4DFECAAD-AC89-42B4-994D-3A5EF2328108}" dt="2021-03-30T11:43:16.661" v="71" actId="20577"/>
        <pc:sldMkLst>
          <pc:docMk/>
          <pc:sldMk cId="3639646173" sldId="272"/>
        </pc:sldMkLst>
        <pc:spChg chg="mod">
          <ac:chgData name="Edwards, Rhex" userId="b331f206-8a09-46a9-bcd8-372c37f0f4dc" providerId="ADAL" clId="{4DFECAAD-AC89-42B4-994D-3A5EF2328108}" dt="2021-03-30T11:43:16.661" v="71" actId="20577"/>
          <ac:spMkLst>
            <pc:docMk/>
            <pc:sldMk cId="3639646173" sldId="272"/>
            <ac:spMk id="2" creationId="{17B159A2-6749-4F01-BC12-A45E4EA25AC0}"/>
          </ac:spMkLst>
        </pc:spChg>
        <pc:picChg chg="mod">
          <ac:chgData name="Edwards, Rhex" userId="b331f206-8a09-46a9-bcd8-372c37f0f4dc" providerId="ADAL" clId="{4DFECAAD-AC89-42B4-994D-3A5EF2328108}" dt="2021-03-30T11:19:45.626" v="5" actId="14100"/>
          <ac:picMkLst>
            <pc:docMk/>
            <pc:sldMk cId="3639646173" sldId="272"/>
            <ac:picMk id="3" creationId="{DF4D51EF-3894-48A4-B914-5F3BE29B1CE3}"/>
          </ac:picMkLst>
        </pc:picChg>
      </pc:sldChg>
      <pc:sldChg chg="modSp">
        <pc:chgData name="Edwards, Rhex" userId="b331f206-8a09-46a9-bcd8-372c37f0f4dc" providerId="ADAL" clId="{4DFECAAD-AC89-42B4-994D-3A5EF2328108}" dt="2021-03-30T11:43:33.639" v="77" actId="20577"/>
        <pc:sldMkLst>
          <pc:docMk/>
          <pc:sldMk cId="839273953" sldId="273"/>
        </pc:sldMkLst>
        <pc:spChg chg="mod">
          <ac:chgData name="Edwards, Rhex" userId="b331f206-8a09-46a9-bcd8-372c37f0f4dc" providerId="ADAL" clId="{4DFECAAD-AC89-42B4-994D-3A5EF2328108}" dt="2021-03-30T11:43:33.639" v="77" actId="20577"/>
          <ac:spMkLst>
            <pc:docMk/>
            <pc:sldMk cId="839273953" sldId="273"/>
            <ac:spMk id="2" creationId="{3B222B25-5ED7-422D-B9F1-150DB0D9139A}"/>
          </ac:spMkLst>
        </pc:spChg>
      </pc:sldChg>
      <pc:sldChg chg="modSp">
        <pc:chgData name="Edwards, Rhex" userId="b331f206-8a09-46a9-bcd8-372c37f0f4dc" providerId="ADAL" clId="{4DFECAAD-AC89-42B4-994D-3A5EF2328108}" dt="2021-03-30T11:43:23.844" v="72" actId="20577"/>
        <pc:sldMkLst>
          <pc:docMk/>
          <pc:sldMk cId="2092754971" sldId="274"/>
        </pc:sldMkLst>
        <pc:spChg chg="mod">
          <ac:chgData name="Edwards, Rhex" userId="b331f206-8a09-46a9-bcd8-372c37f0f4dc" providerId="ADAL" clId="{4DFECAAD-AC89-42B4-994D-3A5EF2328108}" dt="2021-03-30T11:43:23.844" v="72" actId="20577"/>
          <ac:spMkLst>
            <pc:docMk/>
            <pc:sldMk cId="2092754971" sldId="274"/>
            <ac:spMk id="2" creationId="{54BD1429-9628-4EDA-BA46-4C169AD78E96}"/>
          </ac:spMkLst>
        </pc:spChg>
        <pc:picChg chg="mod">
          <ac:chgData name="Edwards, Rhex" userId="b331f206-8a09-46a9-bcd8-372c37f0f4dc" providerId="ADAL" clId="{4DFECAAD-AC89-42B4-994D-3A5EF2328108}" dt="2021-03-30T11:22:23.591" v="8" actId="1076"/>
          <ac:picMkLst>
            <pc:docMk/>
            <pc:sldMk cId="2092754971" sldId="274"/>
            <ac:picMk id="3" creationId="{AA8DE042-3E50-43D5-98E0-068242069EEE}"/>
          </ac:picMkLst>
        </pc:picChg>
        <pc:picChg chg="mod ord">
          <ac:chgData name="Edwards, Rhex" userId="b331f206-8a09-46a9-bcd8-372c37f0f4dc" providerId="ADAL" clId="{4DFECAAD-AC89-42B4-994D-3A5EF2328108}" dt="2021-03-30T11:22:19.426" v="7" actId="167"/>
          <ac:picMkLst>
            <pc:docMk/>
            <pc:sldMk cId="2092754971" sldId="274"/>
            <ac:picMk id="5" creationId="{0D8442F5-14B9-4738-A6D4-0D6E08281E3F}"/>
          </ac:picMkLst>
        </pc:picChg>
      </pc:sldChg>
      <pc:sldChg chg="modSp">
        <pc:chgData name="Edwards, Rhex" userId="b331f206-8a09-46a9-bcd8-372c37f0f4dc" providerId="ADAL" clId="{4DFECAAD-AC89-42B4-994D-3A5EF2328108}" dt="2021-03-30T11:43:42.764" v="79" actId="20577"/>
        <pc:sldMkLst>
          <pc:docMk/>
          <pc:sldMk cId="802740600" sldId="275"/>
        </pc:sldMkLst>
        <pc:spChg chg="mod">
          <ac:chgData name="Edwards, Rhex" userId="b331f206-8a09-46a9-bcd8-372c37f0f4dc" providerId="ADAL" clId="{4DFECAAD-AC89-42B4-994D-3A5EF2328108}" dt="2021-03-30T11:43:42.764" v="79" actId="20577"/>
          <ac:spMkLst>
            <pc:docMk/>
            <pc:sldMk cId="802740600" sldId="275"/>
            <ac:spMk id="2" creationId="{3B222B25-5ED7-422D-B9F1-150DB0D9139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4D9E4-444D-4726-A086-BBC4C53D8D8E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3D78190-70BB-4587-9A36-BEB6E0EB0A27}">
      <dgm:prSet phldrT="[Text]" custT="1"/>
      <dgm:spPr>
        <a:xfrm>
          <a:off x="3601072" y="178084"/>
          <a:ext cx="1961531" cy="11935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Periodic Teleconferences</a:t>
          </a:r>
        </a:p>
      </dgm:t>
    </dgm:pt>
    <dgm:pt modelId="{B3CC0ED2-9BC7-447E-BDAC-B6C96A165A84}" type="parTrans" cxnId="{25861F49-C657-4603-A340-C176CC9E93AE}">
      <dgm:prSet/>
      <dgm:spPr/>
      <dgm:t>
        <a:bodyPr/>
        <a:lstStyle/>
        <a:p>
          <a:pPr algn="ctr"/>
          <a:endParaRPr lang="en-US" sz="3200"/>
        </a:p>
      </dgm:t>
    </dgm:pt>
    <dgm:pt modelId="{BC12BC03-9ED1-4890-8C4E-082945A04E2A}" type="sibTrans" cxnId="{25861F49-C657-4603-A340-C176CC9E93AE}">
      <dgm:prSet/>
      <dgm:spPr>
        <a:xfrm>
          <a:off x="1107886" y="149138"/>
          <a:ext cx="4477686" cy="4477686"/>
        </a:xfrm>
        <a:prstGeom prst="circularArrow">
          <a:avLst>
            <a:gd name="adj1" fmla="val 5198"/>
            <a:gd name="adj2" fmla="val 335730"/>
            <a:gd name="adj3" fmla="val 21037659"/>
            <a:gd name="adj4" fmla="val 19753801"/>
            <a:gd name="adj5" fmla="val 6064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endParaRPr lang="en-US" sz="3200"/>
        </a:p>
      </dgm:t>
    </dgm:pt>
    <dgm:pt modelId="{BF99A4D8-9BB0-4CC4-99FA-90B127B65D5F}">
      <dgm:prSet phldrT="[Text]" custT="1"/>
      <dgm:spPr>
        <a:xfrm>
          <a:off x="4317565" y="2257115"/>
          <a:ext cx="1828801" cy="11935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Preparation for Inspection</a:t>
          </a:r>
        </a:p>
      </dgm:t>
    </dgm:pt>
    <dgm:pt modelId="{156C08E8-E8C4-4CB7-A87B-B3945B48BD46}" type="parTrans" cxnId="{9DF7CF41-43A6-4BBF-BA75-D4E7087414FE}">
      <dgm:prSet/>
      <dgm:spPr/>
      <dgm:t>
        <a:bodyPr/>
        <a:lstStyle/>
        <a:p>
          <a:pPr algn="ctr"/>
          <a:endParaRPr lang="en-US" sz="3200"/>
        </a:p>
      </dgm:t>
    </dgm:pt>
    <dgm:pt modelId="{C4DC9458-E893-443A-B583-4738C0417A01}" type="sibTrans" cxnId="{9DF7CF41-43A6-4BBF-BA75-D4E7087414FE}">
      <dgm:prSet/>
      <dgm:spPr>
        <a:xfrm>
          <a:off x="1285350" y="-89709"/>
          <a:ext cx="4477686" cy="4477686"/>
        </a:xfrm>
        <a:prstGeom prst="circularArrow">
          <a:avLst>
            <a:gd name="adj1" fmla="val 5198"/>
            <a:gd name="adj2" fmla="val 335730"/>
            <a:gd name="adj3" fmla="val 3824222"/>
            <a:gd name="adj4" fmla="val 2252722"/>
            <a:gd name="adj5" fmla="val 6064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endParaRPr lang="en-US" sz="3200"/>
        </a:p>
      </dgm:t>
    </dgm:pt>
    <dgm:pt modelId="{0764842E-1CC1-4666-9001-0D626B423F09}">
      <dgm:prSet phldrT="[Text]" custT="1"/>
      <dgm:spPr>
        <a:xfrm>
          <a:off x="2641290" y="3629901"/>
          <a:ext cx="1402396" cy="11935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Conduct Inspection</a:t>
          </a:r>
        </a:p>
      </dgm:t>
    </dgm:pt>
    <dgm:pt modelId="{A52B6FA8-5D7C-4F92-8C47-D4B7A08F8F73}" type="parTrans" cxnId="{4ABA0006-F6B8-4A64-B96A-53AAD727C18F}">
      <dgm:prSet/>
      <dgm:spPr/>
      <dgm:t>
        <a:bodyPr/>
        <a:lstStyle/>
        <a:p>
          <a:pPr algn="ctr"/>
          <a:endParaRPr lang="en-US" sz="3200"/>
        </a:p>
      </dgm:t>
    </dgm:pt>
    <dgm:pt modelId="{349500AD-D62C-49C7-8A6C-7E25F5860FE5}" type="sibTrans" cxnId="{4ABA0006-F6B8-4A64-B96A-53AAD727C18F}">
      <dgm:prSet/>
      <dgm:spPr>
        <a:xfrm>
          <a:off x="1103645" y="1098"/>
          <a:ext cx="4477686" cy="4477686"/>
        </a:xfrm>
        <a:prstGeom prst="circularArrow">
          <a:avLst>
            <a:gd name="adj1" fmla="val 5198"/>
            <a:gd name="adj2" fmla="val 335730"/>
            <a:gd name="adj3" fmla="val 8211548"/>
            <a:gd name="adj4" fmla="val 6640048"/>
            <a:gd name="adj5" fmla="val 6064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endParaRPr lang="en-US" sz="3200"/>
        </a:p>
      </dgm:t>
    </dgm:pt>
    <dgm:pt modelId="{A908D143-CDD0-4003-B170-53963B664E82}">
      <dgm:prSet phldrT="[Text]" custT="1"/>
      <dgm:spPr>
        <a:xfrm>
          <a:off x="787832" y="2257115"/>
          <a:ext cx="1330356" cy="11935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Evaluate Performance and Document Inspection Results</a:t>
          </a:r>
        </a:p>
      </dgm:t>
    </dgm:pt>
    <dgm:pt modelId="{76D69746-A7DC-412D-A673-E09165DBEFA2}" type="parTrans" cxnId="{7BC1BA53-FEA7-4F25-940E-BD3039558484}">
      <dgm:prSet/>
      <dgm:spPr/>
      <dgm:t>
        <a:bodyPr/>
        <a:lstStyle/>
        <a:p>
          <a:pPr algn="ctr"/>
          <a:endParaRPr lang="en-US" sz="3200"/>
        </a:p>
      </dgm:t>
    </dgm:pt>
    <dgm:pt modelId="{F5AE6797-EA73-446C-B45C-C411BE823673}" type="sibTrans" cxnId="{7BC1BA53-FEA7-4F25-940E-BD3039558484}">
      <dgm:prSet/>
      <dgm:spPr>
        <a:xfrm>
          <a:off x="1101403" y="114182"/>
          <a:ext cx="4477686" cy="4477686"/>
        </a:xfrm>
        <a:prstGeom prst="circularArrow">
          <a:avLst>
            <a:gd name="adj1" fmla="val 5198"/>
            <a:gd name="adj2" fmla="val 335730"/>
            <a:gd name="adj3" fmla="val 12292152"/>
            <a:gd name="adj4" fmla="val 10966025"/>
            <a:gd name="adj5" fmla="val 6064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endParaRPr lang="en-US" sz="3200"/>
        </a:p>
      </dgm:t>
    </dgm:pt>
    <dgm:pt modelId="{9E5247C3-C689-4027-8BB0-4A6B036E5121}">
      <dgm:prSet phldrT="[Text]" custT="1"/>
      <dgm:spPr>
        <a:xfrm>
          <a:off x="1447799" y="152238"/>
          <a:ext cx="1326238" cy="1193508"/>
        </a:xfrm>
        <a:prstGeom prst="rect">
          <a:avLst/>
        </a:prstGeom>
        <a:noFill/>
        <a:ln w="19050">
          <a:solidFill>
            <a:srgbClr val="4F81BD"/>
          </a:solidFill>
        </a:ln>
        <a:effectLst/>
      </dgm:spPr>
      <dgm:t>
        <a:bodyPr/>
        <a:lstStyle/>
        <a:p>
          <a:pPr algn="ctr"/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Annual Inspection Planning</a:t>
          </a:r>
        </a:p>
      </dgm:t>
    </dgm:pt>
    <dgm:pt modelId="{6066FFC9-3258-48AE-A0B6-3676ABDAFB84}" type="parTrans" cxnId="{8F622B6A-AD51-4E0C-A26B-D43BE10A25BE}">
      <dgm:prSet/>
      <dgm:spPr/>
      <dgm:t>
        <a:bodyPr/>
        <a:lstStyle/>
        <a:p>
          <a:pPr algn="ctr"/>
          <a:endParaRPr lang="en-US" sz="3200"/>
        </a:p>
      </dgm:t>
    </dgm:pt>
    <dgm:pt modelId="{8B5EB69C-C111-484D-815A-852A376D1BD0}" type="sibTrans" cxnId="{8F622B6A-AD51-4E0C-A26B-D43BE10A25BE}">
      <dgm:prSet/>
      <dgm:spPr>
        <a:xfrm rot="350760">
          <a:off x="1120744" y="161683"/>
          <a:ext cx="4477686" cy="4477686"/>
        </a:xfrm>
        <a:prstGeom prst="circularArrow">
          <a:avLst>
            <a:gd name="adj1" fmla="val 5198"/>
            <a:gd name="adj2" fmla="val 335730"/>
            <a:gd name="adj3" fmla="val 16366193"/>
            <a:gd name="adj4" fmla="val 15257298"/>
            <a:gd name="adj5" fmla="val 6064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endParaRPr lang="en-US" sz="3200"/>
        </a:p>
      </dgm:t>
    </dgm:pt>
    <dgm:pt modelId="{9079ADFE-1397-4D14-B756-41D85C6638A3}" type="pres">
      <dgm:prSet presAssocID="{B424D9E4-444D-4726-A086-BBC4C53D8D8E}" presName="cycle" presStyleCnt="0">
        <dgm:presLayoutVars>
          <dgm:dir/>
          <dgm:resizeHandles val="exact"/>
        </dgm:presLayoutVars>
      </dgm:prSet>
      <dgm:spPr/>
    </dgm:pt>
    <dgm:pt modelId="{00F49BC9-CA29-41BD-9C84-AB3115F19D9A}" type="pres">
      <dgm:prSet presAssocID="{13D78190-70BB-4587-9A36-BEB6E0EB0A27}" presName="dummy" presStyleCnt="0"/>
      <dgm:spPr/>
    </dgm:pt>
    <dgm:pt modelId="{317C3E2C-7513-4FF4-95EC-1F5250601906}" type="pres">
      <dgm:prSet presAssocID="{13D78190-70BB-4587-9A36-BEB6E0EB0A27}" presName="node" presStyleLbl="revTx" presStyleIdx="0" presStyleCnt="5" custAng="0" custScaleX="164350" custRadScaleRad="96591" custRadScaleInc="17618">
        <dgm:presLayoutVars>
          <dgm:bulletEnabled val="1"/>
        </dgm:presLayoutVars>
      </dgm:prSet>
      <dgm:spPr/>
    </dgm:pt>
    <dgm:pt modelId="{7AAEA59A-ABDD-4E3C-8284-BBC7FFDFAEE1}" type="pres">
      <dgm:prSet presAssocID="{BC12BC03-9ED1-4890-8C4E-082945A04E2A}" presName="sibTrans" presStyleLbl="node1" presStyleIdx="0" presStyleCnt="5"/>
      <dgm:spPr/>
    </dgm:pt>
    <dgm:pt modelId="{3A69996B-617F-4C85-8921-F86B375CA964}" type="pres">
      <dgm:prSet presAssocID="{BF99A4D8-9BB0-4CC4-99FA-90B127B65D5F}" presName="dummy" presStyleCnt="0"/>
      <dgm:spPr/>
    </dgm:pt>
    <dgm:pt modelId="{B513C192-8578-4F9E-BEBC-DB98BAA59412}" type="pres">
      <dgm:prSet presAssocID="{BF99A4D8-9BB0-4CC4-99FA-90B127B65D5F}" presName="node" presStyleLbl="revTx" presStyleIdx="1" presStyleCnt="5" custScaleX="153229">
        <dgm:presLayoutVars>
          <dgm:bulletEnabled val="1"/>
        </dgm:presLayoutVars>
      </dgm:prSet>
      <dgm:spPr/>
    </dgm:pt>
    <dgm:pt modelId="{4F1F811C-6463-4BF7-B274-D129C9166346}" type="pres">
      <dgm:prSet presAssocID="{C4DC9458-E893-443A-B583-4738C0417A01}" presName="sibTrans" presStyleLbl="node1" presStyleIdx="1" presStyleCnt="5" custLinFactNeighborX="4058" custLinFactNeighborY="-2028"/>
      <dgm:spPr/>
    </dgm:pt>
    <dgm:pt modelId="{4DFDD4BC-83D8-45B9-B01F-F9EB04A8A1C3}" type="pres">
      <dgm:prSet presAssocID="{0764842E-1CC1-4666-9001-0D626B423F09}" presName="dummy" presStyleCnt="0"/>
      <dgm:spPr/>
    </dgm:pt>
    <dgm:pt modelId="{0D12607A-B224-48B3-99BF-07B8CBEB573D}" type="pres">
      <dgm:prSet presAssocID="{0764842E-1CC1-4666-9001-0D626B423F09}" presName="node" presStyleLbl="revTx" presStyleIdx="2" presStyleCnt="5" custScaleX="117502">
        <dgm:presLayoutVars>
          <dgm:bulletEnabled val="1"/>
        </dgm:presLayoutVars>
      </dgm:prSet>
      <dgm:spPr/>
    </dgm:pt>
    <dgm:pt modelId="{933E55E1-3B0E-41BC-A802-0690DC06C919}" type="pres">
      <dgm:prSet presAssocID="{349500AD-D62C-49C7-8A6C-7E25F5860FE5}" presName="sibTrans" presStyleLbl="node1" presStyleIdx="2" presStyleCnt="5"/>
      <dgm:spPr/>
    </dgm:pt>
    <dgm:pt modelId="{12DD8F58-5CD4-473E-B132-8C50B57BB120}" type="pres">
      <dgm:prSet presAssocID="{A908D143-CDD0-4003-B170-53963B664E82}" presName="dummy" presStyleCnt="0"/>
      <dgm:spPr/>
    </dgm:pt>
    <dgm:pt modelId="{0A13E482-5CB7-4C38-AF6A-E3DD08B0C376}" type="pres">
      <dgm:prSet presAssocID="{A908D143-CDD0-4003-B170-53963B664E82}" presName="node" presStyleLbl="revTx" presStyleIdx="3" presStyleCnt="5" custScaleX="111466">
        <dgm:presLayoutVars>
          <dgm:bulletEnabled val="1"/>
        </dgm:presLayoutVars>
      </dgm:prSet>
      <dgm:spPr/>
    </dgm:pt>
    <dgm:pt modelId="{6CC2D544-099F-460B-A13A-7F5E86EB8F4F}" type="pres">
      <dgm:prSet presAssocID="{F5AE6797-EA73-446C-B45C-C411BE823673}" presName="sibTrans" presStyleLbl="node1" presStyleIdx="3" presStyleCnt="5"/>
      <dgm:spPr/>
    </dgm:pt>
    <dgm:pt modelId="{9A077D89-775B-4132-B95E-249BEFEAB259}" type="pres">
      <dgm:prSet presAssocID="{9E5247C3-C689-4027-8BB0-4A6B036E5121}" presName="dummy" presStyleCnt="0"/>
      <dgm:spPr/>
    </dgm:pt>
    <dgm:pt modelId="{E8A9DE97-B8C9-4789-8EC6-DF4C5A1ECC13}" type="pres">
      <dgm:prSet presAssocID="{9E5247C3-C689-4027-8BB0-4A6B036E5121}" presName="node" presStyleLbl="revTx" presStyleIdx="4" presStyleCnt="5" custScaleX="111121" custRadScaleRad="97338" custRadScaleInc="-14824">
        <dgm:presLayoutVars>
          <dgm:bulletEnabled val="1"/>
        </dgm:presLayoutVars>
      </dgm:prSet>
      <dgm:spPr/>
    </dgm:pt>
    <dgm:pt modelId="{34C75F86-1EDB-4BDF-81A0-F26B69537D50}" type="pres">
      <dgm:prSet presAssocID="{8B5EB69C-C111-484D-815A-852A376D1BD0}" presName="sibTrans" presStyleLbl="node1" presStyleIdx="4" presStyleCnt="5" custAng="350760" custLinFactNeighborX="1062" custLinFactNeighborY="2155"/>
      <dgm:spPr/>
    </dgm:pt>
  </dgm:ptLst>
  <dgm:cxnLst>
    <dgm:cxn modelId="{4ABA0006-F6B8-4A64-B96A-53AAD727C18F}" srcId="{B424D9E4-444D-4726-A086-BBC4C53D8D8E}" destId="{0764842E-1CC1-4666-9001-0D626B423F09}" srcOrd="2" destOrd="0" parTransId="{A52B6FA8-5D7C-4F92-8C47-D4B7A08F8F73}" sibTransId="{349500AD-D62C-49C7-8A6C-7E25F5860FE5}"/>
    <dgm:cxn modelId="{43B74D0C-6F84-4D6D-B979-4289E78DF7B0}" type="presOf" srcId="{BC12BC03-9ED1-4890-8C4E-082945A04E2A}" destId="{7AAEA59A-ABDD-4E3C-8284-BBC7FFDFAEE1}" srcOrd="0" destOrd="0" presId="urn:microsoft.com/office/officeart/2005/8/layout/cycle1"/>
    <dgm:cxn modelId="{22688637-76E4-4D4D-B9BD-818BB391D3A8}" type="presOf" srcId="{8B5EB69C-C111-484D-815A-852A376D1BD0}" destId="{34C75F86-1EDB-4BDF-81A0-F26B69537D50}" srcOrd="0" destOrd="0" presId="urn:microsoft.com/office/officeart/2005/8/layout/cycle1"/>
    <dgm:cxn modelId="{9DF7CF41-43A6-4BBF-BA75-D4E7087414FE}" srcId="{B424D9E4-444D-4726-A086-BBC4C53D8D8E}" destId="{BF99A4D8-9BB0-4CC4-99FA-90B127B65D5F}" srcOrd="1" destOrd="0" parTransId="{156C08E8-E8C4-4CB7-A87B-B3945B48BD46}" sibTransId="{C4DC9458-E893-443A-B583-4738C0417A01}"/>
    <dgm:cxn modelId="{25861F49-C657-4603-A340-C176CC9E93AE}" srcId="{B424D9E4-444D-4726-A086-BBC4C53D8D8E}" destId="{13D78190-70BB-4587-9A36-BEB6E0EB0A27}" srcOrd="0" destOrd="0" parTransId="{B3CC0ED2-9BC7-447E-BDAC-B6C96A165A84}" sibTransId="{BC12BC03-9ED1-4890-8C4E-082945A04E2A}"/>
    <dgm:cxn modelId="{8F622B6A-AD51-4E0C-A26B-D43BE10A25BE}" srcId="{B424D9E4-444D-4726-A086-BBC4C53D8D8E}" destId="{9E5247C3-C689-4027-8BB0-4A6B036E5121}" srcOrd="4" destOrd="0" parTransId="{6066FFC9-3258-48AE-A0B6-3676ABDAFB84}" sibTransId="{8B5EB69C-C111-484D-815A-852A376D1BD0}"/>
    <dgm:cxn modelId="{7BC1BA53-FEA7-4F25-940E-BD3039558484}" srcId="{B424D9E4-444D-4726-A086-BBC4C53D8D8E}" destId="{A908D143-CDD0-4003-B170-53963B664E82}" srcOrd="3" destOrd="0" parTransId="{76D69746-A7DC-412D-A673-E09165DBEFA2}" sibTransId="{F5AE6797-EA73-446C-B45C-C411BE823673}"/>
    <dgm:cxn modelId="{0792AD55-B07E-4101-9E61-C0075B9CFFBB}" type="presOf" srcId="{BF99A4D8-9BB0-4CC4-99FA-90B127B65D5F}" destId="{B513C192-8578-4F9E-BEBC-DB98BAA59412}" srcOrd="0" destOrd="0" presId="urn:microsoft.com/office/officeart/2005/8/layout/cycle1"/>
    <dgm:cxn modelId="{5A279B82-AB4D-4EF2-A06D-DF38DB172616}" type="presOf" srcId="{C4DC9458-E893-443A-B583-4738C0417A01}" destId="{4F1F811C-6463-4BF7-B274-D129C9166346}" srcOrd="0" destOrd="0" presId="urn:microsoft.com/office/officeart/2005/8/layout/cycle1"/>
    <dgm:cxn modelId="{DBC910A1-0754-4D8B-9F47-85E4D8EE1263}" type="presOf" srcId="{9E5247C3-C689-4027-8BB0-4A6B036E5121}" destId="{E8A9DE97-B8C9-4789-8EC6-DF4C5A1ECC13}" srcOrd="0" destOrd="0" presId="urn:microsoft.com/office/officeart/2005/8/layout/cycle1"/>
    <dgm:cxn modelId="{639C0EA3-B867-42D4-8C0E-AFD385D41630}" type="presOf" srcId="{13D78190-70BB-4587-9A36-BEB6E0EB0A27}" destId="{317C3E2C-7513-4FF4-95EC-1F5250601906}" srcOrd="0" destOrd="0" presId="urn:microsoft.com/office/officeart/2005/8/layout/cycle1"/>
    <dgm:cxn modelId="{4F49C8AF-D3D4-4DF5-B11B-5D3B1F4BEAED}" type="presOf" srcId="{F5AE6797-EA73-446C-B45C-C411BE823673}" destId="{6CC2D544-099F-460B-A13A-7F5E86EB8F4F}" srcOrd="0" destOrd="0" presId="urn:microsoft.com/office/officeart/2005/8/layout/cycle1"/>
    <dgm:cxn modelId="{B5314EB7-E422-494C-B462-C1DAC36E62E7}" type="presOf" srcId="{A908D143-CDD0-4003-B170-53963B664E82}" destId="{0A13E482-5CB7-4C38-AF6A-E3DD08B0C376}" srcOrd="0" destOrd="0" presId="urn:microsoft.com/office/officeart/2005/8/layout/cycle1"/>
    <dgm:cxn modelId="{7B12BDBC-5A19-4025-A25B-86BF8564D795}" type="presOf" srcId="{349500AD-D62C-49C7-8A6C-7E25F5860FE5}" destId="{933E55E1-3B0E-41BC-A802-0690DC06C919}" srcOrd="0" destOrd="0" presId="urn:microsoft.com/office/officeart/2005/8/layout/cycle1"/>
    <dgm:cxn modelId="{4C1289DA-42AF-4925-B395-C36092707BA3}" type="presOf" srcId="{0764842E-1CC1-4666-9001-0D626B423F09}" destId="{0D12607A-B224-48B3-99BF-07B8CBEB573D}" srcOrd="0" destOrd="0" presId="urn:microsoft.com/office/officeart/2005/8/layout/cycle1"/>
    <dgm:cxn modelId="{610A1EF9-8CA0-4DAF-9E48-5DB736AF48E3}" type="presOf" srcId="{B424D9E4-444D-4726-A086-BBC4C53D8D8E}" destId="{9079ADFE-1397-4D14-B756-41D85C6638A3}" srcOrd="0" destOrd="0" presId="urn:microsoft.com/office/officeart/2005/8/layout/cycle1"/>
    <dgm:cxn modelId="{27FE63C4-FA0A-4A18-8230-1E14A33351B2}" type="presParOf" srcId="{9079ADFE-1397-4D14-B756-41D85C6638A3}" destId="{00F49BC9-CA29-41BD-9C84-AB3115F19D9A}" srcOrd="0" destOrd="0" presId="urn:microsoft.com/office/officeart/2005/8/layout/cycle1"/>
    <dgm:cxn modelId="{CD1062DD-07CD-46A4-A406-8065FDE0D120}" type="presParOf" srcId="{9079ADFE-1397-4D14-B756-41D85C6638A3}" destId="{317C3E2C-7513-4FF4-95EC-1F5250601906}" srcOrd="1" destOrd="0" presId="urn:microsoft.com/office/officeart/2005/8/layout/cycle1"/>
    <dgm:cxn modelId="{DFCE5FDF-9171-4373-A249-D390936117E1}" type="presParOf" srcId="{9079ADFE-1397-4D14-B756-41D85C6638A3}" destId="{7AAEA59A-ABDD-4E3C-8284-BBC7FFDFAEE1}" srcOrd="2" destOrd="0" presId="urn:microsoft.com/office/officeart/2005/8/layout/cycle1"/>
    <dgm:cxn modelId="{19211523-BB3F-4521-9B44-A8FA803DCD69}" type="presParOf" srcId="{9079ADFE-1397-4D14-B756-41D85C6638A3}" destId="{3A69996B-617F-4C85-8921-F86B375CA964}" srcOrd="3" destOrd="0" presId="urn:microsoft.com/office/officeart/2005/8/layout/cycle1"/>
    <dgm:cxn modelId="{EA5D5DE3-1377-4F9E-82B1-E86EF759A857}" type="presParOf" srcId="{9079ADFE-1397-4D14-B756-41D85C6638A3}" destId="{B513C192-8578-4F9E-BEBC-DB98BAA59412}" srcOrd="4" destOrd="0" presId="urn:microsoft.com/office/officeart/2005/8/layout/cycle1"/>
    <dgm:cxn modelId="{D3A358AD-0EE5-421F-94AB-B2624D59B734}" type="presParOf" srcId="{9079ADFE-1397-4D14-B756-41D85C6638A3}" destId="{4F1F811C-6463-4BF7-B274-D129C9166346}" srcOrd="5" destOrd="0" presId="urn:microsoft.com/office/officeart/2005/8/layout/cycle1"/>
    <dgm:cxn modelId="{6C2EC8D3-DD4D-4FEA-A764-51F82A890131}" type="presParOf" srcId="{9079ADFE-1397-4D14-B756-41D85C6638A3}" destId="{4DFDD4BC-83D8-45B9-B01F-F9EB04A8A1C3}" srcOrd="6" destOrd="0" presId="urn:microsoft.com/office/officeart/2005/8/layout/cycle1"/>
    <dgm:cxn modelId="{F12AE179-9531-422D-8771-46D8E279A3CA}" type="presParOf" srcId="{9079ADFE-1397-4D14-B756-41D85C6638A3}" destId="{0D12607A-B224-48B3-99BF-07B8CBEB573D}" srcOrd="7" destOrd="0" presId="urn:microsoft.com/office/officeart/2005/8/layout/cycle1"/>
    <dgm:cxn modelId="{DDFDD850-B79B-4B5B-9967-F6A25B1BD6A6}" type="presParOf" srcId="{9079ADFE-1397-4D14-B756-41D85C6638A3}" destId="{933E55E1-3B0E-41BC-A802-0690DC06C919}" srcOrd="8" destOrd="0" presId="urn:microsoft.com/office/officeart/2005/8/layout/cycle1"/>
    <dgm:cxn modelId="{BCCFA1C0-8A02-431B-B875-7A135FBD5CB2}" type="presParOf" srcId="{9079ADFE-1397-4D14-B756-41D85C6638A3}" destId="{12DD8F58-5CD4-473E-B132-8C50B57BB120}" srcOrd="9" destOrd="0" presId="urn:microsoft.com/office/officeart/2005/8/layout/cycle1"/>
    <dgm:cxn modelId="{1749E7A5-7155-4BE2-96EB-12344748C17F}" type="presParOf" srcId="{9079ADFE-1397-4D14-B756-41D85C6638A3}" destId="{0A13E482-5CB7-4C38-AF6A-E3DD08B0C376}" srcOrd="10" destOrd="0" presId="urn:microsoft.com/office/officeart/2005/8/layout/cycle1"/>
    <dgm:cxn modelId="{EFAAC397-49EA-41F7-9C26-AE9263277BA1}" type="presParOf" srcId="{9079ADFE-1397-4D14-B756-41D85C6638A3}" destId="{6CC2D544-099F-460B-A13A-7F5E86EB8F4F}" srcOrd="11" destOrd="0" presId="urn:microsoft.com/office/officeart/2005/8/layout/cycle1"/>
    <dgm:cxn modelId="{F6A2B807-0E04-4E7F-B29D-6F2134A1930E}" type="presParOf" srcId="{9079ADFE-1397-4D14-B756-41D85C6638A3}" destId="{9A077D89-775B-4132-B95E-249BEFEAB259}" srcOrd="12" destOrd="0" presId="urn:microsoft.com/office/officeart/2005/8/layout/cycle1"/>
    <dgm:cxn modelId="{8405F45E-0CFD-4D59-8CE5-5339C2685990}" type="presParOf" srcId="{9079ADFE-1397-4D14-B756-41D85C6638A3}" destId="{E8A9DE97-B8C9-4789-8EC6-DF4C5A1ECC13}" srcOrd="13" destOrd="0" presId="urn:microsoft.com/office/officeart/2005/8/layout/cycle1"/>
    <dgm:cxn modelId="{C0D4F2C3-AD5C-478C-B662-17B3E9B18362}" type="presParOf" srcId="{9079ADFE-1397-4D14-B756-41D85C6638A3}" destId="{34C75F86-1EDB-4BDF-81A0-F26B69537D5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C3E2C-7513-4FF4-95EC-1F5250601906}">
      <dsp:nvSpPr>
        <dsp:cNvPr id="0" name=""/>
        <dsp:cNvSpPr/>
      </dsp:nvSpPr>
      <dsp:spPr>
        <a:xfrm>
          <a:off x="3751866" y="189006"/>
          <a:ext cx="2102476" cy="127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Periodic Teleconferences</a:t>
          </a:r>
        </a:p>
      </dsp:txBody>
      <dsp:txXfrm>
        <a:off x="3751866" y="189006"/>
        <a:ext cx="2102476" cy="1279267"/>
      </dsp:txXfrm>
    </dsp:sp>
    <dsp:sp modelId="{7AAEA59A-ABDD-4E3C-8284-BBC7FFDFAEE1}">
      <dsp:nvSpPr>
        <dsp:cNvPr id="0" name=""/>
        <dsp:cNvSpPr/>
      </dsp:nvSpPr>
      <dsp:spPr>
        <a:xfrm>
          <a:off x="1080764" y="158189"/>
          <a:ext cx="4797935" cy="4797935"/>
        </a:xfrm>
        <a:prstGeom prst="circularArrow">
          <a:avLst>
            <a:gd name="adj1" fmla="val 5198"/>
            <a:gd name="adj2" fmla="val 335730"/>
            <a:gd name="adj3" fmla="val 21037659"/>
            <a:gd name="adj4" fmla="val 19753801"/>
            <a:gd name="adj5" fmla="val 6064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3C192-8578-4F9E-BEBC-DB98BAA59412}">
      <dsp:nvSpPr>
        <dsp:cNvPr id="0" name=""/>
        <dsp:cNvSpPr/>
      </dsp:nvSpPr>
      <dsp:spPr>
        <a:xfrm>
          <a:off x="4519598" y="2416643"/>
          <a:ext cx="1960208" cy="127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Preparation for Inspection</a:t>
          </a:r>
        </a:p>
      </dsp:txBody>
      <dsp:txXfrm>
        <a:off x="4519598" y="2416643"/>
        <a:ext cx="1960208" cy="1279267"/>
      </dsp:txXfrm>
    </dsp:sp>
    <dsp:sp modelId="{4F1F811C-6463-4BF7-B274-D129C9166346}">
      <dsp:nvSpPr>
        <dsp:cNvPr id="0" name=""/>
        <dsp:cNvSpPr/>
      </dsp:nvSpPr>
      <dsp:spPr>
        <a:xfrm>
          <a:off x="1270899" y="-97803"/>
          <a:ext cx="4797935" cy="4797935"/>
        </a:xfrm>
        <a:prstGeom prst="circularArrow">
          <a:avLst>
            <a:gd name="adj1" fmla="val 5198"/>
            <a:gd name="adj2" fmla="val 335730"/>
            <a:gd name="adj3" fmla="val 3824222"/>
            <a:gd name="adj4" fmla="val 2252722"/>
            <a:gd name="adj5" fmla="val 6064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2607A-B224-48B3-99BF-07B8CBEB573D}">
      <dsp:nvSpPr>
        <dsp:cNvPr id="0" name=""/>
        <dsp:cNvSpPr/>
      </dsp:nvSpPr>
      <dsp:spPr>
        <a:xfrm>
          <a:off x="2723584" y="3887555"/>
          <a:ext cx="1503164" cy="127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Conduct Inspection</a:t>
          </a:r>
        </a:p>
      </dsp:txBody>
      <dsp:txXfrm>
        <a:off x="2723584" y="3887555"/>
        <a:ext cx="1503164" cy="1279267"/>
      </dsp:txXfrm>
    </dsp:sp>
    <dsp:sp modelId="{933E55E1-3B0E-41BC-A802-0690DC06C919}">
      <dsp:nvSpPr>
        <dsp:cNvPr id="0" name=""/>
        <dsp:cNvSpPr/>
      </dsp:nvSpPr>
      <dsp:spPr>
        <a:xfrm>
          <a:off x="1076199" y="-501"/>
          <a:ext cx="4797935" cy="4797935"/>
        </a:xfrm>
        <a:prstGeom prst="circularArrow">
          <a:avLst>
            <a:gd name="adj1" fmla="val 5198"/>
            <a:gd name="adj2" fmla="val 335730"/>
            <a:gd name="adj3" fmla="val 8211548"/>
            <a:gd name="adj4" fmla="val 6640048"/>
            <a:gd name="adj5" fmla="val 6064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3E482-5CB7-4C38-AF6A-E3DD08B0C376}">
      <dsp:nvSpPr>
        <dsp:cNvPr id="0" name=""/>
        <dsp:cNvSpPr/>
      </dsp:nvSpPr>
      <dsp:spPr>
        <a:xfrm>
          <a:off x="737657" y="2416643"/>
          <a:ext cx="1425948" cy="127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Evaluate Performance and Document Inspection Results</a:t>
          </a:r>
        </a:p>
      </dsp:txBody>
      <dsp:txXfrm>
        <a:off x="737657" y="2416643"/>
        <a:ext cx="1425948" cy="1279267"/>
      </dsp:txXfrm>
    </dsp:sp>
    <dsp:sp modelId="{6CC2D544-099F-460B-A13A-7F5E86EB8F4F}">
      <dsp:nvSpPr>
        <dsp:cNvPr id="0" name=""/>
        <dsp:cNvSpPr/>
      </dsp:nvSpPr>
      <dsp:spPr>
        <a:xfrm>
          <a:off x="1073781" y="120717"/>
          <a:ext cx="4797935" cy="4797935"/>
        </a:xfrm>
        <a:prstGeom prst="circularArrow">
          <a:avLst>
            <a:gd name="adj1" fmla="val 5198"/>
            <a:gd name="adj2" fmla="val 335730"/>
            <a:gd name="adj3" fmla="val 12292152"/>
            <a:gd name="adj4" fmla="val 10966025"/>
            <a:gd name="adj5" fmla="val 6064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9DE97-B8C9-4789-8EC6-DF4C5A1ECC13}">
      <dsp:nvSpPr>
        <dsp:cNvPr id="0" name=""/>
        <dsp:cNvSpPr/>
      </dsp:nvSpPr>
      <dsp:spPr>
        <a:xfrm>
          <a:off x="1444799" y="161312"/>
          <a:ext cx="1421534" cy="1279267"/>
        </a:xfrm>
        <a:prstGeom prst="rect">
          <a:avLst/>
        </a:prstGeom>
        <a:noFill/>
        <a:ln w="19050">
          <a:solidFill>
            <a:srgbClr val="4F81BD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Annual Inspection Planning</a:t>
          </a:r>
        </a:p>
      </dsp:txBody>
      <dsp:txXfrm>
        <a:off x="1444799" y="161312"/>
        <a:ext cx="1421534" cy="1279267"/>
      </dsp:txXfrm>
    </dsp:sp>
    <dsp:sp modelId="{34C75F86-1EDB-4BDF-81A0-F26B69537D50}">
      <dsp:nvSpPr>
        <dsp:cNvPr id="0" name=""/>
        <dsp:cNvSpPr/>
      </dsp:nvSpPr>
      <dsp:spPr>
        <a:xfrm rot="350760">
          <a:off x="1094497" y="171566"/>
          <a:ext cx="4797935" cy="4797935"/>
        </a:xfrm>
        <a:prstGeom prst="circularArrow">
          <a:avLst>
            <a:gd name="adj1" fmla="val 5198"/>
            <a:gd name="adj2" fmla="val 335730"/>
            <a:gd name="adj3" fmla="val 16366193"/>
            <a:gd name="adj4" fmla="val 15257298"/>
            <a:gd name="adj5" fmla="val 6064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C6B104C-6433-4B1E-BB8F-FFD5EAA2FF50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DADE60D4-072C-4DEF-BA60-01C30E558E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2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E60D4-072C-4DEF-BA60-01C30E558E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4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E60D4-072C-4DEF-BA60-01C30E558E9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E60D4-072C-4DEF-BA60-01C30E558E9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1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1129-AC0A-45B2-ACBD-F3DE761A11B5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0240-0568-407A-A994-DE40F6E81D95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67E6-7586-4AAA-AF48-07E964286943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5539-30B0-484D-8EB4-49E0A5A60503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EA99-6275-4A46-8829-30ED6122EC0A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535-ACDC-467A-B08F-5C25EB57CCB4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C9EB-5A9C-415B-A3A4-A738C05DED25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6868-6C71-431C-9BC9-4265BB52C20C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7396-B115-4ED3-98A5-8008C5FB8DCE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717B-9388-47F7-8261-ECE15BEDC446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B4DA-7524-4E78-BCCA-44FB0FBC7746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6575" y="61261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244A6-48DE-426F-A0E9-995A25AE0D34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37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0219" y="6173787"/>
            <a:ext cx="1100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0B012-4B4C-0D4B-9961-39BAA1B684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rc.gov/reading-rm/doc-collections/insp-manua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592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Day in the Life of a (Reactor) Decommissioning Inspector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8286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/>
              <a:t>Rhex A. Edwards</a:t>
            </a:r>
          </a:p>
          <a:p>
            <a:r>
              <a:rPr lang="en-US" dirty="0"/>
              <a:t>Senior Health Physicist</a:t>
            </a:r>
          </a:p>
          <a:p>
            <a:r>
              <a:rPr lang="en-US" dirty="0"/>
              <a:t>U.S. NRC Region III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D8442F5-14B9-4738-A6D4-0D6E08281E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94922" y="1019054"/>
            <a:ext cx="3433324" cy="257499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26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2C427B-F5C8-404D-A6DA-9F9FCB520063}"/>
              </a:ext>
            </a:extLst>
          </p:cNvPr>
          <p:cNvSpPr txBox="1">
            <a:spLocks/>
          </p:cNvSpPr>
          <p:nvPr/>
        </p:nvSpPr>
        <p:spPr>
          <a:xfrm>
            <a:off x="395653" y="4756638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700" dirty="0">
                <a:solidFill>
                  <a:srgbClr val="FFFFFF"/>
                </a:solidFill>
              </a:rPr>
              <a:t>Verification Surveys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8DE042-3E50-43D5-98E0-068242069E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95401" y="1055824"/>
            <a:ext cx="3425608" cy="256920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505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E36A9E9-563F-42E7-BE55-36A7283E1B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293" y="616905"/>
            <a:ext cx="2567937" cy="342391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BD1429-9628-4EDA-BA46-4C169AD7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22430"/>
            <a:ext cx="20574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92754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330136-32BD-4333-8698-730B046820BB}"/>
              </a:ext>
            </a:extLst>
          </p:cNvPr>
          <p:cNvSpPr txBox="1">
            <a:spLocks/>
          </p:cNvSpPr>
          <p:nvPr/>
        </p:nvSpPr>
        <p:spPr>
          <a:xfrm>
            <a:off x="3766365" y="3812954"/>
            <a:ext cx="4848966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9pPr>
          </a:lstStyle>
          <a:p>
            <a:pPr algn="l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Confirmatory Surveys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BC136FA-BD68-4832-980A-1CCF6A5213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38226" y="321733"/>
            <a:ext cx="3120339" cy="6214534"/>
          </a:xfrm>
          <a:prstGeom prst="rect">
            <a:avLst/>
          </a:prstGeom>
        </p:spPr>
      </p:pic>
      <p:pic>
        <p:nvPicPr>
          <p:cNvPr id="4" name="Picture 3" descr="A picture containing raft, dirty, graffiti, stone&#10;&#10;Description automatically generated">
            <a:extLst>
              <a:ext uri="{FF2B5EF4-FFF2-40B4-BE49-F238E27FC236}">
                <a16:creationId xmlns:a16="http://schemas.microsoft.com/office/drawing/2014/main" id="{D92AD173-32B5-480F-B4C0-3896A48F2C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9216" y="321733"/>
            <a:ext cx="2654982" cy="2985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24F50A-9485-4D9C-9EF1-1B8C236833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427" y="321734"/>
            <a:ext cx="2651693" cy="29858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222B25-5ED7-422D-B9F1-150DB0D9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3029" y="6536267"/>
            <a:ext cx="2057400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3927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id="{F76C7683-0ADF-4E8F-B179-858DACA3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330136-32BD-4333-8698-730B046820BB}"/>
              </a:ext>
            </a:extLst>
          </p:cNvPr>
          <p:cNvSpPr txBox="1">
            <a:spLocks/>
          </p:cNvSpPr>
          <p:nvPr/>
        </p:nvSpPr>
        <p:spPr>
          <a:xfrm>
            <a:off x="3766365" y="3812954"/>
            <a:ext cx="4848966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9pPr>
          </a:lstStyle>
          <a:p>
            <a:pPr algn="l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Challenges</a:t>
            </a:r>
          </a:p>
        </p:txBody>
      </p:sp>
      <p:pic>
        <p:nvPicPr>
          <p:cNvPr id="10" name="Picture 9" descr="A picture containing snow, outdoor&#10;&#10;Description automatically generated">
            <a:extLst>
              <a:ext uri="{FF2B5EF4-FFF2-40B4-BE49-F238E27FC236}">
                <a16:creationId xmlns:a16="http://schemas.microsoft.com/office/drawing/2014/main" id="{0E9D9F56-3513-4257-AF77-A6FA226816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238226" y="321733"/>
            <a:ext cx="3120339" cy="2212975"/>
          </a:xfrm>
          <a:prstGeom prst="rect">
            <a:avLst/>
          </a:prstGeom>
        </p:spPr>
      </p:pic>
      <p:cxnSp>
        <p:nvCxnSpPr>
          <p:cNvPr id="16" name="Straight Connector 19">
            <a:extLst>
              <a:ext uri="{FF2B5EF4-FFF2-40B4-BE49-F238E27FC236}">
                <a16:creationId xmlns:a16="http://schemas.microsoft.com/office/drawing/2014/main" id="{BC103F2A-EFED-4C13-AA7D-78D955ABC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building, outdoor, rock, nature&#10;&#10;Description automatically generated">
            <a:extLst>
              <a:ext uri="{FF2B5EF4-FFF2-40B4-BE49-F238E27FC236}">
                <a16:creationId xmlns:a16="http://schemas.microsoft.com/office/drawing/2014/main" id="{9672BDFE-A868-46CC-80B1-F4E137A1CA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38226" y="2695575"/>
            <a:ext cx="3120339" cy="3840692"/>
          </a:xfrm>
          <a:prstGeom prst="rect">
            <a:avLst/>
          </a:prstGeom>
        </p:spPr>
      </p:pic>
      <p:pic>
        <p:nvPicPr>
          <p:cNvPr id="12" name="Picture 11" descr="A picture containing pan&#10;&#10;Description automatically generated">
            <a:extLst>
              <a:ext uri="{FF2B5EF4-FFF2-40B4-BE49-F238E27FC236}">
                <a16:creationId xmlns:a16="http://schemas.microsoft.com/office/drawing/2014/main" id="{839ECEA1-6A39-454E-AB46-E4B65E0273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722" y="321733"/>
            <a:ext cx="5417534" cy="29858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222B25-5ED7-422D-B9F1-150DB0D9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3029" y="6536267"/>
            <a:ext cx="2057400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02740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CD7A19-BE9A-471A-908A-B46EFC4AE440}"/>
              </a:ext>
            </a:extLst>
          </p:cNvPr>
          <p:cNvSpPr txBox="1">
            <a:spLocks/>
          </p:cNvSpPr>
          <p:nvPr/>
        </p:nvSpPr>
        <p:spPr>
          <a:xfrm>
            <a:off x="439321" y="322825"/>
            <a:ext cx="600971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Inspection Lessons Learned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6B57D-6087-4985-AE88-3EDC8F8B4EB0}"/>
              </a:ext>
            </a:extLst>
          </p:cNvPr>
          <p:cNvSpPr txBox="1">
            <a:spLocks/>
          </p:cNvSpPr>
          <p:nvPr/>
        </p:nvSpPr>
        <p:spPr>
          <a:xfrm>
            <a:off x="439321" y="1546721"/>
            <a:ext cx="3427575" cy="30978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Project management</a:t>
            </a:r>
          </a:p>
          <a:p>
            <a:r>
              <a:rPr lang="en-US" sz="3200" dirty="0"/>
              <a:t>Communications</a:t>
            </a:r>
          </a:p>
          <a:p>
            <a:r>
              <a:rPr lang="en-US" sz="3200" dirty="0"/>
              <a:t>Regulatory requirements</a:t>
            </a:r>
          </a:p>
          <a:p>
            <a:r>
              <a:rPr lang="en-US" sz="3200" dirty="0"/>
              <a:t>Procedures and processes</a:t>
            </a:r>
          </a:p>
          <a:p>
            <a:endParaRPr lang="en-US" sz="2100" dirty="0"/>
          </a:p>
          <a:p>
            <a:pPr marL="342900" lvl="1" indent="0">
              <a:buNone/>
            </a:pPr>
            <a:endParaRPr lang="en-US" sz="21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B6A6EF-615F-4966-BD7E-0A71403432E9}"/>
              </a:ext>
            </a:extLst>
          </p:cNvPr>
          <p:cNvSpPr/>
          <p:nvPr/>
        </p:nvSpPr>
        <p:spPr>
          <a:xfrm>
            <a:off x="5814542" y="2205564"/>
            <a:ext cx="1667967" cy="166796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6" name="Freeform 27">
            <a:extLst>
              <a:ext uri="{FF2B5EF4-FFF2-40B4-BE49-F238E27FC236}">
                <a16:creationId xmlns:a16="http://schemas.microsoft.com/office/drawing/2014/main" id="{DFEBD48D-1C18-4EFB-975A-512FD542741E}"/>
              </a:ext>
            </a:extLst>
          </p:cNvPr>
          <p:cNvSpPr/>
          <p:nvPr/>
        </p:nvSpPr>
        <p:spPr>
          <a:xfrm>
            <a:off x="5533566" y="1609307"/>
            <a:ext cx="2302462" cy="515891"/>
          </a:xfrm>
          <a:custGeom>
            <a:avLst/>
            <a:gdLst>
              <a:gd name="connsiteX0" fmla="*/ 0 w 1787561"/>
              <a:gd name="connsiteY0" fmla="*/ 0 h 687855"/>
              <a:gd name="connsiteX1" fmla="*/ 1787561 w 1787561"/>
              <a:gd name="connsiteY1" fmla="*/ 0 h 687855"/>
              <a:gd name="connsiteX2" fmla="*/ 1787561 w 1787561"/>
              <a:gd name="connsiteY2" fmla="*/ 687855 h 687855"/>
              <a:gd name="connsiteX3" fmla="*/ 0 w 1787561"/>
              <a:gd name="connsiteY3" fmla="*/ 687855 h 687855"/>
              <a:gd name="connsiteX4" fmla="*/ 0 w 1787561"/>
              <a:gd name="connsiteY4" fmla="*/ 0 h 68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561" h="687855">
                <a:moveTo>
                  <a:pt x="0" y="0"/>
                </a:moveTo>
                <a:lnTo>
                  <a:pt x="1787561" y="0"/>
                </a:lnTo>
                <a:lnTo>
                  <a:pt x="1787561" y="687855"/>
                </a:lnTo>
                <a:lnTo>
                  <a:pt x="0" y="68785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</a:pPr>
            <a:r>
              <a:rPr lang="en-US" sz="2100" b="1" dirty="0"/>
              <a:t>Part 50</a:t>
            </a:r>
            <a:endParaRPr lang="en-US" sz="1350" b="1" dirty="0"/>
          </a:p>
          <a:p>
            <a:pPr algn="ctr" defTabSz="933450">
              <a:lnSpc>
                <a:spcPct val="90000"/>
              </a:lnSpc>
              <a:spcBef>
                <a:spcPct val="0"/>
              </a:spcBef>
            </a:pPr>
            <a:r>
              <a:rPr lang="en-US" sz="1350" b="1" dirty="0"/>
              <a:t>Production and Utilization Facilities</a:t>
            </a:r>
            <a:endParaRPr lang="en-US" sz="21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325C5F-9656-4E64-852A-2C8CA5C7C5CF}"/>
              </a:ext>
            </a:extLst>
          </p:cNvPr>
          <p:cNvSpPr/>
          <p:nvPr/>
        </p:nvSpPr>
        <p:spPr>
          <a:xfrm>
            <a:off x="6449036" y="2666400"/>
            <a:ext cx="1667967" cy="1667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8" name="Freeform 29">
            <a:extLst>
              <a:ext uri="{FF2B5EF4-FFF2-40B4-BE49-F238E27FC236}">
                <a16:creationId xmlns:a16="http://schemas.microsoft.com/office/drawing/2014/main" id="{8A16091A-4924-41BD-850E-F3EB0830EBBB}"/>
              </a:ext>
            </a:extLst>
          </p:cNvPr>
          <p:cNvSpPr/>
          <p:nvPr/>
        </p:nvSpPr>
        <p:spPr>
          <a:xfrm>
            <a:off x="7843497" y="2878480"/>
            <a:ext cx="1245799" cy="534216"/>
          </a:xfrm>
          <a:custGeom>
            <a:avLst/>
            <a:gdLst>
              <a:gd name="connsiteX0" fmla="*/ 0 w 1661065"/>
              <a:gd name="connsiteY0" fmla="*/ 0 h 712288"/>
              <a:gd name="connsiteX1" fmla="*/ 1661065 w 1661065"/>
              <a:gd name="connsiteY1" fmla="*/ 0 h 712288"/>
              <a:gd name="connsiteX2" fmla="*/ 1661065 w 1661065"/>
              <a:gd name="connsiteY2" fmla="*/ 712288 h 712288"/>
              <a:gd name="connsiteX3" fmla="*/ 0 w 1661065"/>
              <a:gd name="connsiteY3" fmla="*/ 712288 h 712288"/>
              <a:gd name="connsiteX4" fmla="*/ 0 w 1661065"/>
              <a:gd name="connsiteY4" fmla="*/ 0 h 71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065" h="712288">
                <a:moveTo>
                  <a:pt x="0" y="0"/>
                </a:moveTo>
                <a:lnTo>
                  <a:pt x="1661065" y="0"/>
                </a:lnTo>
                <a:lnTo>
                  <a:pt x="1661065" y="712288"/>
                </a:lnTo>
                <a:lnTo>
                  <a:pt x="0" y="71228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933450">
              <a:spcBef>
                <a:spcPct val="0"/>
              </a:spcBef>
            </a:pPr>
            <a:r>
              <a:rPr lang="en-US" sz="2100" b="1" dirty="0"/>
              <a:t>Part 72 </a:t>
            </a:r>
          </a:p>
          <a:p>
            <a:pPr algn="ctr" defTabSz="933450">
              <a:spcBef>
                <a:spcPct val="0"/>
              </a:spcBef>
            </a:pPr>
            <a:r>
              <a:rPr lang="en-US" sz="1350" b="1" dirty="0"/>
              <a:t>ISFSI</a:t>
            </a:r>
            <a:endParaRPr lang="en-US" sz="15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BEDA797-2CD3-4AFA-B180-286E2E9C6580}"/>
              </a:ext>
            </a:extLst>
          </p:cNvPr>
          <p:cNvSpPr/>
          <p:nvPr/>
        </p:nvSpPr>
        <p:spPr>
          <a:xfrm>
            <a:off x="6206847" y="3412696"/>
            <a:ext cx="1667967" cy="1667967"/>
          </a:xfrm>
          <a:prstGeom prst="ellipse">
            <a:avLst/>
          </a:prstGeom>
          <a:solidFill>
            <a:srgbClr val="BBB76D">
              <a:alpha val="49804"/>
            </a:srgb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0ED9BF0D-ACF7-424C-B68F-69F7AF7E379B}"/>
              </a:ext>
            </a:extLst>
          </p:cNvPr>
          <p:cNvSpPr/>
          <p:nvPr/>
        </p:nvSpPr>
        <p:spPr>
          <a:xfrm>
            <a:off x="7482509" y="4644588"/>
            <a:ext cx="1333227" cy="691249"/>
          </a:xfrm>
          <a:custGeom>
            <a:avLst/>
            <a:gdLst>
              <a:gd name="connsiteX0" fmla="*/ 0 w 1777636"/>
              <a:gd name="connsiteY0" fmla="*/ 0 h 921665"/>
              <a:gd name="connsiteX1" fmla="*/ 1777636 w 1777636"/>
              <a:gd name="connsiteY1" fmla="*/ 0 h 921665"/>
              <a:gd name="connsiteX2" fmla="*/ 1777636 w 1777636"/>
              <a:gd name="connsiteY2" fmla="*/ 921665 h 921665"/>
              <a:gd name="connsiteX3" fmla="*/ 0 w 1777636"/>
              <a:gd name="connsiteY3" fmla="*/ 921665 h 921665"/>
              <a:gd name="connsiteX4" fmla="*/ 0 w 1777636"/>
              <a:gd name="connsiteY4" fmla="*/ 0 h 92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636" h="921665">
                <a:moveTo>
                  <a:pt x="0" y="0"/>
                </a:moveTo>
                <a:lnTo>
                  <a:pt x="1777636" y="0"/>
                </a:lnTo>
                <a:lnTo>
                  <a:pt x="1777636" y="921665"/>
                </a:lnTo>
                <a:lnTo>
                  <a:pt x="0" y="9216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</a:pPr>
            <a:r>
              <a:rPr lang="en-US" sz="2100" b="1" dirty="0"/>
              <a:t>Part 20</a:t>
            </a:r>
          </a:p>
          <a:p>
            <a:pPr algn="ctr" defTabSz="933450">
              <a:lnSpc>
                <a:spcPct val="90000"/>
              </a:lnSpc>
              <a:spcBef>
                <a:spcPct val="0"/>
              </a:spcBef>
            </a:pPr>
            <a:r>
              <a:rPr lang="en-US" sz="1350" b="1" dirty="0"/>
              <a:t>Protection Against Radiation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EECFCEF-A6CB-4159-99A3-ADC2FDCF00E2}"/>
              </a:ext>
            </a:extLst>
          </p:cNvPr>
          <p:cNvSpPr/>
          <p:nvPr/>
        </p:nvSpPr>
        <p:spPr>
          <a:xfrm>
            <a:off x="5422235" y="3412696"/>
            <a:ext cx="1667967" cy="1667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Freeform 33">
            <a:extLst>
              <a:ext uri="{FF2B5EF4-FFF2-40B4-BE49-F238E27FC236}">
                <a16:creationId xmlns:a16="http://schemas.microsoft.com/office/drawing/2014/main" id="{BA159586-A2F5-49C6-9C62-DF83A0858ADD}"/>
              </a:ext>
            </a:extLst>
          </p:cNvPr>
          <p:cNvSpPr/>
          <p:nvPr/>
        </p:nvSpPr>
        <p:spPr>
          <a:xfrm>
            <a:off x="4457361" y="4614286"/>
            <a:ext cx="1268281" cy="751853"/>
          </a:xfrm>
          <a:custGeom>
            <a:avLst/>
            <a:gdLst>
              <a:gd name="connsiteX0" fmla="*/ 0 w 1691041"/>
              <a:gd name="connsiteY0" fmla="*/ 0 h 1002470"/>
              <a:gd name="connsiteX1" fmla="*/ 1691041 w 1691041"/>
              <a:gd name="connsiteY1" fmla="*/ 0 h 1002470"/>
              <a:gd name="connsiteX2" fmla="*/ 1691041 w 1691041"/>
              <a:gd name="connsiteY2" fmla="*/ 1002470 h 1002470"/>
              <a:gd name="connsiteX3" fmla="*/ 0 w 1691041"/>
              <a:gd name="connsiteY3" fmla="*/ 1002470 h 1002470"/>
              <a:gd name="connsiteX4" fmla="*/ 0 w 1691041"/>
              <a:gd name="connsiteY4" fmla="*/ 0 h 100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041" h="1002470">
                <a:moveTo>
                  <a:pt x="0" y="0"/>
                </a:moveTo>
                <a:lnTo>
                  <a:pt x="1691041" y="0"/>
                </a:lnTo>
                <a:lnTo>
                  <a:pt x="1691041" y="1002470"/>
                </a:lnTo>
                <a:lnTo>
                  <a:pt x="0" y="100247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</a:pPr>
            <a:r>
              <a:rPr lang="en-US" sz="2100" b="1" dirty="0"/>
              <a:t>Part 73</a:t>
            </a:r>
          </a:p>
          <a:p>
            <a:pPr algn="ctr" defTabSz="933450">
              <a:lnSpc>
                <a:spcPct val="90000"/>
              </a:lnSpc>
              <a:spcBef>
                <a:spcPct val="0"/>
              </a:spcBef>
            </a:pPr>
            <a:r>
              <a:rPr lang="en-US" sz="1350" b="1" dirty="0"/>
              <a:t>Physical Protection of Plants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2068009-E0C3-4051-93F5-1CA08070BC17}"/>
              </a:ext>
            </a:extLst>
          </p:cNvPr>
          <p:cNvSpPr/>
          <p:nvPr/>
        </p:nvSpPr>
        <p:spPr>
          <a:xfrm>
            <a:off x="5180047" y="2666400"/>
            <a:ext cx="1667967" cy="166796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4" name="Freeform 35">
            <a:extLst>
              <a:ext uri="{FF2B5EF4-FFF2-40B4-BE49-F238E27FC236}">
                <a16:creationId xmlns:a16="http://schemas.microsoft.com/office/drawing/2014/main" id="{33AD60EC-E753-4174-83E8-5529A5049B62}"/>
              </a:ext>
            </a:extLst>
          </p:cNvPr>
          <p:cNvSpPr/>
          <p:nvPr/>
        </p:nvSpPr>
        <p:spPr>
          <a:xfrm>
            <a:off x="4019152" y="2959896"/>
            <a:ext cx="1429971" cy="540487"/>
          </a:xfrm>
          <a:custGeom>
            <a:avLst/>
            <a:gdLst>
              <a:gd name="connsiteX0" fmla="*/ 0 w 1906628"/>
              <a:gd name="connsiteY0" fmla="*/ 0 h 720649"/>
              <a:gd name="connsiteX1" fmla="*/ 1906628 w 1906628"/>
              <a:gd name="connsiteY1" fmla="*/ 0 h 720649"/>
              <a:gd name="connsiteX2" fmla="*/ 1906628 w 1906628"/>
              <a:gd name="connsiteY2" fmla="*/ 720649 h 720649"/>
              <a:gd name="connsiteX3" fmla="*/ 0 w 1906628"/>
              <a:gd name="connsiteY3" fmla="*/ 720649 h 720649"/>
              <a:gd name="connsiteX4" fmla="*/ 0 w 1906628"/>
              <a:gd name="connsiteY4" fmla="*/ 0 h 7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628" h="720649">
                <a:moveTo>
                  <a:pt x="0" y="0"/>
                </a:moveTo>
                <a:lnTo>
                  <a:pt x="1906628" y="0"/>
                </a:lnTo>
                <a:lnTo>
                  <a:pt x="1906628" y="720649"/>
                </a:lnTo>
                <a:lnTo>
                  <a:pt x="0" y="7206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933450">
              <a:spcBef>
                <a:spcPct val="0"/>
              </a:spcBef>
            </a:pPr>
            <a:r>
              <a:rPr lang="en-US" sz="2100" b="1" dirty="0"/>
              <a:t>Part 37</a:t>
            </a:r>
          </a:p>
          <a:p>
            <a:pPr algn="ctr" defTabSz="933450">
              <a:spcBef>
                <a:spcPct val="0"/>
              </a:spcBef>
            </a:pPr>
            <a:r>
              <a:rPr lang="en-US" sz="1350" b="1" dirty="0"/>
              <a:t>Physical Protection of RAM</a:t>
            </a:r>
            <a:endParaRPr lang="en-US" sz="21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7DD87C-5E1B-441D-9B63-72C0F01D2035}"/>
              </a:ext>
            </a:extLst>
          </p:cNvPr>
          <p:cNvSpPr txBox="1"/>
          <p:nvPr/>
        </p:nvSpPr>
        <p:spPr>
          <a:xfrm>
            <a:off x="8784771" y="5655132"/>
            <a:ext cx="3592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3040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BB46D1-2C89-41F8-BF5E-B3A8468797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955" y="758859"/>
            <a:ext cx="5328089" cy="534028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EB1C6EB-9680-4E6E-B10A-855D6856DDC4}"/>
              </a:ext>
            </a:extLst>
          </p:cNvPr>
          <p:cNvSpPr txBox="1">
            <a:spLocks/>
          </p:cNvSpPr>
          <p:nvPr/>
        </p:nvSpPr>
        <p:spPr>
          <a:xfrm>
            <a:off x="513442" y="345982"/>
            <a:ext cx="4645933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84399C-9E33-47AC-854F-13F227071FCD}"/>
              </a:ext>
            </a:extLst>
          </p:cNvPr>
          <p:cNvSpPr txBox="1"/>
          <p:nvPr/>
        </p:nvSpPr>
        <p:spPr>
          <a:xfrm>
            <a:off x="8784771" y="5655132"/>
            <a:ext cx="3592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009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43" y="526335"/>
            <a:ext cx="8631922" cy="99417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U.S. NRC </a:t>
            </a:r>
            <a:r>
              <a:rPr lang="en-US" sz="4000" dirty="0"/>
              <a:t>Region</a:t>
            </a:r>
            <a:r>
              <a:rPr lang="en-US" dirty="0"/>
              <a:t> III Decommissioning Reactors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8D2CF5-C66B-4207-B460-0DAC5777D7B8}"/>
              </a:ext>
            </a:extLst>
          </p:cNvPr>
          <p:cNvGrpSpPr/>
          <p:nvPr/>
        </p:nvGrpSpPr>
        <p:grpSpPr>
          <a:xfrm>
            <a:off x="138335" y="1628990"/>
            <a:ext cx="4086242" cy="4326224"/>
            <a:chOff x="142333" y="1288223"/>
            <a:chExt cx="5294542" cy="5440963"/>
          </a:xfrm>
        </p:grpSpPr>
        <p:pic>
          <p:nvPicPr>
            <p:cNvPr id="8" name="Picture 7" descr="https://www.nrc.gov/images/info-finder/decommissioning/region3.gif">
              <a:extLst>
                <a:ext uri="{FF2B5EF4-FFF2-40B4-BE49-F238E27FC236}">
                  <a16:creationId xmlns:a16="http://schemas.microsoft.com/office/drawing/2014/main" id="{6044C2D3-F473-4254-A770-623B8F604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33" y="1288223"/>
              <a:ext cx="5029200" cy="5218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910B95AA-9CE1-4E84-AEF1-0C4E2047BE14}"/>
                </a:ext>
              </a:extLst>
            </p:cNvPr>
            <p:cNvSpPr/>
            <p:nvPr/>
          </p:nvSpPr>
          <p:spPr>
            <a:xfrm>
              <a:off x="2802734" y="3453607"/>
              <a:ext cx="100584" cy="92778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C5EE3407-B2A0-4384-A3D3-3D72AE738678}"/>
                </a:ext>
              </a:extLst>
            </p:cNvPr>
            <p:cNvSpPr/>
            <p:nvPr/>
          </p:nvSpPr>
          <p:spPr>
            <a:xfrm>
              <a:off x="3823338" y="3363384"/>
              <a:ext cx="100584" cy="92778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54DA3071-B6B2-4F7F-8516-8B8A8C542A98}"/>
                </a:ext>
              </a:extLst>
            </p:cNvPr>
            <p:cNvSpPr/>
            <p:nvPr/>
          </p:nvSpPr>
          <p:spPr>
            <a:xfrm>
              <a:off x="2793506" y="2883322"/>
              <a:ext cx="100584" cy="92778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E02BC49B-6BBD-4642-BE28-474A22E10931}"/>
                </a:ext>
              </a:extLst>
            </p:cNvPr>
            <p:cNvSpPr/>
            <p:nvPr/>
          </p:nvSpPr>
          <p:spPr>
            <a:xfrm>
              <a:off x="2053429" y="3091859"/>
              <a:ext cx="100584" cy="92778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11B1877F-F2FB-45FD-8A85-00DE3DA93AAE}"/>
                </a:ext>
              </a:extLst>
            </p:cNvPr>
            <p:cNvSpPr/>
            <p:nvPr/>
          </p:nvSpPr>
          <p:spPr>
            <a:xfrm>
              <a:off x="2606641" y="3700447"/>
              <a:ext cx="100584" cy="92778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F4D41273-502A-47B5-8874-2E33618E1229}"/>
                </a:ext>
              </a:extLst>
            </p:cNvPr>
            <p:cNvSpPr/>
            <p:nvPr/>
          </p:nvSpPr>
          <p:spPr>
            <a:xfrm>
              <a:off x="2003137" y="6528685"/>
              <a:ext cx="100584" cy="92778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6863D3-BA7E-43D7-B21F-62FA5B0BE0C4}"/>
                </a:ext>
              </a:extLst>
            </p:cNvPr>
            <p:cNvSpPr txBox="1"/>
            <p:nvPr/>
          </p:nvSpPr>
          <p:spPr>
            <a:xfrm>
              <a:off x="2310388" y="5867411"/>
              <a:ext cx="3126487" cy="861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350" dirty="0"/>
                <a:t>Regional Office</a:t>
              </a:r>
            </a:p>
            <a:p>
              <a:pPr algn="l"/>
              <a:endParaRPr lang="en-US" sz="900" dirty="0"/>
            </a:p>
            <a:p>
              <a:pPr algn="l"/>
              <a:r>
                <a:rPr lang="en-US" sz="1350" dirty="0"/>
                <a:t>Decommissioning Reactor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AF0C5EE-C552-4A29-8228-395A13E7AAAE}"/>
              </a:ext>
            </a:extLst>
          </p:cNvPr>
          <p:cNvSpPr txBox="1"/>
          <p:nvPr/>
        </p:nvSpPr>
        <p:spPr>
          <a:xfrm>
            <a:off x="4679476" y="1053238"/>
            <a:ext cx="37719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Dresden Unit 1</a:t>
            </a:r>
          </a:p>
          <a:p>
            <a:pPr algn="l"/>
            <a:r>
              <a:rPr lang="en-US" dirty="0"/>
              <a:t>  Morris, IL</a:t>
            </a:r>
          </a:p>
          <a:p>
            <a:pPr algn="l"/>
            <a:endParaRPr lang="en-US" sz="800" dirty="0"/>
          </a:p>
          <a:p>
            <a:r>
              <a:rPr lang="en-US" sz="2400" b="1" dirty="0"/>
              <a:t>Duane Arnold Energy Center</a:t>
            </a:r>
          </a:p>
          <a:p>
            <a:pPr algn="l"/>
            <a:r>
              <a:rPr lang="en-US" dirty="0"/>
              <a:t>  Palo, IA</a:t>
            </a:r>
          </a:p>
          <a:p>
            <a:pPr algn="l"/>
            <a:endParaRPr lang="en-US" sz="800" dirty="0"/>
          </a:p>
          <a:p>
            <a:pPr algn="l"/>
            <a:r>
              <a:rPr lang="en-US" sz="2400" b="1" dirty="0"/>
              <a:t>Fermi Unit 1</a:t>
            </a:r>
          </a:p>
          <a:p>
            <a:pPr algn="l"/>
            <a:r>
              <a:rPr lang="en-US" dirty="0"/>
              <a:t>  Newport, MI</a:t>
            </a:r>
          </a:p>
          <a:p>
            <a:pPr algn="l"/>
            <a:endParaRPr lang="en-US" sz="800" dirty="0"/>
          </a:p>
          <a:p>
            <a:pPr algn="l"/>
            <a:r>
              <a:rPr lang="en-US" sz="2400" b="1" dirty="0"/>
              <a:t>La Crosse Boiling Water Reactor</a:t>
            </a:r>
          </a:p>
          <a:p>
            <a:pPr algn="l"/>
            <a:r>
              <a:rPr lang="en-US" dirty="0"/>
              <a:t>  Genoa, WI</a:t>
            </a:r>
          </a:p>
          <a:p>
            <a:pPr algn="l"/>
            <a:endParaRPr lang="en-US" sz="800" dirty="0"/>
          </a:p>
          <a:p>
            <a:pPr algn="l"/>
            <a:r>
              <a:rPr lang="en-US" sz="2400" b="1" dirty="0"/>
              <a:t>Kewaunee Power Station</a:t>
            </a:r>
          </a:p>
          <a:p>
            <a:pPr algn="l"/>
            <a:r>
              <a:rPr lang="en-US" dirty="0"/>
              <a:t>  Kewaunee, WI</a:t>
            </a:r>
          </a:p>
          <a:p>
            <a:pPr algn="l"/>
            <a:endParaRPr lang="en-US" sz="800" dirty="0"/>
          </a:p>
          <a:p>
            <a:pPr algn="l"/>
            <a:r>
              <a:rPr lang="en-US" sz="2400" b="1" dirty="0"/>
              <a:t>Zion Nuclear Power Station</a:t>
            </a:r>
          </a:p>
          <a:p>
            <a:pPr algn="l"/>
            <a:r>
              <a:rPr lang="en-US" dirty="0"/>
              <a:t>  Zion, IL</a:t>
            </a:r>
          </a:p>
          <a:p>
            <a:pPr algn="l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955C53-5B74-4AAE-9CDA-A20CF8CBF064}"/>
              </a:ext>
            </a:extLst>
          </p:cNvPr>
          <p:cNvSpPr txBox="1"/>
          <p:nvPr/>
        </p:nvSpPr>
        <p:spPr>
          <a:xfrm>
            <a:off x="8784771" y="5655132"/>
            <a:ext cx="3592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1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283102A7-183A-4CAC-9965-9581141389C1}"/>
              </a:ext>
            </a:extLst>
          </p:cNvPr>
          <p:cNvSpPr/>
          <p:nvPr/>
        </p:nvSpPr>
        <p:spPr>
          <a:xfrm>
            <a:off x="1535659" y="3469695"/>
            <a:ext cx="77629" cy="7377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BEDA3F-4F87-4D24-A69F-0AD571FADD77}"/>
              </a:ext>
            </a:extLst>
          </p:cNvPr>
          <p:cNvSpPr txBox="1">
            <a:spLocks/>
          </p:cNvSpPr>
          <p:nvPr/>
        </p:nvSpPr>
        <p:spPr>
          <a:xfrm>
            <a:off x="359229" y="631741"/>
            <a:ext cx="8411029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Discussion Topics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B94496-03FC-4280-838A-F7C060D49AB5}"/>
              </a:ext>
            </a:extLst>
          </p:cNvPr>
          <p:cNvSpPr txBox="1">
            <a:spLocks/>
          </p:cNvSpPr>
          <p:nvPr/>
        </p:nvSpPr>
        <p:spPr>
          <a:xfrm>
            <a:off x="359229" y="1910289"/>
            <a:ext cx="7403646" cy="2872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Definition of decommissioning</a:t>
            </a:r>
          </a:p>
          <a:p>
            <a:pPr lvl="1"/>
            <a:r>
              <a:rPr lang="en-US" sz="2800" dirty="0"/>
              <a:t>Priorities during decommissioning</a:t>
            </a:r>
          </a:p>
          <a:p>
            <a:pPr lvl="1"/>
            <a:r>
              <a:rPr lang="en-US" sz="2800" dirty="0"/>
              <a:t>NRC’s decommissioning inspection program</a:t>
            </a:r>
          </a:p>
          <a:p>
            <a:pPr lvl="1"/>
            <a:r>
              <a:rPr lang="en-US" sz="2800" dirty="0"/>
              <a:t>Day in the life inspection examples</a:t>
            </a:r>
          </a:p>
          <a:p>
            <a:pPr lvl="1"/>
            <a:r>
              <a:rPr lang="en-US" sz="2800" dirty="0"/>
              <a:t>General inspection lessons learned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555F7-5D26-41F8-9397-3F86DC5230CD}"/>
              </a:ext>
            </a:extLst>
          </p:cNvPr>
          <p:cNvSpPr txBox="1"/>
          <p:nvPr/>
        </p:nvSpPr>
        <p:spPr>
          <a:xfrm>
            <a:off x="8784771" y="5655132"/>
            <a:ext cx="3592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9278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B2C856-40E9-4395-AB23-880F8A816405}"/>
              </a:ext>
            </a:extLst>
          </p:cNvPr>
          <p:cNvSpPr txBox="1">
            <a:spLocks/>
          </p:cNvSpPr>
          <p:nvPr/>
        </p:nvSpPr>
        <p:spPr>
          <a:xfrm>
            <a:off x="347662" y="2743203"/>
            <a:ext cx="8448675" cy="2943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sz="1800" u="sng" kern="0" dirty="0">
                <a:ln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Decommissioning Definition (</a:t>
            </a:r>
            <a:r>
              <a:rPr lang="en-US" sz="1800" u="sng" kern="0" dirty="0">
                <a:latin typeface="Arial" panose="020B0604020202020204" pitchFamily="34" charset="0"/>
                <a:cs typeface="Arial" panose="020B0604020202020204" pitchFamily="34" charset="0"/>
              </a:rPr>
              <a:t>10 CFR 20.1003):</a:t>
            </a:r>
            <a:endParaRPr lang="en-US" sz="1800" u="sng" kern="0" dirty="0">
              <a:ln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Safely remove a facility from service and reduce residual radioactivity to a level that permits:</a:t>
            </a:r>
          </a:p>
          <a:p>
            <a:pPr marL="0" indent="0">
              <a:buNone/>
            </a:pPr>
            <a:endParaRPr lang="en-GB" altLang="en-US" sz="7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>
              <a:buFontTx/>
              <a:buAutoNum type="alphaLcParenBoth"/>
            </a:pPr>
            <a:r>
              <a:rPr lang="en-GB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 release of the property for </a:t>
            </a:r>
            <a:r>
              <a:rPr lang="en-GB" altLang="en-US" sz="1800" u="sng" kern="0" dirty="0">
                <a:latin typeface="Arial" panose="020B0604020202020204" pitchFamily="34" charset="0"/>
                <a:cs typeface="Arial" panose="020B0604020202020204" pitchFamily="34" charset="0"/>
              </a:rPr>
              <a:t>unrestricted</a:t>
            </a:r>
            <a:r>
              <a:rPr lang="en-GB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 use, and terminate the license; or</a:t>
            </a:r>
          </a:p>
          <a:p>
            <a:pPr marL="42863" indent="0">
              <a:buNone/>
            </a:pPr>
            <a:endParaRPr lang="en-GB" altLang="en-US" sz="7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38138">
              <a:buNone/>
              <a:tabLst>
                <a:tab pos="685800" algn="l"/>
              </a:tabLst>
            </a:pPr>
            <a:r>
              <a:rPr lang="en-GB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(b)  release of the property under </a:t>
            </a:r>
            <a:r>
              <a:rPr lang="en-GB" altLang="en-US" sz="1800" u="sng" kern="0" dirty="0">
                <a:latin typeface="Arial" panose="020B0604020202020204" pitchFamily="34" charset="0"/>
                <a:cs typeface="Arial" panose="020B0604020202020204" pitchFamily="34" charset="0"/>
              </a:rPr>
              <a:t>restricted </a:t>
            </a:r>
            <a:r>
              <a:rPr lang="en-GB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conditions, and terminate the license</a:t>
            </a:r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EA10FB-827B-465B-964F-F879335EAF7F}"/>
              </a:ext>
            </a:extLst>
          </p:cNvPr>
          <p:cNvSpPr txBox="1">
            <a:spLocks/>
          </p:cNvSpPr>
          <p:nvPr/>
        </p:nvSpPr>
        <p:spPr>
          <a:xfrm>
            <a:off x="342900" y="514350"/>
            <a:ext cx="73152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9pPr>
          </a:lstStyle>
          <a:p>
            <a:pPr algn="l"/>
            <a:r>
              <a:rPr lang="en-US" sz="3600" kern="0" dirty="0">
                <a:solidFill>
                  <a:schemeClr val="tx1"/>
                </a:solidFill>
              </a:rPr>
              <a:t>Decommissioning</a:t>
            </a:r>
          </a:p>
        </p:txBody>
      </p:sp>
      <p:pic>
        <p:nvPicPr>
          <p:cNvPr id="1028" name="Picture 4" descr="United States Nuclear Regulatory Commission - Protecting People and the Environment">
            <a:extLst>
              <a:ext uri="{FF2B5EF4-FFF2-40B4-BE49-F238E27FC236}">
                <a16:creationId xmlns:a16="http://schemas.microsoft.com/office/drawing/2014/main" id="{6931D959-D808-442C-9589-AFAD5FC34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9845" y="1314449"/>
            <a:ext cx="2624307" cy="110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5C841F-C38C-4821-8BCB-FA66BFB66C4F}"/>
              </a:ext>
            </a:extLst>
          </p:cNvPr>
          <p:cNvSpPr txBox="1"/>
          <p:nvPr/>
        </p:nvSpPr>
        <p:spPr>
          <a:xfrm>
            <a:off x="8784771" y="5655132"/>
            <a:ext cx="3592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4485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937F074-5835-4EB3-AF85-28AFCF0811B2}"/>
              </a:ext>
            </a:extLst>
          </p:cNvPr>
          <p:cNvSpPr txBox="1">
            <a:spLocks/>
          </p:cNvSpPr>
          <p:nvPr/>
        </p:nvSpPr>
        <p:spPr>
          <a:xfrm>
            <a:off x="248078" y="541283"/>
            <a:ext cx="8411029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Priorities During Decommissioning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BE79F-C555-4CA4-B5B3-2B21A234345C}"/>
              </a:ext>
            </a:extLst>
          </p:cNvPr>
          <p:cNvSpPr txBox="1"/>
          <p:nvPr/>
        </p:nvSpPr>
        <p:spPr>
          <a:xfrm>
            <a:off x="8784771" y="5655132"/>
            <a:ext cx="3592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EE4B5-2EB1-4C2A-A9A6-0DAC3EED76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978" y="1229639"/>
            <a:ext cx="5860043" cy="439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8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23" y="526097"/>
            <a:ext cx="5138057" cy="64672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Inspection Cycle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2AB9F6B3-2AB4-4C68-AA35-81F564769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3838601"/>
              </p:ext>
            </p:extLst>
          </p:nvPr>
        </p:nvGraphicFramePr>
        <p:xfrm>
          <a:off x="952500" y="1163983"/>
          <a:ext cx="7217465" cy="516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4D5B4A7-DC39-47E6-8BBE-3AB1771B1682}"/>
              </a:ext>
            </a:extLst>
          </p:cNvPr>
          <p:cNvSpPr txBox="1"/>
          <p:nvPr/>
        </p:nvSpPr>
        <p:spPr>
          <a:xfrm>
            <a:off x="8784771" y="5655132"/>
            <a:ext cx="3592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0514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9942D1-D9CB-49EA-878B-F31D9AC2E5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2156" y="1041400"/>
            <a:ext cx="3597011" cy="466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1629BF-2DC8-4D2E-9ABF-5F823D90899D}"/>
              </a:ext>
            </a:extLst>
          </p:cNvPr>
          <p:cNvSpPr txBox="1">
            <a:spLocks/>
          </p:cNvSpPr>
          <p:nvPr/>
        </p:nvSpPr>
        <p:spPr>
          <a:xfrm>
            <a:off x="373743" y="449317"/>
            <a:ext cx="8411029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Inspection Manual Chapter (IMC) - 2561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CDDD7-C0FD-4C1C-9815-B4699BEF3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02" y="1041400"/>
            <a:ext cx="3571936" cy="466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359EC49-E165-44BD-9F2C-817E42D5D63D}"/>
              </a:ext>
            </a:extLst>
          </p:cNvPr>
          <p:cNvSpPr/>
          <p:nvPr/>
        </p:nvSpPr>
        <p:spPr>
          <a:xfrm>
            <a:off x="4317746" y="3329248"/>
            <a:ext cx="498299" cy="418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9E637D-8CB8-4636-AB37-F679B5DA2BAD}"/>
              </a:ext>
            </a:extLst>
          </p:cNvPr>
          <p:cNvSpPr/>
          <p:nvPr/>
        </p:nvSpPr>
        <p:spPr>
          <a:xfrm>
            <a:off x="5133539" y="1848194"/>
            <a:ext cx="281178" cy="28117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1254B2-2DFD-4308-A89B-B360E9874522}"/>
              </a:ext>
            </a:extLst>
          </p:cNvPr>
          <p:cNvSpPr/>
          <p:nvPr/>
        </p:nvSpPr>
        <p:spPr>
          <a:xfrm>
            <a:off x="5758026" y="1709326"/>
            <a:ext cx="1803554" cy="2263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CBFB3-22EC-43F0-86A9-46A36F7AE860}"/>
              </a:ext>
            </a:extLst>
          </p:cNvPr>
          <p:cNvSpPr txBox="1"/>
          <p:nvPr/>
        </p:nvSpPr>
        <p:spPr>
          <a:xfrm>
            <a:off x="4651532" y="4794058"/>
            <a:ext cx="1245191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Inspection Procedure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0A05C-B495-492C-8C62-6E552361ED26}"/>
              </a:ext>
            </a:extLst>
          </p:cNvPr>
          <p:cNvSpPr txBox="1"/>
          <p:nvPr/>
        </p:nvSpPr>
        <p:spPr>
          <a:xfrm>
            <a:off x="6061236" y="2055688"/>
            <a:ext cx="150034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Facility Status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3BFEE1-88FA-4B67-BECA-9ED1A8AA4C55}"/>
              </a:ext>
            </a:extLst>
          </p:cNvPr>
          <p:cNvSpPr/>
          <p:nvPr/>
        </p:nvSpPr>
        <p:spPr>
          <a:xfrm>
            <a:off x="6727653" y="2876415"/>
            <a:ext cx="281178" cy="2769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EC2D4E-C555-456E-8A0D-0E39DAE93BC8}"/>
              </a:ext>
            </a:extLst>
          </p:cNvPr>
          <p:cNvSpPr txBox="1"/>
          <p:nvPr/>
        </p:nvSpPr>
        <p:spPr>
          <a:xfrm>
            <a:off x="6106635" y="3235694"/>
            <a:ext cx="2150121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Estimate of time to complete procedure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5BE17C-D9F7-404E-92AC-5DE9F3339944}"/>
              </a:ext>
            </a:extLst>
          </p:cNvPr>
          <p:cNvSpPr/>
          <p:nvPr/>
        </p:nvSpPr>
        <p:spPr>
          <a:xfrm>
            <a:off x="817881" y="5717246"/>
            <a:ext cx="563727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tx2"/>
                </a:solidFill>
                <a:hlinkClick r:id="rId4"/>
              </a:rPr>
              <a:t>https://www.nrc.gov/reading-rm/doc-collections/insp-manual/</a:t>
            </a:r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BFA6B9-33D0-4C7B-9E9E-A6827FEAC29D}"/>
              </a:ext>
            </a:extLst>
          </p:cNvPr>
          <p:cNvSpPr txBox="1"/>
          <p:nvPr/>
        </p:nvSpPr>
        <p:spPr>
          <a:xfrm>
            <a:off x="8784771" y="5655132"/>
            <a:ext cx="3592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3915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DAE598-3DC5-428E-BD9B-8FC96DE55BDF}"/>
              </a:ext>
            </a:extLst>
          </p:cNvPr>
          <p:cNvSpPr txBox="1">
            <a:spLocks/>
          </p:cNvSpPr>
          <p:nvPr/>
        </p:nvSpPr>
        <p:spPr>
          <a:xfrm>
            <a:off x="409763" y="433545"/>
            <a:ext cx="8354890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</a:rPr>
              <a:t>General Decommissioning Inspections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, person, outdoor, bin&#10;&#10;Description automatically generated">
            <a:extLst>
              <a:ext uri="{FF2B5EF4-FFF2-40B4-BE49-F238E27FC236}">
                <a16:creationId xmlns:a16="http://schemas.microsoft.com/office/drawing/2014/main" id="{3FB16B38-7E44-4D3E-9BAD-3ECD551439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48675" y="2824666"/>
            <a:ext cx="4091938" cy="3201941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utdoor, construction&#10;&#10;Description automatically generated">
            <a:extLst>
              <a:ext uri="{FF2B5EF4-FFF2-40B4-BE49-F238E27FC236}">
                <a16:creationId xmlns:a16="http://schemas.microsoft.com/office/drawing/2014/main" id="{B13FEEB2-58DE-4E88-B66A-95F73B742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546"/>
          <a:stretch/>
        </p:blipFill>
        <p:spPr>
          <a:xfrm>
            <a:off x="4833804" y="3037641"/>
            <a:ext cx="4091938" cy="27759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9FF720-C020-4EDF-963E-65852E26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2507" y="6522430"/>
            <a:ext cx="20574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dirty="0">
                <a:solidFill>
                  <a:srgbClr val="898989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88097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9FD9C6-F4E9-48A3-A34A-5FA0F5EDDCCA}"/>
              </a:ext>
            </a:extLst>
          </p:cNvPr>
          <p:cNvSpPr txBox="1">
            <a:spLocks/>
          </p:cNvSpPr>
          <p:nvPr/>
        </p:nvSpPr>
        <p:spPr>
          <a:xfrm>
            <a:off x="409763" y="433545"/>
            <a:ext cx="8354890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1" charset="0"/>
                <a:ea typeface="ヒラギノ角ゴ Pro W3" pitchFamily="1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700" dirty="0">
                <a:solidFill>
                  <a:srgbClr val="FFFFFF"/>
                </a:solidFill>
              </a:rPr>
              <a:t>Environmental Monitoring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ground&#10;&#10;Description automatically generated">
            <a:extLst>
              <a:ext uri="{FF2B5EF4-FFF2-40B4-BE49-F238E27FC236}">
                <a16:creationId xmlns:a16="http://schemas.microsoft.com/office/drawing/2014/main" id="{B3925238-5116-4900-AEFE-8DF09EA511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6630" y="2953428"/>
            <a:ext cx="4212886" cy="315966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4D51EF-3894-48A4-B914-5F3BE29B1C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3804" y="3099887"/>
            <a:ext cx="4042945" cy="268402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B159A2-6749-4F01-BC12-A45E4EA2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2507" y="6522430"/>
            <a:ext cx="20574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dirty="0">
                <a:solidFill>
                  <a:srgbClr val="898989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39646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FSI Presentation State Liaison Officer.potx" id="{EFB67FD2-CEC9-4D7B-9FE6-54D4DA837595}" vid="{6D27BF20-CE3F-4AE0-9980-16FAAB6445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53AA2EB97B7E4C832508BACD57AE6A" ma:contentTypeVersion="4" ma:contentTypeDescription="Create a new document." ma:contentTypeScope="" ma:versionID="421e8a8f825b9d546586c466887b032f">
  <xsd:schema xmlns:xsd="http://www.w3.org/2001/XMLSchema" xmlns:xs="http://www.w3.org/2001/XMLSchema" xmlns:p="http://schemas.microsoft.com/office/2006/metadata/properties" xmlns:ns2="5aa91b91-1b5c-47ee-93a7-b2620ed781e0" targetNamespace="http://schemas.microsoft.com/office/2006/metadata/properties" ma:root="true" ma:fieldsID="3c8cec267a752d00d9afaa4ece66f275" ns2:_="">
    <xsd:import namespace="5aa91b91-1b5c-47ee-93a7-b2620ed781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91b91-1b5c-47ee-93a7-b2620ed781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aa91b91-1b5c-47ee-93a7-b2620ed781e0">KZXXQUUWFKWZ-1817279113-1652</_dlc_DocId>
    <_dlc_DocIdUrl xmlns="5aa91b91-1b5c-47ee-93a7-b2620ed781e0">
      <Url>https://earrth.pnnl.gov/_layouts/15/DocIdRedir.aspx?ID=KZXXQUUWFKWZ-1817279113-1652</Url>
      <Description>KZXXQUUWFKWZ-1817279113-1652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8948A40-28F7-4C9B-B245-2036EB74EF07}"/>
</file>

<file path=customXml/itemProps2.xml><?xml version="1.0" encoding="utf-8"?>
<ds:datastoreItem xmlns:ds="http://schemas.openxmlformats.org/officeDocument/2006/customXml" ds:itemID="{CB384D42-7602-4BCE-93BF-E8457C6D58E0}"/>
</file>

<file path=customXml/itemProps3.xml><?xml version="1.0" encoding="utf-8"?>
<ds:datastoreItem xmlns:ds="http://schemas.openxmlformats.org/officeDocument/2006/customXml" ds:itemID="{6ECBFB79-B4A7-4ADC-8E70-3175D477D58A}">
  <ds:schemaRefs>
    <ds:schemaRef ds:uri="b4e38128-83df-4590-9204-51e9b21af83c"/>
    <ds:schemaRef ds:uri="http://purl.org/dc/elements/1.1/"/>
    <ds:schemaRef ds:uri="http://schemas.microsoft.com/office/2006/metadata/properties"/>
    <ds:schemaRef ds:uri="dd4fdc27-6ee2-49d1-ae52-fe880debb980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E77B545-1526-45DC-BC9C-302A8AB4E6E3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278</Words>
  <Application>Microsoft Office PowerPoint</Application>
  <PresentationFormat>On-screen Show (4:3)</PresentationFormat>
  <Paragraphs>89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Day in the Life of a (Reactor) Decommissioning Inspector</vt:lpstr>
      <vt:lpstr>U.S. NRC Region III Decommissioning Reactors</vt:lpstr>
      <vt:lpstr>PowerPoint Presentation</vt:lpstr>
      <vt:lpstr>PowerPoint Presentation</vt:lpstr>
      <vt:lpstr>PowerPoint Presentation</vt:lpstr>
      <vt:lpstr>Inspection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in the Life of a (Reactor) Decommissioning Inspector</dc:title>
  <dc:creator>Edwards, Rhex</dc:creator>
  <cp:lastModifiedBy>Edwards, Rhex</cp:lastModifiedBy>
  <cp:revision>1</cp:revision>
  <dcterms:created xsi:type="dcterms:W3CDTF">2021-03-30T11:19:28Z</dcterms:created>
  <dcterms:modified xsi:type="dcterms:W3CDTF">2021-03-30T17:23:57Z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e0297eba-49f6-4127-8e1a-56c479b8252e</vt:lpwstr>
  </property>
  <property fmtid="{D5CDD505-2E9C-101B-9397-08002B2CF9AE}" pid="3" name="ContentTypeId">
    <vt:lpwstr>0x0101000753AA2EB97B7E4C832508BACD57AE6A</vt:lpwstr>
  </property>
</Properties>
</file>