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468" r:id="rId5"/>
    <p:sldId id="473" r:id="rId6"/>
    <p:sldId id="307" r:id="rId7"/>
    <p:sldId id="469" r:id="rId8"/>
    <p:sldId id="302" r:id="rId9"/>
    <p:sldId id="351" r:id="rId10"/>
    <p:sldId id="406" r:id="rId11"/>
    <p:sldId id="651" r:id="rId12"/>
    <p:sldId id="653" r:id="rId13"/>
    <p:sldId id="652" r:id="rId14"/>
    <p:sldId id="654" r:id="rId15"/>
    <p:sldId id="421" r:id="rId16"/>
    <p:sldId id="420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7BE7AA-4A4B-4251-AC46-AFE06CA14560}" v="97" dt="2021-04-07T16:28:20.9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3" autoAdjust="0"/>
    <p:restoredTop sz="92780" autoAdjust="0"/>
  </p:normalViewPr>
  <p:slideViewPr>
    <p:cSldViewPr>
      <p:cViewPr varScale="1">
        <p:scale>
          <a:sx n="83" d="100"/>
          <a:sy n="83" d="100"/>
        </p:scale>
        <p:origin x="91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ustomXml" Target="../customXml/item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72" cy="465774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436" y="0"/>
            <a:ext cx="3038372" cy="465774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r">
              <a:defRPr sz="1200"/>
            </a:lvl1pPr>
          </a:lstStyle>
          <a:p>
            <a:fld id="{68911E9F-62E1-42F8-8906-2B201CE82C4A}" type="datetimeFigureOut">
              <a:rPr lang="en-US" smtClean="0"/>
              <a:t>04/09/2021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27"/>
            <a:ext cx="3038372" cy="465773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436" y="8830627"/>
            <a:ext cx="3038372" cy="465773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r">
              <a:defRPr sz="1200"/>
            </a:lvl1pPr>
          </a:lstStyle>
          <a:p>
            <a:fld id="{25A817F4-C599-4ACC-A117-0222ABCFA9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034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200"/>
            </a:lvl1pPr>
          </a:lstStyle>
          <a:p>
            <a:fld id="{90688E3A-E739-4C00-9AFB-51BBDA40E939}" type="datetimeFigureOut">
              <a:rPr lang="en-US" smtClean="0"/>
              <a:pPr/>
              <a:t>04/09/2021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200"/>
            </a:lvl1pPr>
          </a:lstStyle>
          <a:p>
            <a:fld id="{8937018A-E188-44A8-B3F6-F786FEDC0D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819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B73F1-1D43-4301-87B1-3B881D5FCDC3}" type="slidenum">
              <a:rPr lang="en-US" smtClean="0">
                <a:solidFill>
                  <a:prstClr val="white"/>
                </a:solidFill>
              </a:rPr>
              <a:pPr/>
              <a:t>1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51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7018A-E188-44A8-B3F6-F786FEDC0DF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69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B73F1-1D43-4301-87B1-3B881D5FCDC3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140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5119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7018A-E188-44A8-B3F6-F786FEDC0DF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871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</a:pPr>
            <a:endParaRPr lang="en-US" sz="19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2D2ECA-C737-402F-B169-05FC80F5B6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4064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5EE97-C853-43DF-9A6D-4E95A0A3262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960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6-8 November 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CAMP Fall 2013 | Washington, DC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76200"/>
            <a:ext cx="5715000" cy="134143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60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1600200"/>
            <a:ext cx="8991600" cy="4724400"/>
          </a:xfrm>
        </p:spPr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/>
          <a:p>
            <a:r>
              <a:rPr lang="en-US" dirty="0"/>
              <a:t>6-8 November 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r>
              <a:rPr lang="en-US" dirty="0"/>
              <a:t>CAMP Fall 2013 | Washington, DC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1524000"/>
            <a:ext cx="2057400" cy="4800600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1524000"/>
            <a:ext cx="6781800" cy="4800600"/>
          </a:xfrm>
        </p:spPr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/>
          <a:p>
            <a:r>
              <a:rPr lang="en-US" dirty="0"/>
              <a:t>6-8 November 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r>
              <a:rPr lang="en-US" dirty="0"/>
              <a:t>CAMP Fall 2013 | Washington, DC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76200"/>
            <a:ext cx="5715000" cy="1341438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4724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/>
          <a:p>
            <a:r>
              <a:rPr lang="en-US" dirty="0"/>
              <a:t>6-8 November 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r>
              <a:rPr lang="en-US" dirty="0"/>
              <a:t>CAMP Fall 2013 | Washington, DC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/>
          <a:p>
            <a:r>
              <a:rPr lang="en-US" dirty="0"/>
              <a:t>6-8 November 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r>
              <a:rPr lang="en-US" dirty="0"/>
              <a:t>CAMP Fall 2013 | Washington, DC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76200"/>
            <a:ext cx="5715000" cy="1341438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600200"/>
            <a:ext cx="4419600" cy="4724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19600" cy="47244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/>
          <a:p>
            <a:r>
              <a:rPr lang="en-US" dirty="0"/>
              <a:t>6-8 November 2013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r>
              <a:rPr lang="en-US" dirty="0"/>
              <a:t>CAMP Fall 2013 | Washington, DC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76200"/>
            <a:ext cx="5715000" cy="1341438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535113"/>
            <a:ext cx="4421188" cy="639762"/>
          </a:xfrm>
        </p:spPr>
        <p:txBody>
          <a:bodyPr anchor="t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2174874"/>
            <a:ext cx="4421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422775" cy="639762"/>
          </a:xfrm>
        </p:spPr>
        <p:txBody>
          <a:bodyPr anchor="t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422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/>
          <a:p>
            <a:r>
              <a:rPr lang="en-US" dirty="0"/>
              <a:t>6-8 November 2013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r>
              <a:rPr lang="en-US" dirty="0"/>
              <a:t>CAMP Fall 2013 | Washington, DC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76200"/>
            <a:ext cx="5715000" cy="134143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60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/>
          <a:p>
            <a:r>
              <a:rPr lang="en-US" dirty="0"/>
              <a:t>6-8 November 2013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r>
              <a:rPr lang="en-US" dirty="0"/>
              <a:t>CAMP Fall 2013 | Washington, DC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/>
          <a:p>
            <a:r>
              <a:rPr lang="en-US" dirty="0"/>
              <a:t>6-8 November 2013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r>
              <a:rPr lang="en-US" dirty="0"/>
              <a:t>CAMP Fall 2013 | Washington, DC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0"/>
            <a:ext cx="3389313" cy="8382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24000"/>
            <a:ext cx="549275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" y="2362200"/>
            <a:ext cx="3389313" cy="3962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/>
          <a:p>
            <a:r>
              <a:rPr lang="en-US" dirty="0"/>
              <a:t>6-8 November 2013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r>
              <a:rPr lang="en-US" dirty="0"/>
              <a:t>CAMP Fall 2013 | Washington, DC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530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3999"/>
            <a:ext cx="5486400" cy="34290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197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/>
          <a:p>
            <a:r>
              <a:rPr lang="en-US" dirty="0"/>
              <a:t>6-8 November 2013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r>
              <a:rPr lang="en-US" dirty="0"/>
              <a:t>CAMP Fall 2013 | Washington, DC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71798" y="274638"/>
            <a:ext cx="57150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600200"/>
            <a:ext cx="89916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6-8 November 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CAMP Fall 2013 | Washington, DC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29600" y="0"/>
            <a:ext cx="91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04800" y="304800"/>
            <a:ext cx="2666999" cy="940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57200" y="1447800"/>
            <a:ext cx="8686800" cy="45719"/>
          </a:xfrm>
          <a:prstGeom prst="rect">
            <a:avLst/>
          </a:prstGeom>
          <a:solidFill>
            <a:srgbClr val="2355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lang="en-US"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400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US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RAMP@nrc.go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hyperlink" Target="mailto:RAMP.ADMIN@pnnl.go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en.wikipedia.org/wiki/File:Flag_of_the_United_States.sv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s://en.wikipedia.org/wiki/File:Flag_of_Ukraine.svg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ramp@nrc.gov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12" Type="http://schemas.openxmlformats.org/officeDocument/2006/relationships/image" Target="../media/image22.png"/><Relationship Id="rId17" Type="http://schemas.openxmlformats.org/officeDocument/2006/relationships/hyperlink" Target="https://en.wikipedia.org/wiki/Flag_of_Poland" TargetMode="Externa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gif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Autofit/>
          </a:bodyPr>
          <a:lstStyle/>
          <a:p>
            <a:br>
              <a:rPr lang="en-US" sz="5400" dirty="0"/>
            </a:br>
            <a:r>
              <a:rPr lang="en-US" sz="5400" dirty="0"/>
              <a:t>2021 Spring International</a:t>
            </a:r>
            <a:br>
              <a:rPr lang="en-US" sz="5400" dirty="0"/>
            </a:br>
            <a:r>
              <a:rPr lang="en-US" sz="5400" dirty="0"/>
              <a:t>RAMP Users’ Group Virtual Meeting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7D4A-EF35-423A-AC80-2AF5DCB60DBF}" type="slidenum">
              <a:rPr lang="en-US" smtClean="0">
                <a:solidFill>
                  <a:srgbClr val="FFFFFF"/>
                </a:solidFill>
              </a:rPr>
              <a:pPr/>
              <a:t>1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2" descr="RAMPlogo-updated">
            <a:extLst>
              <a:ext uri="{FF2B5EF4-FFF2-40B4-BE49-F238E27FC236}">
                <a16:creationId xmlns:a16="http://schemas.microsoft.com/office/drawing/2014/main" id="{02BB764F-9ECD-4795-B672-3BD79B3F9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750" y="299964"/>
            <a:ext cx="1135635" cy="9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Welcome Back Minion | Meme Generator">
            <a:extLst>
              <a:ext uri="{FF2B5EF4-FFF2-40B4-BE49-F238E27FC236}">
                <a16:creationId xmlns:a16="http://schemas.microsoft.com/office/drawing/2014/main" id="{EDCF952B-E33C-4863-B1E6-440C2FFC4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696" y="4297664"/>
            <a:ext cx="3810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747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D4CE12-5F77-4C72-8FD6-346CF9736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F36ED1-83EF-450F-BAE4-79B05FBA4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9" y="1219200"/>
            <a:ext cx="8768281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105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67EF1E-5457-49E0-9567-6285B7F96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F94CF2-D7F7-4197-8886-0A4666BF2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03" y="151512"/>
            <a:ext cx="7924800" cy="661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257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25F01B-949B-4455-BE5A-FC81ED7BD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FD377F-86D3-4761-9C86-7B4D00C6084F}"/>
              </a:ext>
            </a:extLst>
          </p:cNvPr>
          <p:cNvSpPr txBox="1"/>
          <p:nvPr/>
        </p:nvSpPr>
        <p:spPr>
          <a:xfrm>
            <a:off x="762000" y="1524000"/>
            <a:ext cx="762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SAVE THE DATE</a:t>
            </a:r>
          </a:p>
          <a:p>
            <a:pPr algn="ctr"/>
            <a:r>
              <a:rPr lang="en-US" sz="3600" dirty="0"/>
              <a:t>VIRTUAL FALL USER MEETING </a:t>
            </a:r>
          </a:p>
          <a:p>
            <a:pPr algn="ctr"/>
            <a:r>
              <a:rPr lang="en-US" sz="3600" dirty="0"/>
              <a:t>OCTOBER 2021</a:t>
            </a:r>
          </a:p>
        </p:txBody>
      </p:sp>
      <p:pic>
        <p:nvPicPr>
          <p:cNvPr id="3074" name="Picture 2" descr="thank you for coming to the meeting - minion ambulance | Meme Generator">
            <a:extLst>
              <a:ext uri="{FF2B5EF4-FFF2-40B4-BE49-F238E27FC236}">
                <a16:creationId xmlns:a16="http://schemas.microsoft.com/office/drawing/2014/main" id="{71F08124-6DAA-48C9-9933-C1C30FF1C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544216"/>
            <a:ext cx="4800600" cy="299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918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107000-1CE5-424E-9506-7811D54A5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7885E7-0345-49A1-B328-5BFDC8B64416}"/>
              </a:ext>
            </a:extLst>
          </p:cNvPr>
          <p:cNvSpPr txBox="1"/>
          <p:nvPr/>
        </p:nvSpPr>
        <p:spPr>
          <a:xfrm>
            <a:off x="1905000" y="22098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Thank you for the virtual applause! </a:t>
            </a:r>
          </a:p>
        </p:txBody>
      </p:sp>
      <p:pic>
        <p:nvPicPr>
          <p:cNvPr id="8" name="Picture 4" descr="Awesome Despicable Me GIF - Find &amp; Share on GIPHY">
            <a:extLst>
              <a:ext uri="{FF2B5EF4-FFF2-40B4-BE49-F238E27FC236}">
                <a16:creationId xmlns:a16="http://schemas.microsoft.com/office/drawing/2014/main" id="{61EC8E40-FEA5-4CF2-8002-B217B47160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328" y="3124200"/>
            <a:ext cx="6023343" cy="272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334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52033-DD8E-413D-B683-8134EE3AC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43405"/>
            <a:ext cx="4267200" cy="1608138"/>
          </a:xfrm>
        </p:spPr>
        <p:txBody>
          <a:bodyPr>
            <a:normAutofit/>
          </a:bodyPr>
          <a:lstStyle/>
          <a:p>
            <a:r>
              <a:rPr lang="en-US" sz="4400" dirty="0"/>
              <a:t>Meeting Logistics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37D6D-ECB8-4343-9D92-450B0FAC8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447800"/>
            <a:ext cx="8991600" cy="5410200"/>
          </a:xfrm>
        </p:spPr>
        <p:txBody>
          <a:bodyPr>
            <a:normAutofit/>
          </a:bodyPr>
          <a:lstStyle/>
          <a:p>
            <a:r>
              <a:rPr lang="en-US" b="1" dirty="0"/>
              <a:t>Audio </a:t>
            </a:r>
            <a:r>
              <a:rPr lang="en-US" dirty="0"/>
              <a:t>– All participants will be muted, keep yourself muted. </a:t>
            </a:r>
          </a:p>
          <a:p>
            <a:r>
              <a:rPr lang="en-US" b="1" dirty="0"/>
              <a:t>Questions </a:t>
            </a:r>
            <a:r>
              <a:rPr lang="en-US" dirty="0"/>
              <a:t>– </a:t>
            </a:r>
          </a:p>
          <a:p>
            <a:pPr lvl="1"/>
            <a:r>
              <a:rPr lang="en-US" dirty="0"/>
              <a:t>Questions will be addressed at the end of the presentations. </a:t>
            </a:r>
          </a:p>
          <a:p>
            <a:pPr lvl="1"/>
            <a:r>
              <a:rPr lang="en-US" dirty="0"/>
              <a:t>Please type your name, country, the question, and the person the question is directed to  in the CHAT (see image below): </a:t>
            </a:r>
          </a:p>
          <a:p>
            <a:pPr lvl="2"/>
            <a:endParaRPr lang="en-US" dirty="0">
              <a:highlight>
                <a:srgbClr val="FFFF00"/>
              </a:highlight>
            </a:endParaRPr>
          </a:p>
          <a:p>
            <a:pPr lvl="2"/>
            <a:endParaRPr lang="en-US" dirty="0">
              <a:highlight>
                <a:srgbClr val="FFFF00"/>
              </a:highlight>
            </a:endParaRPr>
          </a:p>
          <a:p>
            <a:pPr lvl="1"/>
            <a:r>
              <a:rPr lang="en-US" dirty="0"/>
              <a:t>If you have questions after the meeting, please email the questions to </a:t>
            </a:r>
            <a:r>
              <a:rPr lang="en-US" dirty="0">
                <a:hlinkClick r:id="rId3"/>
              </a:rPr>
              <a:t>RAMP@nrc.gov</a:t>
            </a:r>
            <a:r>
              <a:rPr lang="en-US" dirty="0"/>
              <a:t> </a:t>
            </a:r>
          </a:p>
          <a:p>
            <a:r>
              <a:rPr lang="en-US" b="1" dirty="0"/>
              <a:t>Closing Session </a:t>
            </a:r>
            <a:r>
              <a:rPr lang="en-US" dirty="0"/>
              <a:t>– there will be no closing session</a:t>
            </a:r>
          </a:p>
          <a:p>
            <a:r>
              <a:rPr lang="en-US" b="1" dirty="0"/>
              <a:t>Electronic Certificates</a:t>
            </a:r>
            <a:r>
              <a:rPr lang="en-US" dirty="0"/>
              <a:t> – available per request only. Please email </a:t>
            </a:r>
            <a:r>
              <a:rPr lang="en-US" dirty="0">
                <a:hlinkClick r:id="rId4"/>
              </a:rPr>
              <a:t>RAMP.ADMIN@pnnl.gov</a:t>
            </a:r>
            <a:r>
              <a:rPr lang="en-US" dirty="0"/>
              <a:t> or </a:t>
            </a:r>
            <a:r>
              <a:rPr lang="en-US" dirty="0">
                <a:hlinkClick r:id="rId3"/>
              </a:rPr>
              <a:t>RAMP@nrc.gov</a:t>
            </a:r>
            <a:r>
              <a:rPr lang="en-US" dirty="0"/>
              <a:t> </a:t>
            </a:r>
          </a:p>
          <a:p>
            <a:r>
              <a:rPr lang="en-US" b="1" dirty="0"/>
              <a:t>Technical Issues </a:t>
            </a:r>
            <a:r>
              <a:rPr lang="en-US" dirty="0"/>
              <a:t>– please email </a:t>
            </a:r>
            <a:r>
              <a:rPr lang="en-US" dirty="0">
                <a:hlinkClick r:id="rId3"/>
              </a:rPr>
              <a:t>RAMP@nrc.gov</a:t>
            </a:r>
            <a:r>
              <a:rPr lang="en-US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690F1-04CF-4816-9CD3-1414E81C9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9" name="Picture 2" descr="RAMPlogo-updated">
            <a:extLst>
              <a:ext uri="{FF2B5EF4-FFF2-40B4-BE49-F238E27FC236}">
                <a16:creationId xmlns:a16="http://schemas.microsoft.com/office/drawing/2014/main" id="{752DFD24-1FFB-4B58-9932-D39CD71A1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750" y="299964"/>
            <a:ext cx="1135635" cy="9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5C62DF-606C-4A85-A871-EAB97D9161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9197" y="3352800"/>
            <a:ext cx="3208603" cy="65137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68165B8-0208-4500-BFCE-8C76A029E7D3}"/>
              </a:ext>
            </a:extLst>
          </p:cNvPr>
          <p:cNvSpPr/>
          <p:nvPr/>
        </p:nvSpPr>
        <p:spPr>
          <a:xfrm>
            <a:off x="4495800" y="3352800"/>
            <a:ext cx="533400" cy="6513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907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772694" y="1987229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/>
              <a:t>Welcome!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371600" y="3483232"/>
            <a:ext cx="64008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We are glad you are here!</a:t>
            </a:r>
          </a:p>
          <a:p>
            <a:endParaRPr lang="en-US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9" name="Picture 2" descr="RAMPlogo-updated">
            <a:extLst>
              <a:ext uri="{FF2B5EF4-FFF2-40B4-BE49-F238E27FC236}">
                <a16:creationId xmlns:a16="http://schemas.microsoft.com/office/drawing/2014/main" id="{C707F6D0-3488-43BD-86F6-D11E54203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750" y="299964"/>
            <a:ext cx="1135635" cy="9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F57119D-7BA6-4BE1-98F6-42A9B7D50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4396878"/>
            <a:ext cx="7839075" cy="19621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83B1E2-2023-4275-908C-BD8EC196CE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71500" y="1679153"/>
            <a:ext cx="1600200" cy="1067321"/>
          </a:xfrm>
          <a:prstGeom prst="rect">
            <a:avLst/>
          </a:prstGeom>
        </p:spPr>
      </p:pic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7A3477EC-06C5-462C-AE6B-B71FD667F7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665327" y="1693283"/>
            <a:ext cx="1862137" cy="103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27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7D4A-EF35-423A-AC80-2AF5DCB60DBF}" type="slidenum">
              <a:rPr lang="en-US" smtClean="0">
                <a:solidFill>
                  <a:srgbClr val="FFFFFF"/>
                </a:solidFill>
              </a:rPr>
              <a:pPr/>
              <a:t>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F04BE72-96E9-4D81-B4DA-4D43AC5A131B}"/>
              </a:ext>
            </a:extLst>
          </p:cNvPr>
          <p:cNvSpPr txBox="1">
            <a:spLocks/>
          </p:cNvSpPr>
          <p:nvPr/>
        </p:nvSpPr>
        <p:spPr>
          <a:xfrm>
            <a:off x="2133600" y="144462"/>
            <a:ext cx="5715000" cy="1341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Opening Agenda</a:t>
            </a:r>
            <a:endParaRPr lang="en-US" sz="2800" dirty="0"/>
          </a:p>
        </p:txBody>
      </p:sp>
      <p:pic>
        <p:nvPicPr>
          <p:cNvPr id="9" name="Picture 2" descr="RAMPlogo-updated">
            <a:extLst>
              <a:ext uri="{FF2B5EF4-FFF2-40B4-BE49-F238E27FC236}">
                <a16:creationId xmlns:a16="http://schemas.microsoft.com/office/drawing/2014/main" id="{010E277C-8062-4342-9EC9-D5EC3AA39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750" y="299964"/>
            <a:ext cx="1135635" cy="9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2ED0953-44A4-4AFA-8F11-A4A1C4C6B7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362200"/>
            <a:ext cx="8721744" cy="324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43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50371" y="1335303"/>
            <a:ext cx="8043257" cy="3170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Vered Shaffer, Ph. D.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RAMP Program Manager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3"/>
              </a:rPr>
              <a:t>ramp@nrc.gov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Office of Nuclear Regulatory Research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United States Nuclear Regulatory Commission</a:t>
            </a:r>
          </a:p>
        </p:txBody>
      </p:sp>
      <p:sp>
        <p:nvSpPr>
          <p:cNvPr id="6" name="object 6"/>
          <p:cNvSpPr/>
          <p:nvPr/>
        </p:nvSpPr>
        <p:spPr>
          <a:xfrm>
            <a:off x="7256267" y="1806997"/>
            <a:ext cx="1219200" cy="13054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3355" y="2039824"/>
            <a:ext cx="1375755" cy="10726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2"/>
          <p:cNvSpPr txBox="1"/>
          <p:nvPr/>
        </p:nvSpPr>
        <p:spPr>
          <a:xfrm>
            <a:off x="1219200" y="2002986"/>
            <a:ext cx="5977838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6666" marR="4559" lvl="0" indent="-985839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4" normalizeH="0" baseline="0" noProof="0" dirty="0">
                <a:ln>
                  <a:noFill/>
                </a:ln>
                <a:solidFill>
                  <a:srgbClr val="10253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	RAMP User Meeting Information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8" name="Picture 4" descr="Minion Thoughts – Sometimes I pretend to be normal – Syborg's Site">
            <a:extLst>
              <a:ext uri="{FF2B5EF4-FFF2-40B4-BE49-F238E27FC236}">
                <a16:creationId xmlns:a16="http://schemas.microsoft.com/office/drawing/2014/main" id="{1454FF3F-987C-4903-A0E3-08D7CFD1A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899" y="4558982"/>
            <a:ext cx="3886200" cy="204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738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752600"/>
            <a:ext cx="7696200" cy="4267201"/>
          </a:xfrm>
        </p:spPr>
        <p:txBody>
          <a:bodyPr>
            <a:normAutofit/>
          </a:bodyPr>
          <a:lstStyle/>
          <a:p>
            <a:r>
              <a:rPr lang="en-US" sz="2800" dirty="0"/>
              <a:t>Over </a:t>
            </a:r>
            <a:r>
              <a:rPr lang="en-US" sz="2800" b="1" dirty="0"/>
              <a:t>2300 </a:t>
            </a:r>
            <a:r>
              <a:rPr lang="en-US" sz="2800" dirty="0"/>
              <a:t>registered RAMP Users  (up from 1500 this time last year) </a:t>
            </a:r>
          </a:p>
          <a:p>
            <a:r>
              <a:rPr lang="en-US" sz="2800"/>
              <a:t>Over 160 </a:t>
            </a:r>
            <a:r>
              <a:rPr lang="en-US" sz="2800" dirty="0"/>
              <a:t>participants at this RAMP Meeting</a:t>
            </a:r>
          </a:p>
          <a:p>
            <a:pPr lvl="1"/>
            <a:r>
              <a:rPr lang="en-US" dirty="0"/>
              <a:t>Representatives from 12 Countries </a:t>
            </a:r>
          </a:p>
          <a:p>
            <a:pPr lvl="2"/>
            <a:r>
              <a:rPr lang="en-US" dirty="0"/>
              <a:t>Ukraine, Cyprus,  Italy, South Africa, South Korea, Spain, Taiwan, Ukraine, Australia, Nigeria, United Arab Emirates, Poland </a:t>
            </a:r>
          </a:p>
          <a:p>
            <a:pPr lvl="1"/>
            <a:r>
              <a:rPr lang="en-US" dirty="0"/>
              <a:t>Federal Agencies, State and Local Governments</a:t>
            </a:r>
          </a:p>
          <a:p>
            <a:pPr lvl="1"/>
            <a:r>
              <a:rPr lang="en-US" dirty="0"/>
              <a:t>DOE National Labs</a:t>
            </a:r>
          </a:p>
          <a:p>
            <a:pPr lvl="1"/>
            <a:r>
              <a:rPr lang="en-US" dirty="0"/>
              <a:t>Universities</a:t>
            </a:r>
          </a:p>
          <a:p>
            <a:pPr lvl="1"/>
            <a:r>
              <a:rPr lang="en-US" dirty="0"/>
              <a:t>Private entities 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90800" y="47263"/>
            <a:ext cx="60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Welcome RAMP Partners </a:t>
            </a:r>
          </a:p>
        </p:txBody>
      </p:sp>
    </p:spTree>
    <p:extLst>
      <p:ext uri="{BB962C8B-B14F-4D97-AF65-F5344CB8AC3E}">
        <p14:creationId xmlns:p14="http://schemas.microsoft.com/office/powerpoint/2010/main" val="1557040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RAMP International Agreements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6934385" y="6195385"/>
            <a:ext cx="1551729" cy="27854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594F8-F3AA-457C-B82E-EFC980D0B1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97BF50-32A8-4992-A324-42ADCB9FDF73}"/>
              </a:ext>
            </a:extLst>
          </p:cNvPr>
          <p:cNvSpPr txBox="1"/>
          <p:nvPr/>
        </p:nvSpPr>
        <p:spPr>
          <a:xfrm>
            <a:off x="380999" y="1633836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Our newest RAMP International Agreements… </a:t>
            </a:r>
            <a:r>
              <a:rPr lang="en-US" sz="2000" b="1" u="sng" dirty="0"/>
              <a:t>Mexico and Nigeria</a:t>
            </a:r>
            <a:r>
              <a:rPr lang="en-US" sz="2000" dirty="0"/>
              <a:t>! Welcome!</a:t>
            </a:r>
          </a:p>
        </p:txBody>
      </p:sp>
      <p:pic>
        <p:nvPicPr>
          <p:cNvPr id="2054" name="Picture 6" descr="Flag of the Week: Singapore | Student Affairs">
            <a:extLst>
              <a:ext uri="{FF2B5EF4-FFF2-40B4-BE49-F238E27FC236}">
                <a16:creationId xmlns:a16="http://schemas.microsoft.com/office/drawing/2014/main" id="{9E8BBE6E-BFCC-417B-A14E-116402EBF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582" y="4660831"/>
            <a:ext cx="899312" cy="59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National Flag of Canada | The Canadian Encyclopedia">
            <a:extLst>
              <a:ext uri="{FF2B5EF4-FFF2-40B4-BE49-F238E27FC236}">
                <a16:creationId xmlns:a16="http://schemas.microsoft.com/office/drawing/2014/main" id="{4C9CF894-D17D-43FB-AE6B-F0445E730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957" y="4662956"/>
            <a:ext cx="1062794" cy="59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lag of the United Arab Emirates | Britannica">
            <a:extLst>
              <a:ext uri="{FF2B5EF4-FFF2-40B4-BE49-F238E27FC236}">
                <a16:creationId xmlns:a16="http://schemas.microsoft.com/office/drawing/2014/main" id="{5056B8A7-D8D8-40B1-BC11-27527395E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75" y="3743486"/>
            <a:ext cx="1021327" cy="54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Flag of Spain with the &quot;correct&quot; Coat of Arms : vexillology">
            <a:extLst>
              <a:ext uri="{FF2B5EF4-FFF2-40B4-BE49-F238E27FC236}">
                <a16:creationId xmlns:a16="http://schemas.microsoft.com/office/drawing/2014/main" id="{B2853A9E-AF10-4327-9088-21BBFF71D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060" y="3736962"/>
            <a:ext cx="1021328" cy="56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Amazon.com : Taiwan (Republic of China) Flag Polyester 3 ft. x 5 ...">
            <a:extLst>
              <a:ext uri="{FF2B5EF4-FFF2-40B4-BE49-F238E27FC236}">
                <a16:creationId xmlns:a16="http://schemas.microsoft.com/office/drawing/2014/main" id="{4786ED0B-2211-4C6B-A293-2EFB9463A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089" y="5585435"/>
            <a:ext cx="1116872" cy="64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Image result for armenia flag">
            <a:extLst>
              <a:ext uri="{FF2B5EF4-FFF2-40B4-BE49-F238E27FC236}">
                <a16:creationId xmlns:a16="http://schemas.microsoft.com/office/drawing/2014/main" id="{4891F7E1-F4DF-495E-AD12-BF435CE90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081" y="4658509"/>
            <a:ext cx="896766" cy="60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Image result for south korea flag">
            <a:extLst>
              <a:ext uri="{FF2B5EF4-FFF2-40B4-BE49-F238E27FC236}">
                <a16:creationId xmlns:a16="http://schemas.microsoft.com/office/drawing/2014/main" id="{33A7BDB3-0388-469A-B126-12073BB48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34" y="4656629"/>
            <a:ext cx="889538" cy="59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FFCF68DF-411F-4F47-9B21-891152900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553" y="4672482"/>
            <a:ext cx="947505" cy="53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ukraine flag">
            <a:extLst>
              <a:ext uri="{FF2B5EF4-FFF2-40B4-BE49-F238E27FC236}">
                <a16:creationId xmlns:a16="http://schemas.microsoft.com/office/drawing/2014/main" id="{53D6530E-934E-4CFF-8FE7-F125DB159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785" y="3730727"/>
            <a:ext cx="881393" cy="5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>
            <a:extLst>
              <a:ext uri="{FF2B5EF4-FFF2-40B4-BE49-F238E27FC236}">
                <a16:creationId xmlns:a16="http://schemas.microsoft.com/office/drawing/2014/main" id="{D58F6A47-278C-41EC-90EB-53802EB1A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41" y="3722243"/>
            <a:ext cx="859674" cy="57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Image result for south africa flag">
            <a:extLst>
              <a:ext uri="{FF2B5EF4-FFF2-40B4-BE49-F238E27FC236}">
                <a16:creationId xmlns:a16="http://schemas.microsoft.com/office/drawing/2014/main" id="{8B4AD781-099C-4850-ACE3-480089ED3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481" y="5602360"/>
            <a:ext cx="889538" cy="59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Chart, shape&#10;&#10;Description automatically generated">
            <a:extLst>
              <a:ext uri="{FF2B5EF4-FFF2-40B4-BE49-F238E27FC236}">
                <a16:creationId xmlns:a16="http://schemas.microsoft.com/office/drawing/2014/main" id="{6127E92A-A646-45CC-9636-9FD5E13E0EA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516" y="2380961"/>
            <a:ext cx="1729323" cy="1143000"/>
          </a:xfrm>
          <a:prstGeom prst="rect">
            <a:avLst/>
          </a:prstGeom>
        </p:spPr>
      </p:pic>
      <p:pic>
        <p:nvPicPr>
          <p:cNvPr id="20" name="Picture 19" descr="A picture containing chart&#10;&#10;Description automatically generated">
            <a:extLst>
              <a:ext uri="{FF2B5EF4-FFF2-40B4-BE49-F238E27FC236}">
                <a16:creationId xmlns:a16="http://schemas.microsoft.com/office/drawing/2014/main" id="{C3288A2D-2859-4520-906E-EDDF41CC2D0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356" y="2380559"/>
            <a:ext cx="1729323" cy="1143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1AA4101-C20D-4E1C-856C-DB89BA6B7269}"/>
              </a:ext>
            </a:extLst>
          </p:cNvPr>
          <p:cNvSpPr/>
          <p:nvPr/>
        </p:nvSpPr>
        <p:spPr>
          <a:xfrm>
            <a:off x="2512594" y="5495002"/>
            <a:ext cx="4100999" cy="80655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875DEA53-DA44-404B-A9C2-6C2A4B2438D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5291706" y="5585435"/>
            <a:ext cx="1001096" cy="62568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961417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71" t="-3811" r="7142" b="8572"/>
          <a:stretch/>
        </p:blipFill>
        <p:spPr>
          <a:xfrm>
            <a:off x="3591503" y="2565351"/>
            <a:ext cx="2490230" cy="2223925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27871DA0-11FB-4C10-A73E-781B050B4D42}"/>
              </a:ext>
            </a:extLst>
          </p:cNvPr>
          <p:cNvSpPr/>
          <p:nvPr/>
        </p:nvSpPr>
        <p:spPr>
          <a:xfrm>
            <a:off x="763123" y="2834036"/>
            <a:ext cx="2223605" cy="2375176"/>
          </a:xfrm>
          <a:custGeom>
            <a:avLst/>
            <a:gdLst>
              <a:gd name="connsiteX0" fmla="*/ 0 w 2630586"/>
              <a:gd name="connsiteY0" fmla="*/ 0 h 2988412"/>
              <a:gd name="connsiteX1" fmla="*/ 2630586 w 2630586"/>
              <a:gd name="connsiteY1" fmla="*/ 0 h 2988412"/>
              <a:gd name="connsiteX2" fmla="*/ 2630586 w 2630586"/>
              <a:gd name="connsiteY2" fmla="*/ 2988412 h 2988412"/>
              <a:gd name="connsiteX3" fmla="*/ 0 w 2630586"/>
              <a:gd name="connsiteY3" fmla="*/ 2988412 h 2988412"/>
              <a:gd name="connsiteX4" fmla="*/ 0 w 2630586"/>
              <a:gd name="connsiteY4" fmla="*/ 0 h 2988412"/>
              <a:gd name="connsiteX0" fmla="*/ 0 w 2640753"/>
              <a:gd name="connsiteY0" fmla="*/ 0 h 2988412"/>
              <a:gd name="connsiteX1" fmla="*/ 2630586 w 2640753"/>
              <a:gd name="connsiteY1" fmla="*/ 0 h 2988412"/>
              <a:gd name="connsiteX2" fmla="*/ 2640753 w 2640753"/>
              <a:gd name="connsiteY2" fmla="*/ 775533 h 2988412"/>
              <a:gd name="connsiteX3" fmla="*/ 2630586 w 2640753"/>
              <a:gd name="connsiteY3" fmla="*/ 2988412 h 2988412"/>
              <a:gd name="connsiteX4" fmla="*/ 0 w 2640753"/>
              <a:gd name="connsiteY4" fmla="*/ 2988412 h 2988412"/>
              <a:gd name="connsiteX5" fmla="*/ 0 w 2640753"/>
              <a:gd name="connsiteY5" fmla="*/ 0 h 2988412"/>
              <a:gd name="connsiteX0" fmla="*/ 0 w 2640753"/>
              <a:gd name="connsiteY0" fmla="*/ 0 h 2988412"/>
              <a:gd name="connsiteX1" fmla="*/ 1078115 w 2640753"/>
              <a:gd name="connsiteY1" fmla="*/ 10049 h 2988412"/>
              <a:gd name="connsiteX2" fmla="*/ 2640753 w 2640753"/>
              <a:gd name="connsiteY2" fmla="*/ 775533 h 2988412"/>
              <a:gd name="connsiteX3" fmla="*/ 2630586 w 2640753"/>
              <a:gd name="connsiteY3" fmla="*/ 2988412 h 2988412"/>
              <a:gd name="connsiteX4" fmla="*/ 0 w 2640753"/>
              <a:gd name="connsiteY4" fmla="*/ 2988412 h 2988412"/>
              <a:gd name="connsiteX5" fmla="*/ 0 w 2640753"/>
              <a:gd name="connsiteY5" fmla="*/ 0 h 2988412"/>
              <a:gd name="connsiteX0" fmla="*/ 0 w 2640753"/>
              <a:gd name="connsiteY0" fmla="*/ 0 h 2988412"/>
              <a:gd name="connsiteX1" fmla="*/ 1078115 w 2640753"/>
              <a:gd name="connsiteY1" fmla="*/ 10049 h 2988412"/>
              <a:gd name="connsiteX2" fmla="*/ 2640753 w 2640753"/>
              <a:gd name="connsiteY2" fmla="*/ 775533 h 2988412"/>
              <a:gd name="connsiteX3" fmla="*/ 2635729 w 2640753"/>
              <a:gd name="connsiteY3" fmla="*/ 1242781 h 2988412"/>
              <a:gd name="connsiteX4" fmla="*/ 2630586 w 2640753"/>
              <a:gd name="connsiteY4" fmla="*/ 2988412 h 2988412"/>
              <a:gd name="connsiteX5" fmla="*/ 0 w 2640753"/>
              <a:gd name="connsiteY5" fmla="*/ 2988412 h 2988412"/>
              <a:gd name="connsiteX6" fmla="*/ 0 w 2640753"/>
              <a:gd name="connsiteY6" fmla="*/ 0 h 2988412"/>
              <a:gd name="connsiteX0" fmla="*/ 0 w 2635731"/>
              <a:gd name="connsiteY0" fmla="*/ 0 h 2988412"/>
              <a:gd name="connsiteX1" fmla="*/ 1078115 w 2635731"/>
              <a:gd name="connsiteY1" fmla="*/ 10049 h 2988412"/>
              <a:gd name="connsiteX2" fmla="*/ 1912247 w 2635731"/>
              <a:gd name="connsiteY2" fmla="*/ 966451 h 2988412"/>
              <a:gd name="connsiteX3" fmla="*/ 2635729 w 2635731"/>
              <a:gd name="connsiteY3" fmla="*/ 1242781 h 2988412"/>
              <a:gd name="connsiteX4" fmla="*/ 2630586 w 2635731"/>
              <a:gd name="connsiteY4" fmla="*/ 2988412 h 2988412"/>
              <a:gd name="connsiteX5" fmla="*/ 0 w 2635731"/>
              <a:gd name="connsiteY5" fmla="*/ 2988412 h 2988412"/>
              <a:gd name="connsiteX6" fmla="*/ 0 w 2635731"/>
              <a:gd name="connsiteY6" fmla="*/ 0 h 2988412"/>
              <a:gd name="connsiteX0" fmla="*/ 0 w 2635731"/>
              <a:gd name="connsiteY0" fmla="*/ 20096 h 3008508"/>
              <a:gd name="connsiteX1" fmla="*/ 1173575 w 2635731"/>
              <a:gd name="connsiteY1" fmla="*/ 0 h 3008508"/>
              <a:gd name="connsiteX2" fmla="*/ 1912247 w 2635731"/>
              <a:gd name="connsiteY2" fmla="*/ 986547 h 3008508"/>
              <a:gd name="connsiteX3" fmla="*/ 2635729 w 2635731"/>
              <a:gd name="connsiteY3" fmla="*/ 1262877 h 3008508"/>
              <a:gd name="connsiteX4" fmla="*/ 2630586 w 2635731"/>
              <a:gd name="connsiteY4" fmla="*/ 3008508 h 3008508"/>
              <a:gd name="connsiteX5" fmla="*/ 0 w 2635731"/>
              <a:gd name="connsiteY5" fmla="*/ 3008508 h 3008508"/>
              <a:gd name="connsiteX6" fmla="*/ 0 w 2635731"/>
              <a:gd name="connsiteY6" fmla="*/ 20096 h 3008508"/>
              <a:gd name="connsiteX0" fmla="*/ 0 w 2635731"/>
              <a:gd name="connsiteY0" fmla="*/ 10047 h 2998459"/>
              <a:gd name="connsiteX1" fmla="*/ 1183624 w 2635731"/>
              <a:gd name="connsiteY1" fmla="*/ 0 h 2998459"/>
              <a:gd name="connsiteX2" fmla="*/ 1912247 w 2635731"/>
              <a:gd name="connsiteY2" fmla="*/ 976498 h 2998459"/>
              <a:gd name="connsiteX3" fmla="*/ 2635729 w 2635731"/>
              <a:gd name="connsiteY3" fmla="*/ 1252828 h 2998459"/>
              <a:gd name="connsiteX4" fmla="*/ 2630586 w 2635731"/>
              <a:gd name="connsiteY4" fmla="*/ 2998459 h 2998459"/>
              <a:gd name="connsiteX5" fmla="*/ 0 w 2635731"/>
              <a:gd name="connsiteY5" fmla="*/ 2998459 h 2998459"/>
              <a:gd name="connsiteX6" fmla="*/ 0 w 2635731"/>
              <a:gd name="connsiteY6" fmla="*/ 10047 h 2998459"/>
              <a:gd name="connsiteX0" fmla="*/ 0 w 2635731"/>
              <a:gd name="connsiteY0" fmla="*/ 0 h 2988412"/>
              <a:gd name="connsiteX1" fmla="*/ 1188648 w 2635731"/>
              <a:gd name="connsiteY1" fmla="*/ 5025 h 2988412"/>
              <a:gd name="connsiteX2" fmla="*/ 1912247 w 2635731"/>
              <a:gd name="connsiteY2" fmla="*/ 966451 h 2988412"/>
              <a:gd name="connsiteX3" fmla="*/ 2635729 w 2635731"/>
              <a:gd name="connsiteY3" fmla="*/ 1242781 h 2988412"/>
              <a:gd name="connsiteX4" fmla="*/ 2630586 w 2635731"/>
              <a:gd name="connsiteY4" fmla="*/ 2988412 h 2988412"/>
              <a:gd name="connsiteX5" fmla="*/ 0 w 2635731"/>
              <a:gd name="connsiteY5" fmla="*/ 2988412 h 2988412"/>
              <a:gd name="connsiteX6" fmla="*/ 0 w 2635731"/>
              <a:gd name="connsiteY6" fmla="*/ 0 h 2988412"/>
              <a:gd name="connsiteX0" fmla="*/ 0 w 2630635"/>
              <a:gd name="connsiteY0" fmla="*/ 0 h 2988412"/>
              <a:gd name="connsiteX1" fmla="*/ 1188648 w 2630635"/>
              <a:gd name="connsiteY1" fmla="*/ 5025 h 2988412"/>
              <a:gd name="connsiteX2" fmla="*/ 1912247 w 2630635"/>
              <a:gd name="connsiteY2" fmla="*/ 966451 h 2988412"/>
              <a:gd name="connsiteX3" fmla="*/ 2590512 w 2630635"/>
              <a:gd name="connsiteY3" fmla="*/ 2101915 h 2988412"/>
              <a:gd name="connsiteX4" fmla="*/ 2630586 w 2630635"/>
              <a:gd name="connsiteY4" fmla="*/ 2988412 h 2988412"/>
              <a:gd name="connsiteX5" fmla="*/ 0 w 2630635"/>
              <a:gd name="connsiteY5" fmla="*/ 2988412 h 2988412"/>
              <a:gd name="connsiteX6" fmla="*/ 0 w 2630635"/>
              <a:gd name="connsiteY6" fmla="*/ 0 h 2988412"/>
              <a:gd name="connsiteX0" fmla="*/ 0 w 2826977"/>
              <a:gd name="connsiteY0" fmla="*/ 0 h 2988412"/>
              <a:gd name="connsiteX1" fmla="*/ 1188648 w 2826977"/>
              <a:gd name="connsiteY1" fmla="*/ 5025 h 2988412"/>
              <a:gd name="connsiteX2" fmla="*/ 1912247 w 2826977"/>
              <a:gd name="connsiteY2" fmla="*/ 966451 h 2988412"/>
              <a:gd name="connsiteX3" fmla="*/ 2590512 w 2826977"/>
              <a:gd name="connsiteY3" fmla="*/ 2101915 h 2988412"/>
              <a:gd name="connsiteX4" fmla="*/ 2630705 w 2826977"/>
              <a:gd name="connsiteY4" fmla="*/ 2795250 h 2988412"/>
              <a:gd name="connsiteX5" fmla="*/ 2630586 w 2826977"/>
              <a:gd name="connsiteY5" fmla="*/ 2988412 h 2988412"/>
              <a:gd name="connsiteX6" fmla="*/ 0 w 2826977"/>
              <a:gd name="connsiteY6" fmla="*/ 2988412 h 2988412"/>
              <a:gd name="connsiteX7" fmla="*/ 0 w 2826977"/>
              <a:gd name="connsiteY7" fmla="*/ 0 h 2988412"/>
              <a:gd name="connsiteX0" fmla="*/ 0 w 2826977"/>
              <a:gd name="connsiteY0" fmla="*/ 0 h 2988412"/>
              <a:gd name="connsiteX1" fmla="*/ 1188648 w 2826977"/>
              <a:gd name="connsiteY1" fmla="*/ 5025 h 2988412"/>
              <a:gd name="connsiteX2" fmla="*/ 1912247 w 2826977"/>
              <a:gd name="connsiteY2" fmla="*/ 966451 h 2988412"/>
              <a:gd name="connsiteX3" fmla="*/ 2590512 w 2826977"/>
              <a:gd name="connsiteY3" fmla="*/ 2101915 h 2988412"/>
              <a:gd name="connsiteX4" fmla="*/ 2630705 w 2826977"/>
              <a:gd name="connsiteY4" fmla="*/ 2795250 h 2988412"/>
              <a:gd name="connsiteX5" fmla="*/ 2630586 w 2826977"/>
              <a:gd name="connsiteY5" fmla="*/ 2988412 h 2988412"/>
              <a:gd name="connsiteX6" fmla="*/ 0 w 2826977"/>
              <a:gd name="connsiteY6" fmla="*/ 2988412 h 2988412"/>
              <a:gd name="connsiteX7" fmla="*/ 0 w 2826977"/>
              <a:gd name="connsiteY7" fmla="*/ 0 h 2988412"/>
              <a:gd name="connsiteX0" fmla="*/ 0 w 2826977"/>
              <a:gd name="connsiteY0" fmla="*/ 0 h 2988412"/>
              <a:gd name="connsiteX1" fmla="*/ 1188648 w 2826977"/>
              <a:gd name="connsiteY1" fmla="*/ 5025 h 2988412"/>
              <a:gd name="connsiteX2" fmla="*/ 1912247 w 2826977"/>
              <a:gd name="connsiteY2" fmla="*/ 966451 h 2988412"/>
              <a:gd name="connsiteX3" fmla="*/ 2590512 w 2826977"/>
              <a:gd name="connsiteY3" fmla="*/ 2101915 h 2988412"/>
              <a:gd name="connsiteX4" fmla="*/ 2630705 w 2826977"/>
              <a:gd name="connsiteY4" fmla="*/ 2795250 h 2988412"/>
              <a:gd name="connsiteX5" fmla="*/ 2630586 w 2826977"/>
              <a:gd name="connsiteY5" fmla="*/ 2988412 h 2988412"/>
              <a:gd name="connsiteX6" fmla="*/ 0 w 2826977"/>
              <a:gd name="connsiteY6" fmla="*/ 2988412 h 2988412"/>
              <a:gd name="connsiteX7" fmla="*/ 0 w 2826977"/>
              <a:gd name="connsiteY7" fmla="*/ 0 h 2988412"/>
              <a:gd name="connsiteX0" fmla="*/ 0 w 2826977"/>
              <a:gd name="connsiteY0" fmla="*/ 0 h 2988412"/>
              <a:gd name="connsiteX1" fmla="*/ 1188648 w 2826977"/>
              <a:gd name="connsiteY1" fmla="*/ 5025 h 2988412"/>
              <a:gd name="connsiteX2" fmla="*/ 1912247 w 2826977"/>
              <a:gd name="connsiteY2" fmla="*/ 966451 h 2988412"/>
              <a:gd name="connsiteX3" fmla="*/ 2615633 w 2826977"/>
              <a:gd name="connsiteY3" fmla="*/ 2061722 h 2988412"/>
              <a:gd name="connsiteX4" fmla="*/ 2630705 w 2826977"/>
              <a:gd name="connsiteY4" fmla="*/ 2795250 h 2988412"/>
              <a:gd name="connsiteX5" fmla="*/ 2630586 w 2826977"/>
              <a:gd name="connsiteY5" fmla="*/ 2988412 h 2988412"/>
              <a:gd name="connsiteX6" fmla="*/ 0 w 2826977"/>
              <a:gd name="connsiteY6" fmla="*/ 2988412 h 2988412"/>
              <a:gd name="connsiteX7" fmla="*/ 0 w 2826977"/>
              <a:gd name="connsiteY7" fmla="*/ 0 h 2988412"/>
              <a:gd name="connsiteX0" fmla="*/ 0 w 2826977"/>
              <a:gd name="connsiteY0" fmla="*/ 0 h 2988412"/>
              <a:gd name="connsiteX1" fmla="*/ 1188648 w 2826977"/>
              <a:gd name="connsiteY1" fmla="*/ 5025 h 2988412"/>
              <a:gd name="connsiteX2" fmla="*/ 1912247 w 2826977"/>
              <a:gd name="connsiteY2" fmla="*/ 966451 h 2988412"/>
              <a:gd name="connsiteX3" fmla="*/ 2615633 w 2826977"/>
              <a:gd name="connsiteY3" fmla="*/ 2061722 h 2988412"/>
              <a:gd name="connsiteX4" fmla="*/ 2630705 w 2826977"/>
              <a:gd name="connsiteY4" fmla="*/ 2795250 h 2988412"/>
              <a:gd name="connsiteX5" fmla="*/ 2630586 w 2826977"/>
              <a:gd name="connsiteY5" fmla="*/ 2988412 h 2988412"/>
              <a:gd name="connsiteX6" fmla="*/ 0 w 2826977"/>
              <a:gd name="connsiteY6" fmla="*/ 2988412 h 2988412"/>
              <a:gd name="connsiteX7" fmla="*/ 0 w 2826977"/>
              <a:gd name="connsiteY7" fmla="*/ 0 h 2988412"/>
              <a:gd name="connsiteX0" fmla="*/ 0 w 2773036"/>
              <a:gd name="connsiteY0" fmla="*/ 0 h 2988412"/>
              <a:gd name="connsiteX1" fmla="*/ 1188648 w 2773036"/>
              <a:gd name="connsiteY1" fmla="*/ 5025 h 2988412"/>
              <a:gd name="connsiteX2" fmla="*/ 1912247 w 2773036"/>
              <a:gd name="connsiteY2" fmla="*/ 966451 h 2988412"/>
              <a:gd name="connsiteX3" fmla="*/ 2615633 w 2773036"/>
              <a:gd name="connsiteY3" fmla="*/ 2061722 h 2988412"/>
              <a:gd name="connsiteX4" fmla="*/ 2349352 w 2773036"/>
              <a:gd name="connsiteY4" fmla="*/ 2694766 h 2988412"/>
              <a:gd name="connsiteX5" fmla="*/ 2630586 w 2773036"/>
              <a:gd name="connsiteY5" fmla="*/ 2988412 h 2988412"/>
              <a:gd name="connsiteX6" fmla="*/ 0 w 2773036"/>
              <a:gd name="connsiteY6" fmla="*/ 2988412 h 2988412"/>
              <a:gd name="connsiteX7" fmla="*/ 0 w 2773036"/>
              <a:gd name="connsiteY7" fmla="*/ 0 h 2988412"/>
              <a:gd name="connsiteX0" fmla="*/ 0 w 2773036"/>
              <a:gd name="connsiteY0" fmla="*/ 0 h 2988412"/>
              <a:gd name="connsiteX1" fmla="*/ 1188648 w 2773036"/>
              <a:gd name="connsiteY1" fmla="*/ 5025 h 2988412"/>
              <a:gd name="connsiteX2" fmla="*/ 1912247 w 2773036"/>
              <a:gd name="connsiteY2" fmla="*/ 966451 h 2988412"/>
              <a:gd name="connsiteX3" fmla="*/ 2685972 w 2773036"/>
              <a:gd name="connsiteY3" fmla="*/ 2106939 h 2988412"/>
              <a:gd name="connsiteX4" fmla="*/ 2349352 w 2773036"/>
              <a:gd name="connsiteY4" fmla="*/ 2694766 h 2988412"/>
              <a:gd name="connsiteX5" fmla="*/ 2630586 w 2773036"/>
              <a:gd name="connsiteY5" fmla="*/ 2988412 h 2988412"/>
              <a:gd name="connsiteX6" fmla="*/ 0 w 2773036"/>
              <a:gd name="connsiteY6" fmla="*/ 2988412 h 2988412"/>
              <a:gd name="connsiteX7" fmla="*/ 0 w 2773036"/>
              <a:gd name="connsiteY7" fmla="*/ 0 h 2988412"/>
              <a:gd name="connsiteX0" fmla="*/ 0 w 2773036"/>
              <a:gd name="connsiteY0" fmla="*/ 0 h 2988412"/>
              <a:gd name="connsiteX1" fmla="*/ 1188648 w 2773036"/>
              <a:gd name="connsiteY1" fmla="*/ 5025 h 2988412"/>
              <a:gd name="connsiteX2" fmla="*/ 1912247 w 2773036"/>
              <a:gd name="connsiteY2" fmla="*/ 966451 h 2988412"/>
              <a:gd name="connsiteX3" fmla="*/ 2711093 w 2773036"/>
              <a:gd name="connsiteY3" fmla="*/ 2142109 h 2988412"/>
              <a:gd name="connsiteX4" fmla="*/ 2349352 w 2773036"/>
              <a:gd name="connsiteY4" fmla="*/ 2694766 h 2988412"/>
              <a:gd name="connsiteX5" fmla="*/ 2630586 w 2773036"/>
              <a:gd name="connsiteY5" fmla="*/ 2988412 h 2988412"/>
              <a:gd name="connsiteX6" fmla="*/ 0 w 2773036"/>
              <a:gd name="connsiteY6" fmla="*/ 2988412 h 2988412"/>
              <a:gd name="connsiteX7" fmla="*/ 0 w 2773036"/>
              <a:gd name="connsiteY7" fmla="*/ 0 h 2988412"/>
              <a:gd name="connsiteX0" fmla="*/ 0 w 2711093"/>
              <a:gd name="connsiteY0" fmla="*/ 0 h 2988412"/>
              <a:gd name="connsiteX1" fmla="*/ 1188648 w 2711093"/>
              <a:gd name="connsiteY1" fmla="*/ 5025 h 2988412"/>
              <a:gd name="connsiteX2" fmla="*/ 1912247 w 2711093"/>
              <a:gd name="connsiteY2" fmla="*/ 966451 h 2988412"/>
              <a:gd name="connsiteX3" fmla="*/ 2711093 w 2711093"/>
              <a:gd name="connsiteY3" fmla="*/ 2142109 h 2988412"/>
              <a:gd name="connsiteX4" fmla="*/ 2349352 w 2711093"/>
              <a:gd name="connsiteY4" fmla="*/ 2694766 h 2988412"/>
              <a:gd name="connsiteX5" fmla="*/ 2630586 w 2711093"/>
              <a:gd name="connsiteY5" fmla="*/ 2988412 h 2988412"/>
              <a:gd name="connsiteX6" fmla="*/ 0 w 2711093"/>
              <a:gd name="connsiteY6" fmla="*/ 2988412 h 2988412"/>
              <a:gd name="connsiteX7" fmla="*/ 0 w 2711093"/>
              <a:gd name="connsiteY7" fmla="*/ 0 h 2988412"/>
              <a:gd name="connsiteX0" fmla="*/ 0 w 2711093"/>
              <a:gd name="connsiteY0" fmla="*/ 0 h 2998460"/>
              <a:gd name="connsiteX1" fmla="*/ 1188648 w 2711093"/>
              <a:gd name="connsiteY1" fmla="*/ 5025 h 2998460"/>
              <a:gd name="connsiteX2" fmla="*/ 1912247 w 2711093"/>
              <a:gd name="connsiteY2" fmla="*/ 966451 h 2998460"/>
              <a:gd name="connsiteX3" fmla="*/ 2711093 w 2711093"/>
              <a:gd name="connsiteY3" fmla="*/ 2142109 h 2998460"/>
              <a:gd name="connsiteX4" fmla="*/ 2349352 w 2711093"/>
              <a:gd name="connsiteY4" fmla="*/ 2694766 h 2998460"/>
              <a:gd name="connsiteX5" fmla="*/ 2359280 w 2711093"/>
              <a:gd name="connsiteY5" fmla="*/ 2998460 h 2998460"/>
              <a:gd name="connsiteX6" fmla="*/ 0 w 2711093"/>
              <a:gd name="connsiteY6" fmla="*/ 2988412 h 2998460"/>
              <a:gd name="connsiteX7" fmla="*/ 0 w 2711093"/>
              <a:gd name="connsiteY7" fmla="*/ 0 h 2998460"/>
              <a:gd name="connsiteX0" fmla="*/ 0 w 2711093"/>
              <a:gd name="connsiteY0" fmla="*/ 0 h 2998460"/>
              <a:gd name="connsiteX1" fmla="*/ 1188648 w 2711093"/>
              <a:gd name="connsiteY1" fmla="*/ 5025 h 2998460"/>
              <a:gd name="connsiteX2" fmla="*/ 1912247 w 2711093"/>
              <a:gd name="connsiteY2" fmla="*/ 966451 h 2998460"/>
              <a:gd name="connsiteX3" fmla="*/ 2711093 w 2711093"/>
              <a:gd name="connsiteY3" fmla="*/ 2142109 h 2998460"/>
              <a:gd name="connsiteX4" fmla="*/ 2349352 w 2711093"/>
              <a:gd name="connsiteY4" fmla="*/ 2694766 h 2998460"/>
              <a:gd name="connsiteX5" fmla="*/ 2354256 w 2711093"/>
              <a:gd name="connsiteY5" fmla="*/ 2998460 h 2998460"/>
              <a:gd name="connsiteX6" fmla="*/ 0 w 2711093"/>
              <a:gd name="connsiteY6" fmla="*/ 2988412 h 2998460"/>
              <a:gd name="connsiteX7" fmla="*/ 0 w 2711093"/>
              <a:gd name="connsiteY7" fmla="*/ 0 h 2998460"/>
              <a:gd name="connsiteX0" fmla="*/ 0 w 2711093"/>
              <a:gd name="connsiteY0" fmla="*/ 0 h 2998460"/>
              <a:gd name="connsiteX1" fmla="*/ 1188648 w 2711093"/>
              <a:gd name="connsiteY1" fmla="*/ 5025 h 2998460"/>
              <a:gd name="connsiteX2" fmla="*/ 1912247 w 2711093"/>
              <a:gd name="connsiteY2" fmla="*/ 966451 h 2998460"/>
              <a:gd name="connsiteX3" fmla="*/ 2711093 w 2711093"/>
              <a:gd name="connsiteY3" fmla="*/ 2142109 h 2998460"/>
              <a:gd name="connsiteX4" fmla="*/ 2349352 w 2711093"/>
              <a:gd name="connsiteY4" fmla="*/ 2694766 h 2998460"/>
              <a:gd name="connsiteX5" fmla="*/ 2344207 w 2711093"/>
              <a:gd name="connsiteY5" fmla="*/ 2998460 h 2998460"/>
              <a:gd name="connsiteX6" fmla="*/ 0 w 2711093"/>
              <a:gd name="connsiteY6" fmla="*/ 2988412 h 2998460"/>
              <a:gd name="connsiteX7" fmla="*/ 0 w 2711093"/>
              <a:gd name="connsiteY7" fmla="*/ 0 h 2998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11093" h="2998460">
                <a:moveTo>
                  <a:pt x="0" y="0"/>
                </a:moveTo>
                <a:lnTo>
                  <a:pt x="1188648" y="5025"/>
                </a:lnTo>
                <a:lnTo>
                  <a:pt x="1912247" y="966451"/>
                </a:lnTo>
                <a:lnTo>
                  <a:pt x="2711093" y="2142109"/>
                </a:lnTo>
                <a:lnTo>
                  <a:pt x="2349352" y="2694766"/>
                </a:lnTo>
                <a:cubicBezTo>
                  <a:pt x="2350987" y="2795997"/>
                  <a:pt x="2342572" y="2897229"/>
                  <a:pt x="2344207" y="2998460"/>
                </a:cubicBezTo>
                <a:lnTo>
                  <a:pt x="0" y="2988412"/>
                </a:lnTo>
                <a:lnTo>
                  <a:pt x="0" y="0"/>
                </a:lnTo>
                <a:close/>
              </a:path>
            </a:pathLst>
          </a:custGeom>
          <a:solidFill>
            <a:srgbClr val="DBEEF4">
              <a:alpha val="20000"/>
            </a:srgbClr>
          </a:solidFill>
          <a:ln w="12700">
            <a:solidFill>
              <a:srgbClr val="31859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378E00C-76CD-41E9-881A-DFBC96605116}"/>
              </a:ext>
            </a:extLst>
          </p:cNvPr>
          <p:cNvSpPr/>
          <p:nvPr/>
        </p:nvSpPr>
        <p:spPr>
          <a:xfrm>
            <a:off x="5982980" y="2433986"/>
            <a:ext cx="2756848" cy="3123092"/>
          </a:xfrm>
          <a:custGeom>
            <a:avLst/>
            <a:gdLst>
              <a:gd name="connsiteX0" fmla="*/ 0 w 3544127"/>
              <a:gd name="connsiteY0" fmla="*/ 0 h 4343400"/>
              <a:gd name="connsiteX1" fmla="*/ 3544127 w 3544127"/>
              <a:gd name="connsiteY1" fmla="*/ 0 h 4343400"/>
              <a:gd name="connsiteX2" fmla="*/ 3544127 w 3544127"/>
              <a:gd name="connsiteY2" fmla="*/ 4343400 h 4343400"/>
              <a:gd name="connsiteX3" fmla="*/ 0 w 3544127"/>
              <a:gd name="connsiteY3" fmla="*/ 4343400 h 4343400"/>
              <a:gd name="connsiteX4" fmla="*/ 0 w 3544127"/>
              <a:gd name="connsiteY4" fmla="*/ 0 h 4343400"/>
              <a:gd name="connsiteX0" fmla="*/ 777922 w 3544127"/>
              <a:gd name="connsiteY0" fmla="*/ 184244 h 4343400"/>
              <a:gd name="connsiteX1" fmla="*/ 3544127 w 3544127"/>
              <a:gd name="connsiteY1" fmla="*/ 0 h 4343400"/>
              <a:gd name="connsiteX2" fmla="*/ 3544127 w 3544127"/>
              <a:gd name="connsiteY2" fmla="*/ 4343400 h 4343400"/>
              <a:gd name="connsiteX3" fmla="*/ 0 w 3544127"/>
              <a:gd name="connsiteY3" fmla="*/ 4343400 h 4343400"/>
              <a:gd name="connsiteX4" fmla="*/ 777922 w 3544127"/>
              <a:gd name="connsiteY4" fmla="*/ 184244 h 4343400"/>
              <a:gd name="connsiteX0" fmla="*/ 777922 w 3544127"/>
              <a:gd name="connsiteY0" fmla="*/ 184244 h 4343400"/>
              <a:gd name="connsiteX1" fmla="*/ 3544127 w 3544127"/>
              <a:gd name="connsiteY1" fmla="*/ 0 h 4343400"/>
              <a:gd name="connsiteX2" fmla="*/ 3544127 w 3544127"/>
              <a:gd name="connsiteY2" fmla="*/ 4343400 h 4343400"/>
              <a:gd name="connsiteX3" fmla="*/ 0 w 3544127"/>
              <a:gd name="connsiteY3" fmla="*/ 4343400 h 4343400"/>
              <a:gd name="connsiteX4" fmla="*/ 618957 w 3544127"/>
              <a:gd name="connsiteY4" fmla="*/ 950794 h 4343400"/>
              <a:gd name="connsiteX5" fmla="*/ 777922 w 3544127"/>
              <a:gd name="connsiteY5" fmla="*/ 184244 h 4343400"/>
              <a:gd name="connsiteX0" fmla="*/ 777922 w 3544127"/>
              <a:gd name="connsiteY0" fmla="*/ 184244 h 4343400"/>
              <a:gd name="connsiteX1" fmla="*/ 3544127 w 3544127"/>
              <a:gd name="connsiteY1" fmla="*/ 0 h 4343400"/>
              <a:gd name="connsiteX2" fmla="*/ 3544127 w 3544127"/>
              <a:gd name="connsiteY2" fmla="*/ 4343400 h 4343400"/>
              <a:gd name="connsiteX3" fmla="*/ 0 w 3544127"/>
              <a:gd name="connsiteY3" fmla="*/ 4343400 h 4343400"/>
              <a:gd name="connsiteX4" fmla="*/ 373297 w 3544127"/>
              <a:gd name="connsiteY4" fmla="*/ 2247331 h 4343400"/>
              <a:gd name="connsiteX5" fmla="*/ 618957 w 3544127"/>
              <a:gd name="connsiteY5" fmla="*/ 950794 h 4343400"/>
              <a:gd name="connsiteX6" fmla="*/ 777922 w 3544127"/>
              <a:gd name="connsiteY6" fmla="*/ 184244 h 4343400"/>
              <a:gd name="connsiteX0" fmla="*/ 777922 w 3544127"/>
              <a:gd name="connsiteY0" fmla="*/ 184244 h 4343400"/>
              <a:gd name="connsiteX1" fmla="*/ 1594772 w 3544127"/>
              <a:gd name="connsiteY1" fmla="*/ 125104 h 4343400"/>
              <a:gd name="connsiteX2" fmla="*/ 3544127 w 3544127"/>
              <a:gd name="connsiteY2" fmla="*/ 0 h 4343400"/>
              <a:gd name="connsiteX3" fmla="*/ 3544127 w 3544127"/>
              <a:gd name="connsiteY3" fmla="*/ 4343400 h 4343400"/>
              <a:gd name="connsiteX4" fmla="*/ 0 w 3544127"/>
              <a:gd name="connsiteY4" fmla="*/ 4343400 h 4343400"/>
              <a:gd name="connsiteX5" fmla="*/ 373297 w 3544127"/>
              <a:gd name="connsiteY5" fmla="*/ 2247331 h 4343400"/>
              <a:gd name="connsiteX6" fmla="*/ 618957 w 3544127"/>
              <a:gd name="connsiteY6" fmla="*/ 950794 h 4343400"/>
              <a:gd name="connsiteX7" fmla="*/ 777922 w 3544127"/>
              <a:gd name="connsiteY7" fmla="*/ 184244 h 4343400"/>
              <a:gd name="connsiteX0" fmla="*/ 777922 w 3544127"/>
              <a:gd name="connsiteY0" fmla="*/ 184244 h 4343400"/>
              <a:gd name="connsiteX1" fmla="*/ 1383232 w 3544127"/>
              <a:gd name="connsiteY1" fmla="*/ 29570 h 4343400"/>
              <a:gd name="connsiteX2" fmla="*/ 3544127 w 3544127"/>
              <a:gd name="connsiteY2" fmla="*/ 0 h 4343400"/>
              <a:gd name="connsiteX3" fmla="*/ 3544127 w 3544127"/>
              <a:gd name="connsiteY3" fmla="*/ 4343400 h 4343400"/>
              <a:gd name="connsiteX4" fmla="*/ 0 w 3544127"/>
              <a:gd name="connsiteY4" fmla="*/ 4343400 h 4343400"/>
              <a:gd name="connsiteX5" fmla="*/ 373297 w 3544127"/>
              <a:gd name="connsiteY5" fmla="*/ 2247331 h 4343400"/>
              <a:gd name="connsiteX6" fmla="*/ 618957 w 3544127"/>
              <a:gd name="connsiteY6" fmla="*/ 950794 h 4343400"/>
              <a:gd name="connsiteX7" fmla="*/ 777922 w 3544127"/>
              <a:gd name="connsiteY7" fmla="*/ 184244 h 4343400"/>
              <a:gd name="connsiteX0" fmla="*/ 1078173 w 3544127"/>
              <a:gd name="connsiteY0" fmla="*/ 382137 h 4343400"/>
              <a:gd name="connsiteX1" fmla="*/ 1383232 w 3544127"/>
              <a:gd name="connsiteY1" fmla="*/ 29570 h 4343400"/>
              <a:gd name="connsiteX2" fmla="*/ 3544127 w 3544127"/>
              <a:gd name="connsiteY2" fmla="*/ 0 h 4343400"/>
              <a:gd name="connsiteX3" fmla="*/ 3544127 w 3544127"/>
              <a:gd name="connsiteY3" fmla="*/ 4343400 h 4343400"/>
              <a:gd name="connsiteX4" fmla="*/ 0 w 3544127"/>
              <a:gd name="connsiteY4" fmla="*/ 4343400 h 4343400"/>
              <a:gd name="connsiteX5" fmla="*/ 373297 w 3544127"/>
              <a:gd name="connsiteY5" fmla="*/ 2247331 h 4343400"/>
              <a:gd name="connsiteX6" fmla="*/ 618957 w 3544127"/>
              <a:gd name="connsiteY6" fmla="*/ 950794 h 4343400"/>
              <a:gd name="connsiteX7" fmla="*/ 1078173 w 3544127"/>
              <a:gd name="connsiteY7" fmla="*/ 382137 h 4343400"/>
              <a:gd name="connsiteX0" fmla="*/ 1078173 w 3544127"/>
              <a:gd name="connsiteY0" fmla="*/ 382137 h 4343400"/>
              <a:gd name="connsiteX1" fmla="*/ 1383232 w 3544127"/>
              <a:gd name="connsiteY1" fmla="*/ 29570 h 4343400"/>
              <a:gd name="connsiteX2" fmla="*/ 3544127 w 3544127"/>
              <a:gd name="connsiteY2" fmla="*/ 0 h 4343400"/>
              <a:gd name="connsiteX3" fmla="*/ 3544127 w 3544127"/>
              <a:gd name="connsiteY3" fmla="*/ 4343400 h 4343400"/>
              <a:gd name="connsiteX4" fmla="*/ 0 w 3544127"/>
              <a:gd name="connsiteY4" fmla="*/ 4343400 h 4343400"/>
              <a:gd name="connsiteX5" fmla="*/ 373297 w 3544127"/>
              <a:gd name="connsiteY5" fmla="*/ 2247331 h 4343400"/>
              <a:gd name="connsiteX6" fmla="*/ 864617 w 3544127"/>
              <a:gd name="connsiteY6" fmla="*/ 1189629 h 4343400"/>
              <a:gd name="connsiteX7" fmla="*/ 1078173 w 3544127"/>
              <a:gd name="connsiteY7" fmla="*/ 382137 h 4343400"/>
              <a:gd name="connsiteX0" fmla="*/ 1153235 w 3544127"/>
              <a:gd name="connsiteY0" fmla="*/ 409432 h 4343400"/>
              <a:gd name="connsiteX1" fmla="*/ 1383232 w 3544127"/>
              <a:gd name="connsiteY1" fmla="*/ 29570 h 4343400"/>
              <a:gd name="connsiteX2" fmla="*/ 3544127 w 3544127"/>
              <a:gd name="connsiteY2" fmla="*/ 0 h 4343400"/>
              <a:gd name="connsiteX3" fmla="*/ 3544127 w 3544127"/>
              <a:gd name="connsiteY3" fmla="*/ 4343400 h 4343400"/>
              <a:gd name="connsiteX4" fmla="*/ 0 w 3544127"/>
              <a:gd name="connsiteY4" fmla="*/ 4343400 h 4343400"/>
              <a:gd name="connsiteX5" fmla="*/ 373297 w 3544127"/>
              <a:gd name="connsiteY5" fmla="*/ 2247331 h 4343400"/>
              <a:gd name="connsiteX6" fmla="*/ 864617 w 3544127"/>
              <a:gd name="connsiteY6" fmla="*/ 1189629 h 4343400"/>
              <a:gd name="connsiteX7" fmla="*/ 1153235 w 3544127"/>
              <a:gd name="connsiteY7" fmla="*/ 409432 h 4343400"/>
              <a:gd name="connsiteX0" fmla="*/ 1168899 w 3559791"/>
              <a:gd name="connsiteY0" fmla="*/ 409432 h 4343400"/>
              <a:gd name="connsiteX1" fmla="*/ 1398896 w 3559791"/>
              <a:gd name="connsiteY1" fmla="*/ 29570 h 4343400"/>
              <a:gd name="connsiteX2" fmla="*/ 3559791 w 3559791"/>
              <a:gd name="connsiteY2" fmla="*/ 0 h 4343400"/>
              <a:gd name="connsiteX3" fmla="*/ 3559791 w 3559791"/>
              <a:gd name="connsiteY3" fmla="*/ 4343400 h 4343400"/>
              <a:gd name="connsiteX4" fmla="*/ 15664 w 3559791"/>
              <a:gd name="connsiteY4" fmla="*/ 4343400 h 4343400"/>
              <a:gd name="connsiteX5" fmla="*/ 0 w 3559791"/>
              <a:gd name="connsiteY5" fmla="*/ 2677236 h 4343400"/>
              <a:gd name="connsiteX6" fmla="*/ 880281 w 3559791"/>
              <a:gd name="connsiteY6" fmla="*/ 1189629 h 4343400"/>
              <a:gd name="connsiteX7" fmla="*/ 1168899 w 3559791"/>
              <a:gd name="connsiteY7" fmla="*/ 409432 h 4343400"/>
              <a:gd name="connsiteX0" fmla="*/ 1189370 w 3580262"/>
              <a:gd name="connsiteY0" fmla="*/ 409432 h 4343400"/>
              <a:gd name="connsiteX1" fmla="*/ 1419367 w 3580262"/>
              <a:gd name="connsiteY1" fmla="*/ 29570 h 4343400"/>
              <a:gd name="connsiteX2" fmla="*/ 3580262 w 3580262"/>
              <a:gd name="connsiteY2" fmla="*/ 0 h 4343400"/>
              <a:gd name="connsiteX3" fmla="*/ 3580262 w 3580262"/>
              <a:gd name="connsiteY3" fmla="*/ 4343400 h 4343400"/>
              <a:gd name="connsiteX4" fmla="*/ 36135 w 3580262"/>
              <a:gd name="connsiteY4" fmla="*/ 4343400 h 4343400"/>
              <a:gd name="connsiteX5" fmla="*/ 0 w 3580262"/>
              <a:gd name="connsiteY5" fmla="*/ 2997959 h 4343400"/>
              <a:gd name="connsiteX6" fmla="*/ 900752 w 3580262"/>
              <a:gd name="connsiteY6" fmla="*/ 1189629 h 4343400"/>
              <a:gd name="connsiteX7" fmla="*/ 1189370 w 3580262"/>
              <a:gd name="connsiteY7" fmla="*/ 409432 h 4343400"/>
              <a:gd name="connsiteX0" fmla="*/ 1189370 w 3580262"/>
              <a:gd name="connsiteY0" fmla="*/ 409432 h 4343400"/>
              <a:gd name="connsiteX1" fmla="*/ 1419367 w 3580262"/>
              <a:gd name="connsiteY1" fmla="*/ 29570 h 4343400"/>
              <a:gd name="connsiteX2" fmla="*/ 3580262 w 3580262"/>
              <a:gd name="connsiteY2" fmla="*/ 0 h 4343400"/>
              <a:gd name="connsiteX3" fmla="*/ 3580262 w 3580262"/>
              <a:gd name="connsiteY3" fmla="*/ 4343400 h 4343400"/>
              <a:gd name="connsiteX4" fmla="*/ 36135 w 3580262"/>
              <a:gd name="connsiteY4" fmla="*/ 4343400 h 4343400"/>
              <a:gd name="connsiteX5" fmla="*/ 0 w 3580262"/>
              <a:gd name="connsiteY5" fmla="*/ 2997959 h 4343400"/>
              <a:gd name="connsiteX6" fmla="*/ 136477 w 3580262"/>
              <a:gd name="connsiteY6" fmla="*/ 2711355 h 4343400"/>
              <a:gd name="connsiteX7" fmla="*/ 900752 w 3580262"/>
              <a:gd name="connsiteY7" fmla="*/ 1189629 h 4343400"/>
              <a:gd name="connsiteX8" fmla="*/ 1189370 w 3580262"/>
              <a:gd name="connsiteY8" fmla="*/ 409432 h 4343400"/>
              <a:gd name="connsiteX0" fmla="*/ 1189370 w 3580262"/>
              <a:gd name="connsiteY0" fmla="*/ 409432 h 4343400"/>
              <a:gd name="connsiteX1" fmla="*/ 1419367 w 3580262"/>
              <a:gd name="connsiteY1" fmla="*/ 29570 h 4343400"/>
              <a:gd name="connsiteX2" fmla="*/ 3580262 w 3580262"/>
              <a:gd name="connsiteY2" fmla="*/ 0 h 4343400"/>
              <a:gd name="connsiteX3" fmla="*/ 3580262 w 3580262"/>
              <a:gd name="connsiteY3" fmla="*/ 4343400 h 4343400"/>
              <a:gd name="connsiteX4" fmla="*/ 36135 w 3580262"/>
              <a:gd name="connsiteY4" fmla="*/ 4343400 h 4343400"/>
              <a:gd name="connsiteX5" fmla="*/ 0 w 3580262"/>
              <a:gd name="connsiteY5" fmla="*/ 2997959 h 4343400"/>
              <a:gd name="connsiteX6" fmla="*/ 47766 w 3580262"/>
              <a:gd name="connsiteY6" fmla="*/ 2881952 h 4343400"/>
              <a:gd name="connsiteX7" fmla="*/ 900752 w 3580262"/>
              <a:gd name="connsiteY7" fmla="*/ 1189629 h 4343400"/>
              <a:gd name="connsiteX8" fmla="*/ 1189370 w 3580262"/>
              <a:gd name="connsiteY8" fmla="*/ 409432 h 4343400"/>
              <a:gd name="connsiteX0" fmla="*/ 1153235 w 3544127"/>
              <a:gd name="connsiteY0" fmla="*/ 409432 h 4343400"/>
              <a:gd name="connsiteX1" fmla="*/ 1383232 w 3544127"/>
              <a:gd name="connsiteY1" fmla="*/ 29570 h 4343400"/>
              <a:gd name="connsiteX2" fmla="*/ 3544127 w 3544127"/>
              <a:gd name="connsiteY2" fmla="*/ 0 h 4343400"/>
              <a:gd name="connsiteX3" fmla="*/ 3544127 w 3544127"/>
              <a:gd name="connsiteY3" fmla="*/ 4343400 h 4343400"/>
              <a:gd name="connsiteX4" fmla="*/ 0 w 3544127"/>
              <a:gd name="connsiteY4" fmla="*/ 4343400 h 4343400"/>
              <a:gd name="connsiteX5" fmla="*/ 25280 w 3544127"/>
              <a:gd name="connsiteY5" fmla="*/ 3653052 h 4343400"/>
              <a:gd name="connsiteX6" fmla="*/ 11631 w 3544127"/>
              <a:gd name="connsiteY6" fmla="*/ 2881952 h 4343400"/>
              <a:gd name="connsiteX7" fmla="*/ 864617 w 3544127"/>
              <a:gd name="connsiteY7" fmla="*/ 1189629 h 4343400"/>
              <a:gd name="connsiteX8" fmla="*/ 1153235 w 3544127"/>
              <a:gd name="connsiteY8" fmla="*/ 409432 h 4343400"/>
              <a:gd name="connsiteX0" fmla="*/ 1230314 w 3621206"/>
              <a:gd name="connsiteY0" fmla="*/ 409432 h 4343400"/>
              <a:gd name="connsiteX1" fmla="*/ 1460311 w 3621206"/>
              <a:gd name="connsiteY1" fmla="*/ 29570 h 4343400"/>
              <a:gd name="connsiteX2" fmla="*/ 3621206 w 3621206"/>
              <a:gd name="connsiteY2" fmla="*/ 0 h 4343400"/>
              <a:gd name="connsiteX3" fmla="*/ 3621206 w 3621206"/>
              <a:gd name="connsiteY3" fmla="*/ 4343400 h 4343400"/>
              <a:gd name="connsiteX4" fmla="*/ 77079 w 3621206"/>
              <a:gd name="connsiteY4" fmla="*/ 4343400 h 4343400"/>
              <a:gd name="connsiteX5" fmla="*/ 102359 w 3621206"/>
              <a:gd name="connsiteY5" fmla="*/ 3653052 h 4343400"/>
              <a:gd name="connsiteX6" fmla="*/ 0 w 3621206"/>
              <a:gd name="connsiteY6" fmla="*/ 3100316 h 4343400"/>
              <a:gd name="connsiteX7" fmla="*/ 941696 w 3621206"/>
              <a:gd name="connsiteY7" fmla="*/ 1189629 h 4343400"/>
              <a:gd name="connsiteX8" fmla="*/ 1230314 w 3621206"/>
              <a:gd name="connsiteY8" fmla="*/ 409432 h 4343400"/>
              <a:gd name="connsiteX0" fmla="*/ 1230314 w 3621206"/>
              <a:gd name="connsiteY0" fmla="*/ 409432 h 4343400"/>
              <a:gd name="connsiteX1" fmla="*/ 1460311 w 3621206"/>
              <a:gd name="connsiteY1" fmla="*/ 29570 h 4343400"/>
              <a:gd name="connsiteX2" fmla="*/ 3621206 w 3621206"/>
              <a:gd name="connsiteY2" fmla="*/ 0 h 4343400"/>
              <a:gd name="connsiteX3" fmla="*/ 3621206 w 3621206"/>
              <a:gd name="connsiteY3" fmla="*/ 4343400 h 4343400"/>
              <a:gd name="connsiteX4" fmla="*/ 77079 w 3621206"/>
              <a:gd name="connsiteY4" fmla="*/ 4343400 h 4343400"/>
              <a:gd name="connsiteX5" fmla="*/ 211541 w 3621206"/>
              <a:gd name="connsiteY5" fmla="*/ 3810001 h 4343400"/>
              <a:gd name="connsiteX6" fmla="*/ 0 w 3621206"/>
              <a:gd name="connsiteY6" fmla="*/ 3100316 h 4343400"/>
              <a:gd name="connsiteX7" fmla="*/ 941696 w 3621206"/>
              <a:gd name="connsiteY7" fmla="*/ 1189629 h 4343400"/>
              <a:gd name="connsiteX8" fmla="*/ 1230314 w 3621206"/>
              <a:gd name="connsiteY8" fmla="*/ 409432 h 4343400"/>
              <a:gd name="connsiteX0" fmla="*/ 1230314 w 3621206"/>
              <a:gd name="connsiteY0" fmla="*/ 409432 h 4343400"/>
              <a:gd name="connsiteX1" fmla="*/ 1460311 w 3621206"/>
              <a:gd name="connsiteY1" fmla="*/ 29570 h 4343400"/>
              <a:gd name="connsiteX2" fmla="*/ 3621206 w 3621206"/>
              <a:gd name="connsiteY2" fmla="*/ 0 h 4343400"/>
              <a:gd name="connsiteX3" fmla="*/ 3621206 w 3621206"/>
              <a:gd name="connsiteY3" fmla="*/ 4343400 h 4343400"/>
              <a:gd name="connsiteX4" fmla="*/ 247676 w 3621206"/>
              <a:gd name="connsiteY4" fmla="*/ 4336576 h 4343400"/>
              <a:gd name="connsiteX5" fmla="*/ 211541 w 3621206"/>
              <a:gd name="connsiteY5" fmla="*/ 3810001 h 4343400"/>
              <a:gd name="connsiteX6" fmla="*/ 0 w 3621206"/>
              <a:gd name="connsiteY6" fmla="*/ 3100316 h 4343400"/>
              <a:gd name="connsiteX7" fmla="*/ 941696 w 3621206"/>
              <a:gd name="connsiteY7" fmla="*/ 1189629 h 4343400"/>
              <a:gd name="connsiteX8" fmla="*/ 1230314 w 3621206"/>
              <a:gd name="connsiteY8" fmla="*/ 409432 h 4343400"/>
              <a:gd name="connsiteX0" fmla="*/ 1271257 w 3662149"/>
              <a:gd name="connsiteY0" fmla="*/ 409432 h 4343400"/>
              <a:gd name="connsiteX1" fmla="*/ 1501254 w 3662149"/>
              <a:gd name="connsiteY1" fmla="*/ 29570 h 4343400"/>
              <a:gd name="connsiteX2" fmla="*/ 3662149 w 3662149"/>
              <a:gd name="connsiteY2" fmla="*/ 0 h 4343400"/>
              <a:gd name="connsiteX3" fmla="*/ 3662149 w 3662149"/>
              <a:gd name="connsiteY3" fmla="*/ 4343400 h 4343400"/>
              <a:gd name="connsiteX4" fmla="*/ 288619 w 3662149"/>
              <a:gd name="connsiteY4" fmla="*/ 4336576 h 4343400"/>
              <a:gd name="connsiteX5" fmla="*/ 252484 w 3662149"/>
              <a:gd name="connsiteY5" fmla="*/ 3810001 h 4343400"/>
              <a:gd name="connsiteX6" fmla="*/ 0 w 3662149"/>
              <a:gd name="connsiteY6" fmla="*/ 3161731 h 4343400"/>
              <a:gd name="connsiteX7" fmla="*/ 982639 w 3662149"/>
              <a:gd name="connsiteY7" fmla="*/ 1189629 h 4343400"/>
              <a:gd name="connsiteX8" fmla="*/ 1271257 w 3662149"/>
              <a:gd name="connsiteY8" fmla="*/ 409432 h 4343400"/>
              <a:gd name="connsiteX0" fmla="*/ 1271257 w 3662149"/>
              <a:gd name="connsiteY0" fmla="*/ 409432 h 4343400"/>
              <a:gd name="connsiteX1" fmla="*/ 1501254 w 3662149"/>
              <a:gd name="connsiteY1" fmla="*/ 29570 h 4343400"/>
              <a:gd name="connsiteX2" fmla="*/ 3662149 w 3662149"/>
              <a:gd name="connsiteY2" fmla="*/ 0 h 4343400"/>
              <a:gd name="connsiteX3" fmla="*/ 3662149 w 3662149"/>
              <a:gd name="connsiteY3" fmla="*/ 4343400 h 4343400"/>
              <a:gd name="connsiteX4" fmla="*/ 288619 w 3662149"/>
              <a:gd name="connsiteY4" fmla="*/ 4336576 h 4343400"/>
              <a:gd name="connsiteX5" fmla="*/ 300251 w 3662149"/>
              <a:gd name="connsiteY5" fmla="*/ 3782706 h 4343400"/>
              <a:gd name="connsiteX6" fmla="*/ 0 w 3662149"/>
              <a:gd name="connsiteY6" fmla="*/ 3161731 h 4343400"/>
              <a:gd name="connsiteX7" fmla="*/ 982639 w 3662149"/>
              <a:gd name="connsiteY7" fmla="*/ 1189629 h 4343400"/>
              <a:gd name="connsiteX8" fmla="*/ 1271257 w 3662149"/>
              <a:gd name="connsiteY8" fmla="*/ 409432 h 4343400"/>
              <a:gd name="connsiteX0" fmla="*/ 1271257 w 3662149"/>
              <a:gd name="connsiteY0" fmla="*/ 409432 h 4343400"/>
              <a:gd name="connsiteX1" fmla="*/ 1501254 w 3662149"/>
              <a:gd name="connsiteY1" fmla="*/ 29570 h 4343400"/>
              <a:gd name="connsiteX2" fmla="*/ 3662149 w 3662149"/>
              <a:gd name="connsiteY2" fmla="*/ 0 h 4343400"/>
              <a:gd name="connsiteX3" fmla="*/ 3662149 w 3662149"/>
              <a:gd name="connsiteY3" fmla="*/ 4343400 h 4343400"/>
              <a:gd name="connsiteX4" fmla="*/ 288619 w 3662149"/>
              <a:gd name="connsiteY4" fmla="*/ 4336576 h 4343400"/>
              <a:gd name="connsiteX5" fmla="*/ 300251 w 3662149"/>
              <a:gd name="connsiteY5" fmla="*/ 3782706 h 4343400"/>
              <a:gd name="connsiteX6" fmla="*/ 0 w 3662149"/>
              <a:gd name="connsiteY6" fmla="*/ 3161731 h 4343400"/>
              <a:gd name="connsiteX7" fmla="*/ 955343 w 3662149"/>
              <a:gd name="connsiteY7" fmla="*/ 1196453 h 4343400"/>
              <a:gd name="connsiteX8" fmla="*/ 1271257 w 3662149"/>
              <a:gd name="connsiteY8" fmla="*/ 409432 h 4343400"/>
              <a:gd name="connsiteX0" fmla="*/ 1271257 w 3662149"/>
              <a:gd name="connsiteY0" fmla="*/ 423080 h 4343400"/>
              <a:gd name="connsiteX1" fmla="*/ 1501254 w 3662149"/>
              <a:gd name="connsiteY1" fmla="*/ 29570 h 4343400"/>
              <a:gd name="connsiteX2" fmla="*/ 3662149 w 3662149"/>
              <a:gd name="connsiteY2" fmla="*/ 0 h 4343400"/>
              <a:gd name="connsiteX3" fmla="*/ 3662149 w 3662149"/>
              <a:gd name="connsiteY3" fmla="*/ 4343400 h 4343400"/>
              <a:gd name="connsiteX4" fmla="*/ 288619 w 3662149"/>
              <a:gd name="connsiteY4" fmla="*/ 4336576 h 4343400"/>
              <a:gd name="connsiteX5" fmla="*/ 300251 w 3662149"/>
              <a:gd name="connsiteY5" fmla="*/ 3782706 h 4343400"/>
              <a:gd name="connsiteX6" fmla="*/ 0 w 3662149"/>
              <a:gd name="connsiteY6" fmla="*/ 3161731 h 4343400"/>
              <a:gd name="connsiteX7" fmla="*/ 955343 w 3662149"/>
              <a:gd name="connsiteY7" fmla="*/ 1196453 h 4343400"/>
              <a:gd name="connsiteX8" fmla="*/ 1271257 w 3662149"/>
              <a:gd name="connsiteY8" fmla="*/ 423080 h 4343400"/>
              <a:gd name="connsiteX0" fmla="*/ 1271257 w 3662149"/>
              <a:gd name="connsiteY0" fmla="*/ 423080 h 4343400"/>
              <a:gd name="connsiteX1" fmla="*/ 1426191 w 3662149"/>
              <a:gd name="connsiteY1" fmla="*/ 29570 h 4343400"/>
              <a:gd name="connsiteX2" fmla="*/ 3662149 w 3662149"/>
              <a:gd name="connsiteY2" fmla="*/ 0 h 4343400"/>
              <a:gd name="connsiteX3" fmla="*/ 3662149 w 3662149"/>
              <a:gd name="connsiteY3" fmla="*/ 4343400 h 4343400"/>
              <a:gd name="connsiteX4" fmla="*/ 288619 w 3662149"/>
              <a:gd name="connsiteY4" fmla="*/ 4336576 h 4343400"/>
              <a:gd name="connsiteX5" fmla="*/ 300251 w 3662149"/>
              <a:gd name="connsiteY5" fmla="*/ 3782706 h 4343400"/>
              <a:gd name="connsiteX6" fmla="*/ 0 w 3662149"/>
              <a:gd name="connsiteY6" fmla="*/ 3161731 h 4343400"/>
              <a:gd name="connsiteX7" fmla="*/ 955343 w 3662149"/>
              <a:gd name="connsiteY7" fmla="*/ 1196453 h 4343400"/>
              <a:gd name="connsiteX8" fmla="*/ 1271257 w 3662149"/>
              <a:gd name="connsiteY8" fmla="*/ 423080 h 4343400"/>
              <a:gd name="connsiteX0" fmla="*/ 1271257 w 3662149"/>
              <a:gd name="connsiteY0" fmla="*/ 423080 h 4343400"/>
              <a:gd name="connsiteX1" fmla="*/ 1426191 w 3662149"/>
              <a:gd name="connsiteY1" fmla="*/ 29570 h 4343400"/>
              <a:gd name="connsiteX2" fmla="*/ 3662149 w 3662149"/>
              <a:gd name="connsiteY2" fmla="*/ 0 h 4343400"/>
              <a:gd name="connsiteX3" fmla="*/ 3662149 w 3662149"/>
              <a:gd name="connsiteY3" fmla="*/ 4343400 h 4343400"/>
              <a:gd name="connsiteX4" fmla="*/ 288619 w 3662149"/>
              <a:gd name="connsiteY4" fmla="*/ 4336576 h 4343400"/>
              <a:gd name="connsiteX5" fmla="*/ 300251 w 3662149"/>
              <a:gd name="connsiteY5" fmla="*/ 3782706 h 4343400"/>
              <a:gd name="connsiteX6" fmla="*/ 0 w 3662149"/>
              <a:gd name="connsiteY6" fmla="*/ 3161731 h 4343400"/>
              <a:gd name="connsiteX7" fmla="*/ 928048 w 3662149"/>
              <a:gd name="connsiteY7" fmla="*/ 1196453 h 4343400"/>
              <a:gd name="connsiteX8" fmla="*/ 1271257 w 3662149"/>
              <a:gd name="connsiteY8" fmla="*/ 423080 h 4343400"/>
              <a:gd name="connsiteX0" fmla="*/ 1284905 w 3675797"/>
              <a:gd name="connsiteY0" fmla="*/ 423080 h 4343400"/>
              <a:gd name="connsiteX1" fmla="*/ 1439839 w 3675797"/>
              <a:gd name="connsiteY1" fmla="*/ 29570 h 4343400"/>
              <a:gd name="connsiteX2" fmla="*/ 3675797 w 3675797"/>
              <a:gd name="connsiteY2" fmla="*/ 0 h 4343400"/>
              <a:gd name="connsiteX3" fmla="*/ 3675797 w 3675797"/>
              <a:gd name="connsiteY3" fmla="*/ 4343400 h 4343400"/>
              <a:gd name="connsiteX4" fmla="*/ 302267 w 3675797"/>
              <a:gd name="connsiteY4" fmla="*/ 4336576 h 4343400"/>
              <a:gd name="connsiteX5" fmla="*/ 313899 w 3675797"/>
              <a:gd name="connsiteY5" fmla="*/ 3782706 h 4343400"/>
              <a:gd name="connsiteX6" fmla="*/ 0 w 3675797"/>
              <a:gd name="connsiteY6" fmla="*/ 3368143 h 4343400"/>
              <a:gd name="connsiteX7" fmla="*/ 941696 w 3675797"/>
              <a:gd name="connsiteY7" fmla="*/ 1196453 h 4343400"/>
              <a:gd name="connsiteX8" fmla="*/ 1284905 w 3675797"/>
              <a:gd name="connsiteY8" fmla="*/ 423080 h 4343400"/>
              <a:gd name="connsiteX0" fmla="*/ 1284905 w 3675797"/>
              <a:gd name="connsiteY0" fmla="*/ 423080 h 4343400"/>
              <a:gd name="connsiteX1" fmla="*/ 1439839 w 3675797"/>
              <a:gd name="connsiteY1" fmla="*/ 29570 h 4343400"/>
              <a:gd name="connsiteX2" fmla="*/ 3675797 w 3675797"/>
              <a:gd name="connsiteY2" fmla="*/ 0 h 4343400"/>
              <a:gd name="connsiteX3" fmla="*/ 3675797 w 3675797"/>
              <a:gd name="connsiteY3" fmla="*/ 4343400 h 4343400"/>
              <a:gd name="connsiteX4" fmla="*/ 302267 w 3675797"/>
              <a:gd name="connsiteY4" fmla="*/ 4336576 h 4343400"/>
              <a:gd name="connsiteX5" fmla="*/ 307075 w 3675797"/>
              <a:gd name="connsiteY5" fmla="*/ 3875236 h 4343400"/>
              <a:gd name="connsiteX6" fmla="*/ 0 w 3675797"/>
              <a:gd name="connsiteY6" fmla="*/ 3368143 h 4343400"/>
              <a:gd name="connsiteX7" fmla="*/ 941696 w 3675797"/>
              <a:gd name="connsiteY7" fmla="*/ 1196453 h 4343400"/>
              <a:gd name="connsiteX8" fmla="*/ 1284905 w 3675797"/>
              <a:gd name="connsiteY8" fmla="*/ 42308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75797" h="4343400">
                <a:moveTo>
                  <a:pt x="1284905" y="423080"/>
                </a:moveTo>
                <a:lnTo>
                  <a:pt x="1439839" y="29570"/>
                </a:lnTo>
                <a:lnTo>
                  <a:pt x="3675797" y="0"/>
                </a:lnTo>
                <a:lnTo>
                  <a:pt x="3675797" y="4343400"/>
                </a:lnTo>
                <a:lnTo>
                  <a:pt x="302267" y="4336576"/>
                </a:lnTo>
                <a:cubicBezTo>
                  <a:pt x="303870" y="4182796"/>
                  <a:pt x="305472" y="4029016"/>
                  <a:pt x="307075" y="3875236"/>
                </a:cubicBezTo>
                <a:lnTo>
                  <a:pt x="0" y="3368143"/>
                </a:lnTo>
                <a:lnTo>
                  <a:pt x="941696" y="1196453"/>
                </a:lnTo>
                <a:lnTo>
                  <a:pt x="1284905" y="423080"/>
                </a:lnTo>
                <a:close/>
              </a:path>
            </a:pathLst>
          </a:custGeom>
          <a:solidFill>
            <a:srgbClr val="C3D69B">
              <a:alpha val="20000"/>
            </a:srgbClr>
          </a:solidFill>
          <a:ln w="12700">
            <a:solidFill>
              <a:srgbClr val="5FC27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13" name="Group 12"/>
          <p:cNvGrpSpPr/>
          <p:nvPr/>
        </p:nvGrpSpPr>
        <p:grpSpPr>
          <a:xfrm>
            <a:off x="5268102" y="1878959"/>
            <a:ext cx="813631" cy="813631"/>
            <a:chOff x="5253650" y="499071"/>
            <a:chExt cx="1371600" cy="1371600"/>
          </a:xfrm>
        </p:grpSpPr>
        <p:sp>
          <p:nvSpPr>
            <p:cNvPr id="9" name="Oval 8"/>
            <p:cNvSpPr/>
            <p:nvPr/>
          </p:nvSpPr>
          <p:spPr>
            <a:xfrm>
              <a:off x="5253650" y="499071"/>
              <a:ext cx="1371600" cy="1371600"/>
            </a:xfrm>
            <a:prstGeom prst="ellipse">
              <a:avLst/>
            </a:prstGeom>
            <a:solidFill>
              <a:srgbClr val="ECCAE5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97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37304" y="1051530"/>
              <a:ext cx="1097280" cy="2846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1">
              <a:spAutoFit/>
            </a:bodyPr>
            <a:lstStyle/>
            <a:p>
              <a:pPr algn="ctr"/>
              <a:r>
                <a:rPr lang="en-US" sz="1097" b="1" dirty="0">
                  <a:solidFill>
                    <a:srgbClr val="FF00FF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RASCAL</a:t>
              </a:r>
            </a:p>
          </p:txBody>
        </p:sp>
      </p:grpSp>
      <p:grpSp>
        <p:nvGrpSpPr>
          <p:cNvPr id="33" name="Group 32"/>
          <p:cNvGrpSpPr>
            <a:grpSpLocks noChangeAspect="1"/>
          </p:cNvGrpSpPr>
          <p:nvPr/>
        </p:nvGrpSpPr>
        <p:grpSpPr>
          <a:xfrm>
            <a:off x="7729341" y="2916836"/>
            <a:ext cx="813631" cy="813631"/>
            <a:chOff x="6008986" y="1040820"/>
            <a:chExt cx="1005840" cy="1005840"/>
          </a:xfrm>
        </p:grpSpPr>
        <p:sp>
          <p:nvSpPr>
            <p:cNvPr id="14" name="Oval 13"/>
            <p:cNvSpPr/>
            <p:nvPr/>
          </p:nvSpPr>
          <p:spPr>
            <a:xfrm>
              <a:off x="6008986" y="1040820"/>
              <a:ext cx="1005840" cy="100584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97" dirty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25143" y="1484401"/>
              <a:ext cx="838200" cy="1854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1">
              <a:spAutoFit/>
            </a:bodyPr>
            <a:lstStyle/>
            <a:p>
              <a:pPr algn="ctr"/>
              <a:r>
                <a:rPr lang="en-US" sz="975" b="1" dirty="0">
                  <a:solidFill>
                    <a:srgbClr val="00B05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RADTRAD</a:t>
              </a:r>
            </a:p>
          </p:txBody>
        </p:sp>
      </p:grpSp>
      <p:grpSp>
        <p:nvGrpSpPr>
          <p:cNvPr id="34" name="Group 33"/>
          <p:cNvGrpSpPr>
            <a:grpSpLocks noChangeAspect="1"/>
          </p:cNvGrpSpPr>
          <p:nvPr/>
        </p:nvGrpSpPr>
        <p:grpSpPr>
          <a:xfrm>
            <a:off x="6910169" y="2568905"/>
            <a:ext cx="813631" cy="813631"/>
            <a:chOff x="6863607" y="1645985"/>
            <a:chExt cx="1005840" cy="1005840"/>
          </a:xfrm>
        </p:grpSpPr>
        <p:sp>
          <p:nvSpPr>
            <p:cNvPr id="19" name="Oval 18"/>
            <p:cNvSpPr/>
            <p:nvPr/>
          </p:nvSpPr>
          <p:spPr>
            <a:xfrm>
              <a:off x="6863607" y="1645985"/>
              <a:ext cx="1005840" cy="100584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97" dirty="0">
                <a:solidFill>
                  <a:schemeClr val="tx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058790" y="2061306"/>
              <a:ext cx="670560" cy="20871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pPr algn="ctr"/>
              <a:r>
                <a:rPr lang="en-US" sz="1097" b="1" dirty="0">
                  <a:solidFill>
                    <a:srgbClr val="00B05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HABIT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749570" y="3748436"/>
            <a:ext cx="813631" cy="813631"/>
            <a:chOff x="6875052" y="2738757"/>
            <a:chExt cx="1005840" cy="1005840"/>
          </a:xfrm>
        </p:grpSpPr>
        <p:sp>
          <p:nvSpPr>
            <p:cNvPr id="24" name="Oval 23"/>
            <p:cNvSpPr/>
            <p:nvPr/>
          </p:nvSpPr>
          <p:spPr>
            <a:xfrm>
              <a:off x="6875052" y="2738757"/>
              <a:ext cx="1005840" cy="100584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97" dirty="0">
                <a:solidFill>
                  <a:schemeClr val="tx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109746" y="3157354"/>
              <a:ext cx="536449" cy="20871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pPr algn="ctr"/>
              <a:r>
                <a:rPr lang="en-US" sz="1097" b="1" dirty="0">
                  <a:solidFill>
                    <a:srgbClr val="00B05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GALE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807449" y="2216016"/>
            <a:ext cx="813631" cy="813631"/>
            <a:chOff x="1436212" y="1111164"/>
            <a:chExt cx="1371600" cy="1371600"/>
          </a:xfrm>
        </p:grpSpPr>
        <p:sp>
          <p:nvSpPr>
            <p:cNvPr id="42" name="Oval 41"/>
            <p:cNvSpPr/>
            <p:nvPr/>
          </p:nvSpPr>
          <p:spPr>
            <a:xfrm>
              <a:off x="1436212" y="1111164"/>
              <a:ext cx="1371600" cy="13716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97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504845" y="1599442"/>
              <a:ext cx="1278082" cy="43064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pPr algn="ctr"/>
              <a:r>
                <a:rPr lang="en-US" sz="830" b="1" dirty="0">
                  <a:solidFill>
                    <a:schemeClr val="accent4">
                      <a:lumMod val="75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Radiological</a:t>
              </a:r>
              <a:br>
                <a:rPr lang="en-US" sz="830" b="1" dirty="0">
                  <a:solidFill>
                    <a:schemeClr val="accent4">
                      <a:lumMod val="75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</a:br>
              <a:r>
                <a:rPr lang="en-US" sz="830" b="1" dirty="0">
                  <a:solidFill>
                    <a:schemeClr val="accent4">
                      <a:lumMod val="75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Toolbox</a:t>
              </a:r>
            </a:p>
          </p:txBody>
        </p:sp>
      </p:grpSp>
      <p:grpSp>
        <p:nvGrpSpPr>
          <p:cNvPr id="56" name="Group 55"/>
          <p:cNvGrpSpPr>
            <a:grpSpLocks noChangeAspect="1"/>
          </p:cNvGrpSpPr>
          <p:nvPr/>
        </p:nvGrpSpPr>
        <p:grpSpPr>
          <a:xfrm>
            <a:off x="5269476" y="4816071"/>
            <a:ext cx="813631" cy="813631"/>
            <a:chOff x="4876799" y="457200"/>
            <a:chExt cx="1005840" cy="1005840"/>
          </a:xfrm>
        </p:grpSpPr>
        <p:sp>
          <p:nvSpPr>
            <p:cNvPr id="57" name="Oval 56"/>
            <p:cNvSpPr/>
            <p:nvPr/>
          </p:nvSpPr>
          <p:spPr>
            <a:xfrm>
              <a:off x="4876799" y="457200"/>
              <a:ext cx="1005840" cy="100584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97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993749" y="892371"/>
              <a:ext cx="794041" cy="20871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pPr algn="ctr"/>
              <a:r>
                <a:rPr lang="en-US" sz="1097" b="1" dirty="0">
                  <a:solidFill>
                    <a:schemeClr val="accent6">
                      <a:lumMod val="75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MILDOS</a:t>
              </a:r>
            </a:p>
          </p:txBody>
        </p:sp>
      </p:grpSp>
      <p:grpSp>
        <p:nvGrpSpPr>
          <p:cNvPr id="66" name="Group 65"/>
          <p:cNvGrpSpPr>
            <a:grpSpLocks noChangeAspect="1"/>
          </p:cNvGrpSpPr>
          <p:nvPr/>
        </p:nvGrpSpPr>
        <p:grpSpPr>
          <a:xfrm>
            <a:off x="3614499" y="4816072"/>
            <a:ext cx="813631" cy="813631"/>
            <a:chOff x="4876799" y="457200"/>
            <a:chExt cx="1005840" cy="1005840"/>
          </a:xfrm>
        </p:grpSpPr>
        <p:sp>
          <p:nvSpPr>
            <p:cNvPr id="67" name="Oval 66"/>
            <p:cNvSpPr/>
            <p:nvPr/>
          </p:nvSpPr>
          <p:spPr>
            <a:xfrm>
              <a:off x="4876799" y="457200"/>
              <a:ext cx="1005840" cy="100584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97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088614" y="865279"/>
              <a:ext cx="603504" cy="20871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pPr algn="ctr"/>
              <a:r>
                <a:rPr lang="en-US" sz="1097" b="1" dirty="0">
                  <a:solidFill>
                    <a:schemeClr val="accent6">
                      <a:lumMod val="75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GENII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149500" y="3748436"/>
            <a:ext cx="813631" cy="813631"/>
            <a:chOff x="288422" y="3785702"/>
            <a:chExt cx="1371600" cy="1371600"/>
          </a:xfrm>
        </p:grpSpPr>
        <p:sp>
          <p:nvSpPr>
            <p:cNvPr id="77" name="Oval 76"/>
            <p:cNvSpPr/>
            <p:nvPr/>
          </p:nvSpPr>
          <p:spPr>
            <a:xfrm>
              <a:off x="288422" y="3785702"/>
              <a:ext cx="1371600" cy="13716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97" dirty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85671" y="4361122"/>
              <a:ext cx="1005840" cy="2846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1">
              <a:spAutoFit/>
            </a:bodyPr>
            <a:lstStyle/>
            <a:p>
              <a:pPr algn="ctr"/>
              <a:r>
                <a:rPr lang="en-US" sz="1097" b="1" dirty="0">
                  <a:solidFill>
                    <a:schemeClr val="accent5">
                      <a:lumMod val="75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PAVAN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69692" y="2925415"/>
            <a:ext cx="813631" cy="813631"/>
            <a:chOff x="-732253" y="2828332"/>
            <a:chExt cx="1371600" cy="1371600"/>
          </a:xfrm>
        </p:grpSpPr>
        <p:sp>
          <p:nvSpPr>
            <p:cNvPr id="72" name="Oval 71"/>
            <p:cNvSpPr/>
            <p:nvPr/>
          </p:nvSpPr>
          <p:spPr>
            <a:xfrm>
              <a:off x="-732253" y="2828332"/>
              <a:ext cx="1371600" cy="13716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97" dirty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-674422" y="3402919"/>
              <a:ext cx="1235612" cy="2846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1">
              <a:spAutoFit/>
            </a:bodyPr>
            <a:lstStyle/>
            <a:p>
              <a:pPr algn="ctr"/>
              <a:r>
                <a:rPr lang="en-US" sz="1097" b="1" dirty="0">
                  <a:solidFill>
                    <a:schemeClr val="accent5">
                      <a:lumMod val="75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XOQDOQ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987000" y="4127785"/>
            <a:ext cx="813631" cy="813631"/>
            <a:chOff x="1408966" y="4600834"/>
            <a:chExt cx="1371600" cy="1371600"/>
          </a:xfrm>
        </p:grpSpPr>
        <p:sp>
          <p:nvSpPr>
            <p:cNvPr id="87" name="Oval 86"/>
            <p:cNvSpPr/>
            <p:nvPr/>
          </p:nvSpPr>
          <p:spPr>
            <a:xfrm>
              <a:off x="1408966" y="4600834"/>
              <a:ext cx="1371600" cy="13716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97" dirty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448782" y="5171677"/>
              <a:ext cx="1321084" cy="2846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097" b="1" dirty="0">
                  <a:solidFill>
                    <a:schemeClr val="accent5">
                      <a:lumMod val="75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ARCON96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618656" y="1874120"/>
            <a:ext cx="807513" cy="813631"/>
            <a:chOff x="2671925" y="521246"/>
            <a:chExt cx="1361287" cy="1371600"/>
          </a:xfrm>
        </p:grpSpPr>
        <p:sp>
          <p:nvSpPr>
            <p:cNvPr id="37" name="Oval 36"/>
            <p:cNvSpPr/>
            <p:nvPr/>
          </p:nvSpPr>
          <p:spPr>
            <a:xfrm>
              <a:off x="2671925" y="521246"/>
              <a:ext cx="1361287" cy="13716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97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791575" y="1018159"/>
              <a:ext cx="1134407" cy="24623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pPr algn="ctr"/>
              <a:r>
                <a:rPr lang="en-US" sz="949" b="1" dirty="0">
                  <a:solidFill>
                    <a:schemeClr val="accent4">
                      <a:lumMod val="75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VARSKIN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986626" y="2559637"/>
            <a:ext cx="807513" cy="813631"/>
            <a:chOff x="293780" y="1892846"/>
            <a:chExt cx="1361286" cy="1371600"/>
          </a:xfrm>
        </p:grpSpPr>
        <p:sp>
          <p:nvSpPr>
            <p:cNvPr id="47" name="Oval 46"/>
            <p:cNvSpPr/>
            <p:nvPr/>
          </p:nvSpPr>
          <p:spPr>
            <a:xfrm>
              <a:off x="293780" y="1892846"/>
              <a:ext cx="1361286" cy="13716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97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37778" y="2418439"/>
              <a:ext cx="914399" cy="28460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pPr algn="ctr"/>
              <a:r>
                <a:rPr lang="en-US" sz="1097" b="1" dirty="0">
                  <a:solidFill>
                    <a:schemeClr val="accent4">
                      <a:lumMod val="75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PiMAL</a:t>
              </a: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6092290" y="2226575"/>
            <a:ext cx="813631" cy="813631"/>
            <a:chOff x="5233201" y="264284"/>
            <a:chExt cx="1371600" cy="1371600"/>
          </a:xfrm>
        </p:grpSpPr>
        <p:sp>
          <p:nvSpPr>
            <p:cNvPr id="100" name="Oval 99"/>
            <p:cNvSpPr/>
            <p:nvPr/>
          </p:nvSpPr>
          <p:spPr>
            <a:xfrm>
              <a:off x="5233201" y="264284"/>
              <a:ext cx="1371600" cy="1371600"/>
            </a:xfrm>
            <a:prstGeom prst="ellipse">
              <a:avLst/>
            </a:prstGeom>
            <a:solidFill>
              <a:srgbClr val="ECCAE5"/>
            </a:solidFill>
            <a:ln>
              <a:solidFill>
                <a:srgbClr val="FF00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97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396686" y="667631"/>
              <a:ext cx="1097280" cy="5692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1">
              <a:spAutoFit/>
            </a:bodyPr>
            <a:lstStyle/>
            <a:p>
              <a:pPr algn="ctr"/>
              <a:r>
                <a:rPr lang="en-US" sz="1097" b="1" dirty="0">
                  <a:solidFill>
                    <a:srgbClr val="FF00FF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Turbo</a:t>
              </a:r>
              <a:br>
                <a:rPr lang="en-US" sz="1097" b="1" dirty="0">
                  <a:solidFill>
                    <a:srgbClr val="FF00FF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</a:br>
              <a:r>
                <a:rPr lang="en-US" sz="1097" b="1" dirty="0">
                  <a:solidFill>
                    <a:srgbClr val="FF00FF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FRMAC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800869" y="4476032"/>
            <a:ext cx="813631" cy="813631"/>
            <a:chOff x="4097045" y="6085933"/>
            <a:chExt cx="1464536" cy="1464536"/>
          </a:xfrm>
        </p:grpSpPr>
        <p:sp>
          <p:nvSpPr>
            <p:cNvPr id="101" name="Oval 100"/>
            <p:cNvSpPr/>
            <p:nvPr/>
          </p:nvSpPr>
          <p:spPr>
            <a:xfrm>
              <a:off x="4097045" y="6085933"/>
              <a:ext cx="1464536" cy="146453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97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253946" y="6685628"/>
              <a:ext cx="1166422" cy="303892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lIns="0" tIns="0" rIns="0" bIns="0" rtlCol="0" anchor="ctr" anchorCtr="1">
              <a:spAutoFit/>
            </a:bodyPr>
            <a:lstStyle/>
            <a:p>
              <a:pPr algn="ctr"/>
              <a:r>
                <a:rPr lang="en-US" sz="1097" b="1" dirty="0">
                  <a:solidFill>
                    <a:schemeClr val="accent6">
                      <a:lumMod val="75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RESRAD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432361" y="5162119"/>
            <a:ext cx="813631" cy="813631"/>
            <a:chOff x="5111140" y="4826206"/>
            <a:chExt cx="1084841" cy="1084841"/>
          </a:xfrm>
        </p:grpSpPr>
        <p:sp>
          <p:nvSpPr>
            <p:cNvPr id="62" name="Oval 61"/>
            <p:cNvSpPr/>
            <p:nvPr/>
          </p:nvSpPr>
          <p:spPr>
            <a:xfrm>
              <a:off x="5111140" y="4826206"/>
              <a:ext cx="1084841" cy="1084841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97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313168" y="5281063"/>
              <a:ext cx="723226" cy="22510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pPr algn="ctr"/>
              <a:r>
                <a:rPr lang="en-US" sz="1097" b="1" dirty="0">
                  <a:solidFill>
                    <a:schemeClr val="accent6">
                      <a:lumMod val="75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DandD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6916563" y="4122747"/>
            <a:ext cx="813631" cy="813631"/>
            <a:chOff x="6875052" y="2738757"/>
            <a:chExt cx="1005840" cy="1005840"/>
          </a:xfrm>
        </p:grpSpPr>
        <p:sp>
          <p:nvSpPr>
            <p:cNvPr id="98" name="Oval 97"/>
            <p:cNvSpPr/>
            <p:nvPr/>
          </p:nvSpPr>
          <p:spPr>
            <a:xfrm>
              <a:off x="6875052" y="2738757"/>
              <a:ext cx="1005840" cy="100584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97" dirty="0">
                <a:solidFill>
                  <a:schemeClr val="tx1"/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948887" y="3163602"/>
              <a:ext cx="910212" cy="20871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pPr algn="ctr"/>
              <a:r>
                <a:rPr lang="en-US" sz="1097" b="1" dirty="0">
                  <a:solidFill>
                    <a:srgbClr val="00B05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NRCDose</a:t>
              </a: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6088161" y="4473171"/>
            <a:ext cx="813631" cy="813631"/>
            <a:chOff x="6875052" y="2738757"/>
            <a:chExt cx="1005840" cy="1005840"/>
          </a:xfrm>
        </p:grpSpPr>
        <p:sp>
          <p:nvSpPr>
            <p:cNvPr id="126" name="Oval 125"/>
            <p:cNvSpPr/>
            <p:nvPr/>
          </p:nvSpPr>
          <p:spPr>
            <a:xfrm>
              <a:off x="6875052" y="2738757"/>
              <a:ext cx="1005840" cy="100584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97" dirty="0">
                <a:solidFill>
                  <a:schemeClr val="tx1"/>
                </a:solidFill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6928744" y="3192817"/>
              <a:ext cx="910212" cy="19975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pPr algn="ctr"/>
              <a:r>
                <a:rPr lang="en-US" sz="1050" b="1" dirty="0">
                  <a:solidFill>
                    <a:srgbClr val="00B05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RADTRAN</a:t>
              </a:r>
            </a:p>
          </p:txBody>
        </p:sp>
      </p:grpSp>
      <p:grpSp>
        <p:nvGrpSpPr>
          <p:cNvPr id="130" name="Group 129"/>
          <p:cNvGrpSpPr>
            <a:grpSpLocks noChangeAspect="1"/>
          </p:cNvGrpSpPr>
          <p:nvPr/>
        </p:nvGrpSpPr>
        <p:grpSpPr>
          <a:xfrm>
            <a:off x="4442241" y="1535433"/>
            <a:ext cx="813631" cy="813631"/>
            <a:chOff x="4876800" y="457200"/>
            <a:chExt cx="1005840" cy="1005840"/>
          </a:xfrm>
        </p:grpSpPr>
        <p:sp>
          <p:nvSpPr>
            <p:cNvPr id="131" name="Oval 130"/>
            <p:cNvSpPr/>
            <p:nvPr/>
          </p:nvSpPr>
          <p:spPr>
            <a:xfrm>
              <a:off x="4876800" y="457200"/>
              <a:ext cx="1005840" cy="1005840"/>
            </a:xfrm>
            <a:prstGeom prst="ellipse">
              <a:avLst/>
            </a:prstGeom>
            <a:solidFill>
              <a:srgbClr val="8DDFFF"/>
            </a:solidFill>
            <a:ln>
              <a:solidFill>
                <a:srgbClr val="385D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97" dirty="0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5095041" y="875845"/>
              <a:ext cx="614681" cy="20871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097" b="1" dirty="0">
                  <a:solidFill>
                    <a:srgbClr val="385D8A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RAMP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CD53A098-14CE-4106-BBE6-3C00BC047443}"/>
              </a:ext>
            </a:extLst>
          </p:cNvPr>
          <p:cNvSpPr txBox="1"/>
          <p:nvPr/>
        </p:nvSpPr>
        <p:spPr>
          <a:xfrm>
            <a:off x="5490920" y="1363994"/>
            <a:ext cx="16321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rgbClr val="FF2CFF"/>
                </a:solidFill>
              </a:rPr>
              <a:t>Emergency Response Codes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E769535C-1841-4424-9D98-DCFD4AA6D56D}"/>
              </a:ext>
            </a:extLst>
          </p:cNvPr>
          <p:cNvSpPr txBox="1"/>
          <p:nvPr/>
        </p:nvSpPr>
        <p:spPr>
          <a:xfrm>
            <a:off x="7008791" y="5280078"/>
            <a:ext cx="163211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rgbClr val="00B050"/>
                </a:solidFill>
              </a:rPr>
              <a:t>NPP Licensing Codes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46E163D1-BB54-4129-BEB4-178A074FE926}"/>
              </a:ext>
            </a:extLst>
          </p:cNvPr>
          <p:cNvSpPr txBox="1"/>
          <p:nvPr/>
        </p:nvSpPr>
        <p:spPr>
          <a:xfrm>
            <a:off x="2725887" y="5940819"/>
            <a:ext cx="28757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rgbClr val="E46C0A"/>
                </a:solidFill>
              </a:rPr>
              <a:t>Environmental Assessment Codes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7768F0F5-FD8F-4BB5-9253-B74F75A57C11}"/>
              </a:ext>
            </a:extLst>
          </p:cNvPr>
          <p:cNvSpPr txBox="1"/>
          <p:nvPr/>
        </p:nvSpPr>
        <p:spPr>
          <a:xfrm>
            <a:off x="537903" y="4567447"/>
            <a:ext cx="143554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rgbClr val="31859C"/>
                </a:solidFill>
              </a:rPr>
              <a:t>Atmospheric Assessment Codes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7A4D664A-FC61-4BBD-991A-46F08962FFE9}"/>
              </a:ext>
            </a:extLst>
          </p:cNvPr>
          <p:cNvSpPr txBox="1"/>
          <p:nvPr/>
        </p:nvSpPr>
        <p:spPr>
          <a:xfrm>
            <a:off x="2319344" y="1494140"/>
            <a:ext cx="107179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rgbClr val="604A7B"/>
                </a:solidFill>
              </a:rPr>
              <a:t>Other Dose Assessment Codes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3FA177E-21E4-4564-9452-E5259316D45F}"/>
              </a:ext>
            </a:extLst>
          </p:cNvPr>
          <p:cNvSpPr/>
          <p:nvPr/>
        </p:nvSpPr>
        <p:spPr>
          <a:xfrm>
            <a:off x="2725887" y="4414046"/>
            <a:ext cx="3454829" cy="1801906"/>
          </a:xfrm>
          <a:custGeom>
            <a:avLst/>
            <a:gdLst>
              <a:gd name="connsiteX0" fmla="*/ 0 w 4355427"/>
              <a:gd name="connsiteY0" fmla="*/ 0 h 2396489"/>
              <a:gd name="connsiteX1" fmla="*/ 4355427 w 4355427"/>
              <a:gd name="connsiteY1" fmla="*/ 0 h 2396489"/>
              <a:gd name="connsiteX2" fmla="*/ 4355427 w 4355427"/>
              <a:gd name="connsiteY2" fmla="*/ 2396489 h 2396489"/>
              <a:gd name="connsiteX3" fmla="*/ 0 w 4355427"/>
              <a:gd name="connsiteY3" fmla="*/ 2396489 h 2396489"/>
              <a:gd name="connsiteX4" fmla="*/ 0 w 4355427"/>
              <a:gd name="connsiteY4" fmla="*/ 0 h 2396489"/>
              <a:gd name="connsiteX0" fmla="*/ 0 w 4355427"/>
              <a:gd name="connsiteY0" fmla="*/ 6052 h 2402541"/>
              <a:gd name="connsiteX1" fmla="*/ 1196448 w 4355427"/>
              <a:gd name="connsiteY1" fmla="*/ 0 h 2402541"/>
              <a:gd name="connsiteX2" fmla="*/ 4355427 w 4355427"/>
              <a:gd name="connsiteY2" fmla="*/ 6052 h 2402541"/>
              <a:gd name="connsiteX3" fmla="*/ 4355427 w 4355427"/>
              <a:gd name="connsiteY3" fmla="*/ 2402541 h 2402541"/>
              <a:gd name="connsiteX4" fmla="*/ 0 w 4355427"/>
              <a:gd name="connsiteY4" fmla="*/ 2402541 h 2402541"/>
              <a:gd name="connsiteX5" fmla="*/ 0 w 4355427"/>
              <a:gd name="connsiteY5" fmla="*/ 6052 h 2402541"/>
              <a:gd name="connsiteX0" fmla="*/ 0 w 4355427"/>
              <a:gd name="connsiteY0" fmla="*/ 12029 h 2408518"/>
              <a:gd name="connsiteX1" fmla="*/ 1196448 w 4355427"/>
              <a:gd name="connsiteY1" fmla="*/ 5977 h 2408518"/>
              <a:gd name="connsiteX2" fmla="*/ 2768260 w 4355427"/>
              <a:gd name="connsiteY2" fmla="*/ 0 h 2408518"/>
              <a:gd name="connsiteX3" fmla="*/ 4355427 w 4355427"/>
              <a:gd name="connsiteY3" fmla="*/ 12029 h 2408518"/>
              <a:gd name="connsiteX4" fmla="*/ 4355427 w 4355427"/>
              <a:gd name="connsiteY4" fmla="*/ 2408518 h 2408518"/>
              <a:gd name="connsiteX5" fmla="*/ 0 w 4355427"/>
              <a:gd name="connsiteY5" fmla="*/ 2408518 h 2408518"/>
              <a:gd name="connsiteX6" fmla="*/ 0 w 4355427"/>
              <a:gd name="connsiteY6" fmla="*/ 12029 h 2408518"/>
              <a:gd name="connsiteX0" fmla="*/ 0 w 4355427"/>
              <a:gd name="connsiteY0" fmla="*/ 12029 h 2408518"/>
              <a:gd name="connsiteX1" fmla="*/ 1011177 w 4355427"/>
              <a:gd name="connsiteY1" fmla="*/ 17930 h 2408518"/>
              <a:gd name="connsiteX2" fmla="*/ 2768260 w 4355427"/>
              <a:gd name="connsiteY2" fmla="*/ 0 h 2408518"/>
              <a:gd name="connsiteX3" fmla="*/ 4355427 w 4355427"/>
              <a:gd name="connsiteY3" fmla="*/ 12029 h 2408518"/>
              <a:gd name="connsiteX4" fmla="*/ 4355427 w 4355427"/>
              <a:gd name="connsiteY4" fmla="*/ 2408518 h 2408518"/>
              <a:gd name="connsiteX5" fmla="*/ 0 w 4355427"/>
              <a:gd name="connsiteY5" fmla="*/ 2408518 h 2408518"/>
              <a:gd name="connsiteX6" fmla="*/ 0 w 4355427"/>
              <a:gd name="connsiteY6" fmla="*/ 12029 h 2408518"/>
              <a:gd name="connsiteX0" fmla="*/ 0 w 4355427"/>
              <a:gd name="connsiteY0" fmla="*/ 12029 h 2408518"/>
              <a:gd name="connsiteX1" fmla="*/ 1011177 w 4355427"/>
              <a:gd name="connsiteY1" fmla="*/ 17930 h 2408518"/>
              <a:gd name="connsiteX2" fmla="*/ 1925577 w 4355427"/>
              <a:gd name="connsiteY2" fmla="*/ 17930 h 2408518"/>
              <a:gd name="connsiteX3" fmla="*/ 2768260 w 4355427"/>
              <a:gd name="connsiteY3" fmla="*/ 0 h 2408518"/>
              <a:gd name="connsiteX4" fmla="*/ 4355427 w 4355427"/>
              <a:gd name="connsiteY4" fmla="*/ 12029 h 2408518"/>
              <a:gd name="connsiteX5" fmla="*/ 4355427 w 4355427"/>
              <a:gd name="connsiteY5" fmla="*/ 2408518 h 2408518"/>
              <a:gd name="connsiteX6" fmla="*/ 0 w 4355427"/>
              <a:gd name="connsiteY6" fmla="*/ 2408518 h 2408518"/>
              <a:gd name="connsiteX7" fmla="*/ 0 w 4355427"/>
              <a:gd name="connsiteY7" fmla="*/ 12029 h 2408518"/>
              <a:gd name="connsiteX0" fmla="*/ 0 w 4355427"/>
              <a:gd name="connsiteY0" fmla="*/ 12029 h 2408518"/>
              <a:gd name="connsiteX1" fmla="*/ 1011177 w 4355427"/>
              <a:gd name="connsiteY1" fmla="*/ 17930 h 2408518"/>
              <a:gd name="connsiteX2" fmla="*/ 1608824 w 4355427"/>
              <a:gd name="connsiteY2" fmla="*/ 418354 h 2408518"/>
              <a:gd name="connsiteX3" fmla="*/ 2768260 w 4355427"/>
              <a:gd name="connsiteY3" fmla="*/ 0 h 2408518"/>
              <a:gd name="connsiteX4" fmla="*/ 4355427 w 4355427"/>
              <a:gd name="connsiteY4" fmla="*/ 12029 h 2408518"/>
              <a:gd name="connsiteX5" fmla="*/ 4355427 w 4355427"/>
              <a:gd name="connsiteY5" fmla="*/ 2408518 h 2408518"/>
              <a:gd name="connsiteX6" fmla="*/ 0 w 4355427"/>
              <a:gd name="connsiteY6" fmla="*/ 2408518 h 2408518"/>
              <a:gd name="connsiteX7" fmla="*/ 0 w 4355427"/>
              <a:gd name="connsiteY7" fmla="*/ 12029 h 2408518"/>
              <a:gd name="connsiteX0" fmla="*/ 0 w 4355427"/>
              <a:gd name="connsiteY0" fmla="*/ 0 h 2396489"/>
              <a:gd name="connsiteX1" fmla="*/ 1011177 w 4355427"/>
              <a:gd name="connsiteY1" fmla="*/ 5901 h 2396489"/>
              <a:gd name="connsiteX2" fmla="*/ 1608824 w 4355427"/>
              <a:gd name="connsiteY2" fmla="*/ 406325 h 2396489"/>
              <a:gd name="connsiteX3" fmla="*/ 2851930 w 4355427"/>
              <a:gd name="connsiteY3" fmla="*/ 406324 h 2396489"/>
              <a:gd name="connsiteX4" fmla="*/ 4355427 w 4355427"/>
              <a:gd name="connsiteY4" fmla="*/ 0 h 2396489"/>
              <a:gd name="connsiteX5" fmla="*/ 4355427 w 4355427"/>
              <a:gd name="connsiteY5" fmla="*/ 2396489 h 2396489"/>
              <a:gd name="connsiteX6" fmla="*/ 0 w 4355427"/>
              <a:gd name="connsiteY6" fmla="*/ 2396489 h 2396489"/>
              <a:gd name="connsiteX7" fmla="*/ 0 w 4355427"/>
              <a:gd name="connsiteY7" fmla="*/ 0 h 2396489"/>
              <a:gd name="connsiteX0" fmla="*/ 0 w 4355427"/>
              <a:gd name="connsiteY0" fmla="*/ 0 h 2396489"/>
              <a:gd name="connsiteX1" fmla="*/ 1011177 w 4355427"/>
              <a:gd name="connsiteY1" fmla="*/ 5901 h 2396489"/>
              <a:gd name="connsiteX2" fmla="*/ 1584919 w 4355427"/>
              <a:gd name="connsiteY2" fmla="*/ 472066 h 2396489"/>
              <a:gd name="connsiteX3" fmla="*/ 2851930 w 4355427"/>
              <a:gd name="connsiteY3" fmla="*/ 406324 h 2396489"/>
              <a:gd name="connsiteX4" fmla="*/ 4355427 w 4355427"/>
              <a:gd name="connsiteY4" fmla="*/ 0 h 2396489"/>
              <a:gd name="connsiteX5" fmla="*/ 4355427 w 4355427"/>
              <a:gd name="connsiteY5" fmla="*/ 2396489 h 2396489"/>
              <a:gd name="connsiteX6" fmla="*/ 0 w 4355427"/>
              <a:gd name="connsiteY6" fmla="*/ 2396489 h 2396489"/>
              <a:gd name="connsiteX7" fmla="*/ 0 w 4355427"/>
              <a:gd name="connsiteY7" fmla="*/ 0 h 2396489"/>
              <a:gd name="connsiteX0" fmla="*/ 0 w 4355427"/>
              <a:gd name="connsiteY0" fmla="*/ 0 h 2396489"/>
              <a:gd name="connsiteX1" fmla="*/ 1011177 w 4355427"/>
              <a:gd name="connsiteY1" fmla="*/ 5901 h 2396489"/>
              <a:gd name="connsiteX2" fmla="*/ 1584919 w 4355427"/>
              <a:gd name="connsiteY2" fmla="*/ 472066 h 2396489"/>
              <a:gd name="connsiteX3" fmla="*/ 2857906 w 4355427"/>
              <a:gd name="connsiteY3" fmla="*/ 484018 h 2396489"/>
              <a:gd name="connsiteX4" fmla="*/ 4355427 w 4355427"/>
              <a:gd name="connsiteY4" fmla="*/ 0 h 2396489"/>
              <a:gd name="connsiteX5" fmla="*/ 4355427 w 4355427"/>
              <a:gd name="connsiteY5" fmla="*/ 2396489 h 2396489"/>
              <a:gd name="connsiteX6" fmla="*/ 0 w 4355427"/>
              <a:gd name="connsiteY6" fmla="*/ 2396489 h 2396489"/>
              <a:gd name="connsiteX7" fmla="*/ 0 w 4355427"/>
              <a:gd name="connsiteY7" fmla="*/ 0 h 2396489"/>
              <a:gd name="connsiteX0" fmla="*/ 0 w 4355427"/>
              <a:gd name="connsiteY0" fmla="*/ 0 h 2396489"/>
              <a:gd name="connsiteX1" fmla="*/ 1011177 w 4355427"/>
              <a:gd name="connsiteY1" fmla="*/ 5901 h 2396489"/>
              <a:gd name="connsiteX2" fmla="*/ 1584919 w 4355427"/>
              <a:gd name="connsiteY2" fmla="*/ 472066 h 2396489"/>
              <a:gd name="connsiteX3" fmla="*/ 2857906 w 4355427"/>
              <a:gd name="connsiteY3" fmla="*/ 484018 h 2396489"/>
              <a:gd name="connsiteX4" fmla="*/ 4104415 w 4355427"/>
              <a:gd name="connsiteY4" fmla="*/ 472141 h 2396489"/>
              <a:gd name="connsiteX5" fmla="*/ 4355427 w 4355427"/>
              <a:gd name="connsiteY5" fmla="*/ 2396489 h 2396489"/>
              <a:gd name="connsiteX6" fmla="*/ 0 w 4355427"/>
              <a:gd name="connsiteY6" fmla="*/ 2396489 h 2396489"/>
              <a:gd name="connsiteX7" fmla="*/ 0 w 4355427"/>
              <a:gd name="connsiteY7" fmla="*/ 0 h 2396489"/>
              <a:gd name="connsiteX0" fmla="*/ 0 w 4355427"/>
              <a:gd name="connsiteY0" fmla="*/ 0 h 2396489"/>
              <a:gd name="connsiteX1" fmla="*/ 1011177 w 4355427"/>
              <a:gd name="connsiteY1" fmla="*/ 5901 h 2396489"/>
              <a:gd name="connsiteX2" fmla="*/ 1584919 w 4355427"/>
              <a:gd name="connsiteY2" fmla="*/ 472066 h 2396489"/>
              <a:gd name="connsiteX3" fmla="*/ 2857906 w 4355427"/>
              <a:gd name="connsiteY3" fmla="*/ 484018 h 2396489"/>
              <a:gd name="connsiteX4" fmla="*/ 4104415 w 4355427"/>
              <a:gd name="connsiteY4" fmla="*/ 472141 h 2396489"/>
              <a:gd name="connsiteX5" fmla="*/ 4154801 w 4355427"/>
              <a:gd name="connsiteY5" fmla="*/ 914324 h 2396489"/>
              <a:gd name="connsiteX6" fmla="*/ 4355427 w 4355427"/>
              <a:gd name="connsiteY6" fmla="*/ 2396489 h 2396489"/>
              <a:gd name="connsiteX7" fmla="*/ 0 w 4355427"/>
              <a:gd name="connsiteY7" fmla="*/ 2396489 h 2396489"/>
              <a:gd name="connsiteX8" fmla="*/ 0 w 4355427"/>
              <a:gd name="connsiteY8" fmla="*/ 0 h 2396489"/>
              <a:gd name="connsiteX0" fmla="*/ 0 w 4375930"/>
              <a:gd name="connsiteY0" fmla="*/ 0 h 2396489"/>
              <a:gd name="connsiteX1" fmla="*/ 1011177 w 4375930"/>
              <a:gd name="connsiteY1" fmla="*/ 5901 h 2396489"/>
              <a:gd name="connsiteX2" fmla="*/ 1584919 w 4375930"/>
              <a:gd name="connsiteY2" fmla="*/ 472066 h 2396489"/>
              <a:gd name="connsiteX3" fmla="*/ 2857906 w 4375930"/>
              <a:gd name="connsiteY3" fmla="*/ 484018 h 2396489"/>
              <a:gd name="connsiteX4" fmla="*/ 4104415 w 4375930"/>
              <a:gd name="connsiteY4" fmla="*/ 472141 h 2396489"/>
              <a:gd name="connsiteX5" fmla="*/ 4375930 w 4375930"/>
              <a:gd name="connsiteY5" fmla="*/ 1051783 h 2396489"/>
              <a:gd name="connsiteX6" fmla="*/ 4355427 w 4375930"/>
              <a:gd name="connsiteY6" fmla="*/ 2396489 h 2396489"/>
              <a:gd name="connsiteX7" fmla="*/ 0 w 4375930"/>
              <a:gd name="connsiteY7" fmla="*/ 2396489 h 2396489"/>
              <a:gd name="connsiteX8" fmla="*/ 0 w 4375930"/>
              <a:gd name="connsiteY8" fmla="*/ 0 h 2396489"/>
              <a:gd name="connsiteX0" fmla="*/ 0 w 4375930"/>
              <a:gd name="connsiteY0" fmla="*/ 0 h 2396489"/>
              <a:gd name="connsiteX1" fmla="*/ 1011177 w 4375930"/>
              <a:gd name="connsiteY1" fmla="*/ 5901 h 2396489"/>
              <a:gd name="connsiteX2" fmla="*/ 1584919 w 4375930"/>
              <a:gd name="connsiteY2" fmla="*/ 472066 h 2396489"/>
              <a:gd name="connsiteX3" fmla="*/ 2857906 w 4375930"/>
              <a:gd name="connsiteY3" fmla="*/ 484018 h 2396489"/>
              <a:gd name="connsiteX4" fmla="*/ 4068556 w 4375930"/>
              <a:gd name="connsiteY4" fmla="*/ 496047 h 2396489"/>
              <a:gd name="connsiteX5" fmla="*/ 4375930 w 4375930"/>
              <a:gd name="connsiteY5" fmla="*/ 1051783 h 2396489"/>
              <a:gd name="connsiteX6" fmla="*/ 4355427 w 4375930"/>
              <a:gd name="connsiteY6" fmla="*/ 2396489 h 2396489"/>
              <a:gd name="connsiteX7" fmla="*/ 0 w 4375930"/>
              <a:gd name="connsiteY7" fmla="*/ 2396489 h 2396489"/>
              <a:gd name="connsiteX8" fmla="*/ 0 w 4375930"/>
              <a:gd name="connsiteY8" fmla="*/ 0 h 2396489"/>
              <a:gd name="connsiteX0" fmla="*/ 0 w 4355427"/>
              <a:gd name="connsiteY0" fmla="*/ 0 h 2396489"/>
              <a:gd name="connsiteX1" fmla="*/ 1011177 w 4355427"/>
              <a:gd name="connsiteY1" fmla="*/ 5901 h 2396489"/>
              <a:gd name="connsiteX2" fmla="*/ 1584919 w 4355427"/>
              <a:gd name="connsiteY2" fmla="*/ 472066 h 2396489"/>
              <a:gd name="connsiteX3" fmla="*/ 2857906 w 4355427"/>
              <a:gd name="connsiteY3" fmla="*/ 484018 h 2396489"/>
              <a:gd name="connsiteX4" fmla="*/ 4068556 w 4355427"/>
              <a:gd name="connsiteY4" fmla="*/ 496047 h 2396489"/>
              <a:gd name="connsiteX5" fmla="*/ 4346048 w 4355427"/>
              <a:gd name="connsiteY5" fmla="*/ 1045807 h 2396489"/>
              <a:gd name="connsiteX6" fmla="*/ 4355427 w 4355427"/>
              <a:gd name="connsiteY6" fmla="*/ 2396489 h 2396489"/>
              <a:gd name="connsiteX7" fmla="*/ 0 w 4355427"/>
              <a:gd name="connsiteY7" fmla="*/ 2396489 h 2396489"/>
              <a:gd name="connsiteX8" fmla="*/ 0 w 4355427"/>
              <a:gd name="connsiteY8" fmla="*/ 0 h 2396489"/>
              <a:gd name="connsiteX0" fmla="*/ 0 w 4355427"/>
              <a:gd name="connsiteY0" fmla="*/ 0 h 2396489"/>
              <a:gd name="connsiteX1" fmla="*/ 1011177 w 4355427"/>
              <a:gd name="connsiteY1" fmla="*/ 5901 h 2396489"/>
              <a:gd name="connsiteX2" fmla="*/ 1584919 w 4355427"/>
              <a:gd name="connsiteY2" fmla="*/ 472066 h 2396489"/>
              <a:gd name="connsiteX3" fmla="*/ 2857906 w 4355427"/>
              <a:gd name="connsiteY3" fmla="*/ 484018 h 2396489"/>
              <a:gd name="connsiteX4" fmla="*/ 4068556 w 4355427"/>
              <a:gd name="connsiteY4" fmla="*/ 496047 h 2396489"/>
              <a:gd name="connsiteX5" fmla="*/ 4346048 w 4355427"/>
              <a:gd name="connsiteY5" fmla="*/ 1045807 h 2396489"/>
              <a:gd name="connsiteX6" fmla="*/ 4355427 w 4355427"/>
              <a:gd name="connsiteY6" fmla="*/ 2396489 h 2396489"/>
              <a:gd name="connsiteX7" fmla="*/ 0 w 4355427"/>
              <a:gd name="connsiteY7" fmla="*/ 2396489 h 2396489"/>
              <a:gd name="connsiteX8" fmla="*/ 0 w 4355427"/>
              <a:gd name="connsiteY8" fmla="*/ 0 h 2396489"/>
              <a:gd name="connsiteX0" fmla="*/ 0 w 4376185"/>
              <a:gd name="connsiteY0" fmla="*/ 0 h 2396489"/>
              <a:gd name="connsiteX1" fmla="*/ 1011177 w 4376185"/>
              <a:gd name="connsiteY1" fmla="*/ 5901 h 2396489"/>
              <a:gd name="connsiteX2" fmla="*/ 1584919 w 4376185"/>
              <a:gd name="connsiteY2" fmla="*/ 472066 h 2396489"/>
              <a:gd name="connsiteX3" fmla="*/ 2857906 w 4376185"/>
              <a:gd name="connsiteY3" fmla="*/ 484018 h 2396489"/>
              <a:gd name="connsiteX4" fmla="*/ 4068556 w 4376185"/>
              <a:gd name="connsiteY4" fmla="*/ 496047 h 2396489"/>
              <a:gd name="connsiteX5" fmla="*/ 4375931 w 4376185"/>
              <a:gd name="connsiteY5" fmla="*/ 1099595 h 2396489"/>
              <a:gd name="connsiteX6" fmla="*/ 4355427 w 4376185"/>
              <a:gd name="connsiteY6" fmla="*/ 2396489 h 2396489"/>
              <a:gd name="connsiteX7" fmla="*/ 0 w 4376185"/>
              <a:gd name="connsiteY7" fmla="*/ 2396489 h 2396489"/>
              <a:gd name="connsiteX8" fmla="*/ 0 w 4376185"/>
              <a:gd name="connsiteY8" fmla="*/ 0 h 2396489"/>
              <a:gd name="connsiteX0" fmla="*/ 0 w 4385310"/>
              <a:gd name="connsiteY0" fmla="*/ 0 h 2414418"/>
              <a:gd name="connsiteX1" fmla="*/ 1011177 w 4385310"/>
              <a:gd name="connsiteY1" fmla="*/ 5901 h 2414418"/>
              <a:gd name="connsiteX2" fmla="*/ 1584919 w 4385310"/>
              <a:gd name="connsiteY2" fmla="*/ 472066 h 2414418"/>
              <a:gd name="connsiteX3" fmla="*/ 2857906 w 4385310"/>
              <a:gd name="connsiteY3" fmla="*/ 484018 h 2414418"/>
              <a:gd name="connsiteX4" fmla="*/ 4068556 w 4385310"/>
              <a:gd name="connsiteY4" fmla="*/ 496047 h 2414418"/>
              <a:gd name="connsiteX5" fmla="*/ 4375931 w 4385310"/>
              <a:gd name="connsiteY5" fmla="*/ 1099595 h 2414418"/>
              <a:gd name="connsiteX6" fmla="*/ 4385310 w 4385310"/>
              <a:gd name="connsiteY6" fmla="*/ 2414418 h 2414418"/>
              <a:gd name="connsiteX7" fmla="*/ 0 w 4385310"/>
              <a:gd name="connsiteY7" fmla="*/ 2396489 h 2414418"/>
              <a:gd name="connsiteX8" fmla="*/ 0 w 4385310"/>
              <a:gd name="connsiteY8" fmla="*/ 0 h 2414418"/>
              <a:gd name="connsiteX0" fmla="*/ 0 w 4412000"/>
              <a:gd name="connsiteY0" fmla="*/ 0 h 2414418"/>
              <a:gd name="connsiteX1" fmla="*/ 1011177 w 4412000"/>
              <a:gd name="connsiteY1" fmla="*/ 5901 h 2414418"/>
              <a:gd name="connsiteX2" fmla="*/ 1584919 w 4412000"/>
              <a:gd name="connsiteY2" fmla="*/ 472066 h 2414418"/>
              <a:gd name="connsiteX3" fmla="*/ 2857906 w 4412000"/>
              <a:gd name="connsiteY3" fmla="*/ 484018 h 2414418"/>
              <a:gd name="connsiteX4" fmla="*/ 4068556 w 4412000"/>
              <a:gd name="connsiteY4" fmla="*/ 496047 h 2414418"/>
              <a:gd name="connsiteX5" fmla="*/ 4411790 w 4412000"/>
              <a:gd name="connsiteY5" fmla="*/ 1099595 h 2414418"/>
              <a:gd name="connsiteX6" fmla="*/ 4385310 w 4412000"/>
              <a:gd name="connsiteY6" fmla="*/ 2414418 h 2414418"/>
              <a:gd name="connsiteX7" fmla="*/ 0 w 4412000"/>
              <a:gd name="connsiteY7" fmla="*/ 2396489 h 2414418"/>
              <a:gd name="connsiteX8" fmla="*/ 0 w 4412000"/>
              <a:gd name="connsiteY8" fmla="*/ 0 h 2414418"/>
              <a:gd name="connsiteX0" fmla="*/ 0 w 4421169"/>
              <a:gd name="connsiteY0" fmla="*/ 0 h 2402465"/>
              <a:gd name="connsiteX1" fmla="*/ 1011177 w 4421169"/>
              <a:gd name="connsiteY1" fmla="*/ 5901 h 2402465"/>
              <a:gd name="connsiteX2" fmla="*/ 1584919 w 4421169"/>
              <a:gd name="connsiteY2" fmla="*/ 472066 h 2402465"/>
              <a:gd name="connsiteX3" fmla="*/ 2857906 w 4421169"/>
              <a:gd name="connsiteY3" fmla="*/ 484018 h 2402465"/>
              <a:gd name="connsiteX4" fmla="*/ 4068556 w 4421169"/>
              <a:gd name="connsiteY4" fmla="*/ 496047 h 2402465"/>
              <a:gd name="connsiteX5" fmla="*/ 4411790 w 4421169"/>
              <a:gd name="connsiteY5" fmla="*/ 1099595 h 2402465"/>
              <a:gd name="connsiteX6" fmla="*/ 4421169 w 4421169"/>
              <a:gd name="connsiteY6" fmla="*/ 2402465 h 2402465"/>
              <a:gd name="connsiteX7" fmla="*/ 0 w 4421169"/>
              <a:gd name="connsiteY7" fmla="*/ 2396489 h 2402465"/>
              <a:gd name="connsiteX8" fmla="*/ 0 w 4421169"/>
              <a:gd name="connsiteY8" fmla="*/ 0 h 2402465"/>
              <a:gd name="connsiteX0" fmla="*/ 0 w 4411969"/>
              <a:gd name="connsiteY0" fmla="*/ 0 h 2408442"/>
              <a:gd name="connsiteX1" fmla="*/ 1011177 w 4411969"/>
              <a:gd name="connsiteY1" fmla="*/ 5901 h 2408442"/>
              <a:gd name="connsiteX2" fmla="*/ 1584919 w 4411969"/>
              <a:gd name="connsiteY2" fmla="*/ 472066 h 2408442"/>
              <a:gd name="connsiteX3" fmla="*/ 2857906 w 4411969"/>
              <a:gd name="connsiteY3" fmla="*/ 484018 h 2408442"/>
              <a:gd name="connsiteX4" fmla="*/ 4068556 w 4411969"/>
              <a:gd name="connsiteY4" fmla="*/ 496047 h 2408442"/>
              <a:gd name="connsiteX5" fmla="*/ 4411790 w 4411969"/>
              <a:gd name="connsiteY5" fmla="*/ 1099595 h 2408442"/>
              <a:gd name="connsiteX6" fmla="*/ 4379334 w 4411969"/>
              <a:gd name="connsiteY6" fmla="*/ 2408442 h 2408442"/>
              <a:gd name="connsiteX7" fmla="*/ 0 w 4411969"/>
              <a:gd name="connsiteY7" fmla="*/ 2396489 h 2408442"/>
              <a:gd name="connsiteX8" fmla="*/ 0 w 4411969"/>
              <a:gd name="connsiteY8" fmla="*/ 0 h 2408442"/>
              <a:gd name="connsiteX0" fmla="*/ 0 w 4433122"/>
              <a:gd name="connsiteY0" fmla="*/ 0 h 2414418"/>
              <a:gd name="connsiteX1" fmla="*/ 1011177 w 4433122"/>
              <a:gd name="connsiteY1" fmla="*/ 5901 h 2414418"/>
              <a:gd name="connsiteX2" fmla="*/ 1584919 w 4433122"/>
              <a:gd name="connsiteY2" fmla="*/ 472066 h 2414418"/>
              <a:gd name="connsiteX3" fmla="*/ 2857906 w 4433122"/>
              <a:gd name="connsiteY3" fmla="*/ 484018 h 2414418"/>
              <a:gd name="connsiteX4" fmla="*/ 4068556 w 4433122"/>
              <a:gd name="connsiteY4" fmla="*/ 496047 h 2414418"/>
              <a:gd name="connsiteX5" fmla="*/ 4411790 w 4433122"/>
              <a:gd name="connsiteY5" fmla="*/ 1099595 h 2414418"/>
              <a:gd name="connsiteX6" fmla="*/ 4433122 w 4433122"/>
              <a:gd name="connsiteY6" fmla="*/ 2414418 h 2414418"/>
              <a:gd name="connsiteX7" fmla="*/ 0 w 4433122"/>
              <a:gd name="connsiteY7" fmla="*/ 2396489 h 2414418"/>
              <a:gd name="connsiteX8" fmla="*/ 0 w 4433122"/>
              <a:gd name="connsiteY8" fmla="*/ 0 h 2414418"/>
              <a:gd name="connsiteX0" fmla="*/ 0 w 4427145"/>
              <a:gd name="connsiteY0" fmla="*/ 0 h 2408442"/>
              <a:gd name="connsiteX1" fmla="*/ 1011177 w 4427145"/>
              <a:gd name="connsiteY1" fmla="*/ 5901 h 2408442"/>
              <a:gd name="connsiteX2" fmla="*/ 1584919 w 4427145"/>
              <a:gd name="connsiteY2" fmla="*/ 472066 h 2408442"/>
              <a:gd name="connsiteX3" fmla="*/ 2857906 w 4427145"/>
              <a:gd name="connsiteY3" fmla="*/ 484018 h 2408442"/>
              <a:gd name="connsiteX4" fmla="*/ 4068556 w 4427145"/>
              <a:gd name="connsiteY4" fmla="*/ 496047 h 2408442"/>
              <a:gd name="connsiteX5" fmla="*/ 4411790 w 4427145"/>
              <a:gd name="connsiteY5" fmla="*/ 1099595 h 2408442"/>
              <a:gd name="connsiteX6" fmla="*/ 4427145 w 4427145"/>
              <a:gd name="connsiteY6" fmla="*/ 2408442 h 2408442"/>
              <a:gd name="connsiteX7" fmla="*/ 0 w 4427145"/>
              <a:gd name="connsiteY7" fmla="*/ 2396489 h 2408442"/>
              <a:gd name="connsiteX8" fmla="*/ 0 w 4427145"/>
              <a:gd name="connsiteY8" fmla="*/ 0 h 2408442"/>
              <a:gd name="connsiteX0" fmla="*/ 0 w 4427145"/>
              <a:gd name="connsiteY0" fmla="*/ 0 h 2408442"/>
              <a:gd name="connsiteX1" fmla="*/ 1011177 w 4427145"/>
              <a:gd name="connsiteY1" fmla="*/ 5901 h 2408442"/>
              <a:gd name="connsiteX2" fmla="*/ 1584919 w 4427145"/>
              <a:gd name="connsiteY2" fmla="*/ 472066 h 2408442"/>
              <a:gd name="connsiteX3" fmla="*/ 2857906 w 4427145"/>
              <a:gd name="connsiteY3" fmla="*/ 484018 h 2408442"/>
              <a:gd name="connsiteX4" fmla="*/ 4068556 w 4427145"/>
              <a:gd name="connsiteY4" fmla="*/ 496047 h 2408442"/>
              <a:gd name="connsiteX5" fmla="*/ 4411790 w 4427145"/>
              <a:gd name="connsiteY5" fmla="*/ 1099595 h 2408442"/>
              <a:gd name="connsiteX6" fmla="*/ 4427145 w 4427145"/>
              <a:gd name="connsiteY6" fmla="*/ 2408442 h 2408442"/>
              <a:gd name="connsiteX7" fmla="*/ 0 w 4427145"/>
              <a:gd name="connsiteY7" fmla="*/ 2396489 h 2408442"/>
              <a:gd name="connsiteX8" fmla="*/ 1153 w 4427145"/>
              <a:gd name="connsiteY8" fmla="*/ 1488064 h 2408442"/>
              <a:gd name="connsiteX9" fmla="*/ 0 w 4427145"/>
              <a:gd name="connsiteY9" fmla="*/ 0 h 2408442"/>
              <a:gd name="connsiteX0" fmla="*/ 179294 w 4606439"/>
              <a:gd name="connsiteY0" fmla="*/ 0 h 2408442"/>
              <a:gd name="connsiteX1" fmla="*/ 1190471 w 4606439"/>
              <a:gd name="connsiteY1" fmla="*/ 5901 h 2408442"/>
              <a:gd name="connsiteX2" fmla="*/ 1764213 w 4606439"/>
              <a:gd name="connsiteY2" fmla="*/ 472066 h 2408442"/>
              <a:gd name="connsiteX3" fmla="*/ 3037200 w 4606439"/>
              <a:gd name="connsiteY3" fmla="*/ 484018 h 2408442"/>
              <a:gd name="connsiteX4" fmla="*/ 4247850 w 4606439"/>
              <a:gd name="connsiteY4" fmla="*/ 496047 h 2408442"/>
              <a:gd name="connsiteX5" fmla="*/ 4591084 w 4606439"/>
              <a:gd name="connsiteY5" fmla="*/ 1099595 h 2408442"/>
              <a:gd name="connsiteX6" fmla="*/ 4606439 w 4606439"/>
              <a:gd name="connsiteY6" fmla="*/ 2408442 h 2408442"/>
              <a:gd name="connsiteX7" fmla="*/ 0 w 4606439"/>
              <a:gd name="connsiteY7" fmla="*/ 2384536 h 2408442"/>
              <a:gd name="connsiteX8" fmla="*/ 180447 w 4606439"/>
              <a:gd name="connsiteY8" fmla="*/ 1488064 h 2408442"/>
              <a:gd name="connsiteX9" fmla="*/ 179294 w 4606439"/>
              <a:gd name="connsiteY9" fmla="*/ 0 h 2408442"/>
              <a:gd name="connsiteX0" fmla="*/ 179294 w 4606439"/>
              <a:gd name="connsiteY0" fmla="*/ 0 h 2408442"/>
              <a:gd name="connsiteX1" fmla="*/ 1190471 w 4606439"/>
              <a:gd name="connsiteY1" fmla="*/ 5901 h 2408442"/>
              <a:gd name="connsiteX2" fmla="*/ 1764213 w 4606439"/>
              <a:gd name="connsiteY2" fmla="*/ 472066 h 2408442"/>
              <a:gd name="connsiteX3" fmla="*/ 3037200 w 4606439"/>
              <a:gd name="connsiteY3" fmla="*/ 484018 h 2408442"/>
              <a:gd name="connsiteX4" fmla="*/ 4247850 w 4606439"/>
              <a:gd name="connsiteY4" fmla="*/ 496047 h 2408442"/>
              <a:gd name="connsiteX5" fmla="*/ 4591084 w 4606439"/>
              <a:gd name="connsiteY5" fmla="*/ 1099595 h 2408442"/>
              <a:gd name="connsiteX6" fmla="*/ 4606439 w 4606439"/>
              <a:gd name="connsiteY6" fmla="*/ 2408442 h 2408442"/>
              <a:gd name="connsiteX7" fmla="*/ 0 w 4606439"/>
              <a:gd name="connsiteY7" fmla="*/ 2384536 h 2408442"/>
              <a:gd name="connsiteX8" fmla="*/ 180447 w 4606439"/>
              <a:gd name="connsiteY8" fmla="*/ 1488064 h 2408442"/>
              <a:gd name="connsiteX9" fmla="*/ 174470 w 4606439"/>
              <a:gd name="connsiteY9" fmla="*/ 729053 h 2408442"/>
              <a:gd name="connsiteX10" fmla="*/ 179294 w 4606439"/>
              <a:gd name="connsiteY10" fmla="*/ 0 h 2408442"/>
              <a:gd name="connsiteX0" fmla="*/ 202048 w 4629193"/>
              <a:gd name="connsiteY0" fmla="*/ 0 h 2408442"/>
              <a:gd name="connsiteX1" fmla="*/ 1213225 w 4629193"/>
              <a:gd name="connsiteY1" fmla="*/ 5901 h 2408442"/>
              <a:gd name="connsiteX2" fmla="*/ 1786967 w 4629193"/>
              <a:gd name="connsiteY2" fmla="*/ 472066 h 2408442"/>
              <a:gd name="connsiteX3" fmla="*/ 3059954 w 4629193"/>
              <a:gd name="connsiteY3" fmla="*/ 484018 h 2408442"/>
              <a:gd name="connsiteX4" fmla="*/ 4270604 w 4629193"/>
              <a:gd name="connsiteY4" fmla="*/ 496047 h 2408442"/>
              <a:gd name="connsiteX5" fmla="*/ 4613838 w 4629193"/>
              <a:gd name="connsiteY5" fmla="*/ 1099595 h 2408442"/>
              <a:gd name="connsiteX6" fmla="*/ 4629193 w 4629193"/>
              <a:gd name="connsiteY6" fmla="*/ 2408442 h 2408442"/>
              <a:gd name="connsiteX7" fmla="*/ 22754 w 4629193"/>
              <a:gd name="connsiteY7" fmla="*/ 2384536 h 2408442"/>
              <a:gd name="connsiteX8" fmla="*/ 203201 w 4629193"/>
              <a:gd name="connsiteY8" fmla="*/ 1488064 h 2408442"/>
              <a:gd name="connsiteX9" fmla="*/ 0 w 4629193"/>
              <a:gd name="connsiteY9" fmla="*/ 812723 h 2408442"/>
              <a:gd name="connsiteX10" fmla="*/ 202048 w 4629193"/>
              <a:gd name="connsiteY10" fmla="*/ 0 h 2408442"/>
              <a:gd name="connsiteX0" fmla="*/ 459037 w 4629193"/>
              <a:gd name="connsiteY0" fmla="*/ 0 h 2408442"/>
              <a:gd name="connsiteX1" fmla="*/ 1213225 w 4629193"/>
              <a:gd name="connsiteY1" fmla="*/ 5901 h 2408442"/>
              <a:gd name="connsiteX2" fmla="*/ 1786967 w 4629193"/>
              <a:gd name="connsiteY2" fmla="*/ 472066 h 2408442"/>
              <a:gd name="connsiteX3" fmla="*/ 3059954 w 4629193"/>
              <a:gd name="connsiteY3" fmla="*/ 484018 h 2408442"/>
              <a:gd name="connsiteX4" fmla="*/ 4270604 w 4629193"/>
              <a:gd name="connsiteY4" fmla="*/ 496047 h 2408442"/>
              <a:gd name="connsiteX5" fmla="*/ 4613838 w 4629193"/>
              <a:gd name="connsiteY5" fmla="*/ 1099595 h 2408442"/>
              <a:gd name="connsiteX6" fmla="*/ 4629193 w 4629193"/>
              <a:gd name="connsiteY6" fmla="*/ 2408442 h 2408442"/>
              <a:gd name="connsiteX7" fmla="*/ 22754 w 4629193"/>
              <a:gd name="connsiteY7" fmla="*/ 2384536 h 2408442"/>
              <a:gd name="connsiteX8" fmla="*/ 203201 w 4629193"/>
              <a:gd name="connsiteY8" fmla="*/ 1488064 h 2408442"/>
              <a:gd name="connsiteX9" fmla="*/ 0 w 4629193"/>
              <a:gd name="connsiteY9" fmla="*/ 812723 h 2408442"/>
              <a:gd name="connsiteX10" fmla="*/ 459037 w 4629193"/>
              <a:gd name="connsiteY10" fmla="*/ 0 h 2408442"/>
              <a:gd name="connsiteX0" fmla="*/ 459037 w 4629193"/>
              <a:gd name="connsiteY0" fmla="*/ 3 h 2408445"/>
              <a:gd name="connsiteX1" fmla="*/ 1213225 w 4629193"/>
              <a:gd name="connsiteY1" fmla="*/ 5904 h 2408445"/>
              <a:gd name="connsiteX2" fmla="*/ 1786967 w 4629193"/>
              <a:gd name="connsiteY2" fmla="*/ 472069 h 2408445"/>
              <a:gd name="connsiteX3" fmla="*/ 3059954 w 4629193"/>
              <a:gd name="connsiteY3" fmla="*/ 484021 h 2408445"/>
              <a:gd name="connsiteX4" fmla="*/ 4270604 w 4629193"/>
              <a:gd name="connsiteY4" fmla="*/ 496050 h 2408445"/>
              <a:gd name="connsiteX5" fmla="*/ 4613838 w 4629193"/>
              <a:gd name="connsiteY5" fmla="*/ 1099598 h 2408445"/>
              <a:gd name="connsiteX6" fmla="*/ 4629193 w 4629193"/>
              <a:gd name="connsiteY6" fmla="*/ 2408445 h 2408445"/>
              <a:gd name="connsiteX7" fmla="*/ 22754 w 4629193"/>
              <a:gd name="connsiteY7" fmla="*/ 2384539 h 2408445"/>
              <a:gd name="connsiteX8" fmla="*/ 203201 w 4629193"/>
              <a:gd name="connsiteY8" fmla="*/ 1488067 h 2408445"/>
              <a:gd name="connsiteX9" fmla="*/ 0 w 4629193"/>
              <a:gd name="connsiteY9" fmla="*/ 812726 h 2408445"/>
              <a:gd name="connsiteX10" fmla="*/ 459037 w 4629193"/>
              <a:gd name="connsiteY10" fmla="*/ 3 h 2408445"/>
              <a:gd name="connsiteX0" fmla="*/ 459037 w 4629193"/>
              <a:gd name="connsiteY0" fmla="*/ 0 h 2408442"/>
              <a:gd name="connsiteX1" fmla="*/ 1213225 w 4629193"/>
              <a:gd name="connsiteY1" fmla="*/ 5901 h 2408442"/>
              <a:gd name="connsiteX2" fmla="*/ 1786967 w 4629193"/>
              <a:gd name="connsiteY2" fmla="*/ 472066 h 2408442"/>
              <a:gd name="connsiteX3" fmla="*/ 3059954 w 4629193"/>
              <a:gd name="connsiteY3" fmla="*/ 484018 h 2408442"/>
              <a:gd name="connsiteX4" fmla="*/ 4270604 w 4629193"/>
              <a:gd name="connsiteY4" fmla="*/ 496047 h 2408442"/>
              <a:gd name="connsiteX5" fmla="*/ 4613838 w 4629193"/>
              <a:gd name="connsiteY5" fmla="*/ 1099595 h 2408442"/>
              <a:gd name="connsiteX6" fmla="*/ 4629193 w 4629193"/>
              <a:gd name="connsiteY6" fmla="*/ 2408442 h 2408442"/>
              <a:gd name="connsiteX7" fmla="*/ 22754 w 4629193"/>
              <a:gd name="connsiteY7" fmla="*/ 2384536 h 2408442"/>
              <a:gd name="connsiteX8" fmla="*/ 203201 w 4629193"/>
              <a:gd name="connsiteY8" fmla="*/ 1488064 h 2408442"/>
              <a:gd name="connsiteX9" fmla="*/ 0 w 4629193"/>
              <a:gd name="connsiteY9" fmla="*/ 812723 h 2408442"/>
              <a:gd name="connsiteX10" fmla="*/ 459037 w 4629193"/>
              <a:gd name="connsiteY10" fmla="*/ 0 h 2408442"/>
              <a:gd name="connsiteX0" fmla="*/ 542707 w 4712863"/>
              <a:gd name="connsiteY0" fmla="*/ 55152 h 2463594"/>
              <a:gd name="connsiteX1" fmla="*/ 1296895 w 4712863"/>
              <a:gd name="connsiteY1" fmla="*/ 61053 h 2463594"/>
              <a:gd name="connsiteX2" fmla="*/ 1870637 w 4712863"/>
              <a:gd name="connsiteY2" fmla="*/ 527218 h 2463594"/>
              <a:gd name="connsiteX3" fmla="*/ 3143624 w 4712863"/>
              <a:gd name="connsiteY3" fmla="*/ 539170 h 2463594"/>
              <a:gd name="connsiteX4" fmla="*/ 4354274 w 4712863"/>
              <a:gd name="connsiteY4" fmla="*/ 551199 h 2463594"/>
              <a:gd name="connsiteX5" fmla="*/ 4697508 w 4712863"/>
              <a:gd name="connsiteY5" fmla="*/ 1154747 h 2463594"/>
              <a:gd name="connsiteX6" fmla="*/ 4712863 w 4712863"/>
              <a:gd name="connsiteY6" fmla="*/ 2463594 h 2463594"/>
              <a:gd name="connsiteX7" fmla="*/ 106424 w 4712863"/>
              <a:gd name="connsiteY7" fmla="*/ 2439688 h 2463594"/>
              <a:gd name="connsiteX8" fmla="*/ 286871 w 4712863"/>
              <a:gd name="connsiteY8" fmla="*/ 1543216 h 2463594"/>
              <a:gd name="connsiteX9" fmla="*/ 0 w 4712863"/>
              <a:gd name="connsiteY9" fmla="*/ 820064 h 2463594"/>
              <a:gd name="connsiteX10" fmla="*/ 542707 w 4712863"/>
              <a:gd name="connsiteY10" fmla="*/ 55152 h 2463594"/>
              <a:gd name="connsiteX0" fmla="*/ 542707 w 4712863"/>
              <a:gd name="connsiteY0" fmla="*/ 0 h 2408442"/>
              <a:gd name="connsiteX1" fmla="*/ 1296895 w 4712863"/>
              <a:gd name="connsiteY1" fmla="*/ 5901 h 2408442"/>
              <a:gd name="connsiteX2" fmla="*/ 1870637 w 4712863"/>
              <a:gd name="connsiteY2" fmla="*/ 472066 h 2408442"/>
              <a:gd name="connsiteX3" fmla="*/ 3143624 w 4712863"/>
              <a:gd name="connsiteY3" fmla="*/ 484018 h 2408442"/>
              <a:gd name="connsiteX4" fmla="*/ 4354274 w 4712863"/>
              <a:gd name="connsiteY4" fmla="*/ 496047 h 2408442"/>
              <a:gd name="connsiteX5" fmla="*/ 4697508 w 4712863"/>
              <a:gd name="connsiteY5" fmla="*/ 1099595 h 2408442"/>
              <a:gd name="connsiteX6" fmla="*/ 4712863 w 4712863"/>
              <a:gd name="connsiteY6" fmla="*/ 2408442 h 2408442"/>
              <a:gd name="connsiteX7" fmla="*/ 106424 w 4712863"/>
              <a:gd name="connsiteY7" fmla="*/ 2384536 h 2408442"/>
              <a:gd name="connsiteX8" fmla="*/ 286871 w 4712863"/>
              <a:gd name="connsiteY8" fmla="*/ 1488064 h 2408442"/>
              <a:gd name="connsiteX9" fmla="*/ 0 w 4712863"/>
              <a:gd name="connsiteY9" fmla="*/ 764912 h 2408442"/>
              <a:gd name="connsiteX10" fmla="*/ 542707 w 4712863"/>
              <a:gd name="connsiteY10" fmla="*/ 0 h 2408442"/>
              <a:gd name="connsiteX0" fmla="*/ 542707 w 4712863"/>
              <a:gd name="connsiteY0" fmla="*/ 0 h 2408442"/>
              <a:gd name="connsiteX1" fmla="*/ 1296895 w 4712863"/>
              <a:gd name="connsiteY1" fmla="*/ 5901 h 2408442"/>
              <a:gd name="connsiteX2" fmla="*/ 1870637 w 4712863"/>
              <a:gd name="connsiteY2" fmla="*/ 472066 h 2408442"/>
              <a:gd name="connsiteX3" fmla="*/ 3143624 w 4712863"/>
              <a:gd name="connsiteY3" fmla="*/ 484018 h 2408442"/>
              <a:gd name="connsiteX4" fmla="*/ 4354274 w 4712863"/>
              <a:gd name="connsiteY4" fmla="*/ 496047 h 2408442"/>
              <a:gd name="connsiteX5" fmla="*/ 4697508 w 4712863"/>
              <a:gd name="connsiteY5" fmla="*/ 1099595 h 2408442"/>
              <a:gd name="connsiteX6" fmla="*/ 4712863 w 4712863"/>
              <a:gd name="connsiteY6" fmla="*/ 2408442 h 2408442"/>
              <a:gd name="connsiteX7" fmla="*/ 106424 w 4712863"/>
              <a:gd name="connsiteY7" fmla="*/ 2384536 h 2408442"/>
              <a:gd name="connsiteX8" fmla="*/ 286871 w 4712863"/>
              <a:gd name="connsiteY8" fmla="*/ 1488064 h 2408442"/>
              <a:gd name="connsiteX9" fmla="*/ 0 w 4712863"/>
              <a:gd name="connsiteY9" fmla="*/ 764912 h 2408442"/>
              <a:gd name="connsiteX10" fmla="*/ 542707 w 4712863"/>
              <a:gd name="connsiteY10" fmla="*/ 0 h 2408442"/>
              <a:gd name="connsiteX0" fmla="*/ 572590 w 4742746"/>
              <a:gd name="connsiteY0" fmla="*/ 53825 h 2462267"/>
              <a:gd name="connsiteX1" fmla="*/ 1326778 w 4742746"/>
              <a:gd name="connsiteY1" fmla="*/ 59726 h 2462267"/>
              <a:gd name="connsiteX2" fmla="*/ 1900520 w 4742746"/>
              <a:gd name="connsiteY2" fmla="*/ 525891 h 2462267"/>
              <a:gd name="connsiteX3" fmla="*/ 3173507 w 4742746"/>
              <a:gd name="connsiteY3" fmla="*/ 537843 h 2462267"/>
              <a:gd name="connsiteX4" fmla="*/ 4384157 w 4742746"/>
              <a:gd name="connsiteY4" fmla="*/ 549872 h 2462267"/>
              <a:gd name="connsiteX5" fmla="*/ 4727391 w 4742746"/>
              <a:gd name="connsiteY5" fmla="*/ 1153420 h 2462267"/>
              <a:gd name="connsiteX6" fmla="*/ 4742746 w 4742746"/>
              <a:gd name="connsiteY6" fmla="*/ 2462267 h 2462267"/>
              <a:gd name="connsiteX7" fmla="*/ 136307 w 4742746"/>
              <a:gd name="connsiteY7" fmla="*/ 2438361 h 2462267"/>
              <a:gd name="connsiteX8" fmla="*/ 316754 w 4742746"/>
              <a:gd name="connsiteY8" fmla="*/ 1541889 h 2462267"/>
              <a:gd name="connsiteX9" fmla="*/ 0 w 4742746"/>
              <a:gd name="connsiteY9" fmla="*/ 800808 h 2462267"/>
              <a:gd name="connsiteX10" fmla="*/ 572590 w 4742746"/>
              <a:gd name="connsiteY10" fmla="*/ 53825 h 2462267"/>
              <a:gd name="connsiteX0" fmla="*/ 572590 w 4742746"/>
              <a:gd name="connsiteY0" fmla="*/ 0 h 2408442"/>
              <a:gd name="connsiteX1" fmla="*/ 1326778 w 4742746"/>
              <a:gd name="connsiteY1" fmla="*/ 5901 h 2408442"/>
              <a:gd name="connsiteX2" fmla="*/ 1900520 w 4742746"/>
              <a:gd name="connsiteY2" fmla="*/ 472066 h 2408442"/>
              <a:gd name="connsiteX3" fmla="*/ 3173507 w 4742746"/>
              <a:gd name="connsiteY3" fmla="*/ 484018 h 2408442"/>
              <a:gd name="connsiteX4" fmla="*/ 4384157 w 4742746"/>
              <a:gd name="connsiteY4" fmla="*/ 496047 h 2408442"/>
              <a:gd name="connsiteX5" fmla="*/ 4727391 w 4742746"/>
              <a:gd name="connsiteY5" fmla="*/ 1099595 h 2408442"/>
              <a:gd name="connsiteX6" fmla="*/ 4742746 w 4742746"/>
              <a:gd name="connsiteY6" fmla="*/ 2408442 h 2408442"/>
              <a:gd name="connsiteX7" fmla="*/ 136307 w 4742746"/>
              <a:gd name="connsiteY7" fmla="*/ 2384536 h 2408442"/>
              <a:gd name="connsiteX8" fmla="*/ 316754 w 4742746"/>
              <a:gd name="connsiteY8" fmla="*/ 1488064 h 2408442"/>
              <a:gd name="connsiteX9" fmla="*/ 0 w 4742746"/>
              <a:gd name="connsiteY9" fmla="*/ 746983 h 2408442"/>
              <a:gd name="connsiteX10" fmla="*/ 572590 w 4742746"/>
              <a:gd name="connsiteY10" fmla="*/ 0 h 2408442"/>
              <a:gd name="connsiteX0" fmla="*/ 572590 w 4742746"/>
              <a:gd name="connsiteY0" fmla="*/ 0 h 2408442"/>
              <a:gd name="connsiteX1" fmla="*/ 1326778 w 4742746"/>
              <a:gd name="connsiteY1" fmla="*/ 5901 h 2408442"/>
              <a:gd name="connsiteX2" fmla="*/ 1900520 w 4742746"/>
              <a:gd name="connsiteY2" fmla="*/ 472066 h 2408442"/>
              <a:gd name="connsiteX3" fmla="*/ 3173507 w 4742746"/>
              <a:gd name="connsiteY3" fmla="*/ 484018 h 2408442"/>
              <a:gd name="connsiteX4" fmla="*/ 4384157 w 4742746"/>
              <a:gd name="connsiteY4" fmla="*/ 496047 h 2408442"/>
              <a:gd name="connsiteX5" fmla="*/ 4727391 w 4742746"/>
              <a:gd name="connsiteY5" fmla="*/ 1099595 h 2408442"/>
              <a:gd name="connsiteX6" fmla="*/ 4742746 w 4742746"/>
              <a:gd name="connsiteY6" fmla="*/ 2408442 h 2408442"/>
              <a:gd name="connsiteX7" fmla="*/ 136307 w 4742746"/>
              <a:gd name="connsiteY7" fmla="*/ 2384536 h 2408442"/>
              <a:gd name="connsiteX8" fmla="*/ 316754 w 4742746"/>
              <a:gd name="connsiteY8" fmla="*/ 1488064 h 2408442"/>
              <a:gd name="connsiteX9" fmla="*/ 0 w 4742746"/>
              <a:gd name="connsiteY9" fmla="*/ 746983 h 2408442"/>
              <a:gd name="connsiteX10" fmla="*/ 572590 w 4742746"/>
              <a:gd name="connsiteY10" fmla="*/ 0 h 2408442"/>
              <a:gd name="connsiteX0" fmla="*/ 572590 w 4742746"/>
              <a:gd name="connsiteY0" fmla="*/ 0 h 2408442"/>
              <a:gd name="connsiteX1" fmla="*/ 1326778 w 4742746"/>
              <a:gd name="connsiteY1" fmla="*/ 5901 h 2408442"/>
              <a:gd name="connsiteX2" fmla="*/ 1900520 w 4742746"/>
              <a:gd name="connsiteY2" fmla="*/ 472066 h 2408442"/>
              <a:gd name="connsiteX3" fmla="*/ 3173507 w 4742746"/>
              <a:gd name="connsiteY3" fmla="*/ 484018 h 2408442"/>
              <a:gd name="connsiteX4" fmla="*/ 4384157 w 4742746"/>
              <a:gd name="connsiteY4" fmla="*/ 496047 h 2408442"/>
              <a:gd name="connsiteX5" fmla="*/ 4727391 w 4742746"/>
              <a:gd name="connsiteY5" fmla="*/ 1099595 h 2408442"/>
              <a:gd name="connsiteX6" fmla="*/ 4742746 w 4742746"/>
              <a:gd name="connsiteY6" fmla="*/ 2408442 h 2408442"/>
              <a:gd name="connsiteX7" fmla="*/ 136307 w 4742746"/>
              <a:gd name="connsiteY7" fmla="*/ 2384536 h 2408442"/>
              <a:gd name="connsiteX8" fmla="*/ 113554 w 4742746"/>
              <a:gd name="connsiteY8" fmla="*/ 1482088 h 2408442"/>
              <a:gd name="connsiteX9" fmla="*/ 0 w 4742746"/>
              <a:gd name="connsiteY9" fmla="*/ 746983 h 2408442"/>
              <a:gd name="connsiteX10" fmla="*/ 572590 w 4742746"/>
              <a:gd name="connsiteY10" fmla="*/ 0 h 2408442"/>
              <a:gd name="connsiteX0" fmla="*/ 846728 w 5016884"/>
              <a:gd name="connsiteY0" fmla="*/ 0 h 2408442"/>
              <a:gd name="connsiteX1" fmla="*/ 1600916 w 5016884"/>
              <a:gd name="connsiteY1" fmla="*/ 5901 h 2408442"/>
              <a:gd name="connsiteX2" fmla="*/ 2174658 w 5016884"/>
              <a:gd name="connsiteY2" fmla="*/ 472066 h 2408442"/>
              <a:gd name="connsiteX3" fmla="*/ 3447645 w 5016884"/>
              <a:gd name="connsiteY3" fmla="*/ 484018 h 2408442"/>
              <a:gd name="connsiteX4" fmla="*/ 4658295 w 5016884"/>
              <a:gd name="connsiteY4" fmla="*/ 496047 h 2408442"/>
              <a:gd name="connsiteX5" fmla="*/ 5001529 w 5016884"/>
              <a:gd name="connsiteY5" fmla="*/ 1099595 h 2408442"/>
              <a:gd name="connsiteX6" fmla="*/ 5016884 w 5016884"/>
              <a:gd name="connsiteY6" fmla="*/ 2408442 h 2408442"/>
              <a:gd name="connsiteX7" fmla="*/ 410445 w 5016884"/>
              <a:gd name="connsiteY7" fmla="*/ 2384536 h 2408442"/>
              <a:gd name="connsiteX8" fmla="*/ 274138 w 5016884"/>
              <a:gd name="connsiteY8" fmla="*/ 746983 h 2408442"/>
              <a:gd name="connsiteX9" fmla="*/ 846728 w 5016884"/>
              <a:gd name="connsiteY9" fmla="*/ 0 h 2408442"/>
              <a:gd name="connsiteX0" fmla="*/ 572590 w 4742746"/>
              <a:gd name="connsiteY0" fmla="*/ 0 h 2408442"/>
              <a:gd name="connsiteX1" fmla="*/ 1326778 w 4742746"/>
              <a:gd name="connsiteY1" fmla="*/ 5901 h 2408442"/>
              <a:gd name="connsiteX2" fmla="*/ 1900520 w 4742746"/>
              <a:gd name="connsiteY2" fmla="*/ 472066 h 2408442"/>
              <a:gd name="connsiteX3" fmla="*/ 3173507 w 4742746"/>
              <a:gd name="connsiteY3" fmla="*/ 484018 h 2408442"/>
              <a:gd name="connsiteX4" fmla="*/ 4384157 w 4742746"/>
              <a:gd name="connsiteY4" fmla="*/ 496047 h 2408442"/>
              <a:gd name="connsiteX5" fmla="*/ 4727391 w 4742746"/>
              <a:gd name="connsiteY5" fmla="*/ 1099595 h 2408442"/>
              <a:gd name="connsiteX6" fmla="*/ 4742746 w 4742746"/>
              <a:gd name="connsiteY6" fmla="*/ 2408442 h 2408442"/>
              <a:gd name="connsiteX7" fmla="*/ 136307 w 4742746"/>
              <a:gd name="connsiteY7" fmla="*/ 2384536 h 2408442"/>
              <a:gd name="connsiteX8" fmla="*/ 0 w 4742746"/>
              <a:gd name="connsiteY8" fmla="*/ 746983 h 2408442"/>
              <a:gd name="connsiteX9" fmla="*/ 572590 w 4742746"/>
              <a:gd name="connsiteY9" fmla="*/ 0 h 2408442"/>
              <a:gd name="connsiteX0" fmla="*/ 436283 w 4606439"/>
              <a:gd name="connsiteY0" fmla="*/ 42763 h 2451205"/>
              <a:gd name="connsiteX1" fmla="*/ 1190471 w 4606439"/>
              <a:gd name="connsiteY1" fmla="*/ 48664 h 2451205"/>
              <a:gd name="connsiteX2" fmla="*/ 1764213 w 4606439"/>
              <a:gd name="connsiteY2" fmla="*/ 514829 h 2451205"/>
              <a:gd name="connsiteX3" fmla="*/ 3037200 w 4606439"/>
              <a:gd name="connsiteY3" fmla="*/ 526781 h 2451205"/>
              <a:gd name="connsiteX4" fmla="*/ 4247850 w 4606439"/>
              <a:gd name="connsiteY4" fmla="*/ 538810 h 2451205"/>
              <a:gd name="connsiteX5" fmla="*/ 4591084 w 4606439"/>
              <a:gd name="connsiteY5" fmla="*/ 1142358 h 2451205"/>
              <a:gd name="connsiteX6" fmla="*/ 4606439 w 4606439"/>
              <a:gd name="connsiteY6" fmla="*/ 2451205 h 2451205"/>
              <a:gd name="connsiteX7" fmla="*/ 0 w 4606439"/>
              <a:gd name="connsiteY7" fmla="*/ 2427299 h 2451205"/>
              <a:gd name="connsiteX8" fmla="*/ 13105 w 4606439"/>
              <a:gd name="connsiteY8" fmla="*/ 640334 h 2451205"/>
              <a:gd name="connsiteX9" fmla="*/ 436283 w 4606439"/>
              <a:gd name="connsiteY9" fmla="*/ 42763 h 2451205"/>
              <a:gd name="connsiteX0" fmla="*/ 436283 w 4606439"/>
              <a:gd name="connsiteY0" fmla="*/ 0 h 2408442"/>
              <a:gd name="connsiteX1" fmla="*/ 1190471 w 4606439"/>
              <a:gd name="connsiteY1" fmla="*/ 5901 h 2408442"/>
              <a:gd name="connsiteX2" fmla="*/ 1764213 w 4606439"/>
              <a:gd name="connsiteY2" fmla="*/ 472066 h 2408442"/>
              <a:gd name="connsiteX3" fmla="*/ 3037200 w 4606439"/>
              <a:gd name="connsiteY3" fmla="*/ 484018 h 2408442"/>
              <a:gd name="connsiteX4" fmla="*/ 4247850 w 4606439"/>
              <a:gd name="connsiteY4" fmla="*/ 496047 h 2408442"/>
              <a:gd name="connsiteX5" fmla="*/ 4591084 w 4606439"/>
              <a:gd name="connsiteY5" fmla="*/ 1099595 h 2408442"/>
              <a:gd name="connsiteX6" fmla="*/ 4606439 w 4606439"/>
              <a:gd name="connsiteY6" fmla="*/ 2408442 h 2408442"/>
              <a:gd name="connsiteX7" fmla="*/ 0 w 4606439"/>
              <a:gd name="connsiteY7" fmla="*/ 2384536 h 2408442"/>
              <a:gd name="connsiteX8" fmla="*/ 13105 w 4606439"/>
              <a:gd name="connsiteY8" fmla="*/ 597571 h 2408442"/>
              <a:gd name="connsiteX9" fmla="*/ 436283 w 4606439"/>
              <a:gd name="connsiteY9" fmla="*/ 0 h 2408442"/>
              <a:gd name="connsiteX0" fmla="*/ 436283 w 4606439"/>
              <a:gd name="connsiteY0" fmla="*/ 0 h 2408442"/>
              <a:gd name="connsiteX1" fmla="*/ 1190471 w 4606439"/>
              <a:gd name="connsiteY1" fmla="*/ 5901 h 2408442"/>
              <a:gd name="connsiteX2" fmla="*/ 1764213 w 4606439"/>
              <a:gd name="connsiteY2" fmla="*/ 472066 h 2408442"/>
              <a:gd name="connsiteX3" fmla="*/ 3037200 w 4606439"/>
              <a:gd name="connsiteY3" fmla="*/ 484018 h 2408442"/>
              <a:gd name="connsiteX4" fmla="*/ 4247850 w 4606439"/>
              <a:gd name="connsiteY4" fmla="*/ 496047 h 2408442"/>
              <a:gd name="connsiteX5" fmla="*/ 4591084 w 4606439"/>
              <a:gd name="connsiteY5" fmla="*/ 1099595 h 2408442"/>
              <a:gd name="connsiteX6" fmla="*/ 4606439 w 4606439"/>
              <a:gd name="connsiteY6" fmla="*/ 2408442 h 2408442"/>
              <a:gd name="connsiteX7" fmla="*/ 0 w 4606439"/>
              <a:gd name="connsiteY7" fmla="*/ 2384536 h 2408442"/>
              <a:gd name="connsiteX8" fmla="*/ 13105 w 4606439"/>
              <a:gd name="connsiteY8" fmla="*/ 597571 h 2408442"/>
              <a:gd name="connsiteX9" fmla="*/ 436283 w 4606439"/>
              <a:gd name="connsiteY9" fmla="*/ 0 h 2408442"/>
              <a:gd name="connsiteX0" fmla="*/ 436283 w 4606439"/>
              <a:gd name="connsiteY0" fmla="*/ 39666 h 2448108"/>
              <a:gd name="connsiteX1" fmla="*/ 1190471 w 4606439"/>
              <a:gd name="connsiteY1" fmla="*/ 45567 h 2448108"/>
              <a:gd name="connsiteX2" fmla="*/ 1764213 w 4606439"/>
              <a:gd name="connsiteY2" fmla="*/ 511732 h 2448108"/>
              <a:gd name="connsiteX3" fmla="*/ 3037200 w 4606439"/>
              <a:gd name="connsiteY3" fmla="*/ 523684 h 2448108"/>
              <a:gd name="connsiteX4" fmla="*/ 4247850 w 4606439"/>
              <a:gd name="connsiteY4" fmla="*/ 535713 h 2448108"/>
              <a:gd name="connsiteX5" fmla="*/ 4591084 w 4606439"/>
              <a:gd name="connsiteY5" fmla="*/ 1139261 h 2448108"/>
              <a:gd name="connsiteX6" fmla="*/ 4606439 w 4606439"/>
              <a:gd name="connsiteY6" fmla="*/ 2448108 h 2448108"/>
              <a:gd name="connsiteX7" fmla="*/ 0 w 4606439"/>
              <a:gd name="connsiteY7" fmla="*/ 2424202 h 2448108"/>
              <a:gd name="connsiteX8" fmla="*/ 13105 w 4606439"/>
              <a:gd name="connsiteY8" fmla="*/ 595402 h 2448108"/>
              <a:gd name="connsiteX9" fmla="*/ 436283 w 4606439"/>
              <a:gd name="connsiteY9" fmla="*/ 39666 h 2448108"/>
              <a:gd name="connsiteX0" fmla="*/ 394447 w 4606439"/>
              <a:gd name="connsiteY0" fmla="*/ 50884 h 2423467"/>
              <a:gd name="connsiteX1" fmla="*/ 1190471 w 4606439"/>
              <a:gd name="connsiteY1" fmla="*/ 20926 h 2423467"/>
              <a:gd name="connsiteX2" fmla="*/ 1764213 w 4606439"/>
              <a:gd name="connsiteY2" fmla="*/ 487091 h 2423467"/>
              <a:gd name="connsiteX3" fmla="*/ 3037200 w 4606439"/>
              <a:gd name="connsiteY3" fmla="*/ 499043 h 2423467"/>
              <a:gd name="connsiteX4" fmla="*/ 4247850 w 4606439"/>
              <a:gd name="connsiteY4" fmla="*/ 511072 h 2423467"/>
              <a:gd name="connsiteX5" fmla="*/ 4591084 w 4606439"/>
              <a:gd name="connsiteY5" fmla="*/ 1114620 h 2423467"/>
              <a:gd name="connsiteX6" fmla="*/ 4606439 w 4606439"/>
              <a:gd name="connsiteY6" fmla="*/ 2423467 h 2423467"/>
              <a:gd name="connsiteX7" fmla="*/ 0 w 4606439"/>
              <a:gd name="connsiteY7" fmla="*/ 2399561 h 2423467"/>
              <a:gd name="connsiteX8" fmla="*/ 13105 w 4606439"/>
              <a:gd name="connsiteY8" fmla="*/ 570761 h 2423467"/>
              <a:gd name="connsiteX9" fmla="*/ 394447 w 4606439"/>
              <a:gd name="connsiteY9" fmla="*/ 50884 h 2423467"/>
              <a:gd name="connsiteX0" fmla="*/ 394447 w 4606439"/>
              <a:gd name="connsiteY0" fmla="*/ 53817 h 2426400"/>
              <a:gd name="connsiteX1" fmla="*/ 1190471 w 4606439"/>
              <a:gd name="connsiteY1" fmla="*/ 23859 h 2426400"/>
              <a:gd name="connsiteX2" fmla="*/ 1764213 w 4606439"/>
              <a:gd name="connsiteY2" fmla="*/ 490024 h 2426400"/>
              <a:gd name="connsiteX3" fmla="*/ 3037200 w 4606439"/>
              <a:gd name="connsiteY3" fmla="*/ 501976 h 2426400"/>
              <a:gd name="connsiteX4" fmla="*/ 4247850 w 4606439"/>
              <a:gd name="connsiteY4" fmla="*/ 514005 h 2426400"/>
              <a:gd name="connsiteX5" fmla="*/ 4591084 w 4606439"/>
              <a:gd name="connsiteY5" fmla="*/ 1117553 h 2426400"/>
              <a:gd name="connsiteX6" fmla="*/ 4606439 w 4606439"/>
              <a:gd name="connsiteY6" fmla="*/ 2426400 h 2426400"/>
              <a:gd name="connsiteX7" fmla="*/ 0 w 4606439"/>
              <a:gd name="connsiteY7" fmla="*/ 2402494 h 2426400"/>
              <a:gd name="connsiteX8" fmla="*/ 37011 w 4606439"/>
              <a:gd name="connsiteY8" fmla="*/ 615529 h 2426400"/>
              <a:gd name="connsiteX9" fmla="*/ 394447 w 4606439"/>
              <a:gd name="connsiteY9" fmla="*/ 53817 h 2426400"/>
              <a:gd name="connsiteX0" fmla="*/ 370541 w 4606439"/>
              <a:gd name="connsiteY0" fmla="*/ 47677 h 2438189"/>
              <a:gd name="connsiteX1" fmla="*/ 1190471 w 4606439"/>
              <a:gd name="connsiteY1" fmla="*/ 35648 h 2438189"/>
              <a:gd name="connsiteX2" fmla="*/ 1764213 w 4606439"/>
              <a:gd name="connsiteY2" fmla="*/ 501813 h 2438189"/>
              <a:gd name="connsiteX3" fmla="*/ 3037200 w 4606439"/>
              <a:gd name="connsiteY3" fmla="*/ 513765 h 2438189"/>
              <a:gd name="connsiteX4" fmla="*/ 4247850 w 4606439"/>
              <a:gd name="connsiteY4" fmla="*/ 525794 h 2438189"/>
              <a:gd name="connsiteX5" fmla="*/ 4591084 w 4606439"/>
              <a:gd name="connsiteY5" fmla="*/ 1129342 h 2438189"/>
              <a:gd name="connsiteX6" fmla="*/ 4606439 w 4606439"/>
              <a:gd name="connsiteY6" fmla="*/ 2438189 h 2438189"/>
              <a:gd name="connsiteX7" fmla="*/ 0 w 4606439"/>
              <a:gd name="connsiteY7" fmla="*/ 2414283 h 2438189"/>
              <a:gd name="connsiteX8" fmla="*/ 37011 w 4606439"/>
              <a:gd name="connsiteY8" fmla="*/ 627318 h 2438189"/>
              <a:gd name="connsiteX9" fmla="*/ 370541 w 4606439"/>
              <a:gd name="connsiteY9" fmla="*/ 47677 h 2438189"/>
              <a:gd name="connsiteX0" fmla="*/ 370541 w 4606439"/>
              <a:gd name="connsiteY0" fmla="*/ 47677 h 2438189"/>
              <a:gd name="connsiteX1" fmla="*/ 1190471 w 4606439"/>
              <a:gd name="connsiteY1" fmla="*/ 35648 h 2438189"/>
              <a:gd name="connsiteX2" fmla="*/ 1764213 w 4606439"/>
              <a:gd name="connsiteY2" fmla="*/ 501813 h 2438189"/>
              <a:gd name="connsiteX3" fmla="*/ 3037200 w 4606439"/>
              <a:gd name="connsiteY3" fmla="*/ 513765 h 2438189"/>
              <a:gd name="connsiteX4" fmla="*/ 4247850 w 4606439"/>
              <a:gd name="connsiteY4" fmla="*/ 525794 h 2438189"/>
              <a:gd name="connsiteX5" fmla="*/ 4591084 w 4606439"/>
              <a:gd name="connsiteY5" fmla="*/ 1129342 h 2438189"/>
              <a:gd name="connsiteX6" fmla="*/ 4606439 w 4606439"/>
              <a:gd name="connsiteY6" fmla="*/ 2438189 h 2438189"/>
              <a:gd name="connsiteX7" fmla="*/ 0 w 4606439"/>
              <a:gd name="connsiteY7" fmla="*/ 2414283 h 2438189"/>
              <a:gd name="connsiteX8" fmla="*/ 37011 w 4606439"/>
              <a:gd name="connsiteY8" fmla="*/ 627318 h 2438189"/>
              <a:gd name="connsiteX9" fmla="*/ 370541 w 4606439"/>
              <a:gd name="connsiteY9" fmla="*/ 47677 h 2438189"/>
              <a:gd name="connsiteX0" fmla="*/ 388471 w 4606439"/>
              <a:gd name="connsiteY0" fmla="*/ 47677 h 2438189"/>
              <a:gd name="connsiteX1" fmla="*/ 1190471 w 4606439"/>
              <a:gd name="connsiteY1" fmla="*/ 35648 h 2438189"/>
              <a:gd name="connsiteX2" fmla="*/ 1764213 w 4606439"/>
              <a:gd name="connsiteY2" fmla="*/ 501813 h 2438189"/>
              <a:gd name="connsiteX3" fmla="*/ 3037200 w 4606439"/>
              <a:gd name="connsiteY3" fmla="*/ 513765 h 2438189"/>
              <a:gd name="connsiteX4" fmla="*/ 4247850 w 4606439"/>
              <a:gd name="connsiteY4" fmla="*/ 525794 h 2438189"/>
              <a:gd name="connsiteX5" fmla="*/ 4591084 w 4606439"/>
              <a:gd name="connsiteY5" fmla="*/ 1129342 h 2438189"/>
              <a:gd name="connsiteX6" fmla="*/ 4606439 w 4606439"/>
              <a:gd name="connsiteY6" fmla="*/ 2438189 h 2438189"/>
              <a:gd name="connsiteX7" fmla="*/ 0 w 4606439"/>
              <a:gd name="connsiteY7" fmla="*/ 2414283 h 2438189"/>
              <a:gd name="connsiteX8" fmla="*/ 37011 w 4606439"/>
              <a:gd name="connsiteY8" fmla="*/ 627318 h 2438189"/>
              <a:gd name="connsiteX9" fmla="*/ 388471 w 4606439"/>
              <a:gd name="connsiteY9" fmla="*/ 47677 h 2438189"/>
              <a:gd name="connsiteX0" fmla="*/ 388471 w 4606439"/>
              <a:gd name="connsiteY0" fmla="*/ 12029 h 2402541"/>
              <a:gd name="connsiteX1" fmla="*/ 1190471 w 4606439"/>
              <a:gd name="connsiteY1" fmla="*/ 0 h 2402541"/>
              <a:gd name="connsiteX2" fmla="*/ 1764213 w 4606439"/>
              <a:gd name="connsiteY2" fmla="*/ 466165 h 2402541"/>
              <a:gd name="connsiteX3" fmla="*/ 3037200 w 4606439"/>
              <a:gd name="connsiteY3" fmla="*/ 478117 h 2402541"/>
              <a:gd name="connsiteX4" fmla="*/ 4247850 w 4606439"/>
              <a:gd name="connsiteY4" fmla="*/ 490146 h 2402541"/>
              <a:gd name="connsiteX5" fmla="*/ 4591084 w 4606439"/>
              <a:gd name="connsiteY5" fmla="*/ 1093694 h 2402541"/>
              <a:gd name="connsiteX6" fmla="*/ 4606439 w 4606439"/>
              <a:gd name="connsiteY6" fmla="*/ 2402541 h 2402541"/>
              <a:gd name="connsiteX7" fmla="*/ 0 w 4606439"/>
              <a:gd name="connsiteY7" fmla="*/ 2378635 h 2402541"/>
              <a:gd name="connsiteX8" fmla="*/ 37011 w 4606439"/>
              <a:gd name="connsiteY8" fmla="*/ 591670 h 2402541"/>
              <a:gd name="connsiteX9" fmla="*/ 388471 w 4606439"/>
              <a:gd name="connsiteY9" fmla="*/ 12029 h 2402541"/>
              <a:gd name="connsiteX0" fmla="*/ 388471 w 4606439"/>
              <a:gd name="connsiteY0" fmla="*/ 76 h 2402541"/>
              <a:gd name="connsiteX1" fmla="*/ 1190471 w 4606439"/>
              <a:gd name="connsiteY1" fmla="*/ 0 h 2402541"/>
              <a:gd name="connsiteX2" fmla="*/ 1764213 w 4606439"/>
              <a:gd name="connsiteY2" fmla="*/ 466165 h 2402541"/>
              <a:gd name="connsiteX3" fmla="*/ 3037200 w 4606439"/>
              <a:gd name="connsiteY3" fmla="*/ 478117 h 2402541"/>
              <a:gd name="connsiteX4" fmla="*/ 4247850 w 4606439"/>
              <a:gd name="connsiteY4" fmla="*/ 490146 h 2402541"/>
              <a:gd name="connsiteX5" fmla="*/ 4591084 w 4606439"/>
              <a:gd name="connsiteY5" fmla="*/ 1093694 h 2402541"/>
              <a:gd name="connsiteX6" fmla="*/ 4606439 w 4606439"/>
              <a:gd name="connsiteY6" fmla="*/ 2402541 h 2402541"/>
              <a:gd name="connsiteX7" fmla="*/ 0 w 4606439"/>
              <a:gd name="connsiteY7" fmla="*/ 2378635 h 2402541"/>
              <a:gd name="connsiteX8" fmla="*/ 37011 w 4606439"/>
              <a:gd name="connsiteY8" fmla="*/ 591670 h 2402541"/>
              <a:gd name="connsiteX9" fmla="*/ 388471 w 4606439"/>
              <a:gd name="connsiteY9" fmla="*/ 76 h 240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06439" h="2402541">
                <a:moveTo>
                  <a:pt x="388471" y="76"/>
                </a:moveTo>
                <a:lnTo>
                  <a:pt x="1190471" y="0"/>
                </a:lnTo>
                <a:lnTo>
                  <a:pt x="1764213" y="466165"/>
                </a:lnTo>
                <a:lnTo>
                  <a:pt x="3037200" y="478117"/>
                </a:lnTo>
                <a:lnTo>
                  <a:pt x="4247850" y="490146"/>
                </a:lnTo>
                <a:cubicBezTo>
                  <a:pt x="4340347" y="673399"/>
                  <a:pt x="4528470" y="904464"/>
                  <a:pt x="4591084" y="1093694"/>
                </a:cubicBezTo>
                <a:cubicBezTo>
                  <a:pt x="4594210" y="1543921"/>
                  <a:pt x="4603313" y="1952314"/>
                  <a:pt x="4606439" y="2402541"/>
                </a:cubicBezTo>
                <a:lnTo>
                  <a:pt x="0" y="2378635"/>
                </a:lnTo>
                <a:cubicBezTo>
                  <a:pt x="4368" y="1782980"/>
                  <a:pt x="32643" y="1187325"/>
                  <a:pt x="37011" y="591670"/>
                </a:cubicBezTo>
                <a:lnTo>
                  <a:pt x="388471" y="76"/>
                </a:lnTo>
                <a:close/>
              </a:path>
            </a:pathLst>
          </a:custGeom>
          <a:solidFill>
            <a:srgbClr val="FCD5B5">
              <a:alpha val="20000"/>
            </a:srgbClr>
          </a:solidFill>
          <a:ln w="12700">
            <a:solidFill>
              <a:srgbClr val="E46C0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B8A85D-C3E9-402F-A5EF-3ADD81B38B58}"/>
              </a:ext>
            </a:extLst>
          </p:cNvPr>
          <p:cNvSpPr/>
          <p:nvPr/>
        </p:nvSpPr>
        <p:spPr>
          <a:xfrm>
            <a:off x="5237376" y="1268882"/>
            <a:ext cx="1801288" cy="1803781"/>
          </a:xfrm>
          <a:custGeom>
            <a:avLst/>
            <a:gdLst>
              <a:gd name="connsiteX0" fmla="*/ 0 w 2171933"/>
              <a:gd name="connsiteY0" fmla="*/ 0 h 2376886"/>
              <a:gd name="connsiteX1" fmla="*/ 2171933 w 2171933"/>
              <a:gd name="connsiteY1" fmla="*/ 0 h 2376886"/>
              <a:gd name="connsiteX2" fmla="*/ 2171933 w 2171933"/>
              <a:gd name="connsiteY2" fmla="*/ 2376886 h 2376886"/>
              <a:gd name="connsiteX3" fmla="*/ 0 w 2171933"/>
              <a:gd name="connsiteY3" fmla="*/ 2376886 h 2376886"/>
              <a:gd name="connsiteX4" fmla="*/ 0 w 2171933"/>
              <a:gd name="connsiteY4" fmla="*/ 0 h 2376886"/>
              <a:gd name="connsiteX0" fmla="*/ 0 w 2171933"/>
              <a:gd name="connsiteY0" fmla="*/ 0 h 2376886"/>
              <a:gd name="connsiteX1" fmla="*/ 2171933 w 2171933"/>
              <a:gd name="connsiteY1" fmla="*/ 0 h 2376886"/>
              <a:gd name="connsiteX2" fmla="*/ 2171933 w 2171933"/>
              <a:gd name="connsiteY2" fmla="*/ 2376886 h 2376886"/>
              <a:gd name="connsiteX3" fmla="*/ 1076001 w 2171933"/>
              <a:gd name="connsiteY3" fmla="*/ 2372436 h 2376886"/>
              <a:gd name="connsiteX4" fmla="*/ 0 w 2171933"/>
              <a:gd name="connsiteY4" fmla="*/ 2376886 h 2376886"/>
              <a:gd name="connsiteX5" fmla="*/ 0 w 2171933"/>
              <a:gd name="connsiteY5" fmla="*/ 0 h 2376886"/>
              <a:gd name="connsiteX0" fmla="*/ 0 w 2171933"/>
              <a:gd name="connsiteY0" fmla="*/ 0 h 2376886"/>
              <a:gd name="connsiteX1" fmla="*/ 2171933 w 2171933"/>
              <a:gd name="connsiteY1" fmla="*/ 0 h 2376886"/>
              <a:gd name="connsiteX2" fmla="*/ 2171933 w 2171933"/>
              <a:gd name="connsiteY2" fmla="*/ 2376886 h 2376886"/>
              <a:gd name="connsiteX3" fmla="*/ 1076001 w 2171933"/>
              <a:gd name="connsiteY3" fmla="*/ 2372436 h 2376886"/>
              <a:gd name="connsiteX4" fmla="*/ 600501 w 2171933"/>
              <a:gd name="connsiteY4" fmla="*/ 2062987 h 2376886"/>
              <a:gd name="connsiteX5" fmla="*/ 0 w 2171933"/>
              <a:gd name="connsiteY5" fmla="*/ 0 h 2376886"/>
              <a:gd name="connsiteX0" fmla="*/ 0 w 2171933"/>
              <a:gd name="connsiteY0" fmla="*/ 0 h 2376886"/>
              <a:gd name="connsiteX1" fmla="*/ 2171933 w 2171933"/>
              <a:gd name="connsiteY1" fmla="*/ 0 h 2376886"/>
              <a:gd name="connsiteX2" fmla="*/ 2171933 w 2171933"/>
              <a:gd name="connsiteY2" fmla="*/ 2376886 h 2376886"/>
              <a:gd name="connsiteX3" fmla="*/ 1076001 w 2171933"/>
              <a:gd name="connsiteY3" fmla="*/ 2372436 h 2376886"/>
              <a:gd name="connsiteX4" fmla="*/ 600501 w 2171933"/>
              <a:gd name="connsiteY4" fmla="*/ 2062987 h 2376886"/>
              <a:gd name="connsiteX5" fmla="*/ 0 w 2171933"/>
              <a:gd name="connsiteY5" fmla="*/ 0 h 2376886"/>
              <a:gd name="connsiteX0" fmla="*/ 160446 w 2332379"/>
              <a:gd name="connsiteY0" fmla="*/ 0 h 2376886"/>
              <a:gd name="connsiteX1" fmla="*/ 2332379 w 2332379"/>
              <a:gd name="connsiteY1" fmla="*/ 0 h 2376886"/>
              <a:gd name="connsiteX2" fmla="*/ 2332379 w 2332379"/>
              <a:gd name="connsiteY2" fmla="*/ 2376886 h 2376886"/>
              <a:gd name="connsiteX3" fmla="*/ 1236447 w 2332379"/>
              <a:gd name="connsiteY3" fmla="*/ 2372436 h 2376886"/>
              <a:gd name="connsiteX4" fmla="*/ 760947 w 2332379"/>
              <a:gd name="connsiteY4" fmla="*/ 2062987 h 2376886"/>
              <a:gd name="connsiteX5" fmla="*/ 219689 w 2332379"/>
              <a:gd name="connsiteY5" fmla="*/ 632346 h 2376886"/>
              <a:gd name="connsiteX6" fmla="*/ 160446 w 2332379"/>
              <a:gd name="connsiteY6" fmla="*/ 0 h 2376886"/>
              <a:gd name="connsiteX0" fmla="*/ 0 w 2171933"/>
              <a:gd name="connsiteY0" fmla="*/ 0 h 2376886"/>
              <a:gd name="connsiteX1" fmla="*/ 2171933 w 2171933"/>
              <a:gd name="connsiteY1" fmla="*/ 0 h 2376886"/>
              <a:gd name="connsiteX2" fmla="*/ 2171933 w 2171933"/>
              <a:gd name="connsiteY2" fmla="*/ 2376886 h 2376886"/>
              <a:gd name="connsiteX3" fmla="*/ 1076001 w 2171933"/>
              <a:gd name="connsiteY3" fmla="*/ 2372436 h 2376886"/>
              <a:gd name="connsiteX4" fmla="*/ 600501 w 2171933"/>
              <a:gd name="connsiteY4" fmla="*/ 2062987 h 2376886"/>
              <a:gd name="connsiteX5" fmla="*/ 59243 w 2171933"/>
              <a:gd name="connsiteY5" fmla="*/ 632346 h 2376886"/>
              <a:gd name="connsiteX6" fmla="*/ 0 w 2171933"/>
              <a:gd name="connsiteY6" fmla="*/ 0 h 2376886"/>
              <a:gd name="connsiteX0" fmla="*/ 8996 w 2180929"/>
              <a:gd name="connsiteY0" fmla="*/ 0 h 2376886"/>
              <a:gd name="connsiteX1" fmla="*/ 2180929 w 2180929"/>
              <a:gd name="connsiteY1" fmla="*/ 0 h 2376886"/>
              <a:gd name="connsiteX2" fmla="*/ 2180929 w 2180929"/>
              <a:gd name="connsiteY2" fmla="*/ 2376886 h 2376886"/>
              <a:gd name="connsiteX3" fmla="*/ 1084997 w 2180929"/>
              <a:gd name="connsiteY3" fmla="*/ 2372436 h 2376886"/>
              <a:gd name="connsiteX4" fmla="*/ 609497 w 2180929"/>
              <a:gd name="connsiteY4" fmla="*/ 2062987 h 2376886"/>
              <a:gd name="connsiteX5" fmla="*/ 0 w 2180929"/>
              <a:gd name="connsiteY5" fmla="*/ 1567218 h 2376886"/>
              <a:gd name="connsiteX6" fmla="*/ 8996 w 2180929"/>
              <a:gd name="connsiteY6" fmla="*/ 0 h 2376886"/>
              <a:gd name="connsiteX0" fmla="*/ 8996 w 2180929"/>
              <a:gd name="connsiteY0" fmla="*/ 0 h 2376886"/>
              <a:gd name="connsiteX1" fmla="*/ 2180929 w 2180929"/>
              <a:gd name="connsiteY1" fmla="*/ 0 h 2376886"/>
              <a:gd name="connsiteX2" fmla="*/ 2180929 w 2180929"/>
              <a:gd name="connsiteY2" fmla="*/ 2376886 h 2376886"/>
              <a:gd name="connsiteX3" fmla="*/ 1084997 w 2180929"/>
              <a:gd name="connsiteY3" fmla="*/ 2372436 h 2376886"/>
              <a:gd name="connsiteX4" fmla="*/ 609497 w 2180929"/>
              <a:gd name="connsiteY4" fmla="*/ 2062987 h 2376886"/>
              <a:gd name="connsiteX5" fmla="*/ 0 w 2180929"/>
              <a:gd name="connsiteY5" fmla="*/ 1567218 h 2376886"/>
              <a:gd name="connsiteX6" fmla="*/ 8996 w 2180929"/>
              <a:gd name="connsiteY6" fmla="*/ 0 h 2376886"/>
              <a:gd name="connsiteX0" fmla="*/ 22644 w 2194577"/>
              <a:gd name="connsiteY0" fmla="*/ 0 h 2376886"/>
              <a:gd name="connsiteX1" fmla="*/ 2194577 w 2194577"/>
              <a:gd name="connsiteY1" fmla="*/ 0 h 2376886"/>
              <a:gd name="connsiteX2" fmla="*/ 2194577 w 2194577"/>
              <a:gd name="connsiteY2" fmla="*/ 2376886 h 2376886"/>
              <a:gd name="connsiteX3" fmla="*/ 1098645 w 2194577"/>
              <a:gd name="connsiteY3" fmla="*/ 2372436 h 2376886"/>
              <a:gd name="connsiteX4" fmla="*/ 623145 w 2194577"/>
              <a:gd name="connsiteY4" fmla="*/ 2062987 h 2376886"/>
              <a:gd name="connsiteX5" fmla="*/ 0 w 2194577"/>
              <a:gd name="connsiteY5" fmla="*/ 1669576 h 2376886"/>
              <a:gd name="connsiteX6" fmla="*/ 22644 w 2194577"/>
              <a:gd name="connsiteY6" fmla="*/ 0 h 2376886"/>
              <a:gd name="connsiteX0" fmla="*/ 22644 w 2194577"/>
              <a:gd name="connsiteY0" fmla="*/ 0 h 2376886"/>
              <a:gd name="connsiteX1" fmla="*/ 2194577 w 2194577"/>
              <a:gd name="connsiteY1" fmla="*/ 0 h 2376886"/>
              <a:gd name="connsiteX2" fmla="*/ 2190466 w 2194577"/>
              <a:gd name="connsiteY2" fmla="*/ 1497065 h 2376886"/>
              <a:gd name="connsiteX3" fmla="*/ 2194577 w 2194577"/>
              <a:gd name="connsiteY3" fmla="*/ 2376886 h 2376886"/>
              <a:gd name="connsiteX4" fmla="*/ 1098645 w 2194577"/>
              <a:gd name="connsiteY4" fmla="*/ 2372436 h 2376886"/>
              <a:gd name="connsiteX5" fmla="*/ 623145 w 2194577"/>
              <a:gd name="connsiteY5" fmla="*/ 2062987 h 2376886"/>
              <a:gd name="connsiteX6" fmla="*/ 0 w 2194577"/>
              <a:gd name="connsiteY6" fmla="*/ 1669576 h 2376886"/>
              <a:gd name="connsiteX7" fmla="*/ 22644 w 2194577"/>
              <a:gd name="connsiteY7" fmla="*/ 0 h 2376886"/>
              <a:gd name="connsiteX0" fmla="*/ 22644 w 2194577"/>
              <a:gd name="connsiteY0" fmla="*/ 0 h 2391003"/>
              <a:gd name="connsiteX1" fmla="*/ 2194577 w 2194577"/>
              <a:gd name="connsiteY1" fmla="*/ 0 h 2391003"/>
              <a:gd name="connsiteX2" fmla="*/ 2190466 w 2194577"/>
              <a:gd name="connsiteY2" fmla="*/ 1497065 h 2391003"/>
              <a:gd name="connsiteX3" fmla="*/ 2044451 w 2194577"/>
              <a:gd name="connsiteY3" fmla="*/ 2391003 h 2391003"/>
              <a:gd name="connsiteX4" fmla="*/ 1098645 w 2194577"/>
              <a:gd name="connsiteY4" fmla="*/ 2372436 h 2391003"/>
              <a:gd name="connsiteX5" fmla="*/ 623145 w 2194577"/>
              <a:gd name="connsiteY5" fmla="*/ 2062987 h 2391003"/>
              <a:gd name="connsiteX6" fmla="*/ 0 w 2194577"/>
              <a:gd name="connsiteY6" fmla="*/ 1669576 h 2391003"/>
              <a:gd name="connsiteX7" fmla="*/ 22644 w 2194577"/>
              <a:gd name="connsiteY7" fmla="*/ 0 h 2391003"/>
              <a:gd name="connsiteX0" fmla="*/ 22644 w 2374718"/>
              <a:gd name="connsiteY0" fmla="*/ 0 h 2391003"/>
              <a:gd name="connsiteX1" fmla="*/ 2194577 w 2374718"/>
              <a:gd name="connsiteY1" fmla="*/ 0 h 2391003"/>
              <a:gd name="connsiteX2" fmla="*/ 2374711 w 2374718"/>
              <a:gd name="connsiteY2" fmla="*/ 1497065 h 2391003"/>
              <a:gd name="connsiteX3" fmla="*/ 2044451 w 2374718"/>
              <a:gd name="connsiteY3" fmla="*/ 2391003 h 2391003"/>
              <a:gd name="connsiteX4" fmla="*/ 1098645 w 2374718"/>
              <a:gd name="connsiteY4" fmla="*/ 2372436 h 2391003"/>
              <a:gd name="connsiteX5" fmla="*/ 623145 w 2374718"/>
              <a:gd name="connsiteY5" fmla="*/ 2062987 h 2391003"/>
              <a:gd name="connsiteX6" fmla="*/ 0 w 2374718"/>
              <a:gd name="connsiteY6" fmla="*/ 1669576 h 2391003"/>
              <a:gd name="connsiteX7" fmla="*/ 22644 w 2374718"/>
              <a:gd name="connsiteY7" fmla="*/ 0 h 2391003"/>
              <a:gd name="connsiteX0" fmla="*/ 22644 w 2374740"/>
              <a:gd name="connsiteY0" fmla="*/ 7058 h 2398061"/>
              <a:gd name="connsiteX1" fmla="*/ 2331055 w 2374740"/>
              <a:gd name="connsiteY1" fmla="*/ 0 h 2398061"/>
              <a:gd name="connsiteX2" fmla="*/ 2374711 w 2374740"/>
              <a:gd name="connsiteY2" fmla="*/ 1504123 h 2398061"/>
              <a:gd name="connsiteX3" fmla="*/ 2044451 w 2374740"/>
              <a:gd name="connsiteY3" fmla="*/ 2398061 h 2398061"/>
              <a:gd name="connsiteX4" fmla="*/ 1098645 w 2374740"/>
              <a:gd name="connsiteY4" fmla="*/ 2379494 h 2398061"/>
              <a:gd name="connsiteX5" fmla="*/ 623145 w 2374740"/>
              <a:gd name="connsiteY5" fmla="*/ 2070045 h 2398061"/>
              <a:gd name="connsiteX6" fmla="*/ 0 w 2374740"/>
              <a:gd name="connsiteY6" fmla="*/ 1676634 h 2398061"/>
              <a:gd name="connsiteX7" fmla="*/ 22644 w 2374740"/>
              <a:gd name="connsiteY7" fmla="*/ 7058 h 2398061"/>
              <a:gd name="connsiteX0" fmla="*/ 22644 w 2331055"/>
              <a:gd name="connsiteY0" fmla="*/ 7058 h 2398061"/>
              <a:gd name="connsiteX1" fmla="*/ 2331055 w 2331055"/>
              <a:gd name="connsiteY1" fmla="*/ 0 h 2398061"/>
              <a:gd name="connsiteX2" fmla="*/ 2320120 w 2331055"/>
              <a:gd name="connsiteY2" fmla="*/ 1595880 h 2398061"/>
              <a:gd name="connsiteX3" fmla="*/ 2044451 w 2331055"/>
              <a:gd name="connsiteY3" fmla="*/ 2398061 h 2398061"/>
              <a:gd name="connsiteX4" fmla="*/ 1098645 w 2331055"/>
              <a:gd name="connsiteY4" fmla="*/ 2379494 h 2398061"/>
              <a:gd name="connsiteX5" fmla="*/ 623145 w 2331055"/>
              <a:gd name="connsiteY5" fmla="*/ 2070045 h 2398061"/>
              <a:gd name="connsiteX6" fmla="*/ 0 w 2331055"/>
              <a:gd name="connsiteY6" fmla="*/ 1676634 h 2398061"/>
              <a:gd name="connsiteX7" fmla="*/ 22644 w 2331055"/>
              <a:gd name="connsiteY7" fmla="*/ 7058 h 2398061"/>
              <a:gd name="connsiteX0" fmla="*/ 22644 w 2331055"/>
              <a:gd name="connsiteY0" fmla="*/ 7058 h 2398061"/>
              <a:gd name="connsiteX1" fmla="*/ 2331055 w 2331055"/>
              <a:gd name="connsiteY1" fmla="*/ 0 h 2398061"/>
              <a:gd name="connsiteX2" fmla="*/ 2320120 w 2331055"/>
              <a:gd name="connsiteY2" fmla="*/ 1595880 h 2398061"/>
              <a:gd name="connsiteX3" fmla="*/ 2044451 w 2331055"/>
              <a:gd name="connsiteY3" fmla="*/ 2398061 h 2398061"/>
              <a:gd name="connsiteX4" fmla="*/ 1098645 w 2331055"/>
              <a:gd name="connsiteY4" fmla="*/ 2379494 h 2398061"/>
              <a:gd name="connsiteX5" fmla="*/ 623145 w 2331055"/>
              <a:gd name="connsiteY5" fmla="*/ 2070045 h 2398061"/>
              <a:gd name="connsiteX6" fmla="*/ 0 w 2331055"/>
              <a:gd name="connsiteY6" fmla="*/ 1676634 h 2398061"/>
              <a:gd name="connsiteX7" fmla="*/ 22644 w 2331055"/>
              <a:gd name="connsiteY7" fmla="*/ 7058 h 2398061"/>
              <a:gd name="connsiteX0" fmla="*/ 22644 w 2331055"/>
              <a:gd name="connsiteY0" fmla="*/ 7058 h 2398061"/>
              <a:gd name="connsiteX1" fmla="*/ 2331055 w 2331055"/>
              <a:gd name="connsiteY1" fmla="*/ 0 h 2398061"/>
              <a:gd name="connsiteX2" fmla="*/ 2327036 w 2331055"/>
              <a:gd name="connsiteY2" fmla="*/ 1690026 h 2398061"/>
              <a:gd name="connsiteX3" fmla="*/ 2044451 w 2331055"/>
              <a:gd name="connsiteY3" fmla="*/ 2398061 h 2398061"/>
              <a:gd name="connsiteX4" fmla="*/ 1098645 w 2331055"/>
              <a:gd name="connsiteY4" fmla="*/ 2379494 h 2398061"/>
              <a:gd name="connsiteX5" fmla="*/ 623145 w 2331055"/>
              <a:gd name="connsiteY5" fmla="*/ 2070045 h 2398061"/>
              <a:gd name="connsiteX6" fmla="*/ 0 w 2331055"/>
              <a:gd name="connsiteY6" fmla="*/ 1676634 h 2398061"/>
              <a:gd name="connsiteX7" fmla="*/ 22644 w 2331055"/>
              <a:gd name="connsiteY7" fmla="*/ 7058 h 2398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31055" h="2398061">
                <a:moveTo>
                  <a:pt x="22644" y="7058"/>
                </a:moveTo>
                <a:lnTo>
                  <a:pt x="2331055" y="0"/>
                </a:lnTo>
                <a:cubicBezTo>
                  <a:pt x="2329685" y="499022"/>
                  <a:pt x="2328406" y="1191004"/>
                  <a:pt x="2327036" y="1690026"/>
                </a:cubicBezTo>
                <a:lnTo>
                  <a:pt x="2044451" y="2398061"/>
                </a:lnTo>
                <a:lnTo>
                  <a:pt x="1098645" y="2379494"/>
                </a:lnTo>
                <a:lnTo>
                  <a:pt x="623145" y="2070045"/>
                </a:lnTo>
                <a:lnTo>
                  <a:pt x="0" y="1676634"/>
                </a:lnTo>
                <a:cubicBezTo>
                  <a:pt x="2999" y="1154228"/>
                  <a:pt x="19645" y="529464"/>
                  <a:pt x="22644" y="7058"/>
                </a:cubicBezTo>
                <a:close/>
              </a:path>
            </a:pathLst>
          </a:custGeom>
          <a:solidFill>
            <a:srgbClr val="FF2CFF">
              <a:alpha val="20000"/>
            </a:srgbClr>
          </a:solidFill>
          <a:ln w="12700">
            <a:solidFill>
              <a:srgbClr val="FF2C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5D845A7-0BDA-43E0-A081-C28385CD5FE5}"/>
              </a:ext>
            </a:extLst>
          </p:cNvPr>
          <p:cNvSpPr/>
          <p:nvPr/>
        </p:nvSpPr>
        <p:spPr>
          <a:xfrm>
            <a:off x="1295400" y="1219200"/>
            <a:ext cx="3150840" cy="2253578"/>
          </a:xfrm>
          <a:custGeom>
            <a:avLst/>
            <a:gdLst>
              <a:gd name="connsiteX0" fmla="*/ 0 w 3572603"/>
              <a:gd name="connsiteY0" fmla="*/ 0 h 2142511"/>
              <a:gd name="connsiteX1" fmla="*/ 3572603 w 3572603"/>
              <a:gd name="connsiteY1" fmla="*/ 0 h 2142511"/>
              <a:gd name="connsiteX2" fmla="*/ 3572603 w 3572603"/>
              <a:gd name="connsiteY2" fmla="*/ 2142511 h 2142511"/>
              <a:gd name="connsiteX3" fmla="*/ 0 w 3572603"/>
              <a:gd name="connsiteY3" fmla="*/ 2142511 h 2142511"/>
              <a:gd name="connsiteX4" fmla="*/ 0 w 3572603"/>
              <a:gd name="connsiteY4" fmla="*/ 0 h 2142511"/>
              <a:gd name="connsiteX0" fmla="*/ 0 w 3572603"/>
              <a:gd name="connsiteY0" fmla="*/ 6760 h 2149271"/>
              <a:gd name="connsiteX1" fmla="*/ 3123363 w 3572603"/>
              <a:gd name="connsiteY1" fmla="*/ 0 h 2149271"/>
              <a:gd name="connsiteX2" fmla="*/ 3572603 w 3572603"/>
              <a:gd name="connsiteY2" fmla="*/ 6760 h 2149271"/>
              <a:gd name="connsiteX3" fmla="*/ 3572603 w 3572603"/>
              <a:gd name="connsiteY3" fmla="*/ 2149271 h 2149271"/>
              <a:gd name="connsiteX4" fmla="*/ 0 w 3572603"/>
              <a:gd name="connsiteY4" fmla="*/ 2149271 h 2149271"/>
              <a:gd name="connsiteX5" fmla="*/ 0 w 3572603"/>
              <a:gd name="connsiteY5" fmla="*/ 6760 h 2149271"/>
              <a:gd name="connsiteX0" fmla="*/ 0 w 3572603"/>
              <a:gd name="connsiteY0" fmla="*/ 6760 h 2149271"/>
              <a:gd name="connsiteX1" fmla="*/ 3123363 w 3572603"/>
              <a:gd name="connsiteY1" fmla="*/ 0 h 2149271"/>
              <a:gd name="connsiteX2" fmla="*/ 3572603 w 3572603"/>
              <a:gd name="connsiteY2" fmla="*/ 6760 h 2149271"/>
              <a:gd name="connsiteX3" fmla="*/ 3570514 w 3572603"/>
              <a:gd name="connsiteY3" fmla="*/ 487345 h 2149271"/>
              <a:gd name="connsiteX4" fmla="*/ 3572603 w 3572603"/>
              <a:gd name="connsiteY4" fmla="*/ 2149271 h 2149271"/>
              <a:gd name="connsiteX5" fmla="*/ 0 w 3572603"/>
              <a:gd name="connsiteY5" fmla="*/ 2149271 h 2149271"/>
              <a:gd name="connsiteX6" fmla="*/ 0 w 3572603"/>
              <a:gd name="connsiteY6" fmla="*/ 6760 h 2149271"/>
              <a:gd name="connsiteX0" fmla="*/ 0 w 3572603"/>
              <a:gd name="connsiteY0" fmla="*/ 6760 h 2149271"/>
              <a:gd name="connsiteX1" fmla="*/ 3123363 w 3572603"/>
              <a:gd name="connsiteY1" fmla="*/ 0 h 2149271"/>
              <a:gd name="connsiteX2" fmla="*/ 3572603 w 3572603"/>
              <a:gd name="connsiteY2" fmla="*/ 6760 h 2149271"/>
              <a:gd name="connsiteX3" fmla="*/ 3570514 w 3572603"/>
              <a:gd name="connsiteY3" fmla="*/ 487345 h 2149271"/>
              <a:gd name="connsiteX4" fmla="*/ 3572603 w 3572603"/>
              <a:gd name="connsiteY4" fmla="*/ 2149271 h 2149271"/>
              <a:gd name="connsiteX5" fmla="*/ 3570514 w 3572603"/>
              <a:gd name="connsiteY5" fmla="*/ 1050053 h 2149271"/>
              <a:gd name="connsiteX6" fmla="*/ 0 w 3572603"/>
              <a:gd name="connsiteY6" fmla="*/ 2149271 h 2149271"/>
              <a:gd name="connsiteX7" fmla="*/ 0 w 3572603"/>
              <a:gd name="connsiteY7" fmla="*/ 6760 h 2149271"/>
              <a:gd name="connsiteX0" fmla="*/ 6699 w 3579302"/>
              <a:gd name="connsiteY0" fmla="*/ 6760 h 2149271"/>
              <a:gd name="connsiteX1" fmla="*/ 3130062 w 3579302"/>
              <a:gd name="connsiteY1" fmla="*/ 0 h 2149271"/>
              <a:gd name="connsiteX2" fmla="*/ 3579302 w 3579302"/>
              <a:gd name="connsiteY2" fmla="*/ 6760 h 2149271"/>
              <a:gd name="connsiteX3" fmla="*/ 3577213 w 3579302"/>
              <a:gd name="connsiteY3" fmla="*/ 487345 h 2149271"/>
              <a:gd name="connsiteX4" fmla="*/ 3579302 w 3579302"/>
              <a:gd name="connsiteY4" fmla="*/ 2149271 h 2149271"/>
              <a:gd name="connsiteX5" fmla="*/ 3577213 w 3579302"/>
              <a:gd name="connsiteY5" fmla="*/ 1050053 h 2149271"/>
              <a:gd name="connsiteX6" fmla="*/ 6699 w 3579302"/>
              <a:gd name="connsiteY6" fmla="*/ 2149271 h 2149271"/>
              <a:gd name="connsiteX7" fmla="*/ 0 w 3579302"/>
              <a:gd name="connsiteY7" fmla="*/ 1276141 h 2149271"/>
              <a:gd name="connsiteX8" fmla="*/ 6699 w 3579302"/>
              <a:gd name="connsiteY8" fmla="*/ 6760 h 2149271"/>
              <a:gd name="connsiteX0" fmla="*/ 6699 w 3579302"/>
              <a:gd name="connsiteY0" fmla="*/ 6760 h 2149271"/>
              <a:gd name="connsiteX1" fmla="*/ 3130062 w 3579302"/>
              <a:gd name="connsiteY1" fmla="*/ 0 h 2149271"/>
              <a:gd name="connsiteX2" fmla="*/ 3579302 w 3579302"/>
              <a:gd name="connsiteY2" fmla="*/ 6760 h 2149271"/>
              <a:gd name="connsiteX3" fmla="*/ 3577213 w 3579302"/>
              <a:gd name="connsiteY3" fmla="*/ 487345 h 2149271"/>
              <a:gd name="connsiteX4" fmla="*/ 3579302 w 3579302"/>
              <a:gd name="connsiteY4" fmla="*/ 2149271 h 2149271"/>
              <a:gd name="connsiteX5" fmla="*/ 3577213 w 3579302"/>
              <a:gd name="connsiteY5" fmla="*/ 1050053 h 2149271"/>
              <a:gd name="connsiteX6" fmla="*/ 549310 w 3579302"/>
              <a:gd name="connsiteY6" fmla="*/ 2083957 h 2149271"/>
              <a:gd name="connsiteX7" fmla="*/ 0 w 3579302"/>
              <a:gd name="connsiteY7" fmla="*/ 1276141 h 2149271"/>
              <a:gd name="connsiteX8" fmla="*/ 6699 w 3579302"/>
              <a:gd name="connsiteY8" fmla="*/ 6760 h 2149271"/>
              <a:gd name="connsiteX0" fmla="*/ 6699 w 3579302"/>
              <a:gd name="connsiteY0" fmla="*/ 6760 h 2239706"/>
              <a:gd name="connsiteX1" fmla="*/ 3130062 w 3579302"/>
              <a:gd name="connsiteY1" fmla="*/ 0 h 2239706"/>
              <a:gd name="connsiteX2" fmla="*/ 3579302 w 3579302"/>
              <a:gd name="connsiteY2" fmla="*/ 6760 h 2239706"/>
              <a:gd name="connsiteX3" fmla="*/ 3577213 w 3579302"/>
              <a:gd name="connsiteY3" fmla="*/ 487345 h 2239706"/>
              <a:gd name="connsiteX4" fmla="*/ 3579302 w 3579302"/>
              <a:gd name="connsiteY4" fmla="*/ 2149271 h 2239706"/>
              <a:gd name="connsiteX5" fmla="*/ 3577213 w 3579302"/>
              <a:gd name="connsiteY5" fmla="*/ 1050053 h 2239706"/>
              <a:gd name="connsiteX6" fmla="*/ 654817 w 3579302"/>
              <a:gd name="connsiteY6" fmla="*/ 2239706 h 2239706"/>
              <a:gd name="connsiteX7" fmla="*/ 0 w 3579302"/>
              <a:gd name="connsiteY7" fmla="*/ 1276141 h 2239706"/>
              <a:gd name="connsiteX8" fmla="*/ 6699 w 3579302"/>
              <a:gd name="connsiteY8" fmla="*/ 6760 h 2239706"/>
              <a:gd name="connsiteX0" fmla="*/ 11724 w 3584327"/>
              <a:gd name="connsiteY0" fmla="*/ 6760 h 2239706"/>
              <a:gd name="connsiteX1" fmla="*/ 3135087 w 3584327"/>
              <a:gd name="connsiteY1" fmla="*/ 0 h 2239706"/>
              <a:gd name="connsiteX2" fmla="*/ 3584327 w 3584327"/>
              <a:gd name="connsiteY2" fmla="*/ 6760 h 2239706"/>
              <a:gd name="connsiteX3" fmla="*/ 3582238 w 3584327"/>
              <a:gd name="connsiteY3" fmla="*/ 487345 h 2239706"/>
              <a:gd name="connsiteX4" fmla="*/ 3584327 w 3584327"/>
              <a:gd name="connsiteY4" fmla="*/ 2149271 h 2239706"/>
              <a:gd name="connsiteX5" fmla="*/ 3582238 w 3584327"/>
              <a:gd name="connsiteY5" fmla="*/ 1050053 h 2239706"/>
              <a:gd name="connsiteX6" fmla="*/ 659842 w 3584327"/>
              <a:gd name="connsiteY6" fmla="*/ 2239706 h 2239706"/>
              <a:gd name="connsiteX7" fmla="*/ 0 w 3584327"/>
              <a:gd name="connsiteY7" fmla="*/ 1321358 h 2239706"/>
              <a:gd name="connsiteX8" fmla="*/ 11724 w 3584327"/>
              <a:gd name="connsiteY8" fmla="*/ 6760 h 2239706"/>
              <a:gd name="connsiteX0" fmla="*/ 11724 w 3584327"/>
              <a:gd name="connsiteY0" fmla="*/ 6760 h 2284924"/>
              <a:gd name="connsiteX1" fmla="*/ 3135087 w 3584327"/>
              <a:gd name="connsiteY1" fmla="*/ 0 h 2284924"/>
              <a:gd name="connsiteX2" fmla="*/ 3584327 w 3584327"/>
              <a:gd name="connsiteY2" fmla="*/ 6760 h 2284924"/>
              <a:gd name="connsiteX3" fmla="*/ 3582238 w 3584327"/>
              <a:gd name="connsiteY3" fmla="*/ 487345 h 2284924"/>
              <a:gd name="connsiteX4" fmla="*/ 3584327 w 3584327"/>
              <a:gd name="connsiteY4" fmla="*/ 2149271 h 2284924"/>
              <a:gd name="connsiteX5" fmla="*/ 3582238 w 3584327"/>
              <a:gd name="connsiteY5" fmla="*/ 1050053 h 2284924"/>
              <a:gd name="connsiteX6" fmla="*/ 755301 w 3584327"/>
              <a:gd name="connsiteY6" fmla="*/ 2284924 h 2284924"/>
              <a:gd name="connsiteX7" fmla="*/ 0 w 3584327"/>
              <a:gd name="connsiteY7" fmla="*/ 1321358 h 2284924"/>
              <a:gd name="connsiteX8" fmla="*/ 11724 w 3584327"/>
              <a:gd name="connsiteY8" fmla="*/ 6760 h 2284924"/>
              <a:gd name="connsiteX0" fmla="*/ 11724 w 3584327"/>
              <a:gd name="connsiteY0" fmla="*/ 6760 h 2284924"/>
              <a:gd name="connsiteX1" fmla="*/ 3135087 w 3584327"/>
              <a:gd name="connsiteY1" fmla="*/ 0 h 2284924"/>
              <a:gd name="connsiteX2" fmla="*/ 3584327 w 3584327"/>
              <a:gd name="connsiteY2" fmla="*/ 6760 h 2284924"/>
              <a:gd name="connsiteX3" fmla="*/ 3582238 w 3584327"/>
              <a:gd name="connsiteY3" fmla="*/ 487345 h 2284924"/>
              <a:gd name="connsiteX4" fmla="*/ 3584327 w 3584327"/>
              <a:gd name="connsiteY4" fmla="*/ 2149271 h 2284924"/>
              <a:gd name="connsiteX5" fmla="*/ 3582238 w 3584327"/>
              <a:gd name="connsiteY5" fmla="*/ 1050053 h 2284924"/>
              <a:gd name="connsiteX6" fmla="*/ 755301 w 3584327"/>
              <a:gd name="connsiteY6" fmla="*/ 2284924 h 2284924"/>
              <a:gd name="connsiteX7" fmla="*/ 0 w 3584327"/>
              <a:gd name="connsiteY7" fmla="*/ 1361552 h 2284924"/>
              <a:gd name="connsiteX8" fmla="*/ 11724 w 3584327"/>
              <a:gd name="connsiteY8" fmla="*/ 6760 h 2284924"/>
              <a:gd name="connsiteX0" fmla="*/ 11724 w 3584327"/>
              <a:gd name="connsiteY0" fmla="*/ 6760 h 2325117"/>
              <a:gd name="connsiteX1" fmla="*/ 3135087 w 3584327"/>
              <a:gd name="connsiteY1" fmla="*/ 0 h 2325117"/>
              <a:gd name="connsiteX2" fmla="*/ 3584327 w 3584327"/>
              <a:gd name="connsiteY2" fmla="*/ 6760 h 2325117"/>
              <a:gd name="connsiteX3" fmla="*/ 3582238 w 3584327"/>
              <a:gd name="connsiteY3" fmla="*/ 487345 h 2325117"/>
              <a:gd name="connsiteX4" fmla="*/ 3584327 w 3584327"/>
              <a:gd name="connsiteY4" fmla="*/ 2149271 h 2325117"/>
              <a:gd name="connsiteX5" fmla="*/ 3582238 w 3584327"/>
              <a:gd name="connsiteY5" fmla="*/ 1050053 h 2325117"/>
              <a:gd name="connsiteX6" fmla="*/ 740228 w 3584327"/>
              <a:gd name="connsiteY6" fmla="*/ 2325117 h 2325117"/>
              <a:gd name="connsiteX7" fmla="*/ 0 w 3584327"/>
              <a:gd name="connsiteY7" fmla="*/ 1361552 h 2325117"/>
              <a:gd name="connsiteX8" fmla="*/ 11724 w 3584327"/>
              <a:gd name="connsiteY8" fmla="*/ 6760 h 2325117"/>
              <a:gd name="connsiteX0" fmla="*/ 11724 w 3584327"/>
              <a:gd name="connsiteY0" fmla="*/ 6760 h 2325117"/>
              <a:gd name="connsiteX1" fmla="*/ 3135087 w 3584327"/>
              <a:gd name="connsiteY1" fmla="*/ 0 h 2325117"/>
              <a:gd name="connsiteX2" fmla="*/ 3433602 w 3584327"/>
              <a:gd name="connsiteY2" fmla="*/ 172558 h 2325117"/>
              <a:gd name="connsiteX3" fmla="*/ 3582238 w 3584327"/>
              <a:gd name="connsiteY3" fmla="*/ 487345 h 2325117"/>
              <a:gd name="connsiteX4" fmla="*/ 3584327 w 3584327"/>
              <a:gd name="connsiteY4" fmla="*/ 2149271 h 2325117"/>
              <a:gd name="connsiteX5" fmla="*/ 3582238 w 3584327"/>
              <a:gd name="connsiteY5" fmla="*/ 1050053 h 2325117"/>
              <a:gd name="connsiteX6" fmla="*/ 740228 w 3584327"/>
              <a:gd name="connsiteY6" fmla="*/ 2325117 h 2325117"/>
              <a:gd name="connsiteX7" fmla="*/ 0 w 3584327"/>
              <a:gd name="connsiteY7" fmla="*/ 1361552 h 2325117"/>
              <a:gd name="connsiteX8" fmla="*/ 11724 w 3584327"/>
              <a:gd name="connsiteY8" fmla="*/ 6760 h 2325117"/>
              <a:gd name="connsiteX0" fmla="*/ 11724 w 3584327"/>
              <a:gd name="connsiteY0" fmla="*/ 6760 h 2325117"/>
              <a:gd name="connsiteX1" fmla="*/ 3135087 w 3584327"/>
              <a:gd name="connsiteY1" fmla="*/ 0 h 2325117"/>
              <a:gd name="connsiteX2" fmla="*/ 3433602 w 3584327"/>
              <a:gd name="connsiteY2" fmla="*/ 172558 h 2325117"/>
              <a:gd name="connsiteX3" fmla="*/ 3577214 w 3584327"/>
              <a:gd name="connsiteY3" fmla="*/ 437103 h 2325117"/>
              <a:gd name="connsiteX4" fmla="*/ 3584327 w 3584327"/>
              <a:gd name="connsiteY4" fmla="*/ 2149271 h 2325117"/>
              <a:gd name="connsiteX5" fmla="*/ 3582238 w 3584327"/>
              <a:gd name="connsiteY5" fmla="*/ 1050053 h 2325117"/>
              <a:gd name="connsiteX6" fmla="*/ 740228 w 3584327"/>
              <a:gd name="connsiteY6" fmla="*/ 2325117 h 2325117"/>
              <a:gd name="connsiteX7" fmla="*/ 0 w 3584327"/>
              <a:gd name="connsiteY7" fmla="*/ 1361552 h 2325117"/>
              <a:gd name="connsiteX8" fmla="*/ 11724 w 3584327"/>
              <a:gd name="connsiteY8" fmla="*/ 6760 h 2325117"/>
              <a:gd name="connsiteX0" fmla="*/ 11724 w 3584327"/>
              <a:gd name="connsiteY0" fmla="*/ 6760 h 2325117"/>
              <a:gd name="connsiteX1" fmla="*/ 3135087 w 3584327"/>
              <a:gd name="connsiteY1" fmla="*/ 0 h 2325117"/>
              <a:gd name="connsiteX2" fmla="*/ 3433602 w 3584327"/>
              <a:gd name="connsiteY2" fmla="*/ 172558 h 2325117"/>
              <a:gd name="connsiteX3" fmla="*/ 3577214 w 3584327"/>
              <a:gd name="connsiteY3" fmla="*/ 437103 h 2325117"/>
              <a:gd name="connsiteX4" fmla="*/ 3584327 w 3584327"/>
              <a:gd name="connsiteY4" fmla="*/ 2149271 h 2325117"/>
              <a:gd name="connsiteX5" fmla="*/ 3582238 w 3584327"/>
              <a:gd name="connsiteY5" fmla="*/ 1050053 h 2325117"/>
              <a:gd name="connsiteX6" fmla="*/ 740228 w 3584327"/>
              <a:gd name="connsiteY6" fmla="*/ 2325117 h 2325117"/>
              <a:gd name="connsiteX7" fmla="*/ 0 w 3584327"/>
              <a:gd name="connsiteY7" fmla="*/ 1361552 h 2325117"/>
              <a:gd name="connsiteX8" fmla="*/ 11724 w 3584327"/>
              <a:gd name="connsiteY8" fmla="*/ 6760 h 2325117"/>
              <a:gd name="connsiteX0" fmla="*/ 11724 w 3582238"/>
              <a:gd name="connsiteY0" fmla="*/ 6760 h 2325117"/>
              <a:gd name="connsiteX1" fmla="*/ 3135087 w 3582238"/>
              <a:gd name="connsiteY1" fmla="*/ 0 h 2325117"/>
              <a:gd name="connsiteX2" fmla="*/ 3433602 w 3582238"/>
              <a:gd name="connsiteY2" fmla="*/ 172558 h 2325117"/>
              <a:gd name="connsiteX3" fmla="*/ 3577214 w 3582238"/>
              <a:gd name="connsiteY3" fmla="*/ 437103 h 2325117"/>
              <a:gd name="connsiteX4" fmla="*/ 2639219 w 3582238"/>
              <a:gd name="connsiteY4" fmla="*/ 1514651 h 2325117"/>
              <a:gd name="connsiteX5" fmla="*/ 3582238 w 3582238"/>
              <a:gd name="connsiteY5" fmla="*/ 1050053 h 2325117"/>
              <a:gd name="connsiteX6" fmla="*/ 740228 w 3582238"/>
              <a:gd name="connsiteY6" fmla="*/ 2325117 h 2325117"/>
              <a:gd name="connsiteX7" fmla="*/ 0 w 3582238"/>
              <a:gd name="connsiteY7" fmla="*/ 1361552 h 2325117"/>
              <a:gd name="connsiteX8" fmla="*/ 11724 w 3582238"/>
              <a:gd name="connsiteY8" fmla="*/ 6760 h 2325117"/>
              <a:gd name="connsiteX0" fmla="*/ 11724 w 3796645"/>
              <a:gd name="connsiteY0" fmla="*/ 6760 h 2325117"/>
              <a:gd name="connsiteX1" fmla="*/ 3135087 w 3796645"/>
              <a:gd name="connsiteY1" fmla="*/ 0 h 2325117"/>
              <a:gd name="connsiteX2" fmla="*/ 3433602 w 3796645"/>
              <a:gd name="connsiteY2" fmla="*/ 172558 h 2325117"/>
              <a:gd name="connsiteX3" fmla="*/ 3577214 w 3796645"/>
              <a:gd name="connsiteY3" fmla="*/ 437103 h 2325117"/>
              <a:gd name="connsiteX4" fmla="*/ 3582238 w 3796645"/>
              <a:gd name="connsiteY4" fmla="*/ 1050053 h 2325117"/>
              <a:gd name="connsiteX5" fmla="*/ 740228 w 3796645"/>
              <a:gd name="connsiteY5" fmla="*/ 2325117 h 2325117"/>
              <a:gd name="connsiteX6" fmla="*/ 0 w 3796645"/>
              <a:gd name="connsiteY6" fmla="*/ 1361552 h 2325117"/>
              <a:gd name="connsiteX7" fmla="*/ 11724 w 3796645"/>
              <a:gd name="connsiteY7" fmla="*/ 6760 h 2325117"/>
              <a:gd name="connsiteX0" fmla="*/ 11724 w 3582238"/>
              <a:gd name="connsiteY0" fmla="*/ 6760 h 2325117"/>
              <a:gd name="connsiteX1" fmla="*/ 3135087 w 3582238"/>
              <a:gd name="connsiteY1" fmla="*/ 0 h 2325117"/>
              <a:gd name="connsiteX2" fmla="*/ 3433602 w 3582238"/>
              <a:gd name="connsiteY2" fmla="*/ 172558 h 2325117"/>
              <a:gd name="connsiteX3" fmla="*/ 3577214 w 3582238"/>
              <a:gd name="connsiteY3" fmla="*/ 437103 h 2325117"/>
              <a:gd name="connsiteX4" fmla="*/ 3582238 w 3582238"/>
              <a:gd name="connsiteY4" fmla="*/ 1050053 h 2325117"/>
              <a:gd name="connsiteX5" fmla="*/ 740228 w 3582238"/>
              <a:gd name="connsiteY5" fmla="*/ 2325117 h 2325117"/>
              <a:gd name="connsiteX6" fmla="*/ 0 w 3582238"/>
              <a:gd name="connsiteY6" fmla="*/ 1361552 h 2325117"/>
              <a:gd name="connsiteX7" fmla="*/ 11724 w 3582238"/>
              <a:gd name="connsiteY7" fmla="*/ 6760 h 2325117"/>
              <a:gd name="connsiteX0" fmla="*/ 11724 w 3582238"/>
              <a:gd name="connsiteY0" fmla="*/ 6760 h 2231908"/>
              <a:gd name="connsiteX1" fmla="*/ 3135087 w 3582238"/>
              <a:gd name="connsiteY1" fmla="*/ 0 h 2231908"/>
              <a:gd name="connsiteX2" fmla="*/ 3433602 w 3582238"/>
              <a:gd name="connsiteY2" fmla="*/ 172558 h 2231908"/>
              <a:gd name="connsiteX3" fmla="*/ 3577214 w 3582238"/>
              <a:gd name="connsiteY3" fmla="*/ 437103 h 2231908"/>
              <a:gd name="connsiteX4" fmla="*/ 3582238 w 3582238"/>
              <a:gd name="connsiteY4" fmla="*/ 1050053 h 2231908"/>
              <a:gd name="connsiteX5" fmla="*/ 1392067 w 3582238"/>
              <a:gd name="connsiteY5" fmla="*/ 2231908 h 2231908"/>
              <a:gd name="connsiteX6" fmla="*/ 0 w 3582238"/>
              <a:gd name="connsiteY6" fmla="*/ 1361552 h 2231908"/>
              <a:gd name="connsiteX7" fmla="*/ 11724 w 3582238"/>
              <a:gd name="connsiteY7" fmla="*/ 6760 h 2231908"/>
              <a:gd name="connsiteX0" fmla="*/ 11724 w 3577318"/>
              <a:gd name="connsiteY0" fmla="*/ 6760 h 2231908"/>
              <a:gd name="connsiteX1" fmla="*/ 3135087 w 3577318"/>
              <a:gd name="connsiteY1" fmla="*/ 0 h 2231908"/>
              <a:gd name="connsiteX2" fmla="*/ 3433602 w 3577318"/>
              <a:gd name="connsiteY2" fmla="*/ 172558 h 2231908"/>
              <a:gd name="connsiteX3" fmla="*/ 3577214 w 3577318"/>
              <a:gd name="connsiteY3" fmla="*/ 437103 h 2231908"/>
              <a:gd name="connsiteX4" fmla="*/ 3561479 w 3577318"/>
              <a:gd name="connsiteY4" fmla="*/ 1133451 h 2231908"/>
              <a:gd name="connsiteX5" fmla="*/ 1392067 w 3577318"/>
              <a:gd name="connsiteY5" fmla="*/ 2231908 h 2231908"/>
              <a:gd name="connsiteX6" fmla="*/ 0 w 3577318"/>
              <a:gd name="connsiteY6" fmla="*/ 1361552 h 2231908"/>
              <a:gd name="connsiteX7" fmla="*/ 11724 w 3577318"/>
              <a:gd name="connsiteY7" fmla="*/ 6760 h 2231908"/>
              <a:gd name="connsiteX0" fmla="*/ 11724 w 3561479"/>
              <a:gd name="connsiteY0" fmla="*/ 6760 h 2231908"/>
              <a:gd name="connsiteX1" fmla="*/ 3135087 w 3561479"/>
              <a:gd name="connsiteY1" fmla="*/ 0 h 2231908"/>
              <a:gd name="connsiteX2" fmla="*/ 3433602 w 3561479"/>
              <a:gd name="connsiteY2" fmla="*/ 172558 h 2231908"/>
              <a:gd name="connsiteX3" fmla="*/ 3556455 w 3561479"/>
              <a:gd name="connsiteY3" fmla="*/ 422386 h 2231908"/>
              <a:gd name="connsiteX4" fmla="*/ 3561479 w 3561479"/>
              <a:gd name="connsiteY4" fmla="*/ 1133451 h 2231908"/>
              <a:gd name="connsiteX5" fmla="*/ 1392067 w 3561479"/>
              <a:gd name="connsiteY5" fmla="*/ 2231908 h 2231908"/>
              <a:gd name="connsiteX6" fmla="*/ 0 w 3561479"/>
              <a:gd name="connsiteY6" fmla="*/ 1361552 h 2231908"/>
              <a:gd name="connsiteX7" fmla="*/ 11724 w 3561479"/>
              <a:gd name="connsiteY7" fmla="*/ 6760 h 2231908"/>
              <a:gd name="connsiteX0" fmla="*/ 11724 w 3561479"/>
              <a:gd name="connsiteY0" fmla="*/ 6760 h 2231908"/>
              <a:gd name="connsiteX1" fmla="*/ 3135087 w 3561479"/>
              <a:gd name="connsiteY1" fmla="*/ 0 h 2231908"/>
              <a:gd name="connsiteX2" fmla="*/ 3342262 w 3561479"/>
              <a:gd name="connsiteY2" fmla="*/ 251050 h 2231908"/>
              <a:gd name="connsiteX3" fmla="*/ 3556455 w 3561479"/>
              <a:gd name="connsiteY3" fmla="*/ 422386 h 2231908"/>
              <a:gd name="connsiteX4" fmla="*/ 3561479 w 3561479"/>
              <a:gd name="connsiteY4" fmla="*/ 1133451 h 2231908"/>
              <a:gd name="connsiteX5" fmla="*/ 1392067 w 3561479"/>
              <a:gd name="connsiteY5" fmla="*/ 2231908 h 2231908"/>
              <a:gd name="connsiteX6" fmla="*/ 0 w 3561479"/>
              <a:gd name="connsiteY6" fmla="*/ 1361552 h 2231908"/>
              <a:gd name="connsiteX7" fmla="*/ 11724 w 3561479"/>
              <a:gd name="connsiteY7" fmla="*/ 6760 h 2231908"/>
              <a:gd name="connsiteX0" fmla="*/ 11724 w 3561479"/>
              <a:gd name="connsiteY0" fmla="*/ 0 h 2225148"/>
              <a:gd name="connsiteX1" fmla="*/ 3076961 w 3561479"/>
              <a:gd name="connsiteY1" fmla="*/ 42298 h 2225148"/>
              <a:gd name="connsiteX2" fmla="*/ 3342262 w 3561479"/>
              <a:gd name="connsiteY2" fmla="*/ 244290 h 2225148"/>
              <a:gd name="connsiteX3" fmla="*/ 3556455 w 3561479"/>
              <a:gd name="connsiteY3" fmla="*/ 415626 h 2225148"/>
              <a:gd name="connsiteX4" fmla="*/ 3561479 w 3561479"/>
              <a:gd name="connsiteY4" fmla="*/ 1126691 h 2225148"/>
              <a:gd name="connsiteX5" fmla="*/ 1392067 w 3561479"/>
              <a:gd name="connsiteY5" fmla="*/ 2225148 h 2225148"/>
              <a:gd name="connsiteX6" fmla="*/ 0 w 3561479"/>
              <a:gd name="connsiteY6" fmla="*/ 1354792 h 2225148"/>
              <a:gd name="connsiteX7" fmla="*/ 11724 w 3561479"/>
              <a:gd name="connsiteY7" fmla="*/ 0 h 2225148"/>
              <a:gd name="connsiteX0" fmla="*/ 11724 w 3561479"/>
              <a:gd name="connsiteY0" fmla="*/ 0 h 2225148"/>
              <a:gd name="connsiteX1" fmla="*/ 3076961 w 3561479"/>
              <a:gd name="connsiteY1" fmla="*/ 42298 h 2225148"/>
              <a:gd name="connsiteX2" fmla="*/ 3342262 w 3561479"/>
              <a:gd name="connsiteY2" fmla="*/ 244290 h 2225148"/>
              <a:gd name="connsiteX3" fmla="*/ 3556455 w 3561479"/>
              <a:gd name="connsiteY3" fmla="*/ 410721 h 2225148"/>
              <a:gd name="connsiteX4" fmla="*/ 3561479 w 3561479"/>
              <a:gd name="connsiteY4" fmla="*/ 1126691 h 2225148"/>
              <a:gd name="connsiteX5" fmla="*/ 1392067 w 3561479"/>
              <a:gd name="connsiteY5" fmla="*/ 2225148 h 2225148"/>
              <a:gd name="connsiteX6" fmla="*/ 0 w 3561479"/>
              <a:gd name="connsiteY6" fmla="*/ 1354792 h 2225148"/>
              <a:gd name="connsiteX7" fmla="*/ 11724 w 3561479"/>
              <a:gd name="connsiteY7" fmla="*/ 0 h 2225148"/>
              <a:gd name="connsiteX0" fmla="*/ 0 w 3549755"/>
              <a:gd name="connsiteY0" fmla="*/ 0 h 2225148"/>
              <a:gd name="connsiteX1" fmla="*/ 3065237 w 3549755"/>
              <a:gd name="connsiteY1" fmla="*/ 42298 h 2225148"/>
              <a:gd name="connsiteX2" fmla="*/ 3330538 w 3549755"/>
              <a:gd name="connsiteY2" fmla="*/ 244290 h 2225148"/>
              <a:gd name="connsiteX3" fmla="*/ 3544731 w 3549755"/>
              <a:gd name="connsiteY3" fmla="*/ 410721 h 2225148"/>
              <a:gd name="connsiteX4" fmla="*/ 3549755 w 3549755"/>
              <a:gd name="connsiteY4" fmla="*/ 1126691 h 2225148"/>
              <a:gd name="connsiteX5" fmla="*/ 1380343 w 3549755"/>
              <a:gd name="connsiteY5" fmla="*/ 2225148 h 2225148"/>
              <a:gd name="connsiteX6" fmla="*/ 528016 w 3549755"/>
              <a:gd name="connsiteY6" fmla="*/ 1006484 h 2225148"/>
              <a:gd name="connsiteX7" fmla="*/ 0 w 3549755"/>
              <a:gd name="connsiteY7" fmla="*/ 0 h 2225148"/>
              <a:gd name="connsiteX0" fmla="*/ 0 w 3549755"/>
              <a:gd name="connsiteY0" fmla="*/ 0 h 2239866"/>
              <a:gd name="connsiteX1" fmla="*/ 3065237 w 3549755"/>
              <a:gd name="connsiteY1" fmla="*/ 42298 h 2239866"/>
              <a:gd name="connsiteX2" fmla="*/ 3330538 w 3549755"/>
              <a:gd name="connsiteY2" fmla="*/ 244290 h 2239866"/>
              <a:gd name="connsiteX3" fmla="*/ 3544731 w 3549755"/>
              <a:gd name="connsiteY3" fmla="*/ 410721 h 2239866"/>
              <a:gd name="connsiteX4" fmla="*/ 3549755 w 3549755"/>
              <a:gd name="connsiteY4" fmla="*/ 1126691 h 2239866"/>
              <a:gd name="connsiteX5" fmla="*/ 1359584 w 3549755"/>
              <a:gd name="connsiteY5" fmla="*/ 2239866 h 2239866"/>
              <a:gd name="connsiteX6" fmla="*/ 528016 w 3549755"/>
              <a:gd name="connsiteY6" fmla="*/ 1006484 h 2239866"/>
              <a:gd name="connsiteX7" fmla="*/ 0 w 3549755"/>
              <a:gd name="connsiteY7" fmla="*/ 0 h 2239866"/>
              <a:gd name="connsiteX0" fmla="*/ 11724 w 3021739"/>
              <a:gd name="connsiteY0" fmla="*/ 0 h 2234960"/>
              <a:gd name="connsiteX1" fmla="*/ 2537221 w 3021739"/>
              <a:gd name="connsiteY1" fmla="*/ 37392 h 2234960"/>
              <a:gd name="connsiteX2" fmla="*/ 2802522 w 3021739"/>
              <a:gd name="connsiteY2" fmla="*/ 239384 h 2234960"/>
              <a:gd name="connsiteX3" fmla="*/ 3016715 w 3021739"/>
              <a:gd name="connsiteY3" fmla="*/ 405815 h 2234960"/>
              <a:gd name="connsiteX4" fmla="*/ 3021739 w 3021739"/>
              <a:gd name="connsiteY4" fmla="*/ 1121785 h 2234960"/>
              <a:gd name="connsiteX5" fmla="*/ 831568 w 3021739"/>
              <a:gd name="connsiteY5" fmla="*/ 2234960 h 2234960"/>
              <a:gd name="connsiteX6" fmla="*/ 0 w 3021739"/>
              <a:gd name="connsiteY6" fmla="*/ 1001578 h 2234960"/>
              <a:gd name="connsiteX7" fmla="*/ 11724 w 3021739"/>
              <a:gd name="connsiteY7" fmla="*/ 0 h 2234960"/>
              <a:gd name="connsiteX0" fmla="*/ 11724 w 3021739"/>
              <a:gd name="connsiteY0" fmla="*/ 448279 h 2683239"/>
              <a:gd name="connsiteX1" fmla="*/ 1951811 w 3021739"/>
              <a:gd name="connsiteY1" fmla="*/ 0 h 2683239"/>
              <a:gd name="connsiteX2" fmla="*/ 2802522 w 3021739"/>
              <a:gd name="connsiteY2" fmla="*/ 687663 h 2683239"/>
              <a:gd name="connsiteX3" fmla="*/ 3016715 w 3021739"/>
              <a:gd name="connsiteY3" fmla="*/ 854094 h 2683239"/>
              <a:gd name="connsiteX4" fmla="*/ 3021739 w 3021739"/>
              <a:gd name="connsiteY4" fmla="*/ 1570064 h 2683239"/>
              <a:gd name="connsiteX5" fmla="*/ 831568 w 3021739"/>
              <a:gd name="connsiteY5" fmla="*/ 2683239 h 2683239"/>
              <a:gd name="connsiteX6" fmla="*/ 0 w 3021739"/>
              <a:gd name="connsiteY6" fmla="*/ 1449857 h 2683239"/>
              <a:gd name="connsiteX7" fmla="*/ 11724 w 3021739"/>
              <a:gd name="connsiteY7" fmla="*/ 448279 h 2683239"/>
              <a:gd name="connsiteX0" fmla="*/ 20028 w 3021739"/>
              <a:gd name="connsiteY0" fmla="*/ 0 h 2696102"/>
              <a:gd name="connsiteX1" fmla="*/ 1951811 w 3021739"/>
              <a:gd name="connsiteY1" fmla="*/ 12863 h 2696102"/>
              <a:gd name="connsiteX2" fmla="*/ 2802522 w 3021739"/>
              <a:gd name="connsiteY2" fmla="*/ 700526 h 2696102"/>
              <a:gd name="connsiteX3" fmla="*/ 3016715 w 3021739"/>
              <a:gd name="connsiteY3" fmla="*/ 866957 h 2696102"/>
              <a:gd name="connsiteX4" fmla="*/ 3021739 w 3021739"/>
              <a:gd name="connsiteY4" fmla="*/ 1582927 h 2696102"/>
              <a:gd name="connsiteX5" fmla="*/ 831568 w 3021739"/>
              <a:gd name="connsiteY5" fmla="*/ 2696102 h 2696102"/>
              <a:gd name="connsiteX6" fmla="*/ 0 w 3021739"/>
              <a:gd name="connsiteY6" fmla="*/ 1462720 h 2696102"/>
              <a:gd name="connsiteX7" fmla="*/ 20028 w 3021739"/>
              <a:gd name="connsiteY7" fmla="*/ 0 h 2696102"/>
              <a:gd name="connsiteX0" fmla="*/ 20028 w 3021739"/>
              <a:gd name="connsiteY0" fmla="*/ 0 h 2696102"/>
              <a:gd name="connsiteX1" fmla="*/ 1951811 w 3021739"/>
              <a:gd name="connsiteY1" fmla="*/ 12863 h 2696102"/>
              <a:gd name="connsiteX2" fmla="*/ 2802522 w 3021739"/>
              <a:gd name="connsiteY2" fmla="*/ 700526 h 2696102"/>
              <a:gd name="connsiteX3" fmla="*/ 3016715 w 3021739"/>
              <a:gd name="connsiteY3" fmla="*/ 866957 h 2696102"/>
              <a:gd name="connsiteX4" fmla="*/ 3021739 w 3021739"/>
              <a:gd name="connsiteY4" fmla="*/ 1582927 h 2696102"/>
              <a:gd name="connsiteX5" fmla="*/ 831568 w 3021739"/>
              <a:gd name="connsiteY5" fmla="*/ 2696102 h 2696102"/>
              <a:gd name="connsiteX6" fmla="*/ 422671 w 3021739"/>
              <a:gd name="connsiteY6" fmla="*/ 2102221 h 2696102"/>
              <a:gd name="connsiteX7" fmla="*/ 0 w 3021739"/>
              <a:gd name="connsiteY7" fmla="*/ 1462720 h 2696102"/>
              <a:gd name="connsiteX8" fmla="*/ 20028 w 3021739"/>
              <a:gd name="connsiteY8" fmla="*/ 0 h 2696102"/>
              <a:gd name="connsiteX0" fmla="*/ 20028 w 3021739"/>
              <a:gd name="connsiteY0" fmla="*/ 0 h 2696102"/>
              <a:gd name="connsiteX1" fmla="*/ 1951811 w 3021739"/>
              <a:gd name="connsiteY1" fmla="*/ 12863 h 2696102"/>
              <a:gd name="connsiteX2" fmla="*/ 2802522 w 3021739"/>
              <a:gd name="connsiteY2" fmla="*/ 700526 h 2696102"/>
              <a:gd name="connsiteX3" fmla="*/ 3016715 w 3021739"/>
              <a:gd name="connsiteY3" fmla="*/ 866957 h 2696102"/>
              <a:gd name="connsiteX4" fmla="*/ 3021739 w 3021739"/>
              <a:gd name="connsiteY4" fmla="*/ 1582927 h 2696102"/>
              <a:gd name="connsiteX5" fmla="*/ 831568 w 3021739"/>
              <a:gd name="connsiteY5" fmla="*/ 2696102 h 2696102"/>
              <a:gd name="connsiteX6" fmla="*/ 422671 w 3021739"/>
              <a:gd name="connsiteY6" fmla="*/ 2102221 h 2696102"/>
              <a:gd name="connsiteX7" fmla="*/ 0 w 3021739"/>
              <a:gd name="connsiteY7" fmla="*/ 1462720 h 2696102"/>
              <a:gd name="connsiteX8" fmla="*/ 20028 w 3021739"/>
              <a:gd name="connsiteY8" fmla="*/ 0 h 2696102"/>
              <a:gd name="connsiteX0" fmla="*/ 0 w 3001711"/>
              <a:gd name="connsiteY0" fmla="*/ 0 h 2696102"/>
              <a:gd name="connsiteX1" fmla="*/ 1931783 w 3001711"/>
              <a:gd name="connsiteY1" fmla="*/ 12863 h 2696102"/>
              <a:gd name="connsiteX2" fmla="*/ 2782494 w 3001711"/>
              <a:gd name="connsiteY2" fmla="*/ 700526 h 2696102"/>
              <a:gd name="connsiteX3" fmla="*/ 2996687 w 3001711"/>
              <a:gd name="connsiteY3" fmla="*/ 866957 h 2696102"/>
              <a:gd name="connsiteX4" fmla="*/ 3001711 w 3001711"/>
              <a:gd name="connsiteY4" fmla="*/ 1582927 h 2696102"/>
              <a:gd name="connsiteX5" fmla="*/ 811540 w 3001711"/>
              <a:gd name="connsiteY5" fmla="*/ 2696102 h 2696102"/>
              <a:gd name="connsiteX6" fmla="*/ 402643 w 3001711"/>
              <a:gd name="connsiteY6" fmla="*/ 2102221 h 2696102"/>
              <a:gd name="connsiteX7" fmla="*/ 407611 w 3001711"/>
              <a:gd name="connsiteY7" fmla="*/ 1462720 h 2696102"/>
              <a:gd name="connsiteX8" fmla="*/ 0 w 3001711"/>
              <a:gd name="connsiteY8" fmla="*/ 0 h 2696102"/>
              <a:gd name="connsiteX0" fmla="*/ 0 w 2628045"/>
              <a:gd name="connsiteY0" fmla="*/ 0 h 2696102"/>
              <a:gd name="connsiteX1" fmla="*/ 1558117 w 2628045"/>
              <a:gd name="connsiteY1" fmla="*/ 12863 h 2696102"/>
              <a:gd name="connsiteX2" fmla="*/ 2408828 w 2628045"/>
              <a:gd name="connsiteY2" fmla="*/ 700526 h 2696102"/>
              <a:gd name="connsiteX3" fmla="*/ 2623021 w 2628045"/>
              <a:gd name="connsiteY3" fmla="*/ 866957 h 2696102"/>
              <a:gd name="connsiteX4" fmla="*/ 2628045 w 2628045"/>
              <a:gd name="connsiteY4" fmla="*/ 1582927 h 2696102"/>
              <a:gd name="connsiteX5" fmla="*/ 437874 w 2628045"/>
              <a:gd name="connsiteY5" fmla="*/ 2696102 h 2696102"/>
              <a:gd name="connsiteX6" fmla="*/ 28977 w 2628045"/>
              <a:gd name="connsiteY6" fmla="*/ 2102221 h 2696102"/>
              <a:gd name="connsiteX7" fmla="*/ 33945 w 2628045"/>
              <a:gd name="connsiteY7" fmla="*/ 1462720 h 2696102"/>
              <a:gd name="connsiteX8" fmla="*/ 0 w 2628045"/>
              <a:gd name="connsiteY8" fmla="*/ 0 h 2696102"/>
              <a:gd name="connsiteX0" fmla="*/ 0 w 2628045"/>
              <a:gd name="connsiteY0" fmla="*/ 0 h 2696102"/>
              <a:gd name="connsiteX1" fmla="*/ 269783 w 2628045"/>
              <a:gd name="connsiteY1" fmla="*/ 7460 h 2696102"/>
              <a:gd name="connsiteX2" fmla="*/ 1558117 w 2628045"/>
              <a:gd name="connsiteY2" fmla="*/ 12863 h 2696102"/>
              <a:gd name="connsiteX3" fmla="*/ 2408828 w 2628045"/>
              <a:gd name="connsiteY3" fmla="*/ 700526 h 2696102"/>
              <a:gd name="connsiteX4" fmla="*/ 2623021 w 2628045"/>
              <a:gd name="connsiteY4" fmla="*/ 866957 h 2696102"/>
              <a:gd name="connsiteX5" fmla="*/ 2628045 w 2628045"/>
              <a:gd name="connsiteY5" fmla="*/ 1582927 h 2696102"/>
              <a:gd name="connsiteX6" fmla="*/ 437874 w 2628045"/>
              <a:gd name="connsiteY6" fmla="*/ 2696102 h 2696102"/>
              <a:gd name="connsiteX7" fmla="*/ 28977 w 2628045"/>
              <a:gd name="connsiteY7" fmla="*/ 2102221 h 2696102"/>
              <a:gd name="connsiteX8" fmla="*/ 33945 w 2628045"/>
              <a:gd name="connsiteY8" fmla="*/ 1462720 h 2696102"/>
              <a:gd name="connsiteX9" fmla="*/ 0 w 2628045"/>
              <a:gd name="connsiteY9" fmla="*/ 0 h 2696102"/>
              <a:gd name="connsiteX0" fmla="*/ 12542 w 2599068"/>
              <a:gd name="connsiteY0" fmla="*/ 0 h 2696102"/>
              <a:gd name="connsiteX1" fmla="*/ 240806 w 2599068"/>
              <a:gd name="connsiteY1" fmla="*/ 7460 h 2696102"/>
              <a:gd name="connsiteX2" fmla="*/ 1529140 w 2599068"/>
              <a:gd name="connsiteY2" fmla="*/ 12863 h 2696102"/>
              <a:gd name="connsiteX3" fmla="*/ 2379851 w 2599068"/>
              <a:gd name="connsiteY3" fmla="*/ 700526 h 2696102"/>
              <a:gd name="connsiteX4" fmla="*/ 2594044 w 2599068"/>
              <a:gd name="connsiteY4" fmla="*/ 866957 h 2696102"/>
              <a:gd name="connsiteX5" fmla="*/ 2599068 w 2599068"/>
              <a:gd name="connsiteY5" fmla="*/ 1582927 h 2696102"/>
              <a:gd name="connsiteX6" fmla="*/ 408897 w 2599068"/>
              <a:gd name="connsiteY6" fmla="*/ 2696102 h 2696102"/>
              <a:gd name="connsiteX7" fmla="*/ 0 w 2599068"/>
              <a:gd name="connsiteY7" fmla="*/ 2102221 h 2696102"/>
              <a:gd name="connsiteX8" fmla="*/ 4968 w 2599068"/>
              <a:gd name="connsiteY8" fmla="*/ 1462720 h 2696102"/>
              <a:gd name="connsiteX9" fmla="*/ 12542 w 2599068"/>
              <a:gd name="connsiteY9" fmla="*/ 0 h 2696102"/>
              <a:gd name="connsiteX0" fmla="*/ 12542 w 2602620"/>
              <a:gd name="connsiteY0" fmla="*/ 0 h 2696102"/>
              <a:gd name="connsiteX1" fmla="*/ 240806 w 2602620"/>
              <a:gd name="connsiteY1" fmla="*/ 7460 h 2696102"/>
              <a:gd name="connsiteX2" fmla="*/ 1529140 w 2602620"/>
              <a:gd name="connsiteY2" fmla="*/ 12863 h 2696102"/>
              <a:gd name="connsiteX3" fmla="*/ 2379851 w 2602620"/>
              <a:gd name="connsiteY3" fmla="*/ 700526 h 2696102"/>
              <a:gd name="connsiteX4" fmla="*/ 2602347 w 2602620"/>
              <a:gd name="connsiteY4" fmla="*/ 1043564 h 2696102"/>
              <a:gd name="connsiteX5" fmla="*/ 2599068 w 2602620"/>
              <a:gd name="connsiteY5" fmla="*/ 1582927 h 2696102"/>
              <a:gd name="connsiteX6" fmla="*/ 408897 w 2602620"/>
              <a:gd name="connsiteY6" fmla="*/ 2696102 h 2696102"/>
              <a:gd name="connsiteX7" fmla="*/ 0 w 2602620"/>
              <a:gd name="connsiteY7" fmla="*/ 2102221 h 2696102"/>
              <a:gd name="connsiteX8" fmla="*/ 4968 w 2602620"/>
              <a:gd name="connsiteY8" fmla="*/ 1462720 h 2696102"/>
              <a:gd name="connsiteX9" fmla="*/ 12542 w 2602620"/>
              <a:gd name="connsiteY9" fmla="*/ 0 h 2696102"/>
              <a:gd name="connsiteX0" fmla="*/ 7 w 3237772"/>
              <a:gd name="connsiteY0" fmla="*/ 7258 h 2688642"/>
              <a:gd name="connsiteX1" fmla="*/ 875958 w 3237772"/>
              <a:gd name="connsiteY1" fmla="*/ 0 h 2688642"/>
              <a:gd name="connsiteX2" fmla="*/ 2164292 w 3237772"/>
              <a:gd name="connsiteY2" fmla="*/ 5403 h 2688642"/>
              <a:gd name="connsiteX3" fmla="*/ 3015003 w 3237772"/>
              <a:gd name="connsiteY3" fmla="*/ 693066 h 2688642"/>
              <a:gd name="connsiteX4" fmla="*/ 3237499 w 3237772"/>
              <a:gd name="connsiteY4" fmla="*/ 1036104 h 2688642"/>
              <a:gd name="connsiteX5" fmla="*/ 3234220 w 3237772"/>
              <a:gd name="connsiteY5" fmla="*/ 1575467 h 2688642"/>
              <a:gd name="connsiteX6" fmla="*/ 1044049 w 3237772"/>
              <a:gd name="connsiteY6" fmla="*/ 2688642 h 2688642"/>
              <a:gd name="connsiteX7" fmla="*/ 635152 w 3237772"/>
              <a:gd name="connsiteY7" fmla="*/ 2094761 h 2688642"/>
              <a:gd name="connsiteX8" fmla="*/ 640120 w 3237772"/>
              <a:gd name="connsiteY8" fmla="*/ 1455260 h 2688642"/>
              <a:gd name="connsiteX9" fmla="*/ 7 w 3237772"/>
              <a:gd name="connsiteY9" fmla="*/ 7258 h 2688642"/>
              <a:gd name="connsiteX0" fmla="*/ 7 w 3237772"/>
              <a:gd name="connsiteY0" fmla="*/ 7258 h 2688642"/>
              <a:gd name="connsiteX1" fmla="*/ 4072 w 3237772"/>
              <a:gd name="connsiteY1" fmla="*/ 505293 h 2688642"/>
              <a:gd name="connsiteX2" fmla="*/ 875958 w 3237772"/>
              <a:gd name="connsiteY2" fmla="*/ 0 h 2688642"/>
              <a:gd name="connsiteX3" fmla="*/ 2164292 w 3237772"/>
              <a:gd name="connsiteY3" fmla="*/ 5403 h 2688642"/>
              <a:gd name="connsiteX4" fmla="*/ 3015003 w 3237772"/>
              <a:gd name="connsiteY4" fmla="*/ 693066 h 2688642"/>
              <a:gd name="connsiteX5" fmla="*/ 3237499 w 3237772"/>
              <a:gd name="connsiteY5" fmla="*/ 1036104 h 2688642"/>
              <a:gd name="connsiteX6" fmla="*/ 3234220 w 3237772"/>
              <a:gd name="connsiteY6" fmla="*/ 1575467 h 2688642"/>
              <a:gd name="connsiteX7" fmla="*/ 1044049 w 3237772"/>
              <a:gd name="connsiteY7" fmla="*/ 2688642 h 2688642"/>
              <a:gd name="connsiteX8" fmla="*/ 635152 w 3237772"/>
              <a:gd name="connsiteY8" fmla="*/ 2094761 h 2688642"/>
              <a:gd name="connsiteX9" fmla="*/ 640120 w 3237772"/>
              <a:gd name="connsiteY9" fmla="*/ 1455260 h 2688642"/>
              <a:gd name="connsiteX10" fmla="*/ 7 w 3237772"/>
              <a:gd name="connsiteY10" fmla="*/ 7258 h 2688642"/>
              <a:gd name="connsiteX0" fmla="*/ 7 w 3237772"/>
              <a:gd name="connsiteY0" fmla="*/ 7258 h 2688642"/>
              <a:gd name="connsiteX1" fmla="*/ 33135 w 3237772"/>
              <a:gd name="connsiteY1" fmla="*/ 9811 h 2688642"/>
              <a:gd name="connsiteX2" fmla="*/ 875958 w 3237772"/>
              <a:gd name="connsiteY2" fmla="*/ 0 h 2688642"/>
              <a:gd name="connsiteX3" fmla="*/ 2164292 w 3237772"/>
              <a:gd name="connsiteY3" fmla="*/ 5403 h 2688642"/>
              <a:gd name="connsiteX4" fmla="*/ 3015003 w 3237772"/>
              <a:gd name="connsiteY4" fmla="*/ 693066 h 2688642"/>
              <a:gd name="connsiteX5" fmla="*/ 3237499 w 3237772"/>
              <a:gd name="connsiteY5" fmla="*/ 1036104 h 2688642"/>
              <a:gd name="connsiteX6" fmla="*/ 3234220 w 3237772"/>
              <a:gd name="connsiteY6" fmla="*/ 1575467 h 2688642"/>
              <a:gd name="connsiteX7" fmla="*/ 1044049 w 3237772"/>
              <a:gd name="connsiteY7" fmla="*/ 2688642 h 2688642"/>
              <a:gd name="connsiteX8" fmla="*/ 635152 w 3237772"/>
              <a:gd name="connsiteY8" fmla="*/ 2094761 h 2688642"/>
              <a:gd name="connsiteX9" fmla="*/ 640120 w 3237772"/>
              <a:gd name="connsiteY9" fmla="*/ 1455260 h 2688642"/>
              <a:gd name="connsiteX10" fmla="*/ 7 w 3237772"/>
              <a:gd name="connsiteY10" fmla="*/ 7258 h 2688642"/>
              <a:gd name="connsiteX0" fmla="*/ 8391 w 3204637"/>
              <a:gd name="connsiteY0" fmla="*/ 532175 h 2688642"/>
              <a:gd name="connsiteX1" fmla="*/ 0 w 3204637"/>
              <a:gd name="connsiteY1" fmla="*/ 9811 h 2688642"/>
              <a:gd name="connsiteX2" fmla="*/ 842823 w 3204637"/>
              <a:gd name="connsiteY2" fmla="*/ 0 h 2688642"/>
              <a:gd name="connsiteX3" fmla="*/ 2131157 w 3204637"/>
              <a:gd name="connsiteY3" fmla="*/ 5403 h 2688642"/>
              <a:gd name="connsiteX4" fmla="*/ 2981868 w 3204637"/>
              <a:gd name="connsiteY4" fmla="*/ 693066 h 2688642"/>
              <a:gd name="connsiteX5" fmla="*/ 3204364 w 3204637"/>
              <a:gd name="connsiteY5" fmla="*/ 1036104 h 2688642"/>
              <a:gd name="connsiteX6" fmla="*/ 3201085 w 3204637"/>
              <a:gd name="connsiteY6" fmla="*/ 1575467 h 2688642"/>
              <a:gd name="connsiteX7" fmla="*/ 1010914 w 3204637"/>
              <a:gd name="connsiteY7" fmla="*/ 2688642 h 2688642"/>
              <a:gd name="connsiteX8" fmla="*/ 602017 w 3204637"/>
              <a:gd name="connsiteY8" fmla="*/ 2094761 h 2688642"/>
              <a:gd name="connsiteX9" fmla="*/ 606985 w 3204637"/>
              <a:gd name="connsiteY9" fmla="*/ 1455260 h 2688642"/>
              <a:gd name="connsiteX10" fmla="*/ 8391 w 3204637"/>
              <a:gd name="connsiteY10" fmla="*/ 532175 h 2688642"/>
              <a:gd name="connsiteX0" fmla="*/ 8391 w 3204637"/>
              <a:gd name="connsiteY0" fmla="*/ 532175 h 2688642"/>
              <a:gd name="connsiteX1" fmla="*/ 0 w 3204637"/>
              <a:gd name="connsiteY1" fmla="*/ 9811 h 2688642"/>
              <a:gd name="connsiteX2" fmla="*/ 842823 w 3204637"/>
              <a:gd name="connsiteY2" fmla="*/ 0 h 2688642"/>
              <a:gd name="connsiteX3" fmla="*/ 2131157 w 3204637"/>
              <a:gd name="connsiteY3" fmla="*/ 5403 h 2688642"/>
              <a:gd name="connsiteX4" fmla="*/ 2981868 w 3204637"/>
              <a:gd name="connsiteY4" fmla="*/ 693066 h 2688642"/>
              <a:gd name="connsiteX5" fmla="*/ 3204364 w 3204637"/>
              <a:gd name="connsiteY5" fmla="*/ 1036104 h 2688642"/>
              <a:gd name="connsiteX6" fmla="*/ 3201085 w 3204637"/>
              <a:gd name="connsiteY6" fmla="*/ 1575467 h 2688642"/>
              <a:gd name="connsiteX7" fmla="*/ 1010914 w 3204637"/>
              <a:gd name="connsiteY7" fmla="*/ 2688642 h 2688642"/>
              <a:gd name="connsiteX8" fmla="*/ 602017 w 3204637"/>
              <a:gd name="connsiteY8" fmla="*/ 2094761 h 2688642"/>
              <a:gd name="connsiteX9" fmla="*/ 606985 w 3204637"/>
              <a:gd name="connsiteY9" fmla="*/ 1455260 h 2688642"/>
              <a:gd name="connsiteX10" fmla="*/ 278174 w 3204637"/>
              <a:gd name="connsiteY10" fmla="*/ 976247 h 2688642"/>
              <a:gd name="connsiteX11" fmla="*/ 8391 w 3204637"/>
              <a:gd name="connsiteY11" fmla="*/ 532175 h 2688642"/>
              <a:gd name="connsiteX0" fmla="*/ 8391 w 3204637"/>
              <a:gd name="connsiteY0" fmla="*/ 532175 h 2688642"/>
              <a:gd name="connsiteX1" fmla="*/ 0 w 3204637"/>
              <a:gd name="connsiteY1" fmla="*/ 9811 h 2688642"/>
              <a:gd name="connsiteX2" fmla="*/ 842823 w 3204637"/>
              <a:gd name="connsiteY2" fmla="*/ 0 h 2688642"/>
              <a:gd name="connsiteX3" fmla="*/ 2131157 w 3204637"/>
              <a:gd name="connsiteY3" fmla="*/ 5403 h 2688642"/>
              <a:gd name="connsiteX4" fmla="*/ 2981868 w 3204637"/>
              <a:gd name="connsiteY4" fmla="*/ 693066 h 2688642"/>
              <a:gd name="connsiteX5" fmla="*/ 3204364 w 3204637"/>
              <a:gd name="connsiteY5" fmla="*/ 1036104 h 2688642"/>
              <a:gd name="connsiteX6" fmla="*/ 3201085 w 3204637"/>
              <a:gd name="connsiteY6" fmla="*/ 1575467 h 2688642"/>
              <a:gd name="connsiteX7" fmla="*/ 1010914 w 3204637"/>
              <a:gd name="connsiteY7" fmla="*/ 2688642 h 2688642"/>
              <a:gd name="connsiteX8" fmla="*/ 602017 w 3204637"/>
              <a:gd name="connsiteY8" fmla="*/ 2094761 h 2688642"/>
              <a:gd name="connsiteX9" fmla="*/ 606985 w 3204637"/>
              <a:gd name="connsiteY9" fmla="*/ 1455260 h 2688642"/>
              <a:gd name="connsiteX10" fmla="*/ 622777 w 3204637"/>
              <a:gd name="connsiteY10" fmla="*/ 573974 h 2688642"/>
              <a:gd name="connsiteX11" fmla="*/ 8391 w 3204637"/>
              <a:gd name="connsiteY11" fmla="*/ 532175 h 2688642"/>
              <a:gd name="connsiteX0" fmla="*/ 8391 w 3204637"/>
              <a:gd name="connsiteY0" fmla="*/ 532175 h 2688642"/>
              <a:gd name="connsiteX1" fmla="*/ 0 w 3204637"/>
              <a:gd name="connsiteY1" fmla="*/ 9811 h 2688642"/>
              <a:gd name="connsiteX2" fmla="*/ 842823 w 3204637"/>
              <a:gd name="connsiteY2" fmla="*/ 0 h 2688642"/>
              <a:gd name="connsiteX3" fmla="*/ 2131157 w 3204637"/>
              <a:gd name="connsiteY3" fmla="*/ 5403 h 2688642"/>
              <a:gd name="connsiteX4" fmla="*/ 2981868 w 3204637"/>
              <a:gd name="connsiteY4" fmla="*/ 693066 h 2688642"/>
              <a:gd name="connsiteX5" fmla="*/ 3204364 w 3204637"/>
              <a:gd name="connsiteY5" fmla="*/ 1036104 h 2688642"/>
              <a:gd name="connsiteX6" fmla="*/ 3201085 w 3204637"/>
              <a:gd name="connsiteY6" fmla="*/ 1575467 h 2688642"/>
              <a:gd name="connsiteX7" fmla="*/ 1010914 w 3204637"/>
              <a:gd name="connsiteY7" fmla="*/ 2688642 h 2688642"/>
              <a:gd name="connsiteX8" fmla="*/ 602017 w 3204637"/>
              <a:gd name="connsiteY8" fmla="*/ 2094761 h 2688642"/>
              <a:gd name="connsiteX9" fmla="*/ 606985 w 3204637"/>
              <a:gd name="connsiteY9" fmla="*/ 1455260 h 2688642"/>
              <a:gd name="connsiteX10" fmla="*/ 622777 w 3204637"/>
              <a:gd name="connsiteY10" fmla="*/ 573974 h 2688642"/>
              <a:gd name="connsiteX11" fmla="*/ 8391 w 3204637"/>
              <a:gd name="connsiteY11" fmla="*/ 532175 h 2688642"/>
              <a:gd name="connsiteX0" fmla="*/ 8391 w 3204637"/>
              <a:gd name="connsiteY0" fmla="*/ 532175 h 2688642"/>
              <a:gd name="connsiteX1" fmla="*/ 0 w 3204637"/>
              <a:gd name="connsiteY1" fmla="*/ 9811 h 2688642"/>
              <a:gd name="connsiteX2" fmla="*/ 842823 w 3204637"/>
              <a:gd name="connsiteY2" fmla="*/ 0 h 2688642"/>
              <a:gd name="connsiteX3" fmla="*/ 2131157 w 3204637"/>
              <a:gd name="connsiteY3" fmla="*/ 5403 h 2688642"/>
              <a:gd name="connsiteX4" fmla="*/ 2981868 w 3204637"/>
              <a:gd name="connsiteY4" fmla="*/ 693066 h 2688642"/>
              <a:gd name="connsiteX5" fmla="*/ 3204364 w 3204637"/>
              <a:gd name="connsiteY5" fmla="*/ 1036104 h 2688642"/>
              <a:gd name="connsiteX6" fmla="*/ 3201085 w 3204637"/>
              <a:gd name="connsiteY6" fmla="*/ 1575467 h 2688642"/>
              <a:gd name="connsiteX7" fmla="*/ 1010914 w 3204637"/>
              <a:gd name="connsiteY7" fmla="*/ 2688642 h 2688642"/>
              <a:gd name="connsiteX8" fmla="*/ 602017 w 3204637"/>
              <a:gd name="connsiteY8" fmla="*/ 2094761 h 2688642"/>
              <a:gd name="connsiteX9" fmla="*/ 606985 w 3204637"/>
              <a:gd name="connsiteY9" fmla="*/ 1455260 h 2688642"/>
              <a:gd name="connsiteX10" fmla="*/ 622777 w 3204637"/>
              <a:gd name="connsiteY10" fmla="*/ 573974 h 2688642"/>
              <a:gd name="connsiteX11" fmla="*/ 8391 w 3204637"/>
              <a:gd name="connsiteY11" fmla="*/ 532175 h 2688642"/>
              <a:gd name="connsiteX0" fmla="*/ 8391 w 3204637"/>
              <a:gd name="connsiteY0" fmla="*/ 532175 h 2688642"/>
              <a:gd name="connsiteX1" fmla="*/ 0 w 3204637"/>
              <a:gd name="connsiteY1" fmla="*/ 9811 h 2688642"/>
              <a:gd name="connsiteX2" fmla="*/ 842823 w 3204637"/>
              <a:gd name="connsiteY2" fmla="*/ 0 h 2688642"/>
              <a:gd name="connsiteX3" fmla="*/ 2131157 w 3204637"/>
              <a:gd name="connsiteY3" fmla="*/ 5403 h 2688642"/>
              <a:gd name="connsiteX4" fmla="*/ 2981868 w 3204637"/>
              <a:gd name="connsiteY4" fmla="*/ 693066 h 2688642"/>
              <a:gd name="connsiteX5" fmla="*/ 3204364 w 3204637"/>
              <a:gd name="connsiteY5" fmla="*/ 1036104 h 2688642"/>
              <a:gd name="connsiteX6" fmla="*/ 3201085 w 3204637"/>
              <a:gd name="connsiteY6" fmla="*/ 1575467 h 2688642"/>
              <a:gd name="connsiteX7" fmla="*/ 1010914 w 3204637"/>
              <a:gd name="connsiteY7" fmla="*/ 2688642 h 2688642"/>
              <a:gd name="connsiteX8" fmla="*/ 602017 w 3204637"/>
              <a:gd name="connsiteY8" fmla="*/ 2094761 h 2688642"/>
              <a:gd name="connsiteX9" fmla="*/ 606985 w 3204637"/>
              <a:gd name="connsiteY9" fmla="*/ 1455260 h 2688642"/>
              <a:gd name="connsiteX10" fmla="*/ 332148 w 3204637"/>
              <a:gd name="connsiteY10" fmla="*/ 946812 h 2688642"/>
              <a:gd name="connsiteX11" fmla="*/ 8391 w 3204637"/>
              <a:gd name="connsiteY11" fmla="*/ 532175 h 2688642"/>
              <a:gd name="connsiteX0" fmla="*/ 8391 w 3204637"/>
              <a:gd name="connsiteY0" fmla="*/ 532175 h 2688642"/>
              <a:gd name="connsiteX1" fmla="*/ 0 w 3204637"/>
              <a:gd name="connsiteY1" fmla="*/ 9811 h 2688642"/>
              <a:gd name="connsiteX2" fmla="*/ 842823 w 3204637"/>
              <a:gd name="connsiteY2" fmla="*/ 0 h 2688642"/>
              <a:gd name="connsiteX3" fmla="*/ 2131157 w 3204637"/>
              <a:gd name="connsiteY3" fmla="*/ 5403 h 2688642"/>
              <a:gd name="connsiteX4" fmla="*/ 2981868 w 3204637"/>
              <a:gd name="connsiteY4" fmla="*/ 693066 h 2688642"/>
              <a:gd name="connsiteX5" fmla="*/ 3204364 w 3204637"/>
              <a:gd name="connsiteY5" fmla="*/ 1036104 h 2688642"/>
              <a:gd name="connsiteX6" fmla="*/ 3201085 w 3204637"/>
              <a:gd name="connsiteY6" fmla="*/ 1575467 h 2688642"/>
              <a:gd name="connsiteX7" fmla="*/ 1010914 w 3204637"/>
              <a:gd name="connsiteY7" fmla="*/ 2688642 h 2688642"/>
              <a:gd name="connsiteX8" fmla="*/ 602017 w 3204637"/>
              <a:gd name="connsiteY8" fmla="*/ 2094761 h 2688642"/>
              <a:gd name="connsiteX9" fmla="*/ 606985 w 3204637"/>
              <a:gd name="connsiteY9" fmla="*/ 1455260 h 2688642"/>
              <a:gd name="connsiteX10" fmla="*/ 676751 w 3204637"/>
              <a:gd name="connsiteY10" fmla="*/ 1314744 h 2688642"/>
              <a:gd name="connsiteX11" fmla="*/ 8391 w 3204637"/>
              <a:gd name="connsiteY11" fmla="*/ 532175 h 2688642"/>
              <a:gd name="connsiteX0" fmla="*/ 8391 w 3204637"/>
              <a:gd name="connsiteY0" fmla="*/ 532175 h 2688642"/>
              <a:gd name="connsiteX1" fmla="*/ 0 w 3204637"/>
              <a:gd name="connsiteY1" fmla="*/ 9811 h 2688642"/>
              <a:gd name="connsiteX2" fmla="*/ 842823 w 3204637"/>
              <a:gd name="connsiteY2" fmla="*/ 0 h 2688642"/>
              <a:gd name="connsiteX3" fmla="*/ 2131157 w 3204637"/>
              <a:gd name="connsiteY3" fmla="*/ 5403 h 2688642"/>
              <a:gd name="connsiteX4" fmla="*/ 2981868 w 3204637"/>
              <a:gd name="connsiteY4" fmla="*/ 693066 h 2688642"/>
              <a:gd name="connsiteX5" fmla="*/ 3204364 w 3204637"/>
              <a:gd name="connsiteY5" fmla="*/ 1036104 h 2688642"/>
              <a:gd name="connsiteX6" fmla="*/ 3201085 w 3204637"/>
              <a:gd name="connsiteY6" fmla="*/ 1575467 h 2688642"/>
              <a:gd name="connsiteX7" fmla="*/ 1010914 w 3204637"/>
              <a:gd name="connsiteY7" fmla="*/ 2688642 h 2688642"/>
              <a:gd name="connsiteX8" fmla="*/ 614472 w 3204637"/>
              <a:gd name="connsiteY8" fmla="*/ 2099667 h 2688642"/>
              <a:gd name="connsiteX9" fmla="*/ 606985 w 3204637"/>
              <a:gd name="connsiteY9" fmla="*/ 1455260 h 2688642"/>
              <a:gd name="connsiteX10" fmla="*/ 676751 w 3204637"/>
              <a:gd name="connsiteY10" fmla="*/ 1314744 h 2688642"/>
              <a:gd name="connsiteX11" fmla="*/ 8391 w 3204637"/>
              <a:gd name="connsiteY11" fmla="*/ 532175 h 2688642"/>
              <a:gd name="connsiteX0" fmla="*/ 8391 w 3204637"/>
              <a:gd name="connsiteY0" fmla="*/ 532175 h 2688642"/>
              <a:gd name="connsiteX1" fmla="*/ 0 w 3204637"/>
              <a:gd name="connsiteY1" fmla="*/ 9811 h 2688642"/>
              <a:gd name="connsiteX2" fmla="*/ 842823 w 3204637"/>
              <a:gd name="connsiteY2" fmla="*/ 0 h 2688642"/>
              <a:gd name="connsiteX3" fmla="*/ 2131157 w 3204637"/>
              <a:gd name="connsiteY3" fmla="*/ 5403 h 2688642"/>
              <a:gd name="connsiteX4" fmla="*/ 2981868 w 3204637"/>
              <a:gd name="connsiteY4" fmla="*/ 693066 h 2688642"/>
              <a:gd name="connsiteX5" fmla="*/ 3204364 w 3204637"/>
              <a:gd name="connsiteY5" fmla="*/ 1036104 h 2688642"/>
              <a:gd name="connsiteX6" fmla="*/ 3201085 w 3204637"/>
              <a:gd name="connsiteY6" fmla="*/ 1575467 h 2688642"/>
              <a:gd name="connsiteX7" fmla="*/ 1010914 w 3204637"/>
              <a:gd name="connsiteY7" fmla="*/ 2688642 h 2688642"/>
              <a:gd name="connsiteX8" fmla="*/ 614472 w 3204637"/>
              <a:gd name="connsiteY8" fmla="*/ 2099667 h 2688642"/>
              <a:gd name="connsiteX9" fmla="*/ 706629 w 3204637"/>
              <a:gd name="connsiteY9" fmla="*/ 1455260 h 2688642"/>
              <a:gd name="connsiteX10" fmla="*/ 676751 w 3204637"/>
              <a:gd name="connsiteY10" fmla="*/ 1314744 h 2688642"/>
              <a:gd name="connsiteX11" fmla="*/ 8391 w 3204637"/>
              <a:gd name="connsiteY11" fmla="*/ 532175 h 2688642"/>
              <a:gd name="connsiteX0" fmla="*/ 8391 w 3204637"/>
              <a:gd name="connsiteY0" fmla="*/ 532175 h 2688642"/>
              <a:gd name="connsiteX1" fmla="*/ 0 w 3204637"/>
              <a:gd name="connsiteY1" fmla="*/ 9811 h 2688642"/>
              <a:gd name="connsiteX2" fmla="*/ 842823 w 3204637"/>
              <a:gd name="connsiteY2" fmla="*/ 0 h 2688642"/>
              <a:gd name="connsiteX3" fmla="*/ 2131157 w 3204637"/>
              <a:gd name="connsiteY3" fmla="*/ 5403 h 2688642"/>
              <a:gd name="connsiteX4" fmla="*/ 2981868 w 3204637"/>
              <a:gd name="connsiteY4" fmla="*/ 693066 h 2688642"/>
              <a:gd name="connsiteX5" fmla="*/ 3204364 w 3204637"/>
              <a:gd name="connsiteY5" fmla="*/ 1036104 h 2688642"/>
              <a:gd name="connsiteX6" fmla="*/ 3201085 w 3204637"/>
              <a:gd name="connsiteY6" fmla="*/ 1575467 h 2688642"/>
              <a:gd name="connsiteX7" fmla="*/ 1010914 w 3204637"/>
              <a:gd name="connsiteY7" fmla="*/ 2688642 h 2688642"/>
              <a:gd name="connsiteX8" fmla="*/ 614472 w 3204637"/>
              <a:gd name="connsiteY8" fmla="*/ 2099667 h 2688642"/>
              <a:gd name="connsiteX9" fmla="*/ 706629 w 3204637"/>
              <a:gd name="connsiteY9" fmla="*/ 1455260 h 2688642"/>
              <a:gd name="connsiteX10" fmla="*/ 676751 w 3204637"/>
              <a:gd name="connsiteY10" fmla="*/ 1314744 h 2688642"/>
              <a:gd name="connsiteX11" fmla="*/ 8391 w 3204637"/>
              <a:gd name="connsiteY11" fmla="*/ 532175 h 2688642"/>
              <a:gd name="connsiteX0" fmla="*/ 8391 w 3204637"/>
              <a:gd name="connsiteY0" fmla="*/ 532175 h 2688642"/>
              <a:gd name="connsiteX1" fmla="*/ 0 w 3204637"/>
              <a:gd name="connsiteY1" fmla="*/ 9811 h 2688642"/>
              <a:gd name="connsiteX2" fmla="*/ 842823 w 3204637"/>
              <a:gd name="connsiteY2" fmla="*/ 0 h 2688642"/>
              <a:gd name="connsiteX3" fmla="*/ 2131157 w 3204637"/>
              <a:gd name="connsiteY3" fmla="*/ 5403 h 2688642"/>
              <a:gd name="connsiteX4" fmla="*/ 2981868 w 3204637"/>
              <a:gd name="connsiteY4" fmla="*/ 693066 h 2688642"/>
              <a:gd name="connsiteX5" fmla="*/ 3204364 w 3204637"/>
              <a:gd name="connsiteY5" fmla="*/ 1036104 h 2688642"/>
              <a:gd name="connsiteX6" fmla="*/ 3201085 w 3204637"/>
              <a:gd name="connsiteY6" fmla="*/ 1575467 h 2688642"/>
              <a:gd name="connsiteX7" fmla="*/ 1010914 w 3204637"/>
              <a:gd name="connsiteY7" fmla="*/ 2688642 h 2688642"/>
              <a:gd name="connsiteX8" fmla="*/ 614472 w 3204637"/>
              <a:gd name="connsiteY8" fmla="*/ 2099667 h 2688642"/>
              <a:gd name="connsiteX9" fmla="*/ 706629 w 3204637"/>
              <a:gd name="connsiteY9" fmla="*/ 1455260 h 2688642"/>
              <a:gd name="connsiteX10" fmla="*/ 676751 w 3204637"/>
              <a:gd name="connsiteY10" fmla="*/ 1314744 h 2688642"/>
              <a:gd name="connsiteX11" fmla="*/ 8391 w 3204637"/>
              <a:gd name="connsiteY11" fmla="*/ 532175 h 2688642"/>
              <a:gd name="connsiteX0" fmla="*/ 8391 w 3204637"/>
              <a:gd name="connsiteY0" fmla="*/ 532175 h 2688642"/>
              <a:gd name="connsiteX1" fmla="*/ 0 w 3204637"/>
              <a:gd name="connsiteY1" fmla="*/ 9811 h 2688642"/>
              <a:gd name="connsiteX2" fmla="*/ 842823 w 3204637"/>
              <a:gd name="connsiteY2" fmla="*/ 0 h 2688642"/>
              <a:gd name="connsiteX3" fmla="*/ 2131157 w 3204637"/>
              <a:gd name="connsiteY3" fmla="*/ 5403 h 2688642"/>
              <a:gd name="connsiteX4" fmla="*/ 2981868 w 3204637"/>
              <a:gd name="connsiteY4" fmla="*/ 693066 h 2688642"/>
              <a:gd name="connsiteX5" fmla="*/ 3204364 w 3204637"/>
              <a:gd name="connsiteY5" fmla="*/ 1036104 h 2688642"/>
              <a:gd name="connsiteX6" fmla="*/ 3201085 w 3204637"/>
              <a:gd name="connsiteY6" fmla="*/ 1575467 h 2688642"/>
              <a:gd name="connsiteX7" fmla="*/ 1010914 w 3204637"/>
              <a:gd name="connsiteY7" fmla="*/ 2688642 h 2688642"/>
              <a:gd name="connsiteX8" fmla="*/ 614472 w 3204637"/>
              <a:gd name="connsiteY8" fmla="*/ 2099667 h 2688642"/>
              <a:gd name="connsiteX9" fmla="*/ 673415 w 3204637"/>
              <a:gd name="connsiteY9" fmla="*/ 1823193 h 2688642"/>
              <a:gd name="connsiteX10" fmla="*/ 676751 w 3204637"/>
              <a:gd name="connsiteY10" fmla="*/ 1314744 h 2688642"/>
              <a:gd name="connsiteX11" fmla="*/ 8391 w 3204637"/>
              <a:gd name="connsiteY11" fmla="*/ 532175 h 2688642"/>
              <a:gd name="connsiteX0" fmla="*/ 8391 w 3204637"/>
              <a:gd name="connsiteY0" fmla="*/ 532175 h 2688642"/>
              <a:gd name="connsiteX1" fmla="*/ 0 w 3204637"/>
              <a:gd name="connsiteY1" fmla="*/ 9811 h 2688642"/>
              <a:gd name="connsiteX2" fmla="*/ 842823 w 3204637"/>
              <a:gd name="connsiteY2" fmla="*/ 0 h 2688642"/>
              <a:gd name="connsiteX3" fmla="*/ 2131157 w 3204637"/>
              <a:gd name="connsiteY3" fmla="*/ 5403 h 2688642"/>
              <a:gd name="connsiteX4" fmla="*/ 2981868 w 3204637"/>
              <a:gd name="connsiteY4" fmla="*/ 693066 h 2688642"/>
              <a:gd name="connsiteX5" fmla="*/ 3204364 w 3204637"/>
              <a:gd name="connsiteY5" fmla="*/ 1036104 h 2688642"/>
              <a:gd name="connsiteX6" fmla="*/ 3201085 w 3204637"/>
              <a:gd name="connsiteY6" fmla="*/ 1575467 h 2688642"/>
              <a:gd name="connsiteX7" fmla="*/ 1010914 w 3204637"/>
              <a:gd name="connsiteY7" fmla="*/ 2688642 h 2688642"/>
              <a:gd name="connsiteX8" fmla="*/ 631080 w 3204637"/>
              <a:gd name="connsiteY8" fmla="*/ 2119291 h 2688642"/>
              <a:gd name="connsiteX9" fmla="*/ 673415 w 3204637"/>
              <a:gd name="connsiteY9" fmla="*/ 1823193 h 2688642"/>
              <a:gd name="connsiteX10" fmla="*/ 676751 w 3204637"/>
              <a:gd name="connsiteY10" fmla="*/ 1314744 h 2688642"/>
              <a:gd name="connsiteX11" fmla="*/ 8391 w 3204637"/>
              <a:gd name="connsiteY11" fmla="*/ 532175 h 2688642"/>
              <a:gd name="connsiteX0" fmla="*/ 8391 w 3204637"/>
              <a:gd name="connsiteY0" fmla="*/ 532175 h 2688642"/>
              <a:gd name="connsiteX1" fmla="*/ 0 w 3204637"/>
              <a:gd name="connsiteY1" fmla="*/ 9811 h 2688642"/>
              <a:gd name="connsiteX2" fmla="*/ 842823 w 3204637"/>
              <a:gd name="connsiteY2" fmla="*/ 0 h 2688642"/>
              <a:gd name="connsiteX3" fmla="*/ 2131157 w 3204637"/>
              <a:gd name="connsiteY3" fmla="*/ 5403 h 2688642"/>
              <a:gd name="connsiteX4" fmla="*/ 2981868 w 3204637"/>
              <a:gd name="connsiteY4" fmla="*/ 693066 h 2688642"/>
              <a:gd name="connsiteX5" fmla="*/ 3204364 w 3204637"/>
              <a:gd name="connsiteY5" fmla="*/ 1036104 h 2688642"/>
              <a:gd name="connsiteX6" fmla="*/ 3201085 w 3204637"/>
              <a:gd name="connsiteY6" fmla="*/ 1575467 h 2688642"/>
              <a:gd name="connsiteX7" fmla="*/ 1010914 w 3204637"/>
              <a:gd name="connsiteY7" fmla="*/ 2688642 h 2688642"/>
              <a:gd name="connsiteX8" fmla="*/ 631080 w 3204637"/>
              <a:gd name="connsiteY8" fmla="*/ 2119291 h 2688642"/>
              <a:gd name="connsiteX9" fmla="*/ 648504 w 3204637"/>
              <a:gd name="connsiteY9" fmla="*/ 1803570 h 2688642"/>
              <a:gd name="connsiteX10" fmla="*/ 676751 w 3204637"/>
              <a:gd name="connsiteY10" fmla="*/ 1314744 h 2688642"/>
              <a:gd name="connsiteX11" fmla="*/ 8391 w 3204637"/>
              <a:gd name="connsiteY11" fmla="*/ 532175 h 2688642"/>
              <a:gd name="connsiteX0" fmla="*/ 8391 w 3204637"/>
              <a:gd name="connsiteY0" fmla="*/ 532175 h 2688642"/>
              <a:gd name="connsiteX1" fmla="*/ 0 w 3204637"/>
              <a:gd name="connsiteY1" fmla="*/ 9811 h 2688642"/>
              <a:gd name="connsiteX2" fmla="*/ 842823 w 3204637"/>
              <a:gd name="connsiteY2" fmla="*/ 0 h 2688642"/>
              <a:gd name="connsiteX3" fmla="*/ 2131157 w 3204637"/>
              <a:gd name="connsiteY3" fmla="*/ 5403 h 2688642"/>
              <a:gd name="connsiteX4" fmla="*/ 2981868 w 3204637"/>
              <a:gd name="connsiteY4" fmla="*/ 693066 h 2688642"/>
              <a:gd name="connsiteX5" fmla="*/ 3204364 w 3204637"/>
              <a:gd name="connsiteY5" fmla="*/ 1036104 h 2688642"/>
              <a:gd name="connsiteX6" fmla="*/ 3201085 w 3204637"/>
              <a:gd name="connsiteY6" fmla="*/ 1575467 h 2688642"/>
              <a:gd name="connsiteX7" fmla="*/ 1010914 w 3204637"/>
              <a:gd name="connsiteY7" fmla="*/ 2688642 h 2688642"/>
              <a:gd name="connsiteX8" fmla="*/ 631080 w 3204637"/>
              <a:gd name="connsiteY8" fmla="*/ 2119291 h 2688642"/>
              <a:gd name="connsiteX9" fmla="*/ 648504 w 3204637"/>
              <a:gd name="connsiteY9" fmla="*/ 1803570 h 2688642"/>
              <a:gd name="connsiteX10" fmla="*/ 635232 w 3204637"/>
              <a:gd name="connsiteY10" fmla="*/ 1324556 h 2688642"/>
              <a:gd name="connsiteX11" fmla="*/ 8391 w 3204637"/>
              <a:gd name="connsiteY11" fmla="*/ 532175 h 2688642"/>
              <a:gd name="connsiteX0" fmla="*/ 8391 w 3204637"/>
              <a:gd name="connsiteY0" fmla="*/ 532175 h 2688642"/>
              <a:gd name="connsiteX1" fmla="*/ 0 w 3204637"/>
              <a:gd name="connsiteY1" fmla="*/ 9811 h 2688642"/>
              <a:gd name="connsiteX2" fmla="*/ 842823 w 3204637"/>
              <a:gd name="connsiteY2" fmla="*/ 0 h 2688642"/>
              <a:gd name="connsiteX3" fmla="*/ 2131157 w 3204637"/>
              <a:gd name="connsiteY3" fmla="*/ 5403 h 2688642"/>
              <a:gd name="connsiteX4" fmla="*/ 2981868 w 3204637"/>
              <a:gd name="connsiteY4" fmla="*/ 693066 h 2688642"/>
              <a:gd name="connsiteX5" fmla="*/ 3204364 w 3204637"/>
              <a:gd name="connsiteY5" fmla="*/ 1036104 h 2688642"/>
              <a:gd name="connsiteX6" fmla="*/ 3201085 w 3204637"/>
              <a:gd name="connsiteY6" fmla="*/ 1575467 h 2688642"/>
              <a:gd name="connsiteX7" fmla="*/ 1010914 w 3204637"/>
              <a:gd name="connsiteY7" fmla="*/ 2688642 h 2688642"/>
              <a:gd name="connsiteX8" fmla="*/ 631080 w 3204637"/>
              <a:gd name="connsiteY8" fmla="*/ 2119291 h 2688642"/>
              <a:gd name="connsiteX9" fmla="*/ 648504 w 3204637"/>
              <a:gd name="connsiteY9" fmla="*/ 1803570 h 2688642"/>
              <a:gd name="connsiteX10" fmla="*/ 635232 w 3204637"/>
              <a:gd name="connsiteY10" fmla="*/ 1324556 h 2688642"/>
              <a:gd name="connsiteX11" fmla="*/ 8391 w 3204637"/>
              <a:gd name="connsiteY11" fmla="*/ 532175 h 2688642"/>
              <a:gd name="connsiteX0" fmla="*/ 8391 w 3204637"/>
              <a:gd name="connsiteY0" fmla="*/ 532175 h 2688642"/>
              <a:gd name="connsiteX1" fmla="*/ 0 w 3204637"/>
              <a:gd name="connsiteY1" fmla="*/ 9811 h 2688642"/>
              <a:gd name="connsiteX2" fmla="*/ 842823 w 3204637"/>
              <a:gd name="connsiteY2" fmla="*/ 0 h 2688642"/>
              <a:gd name="connsiteX3" fmla="*/ 2131157 w 3204637"/>
              <a:gd name="connsiteY3" fmla="*/ 5403 h 2688642"/>
              <a:gd name="connsiteX4" fmla="*/ 2981868 w 3204637"/>
              <a:gd name="connsiteY4" fmla="*/ 693066 h 2688642"/>
              <a:gd name="connsiteX5" fmla="*/ 3204364 w 3204637"/>
              <a:gd name="connsiteY5" fmla="*/ 1036104 h 2688642"/>
              <a:gd name="connsiteX6" fmla="*/ 3201085 w 3204637"/>
              <a:gd name="connsiteY6" fmla="*/ 1575467 h 2688642"/>
              <a:gd name="connsiteX7" fmla="*/ 1010914 w 3204637"/>
              <a:gd name="connsiteY7" fmla="*/ 2688642 h 2688642"/>
              <a:gd name="connsiteX8" fmla="*/ 631080 w 3204637"/>
              <a:gd name="connsiteY8" fmla="*/ 2119291 h 2688642"/>
              <a:gd name="connsiteX9" fmla="*/ 648504 w 3204637"/>
              <a:gd name="connsiteY9" fmla="*/ 1803570 h 2688642"/>
              <a:gd name="connsiteX10" fmla="*/ 635232 w 3204637"/>
              <a:gd name="connsiteY10" fmla="*/ 1324556 h 2688642"/>
              <a:gd name="connsiteX11" fmla="*/ 8391 w 3204637"/>
              <a:gd name="connsiteY11" fmla="*/ 532175 h 2688642"/>
              <a:gd name="connsiteX0" fmla="*/ 8391 w 3204637"/>
              <a:gd name="connsiteY0" fmla="*/ 532175 h 2688642"/>
              <a:gd name="connsiteX1" fmla="*/ 0 w 3204637"/>
              <a:gd name="connsiteY1" fmla="*/ 9811 h 2688642"/>
              <a:gd name="connsiteX2" fmla="*/ 842823 w 3204637"/>
              <a:gd name="connsiteY2" fmla="*/ 0 h 2688642"/>
              <a:gd name="connsiteX3" fmla="*/ 2131157 w 3204637"/>
              <a:gd name="connsiteY3" fmla="*/ 5403 h 2688642"/>
              <a:gd name="connsiteX4" fmla="*/ 2981868 w 3204637"/>
              <a:gd name="connsiteY4" fmla="*/ 693066 h 2688642"/>
              <a:gd name="connsiteX5" fmla="*/ 3204364 w 3204637"/>
              <a:gd name="connsiteY5" fmla="*/ 1036104 h 2688642"/>
              <a:gd name="connsiteX6" fmla="*/ 3201085 w 3204637"/>
              <a:gd name="connsiteY6" fmla="*/ 1575467 h 2688642"/>
              <a:gd name="connsiteX7" fmla="*/ 1010914 w 3204637"/>
              <a:gd name="connsiteY7" fmla="*/ 2688642 h 2688642"/>
              <a:gd name="connsiteX8" fmla="*/ 647687 w 3204637"/>
              <a:gd name="connsiteY8" fmla="*/ 2119291 h 2688642"/>
              <a:gd name="connsiteX9" fmla="*/ 648504 w 3204637"/>
              <a:gd name="connsiteY9" fmla="*/ 1803570 h 2688642"/>
              <a:gd name="connsiteX10" fmla="*/ 635232 w 3204637"/>
              <a:gd name="connsiteY10" fmla="*/ 1324556 h 2688642"/>
              <a:gd name="connsiteX11" fmla="*/ 8391 w 3204637"/>
              <a:gd name="connsiteY11" fmla="*/ 532175 h 2688642"/>
              <a:gd name="connsiteX0" fmla="*/ 8391 w 3204637"/>
              <a:gd name="connsiteY0" fmla="*/ 532175 h 2708265"/>
              <a:gd name="connsiteX1" fmla="*/ 0 w 3204637"/>
              <a:gd name="connsiteY1" fmla="*/ 9811 h 2708265"/>
              <a:gd name="connsiteX2" fmla="*/ 842823 w 3204637"/>
              <a:gd name="connsiteY2" fmla="*/ 0 h 2708265"/>
              <a:gd name="connsiteX3" fmla="*/ 2131157 w 3204637"/>
              <a:gd name="connsiteY3" fmla="*/ 5403 h 2708265"/>
              <a:gd name="connsiteX4" fmla="*/ 2981868 w 3204637"/>
              <a:gd name="connsiteY4" fmla="*/ 693066 h 2708265"/>
              <a:gd name="connsiteX5" fmla="*/ 3204364 w 3204637"/>
              <a:gd name="connsiteY5" fmla="*/ 1036104 h 2708265"/>
              <a:gd name="connsiteX6" fmla="*/ 3201085 w 3204637"/>
              <a:gd name="connsiteY6" fmla="*/ 1575467 h 2708265"/>
              <a:gd name="connsiteX7" fmla="*/ 986003 w 3204637"/>
              <a:gd name="connsiteY7" fmla="*/ 2708265 h 2708265"/>
              <a:gd name="connsiteX8" fmla="*/ 647687 w 3204637"/>
              <a:gd name="connsiteY8" fmla="*/ 2119291 h 2708265"/>
              <a:gd name="connsiteX9" fmla="*/ 648504 w 3204637"/>
              <a:gd name="connsiteY9" fmla="*/ 1803570 h 2708265"/>
              <a:gd name="connsiteX10" fmla="*/ 635232 w 3204637"/>
              <a:gd name="connsiteY10" fmla="*/ 1324556 h 2708265"/>
              <a:gd name="connsiteX11" fmla="*/ 8391 w 3204637"/>
              <a:gd name="connsiteY11" fmla="*/ 532175 h 2708265"/>
              <a:gd name="connsiteX0" fmla="*/ 8391 w 3204637"/>
              <a:gd name="connsiteY0" fmla="*/ 532175 h 2708265"/>
              <a:gd name="connsiteX1" fmla="*/ 0 w 3204637"/>
              <a:gd name="connsiteY1" fmla="*/ 9811 h 2708265"/>
              <a:gd name="connsiteX2" fmla="*/ 842823 w 3204637"/>
              <a:gd name="connsiteY2" fmla="*/ 0 h 2708265"/>
              <a:gd name="connsiteX3" fmla="*/ 2131157 w 3204637"/>
              <a:gd name="connsiteY3" fmla="*/ 5403 h 2708265"/>
              <a:gd name="connsiteX4" fmla="*/ 2981868 w 3204637"/>
              <a:gd name="connsiteY4" fmla="*/ 693066 h 2708265"/>
              <a:gd name="connsiteX5" fmla="*/ 3204364 w 3204637"/>
              <a:gd name="connsiteY5" fmla="*/ 1036104 h 2708265"/>
              <a:gd name="connsiteX6" fmla="*/ 3201085 w 3204637"/>
              <a:gd name="connsiteY6" fmla="*/ 1575467 h 2708265"/>
              <a:gd name="connsiteX7" fmla="*/ 986003 w 3204637"/>
              <a:gd name="connsiteY7" fmla="*/ 2708265 h 2708265"/>
              <a:gd name="connsiteX8" fmla="*/ 622776 w 3204637"/>
              <a:gd name="connsiteY8" fmla="*/ 2134009 h 2708265"/>
              <a:gd name="connsiteX9" fmla="*/ 648504 w 3204637"/>
              <a:gd name="connsiteY9" fmla="*/ 1803570 h 2708265"/>
              <a:gd name="connsiteX10" fmla="*/ 635232 w 3204637"/>
              <a:gd name="connsiteY10" fmla="*/ 1324556 h 2708265"/>
              <a:gd name="connsiteX11" fmla="*/ 8391 w 3204637"/>
              <a:gd name="connsiteY11" fmla="*/ 532175 h 2708265"/>
              <a:gd name="connsiteX0" fmla="*/ 8391 w 3204637"/>
              <a:gd name="connsiteY0" fmla="*/ 532175 h 2708265"/>
              <a:gd name="connsiteX1" fmla="*/ 0 w 3204637"/>
              <a:gd name="connsiteY1" fmla="*/ 9811 h 2708265"/>
              <a:gd name="connsiteX2" fmla="*/ 842823 w 3204637"/>
              <a:gd name="connsiteY2" fmla="*/ 0 h 2708265"/>
              <a:gd name="connsiteX3" fmla="*/ 2131157 w 3204637"/>
              <a:gd name="connsiteY3" fmla="*/ 5403 h 2708265"/>
              <a:gd name="connsiteX4" fmla="*/ 2981868 w 3204637"/>
              <a:gd name="connsiteY4" fmla="*/ 693066 h 2708265"/>
              <a:gd name="connsiteX5" fmla="*/ 3204364 w 3204637"/>
              <a:gd name="connsiteY5" fmla="*/ 1036104 h 2708265"/>
              <a:gd name="connsiteX6" fmla="*/ 3201085 w 3204637"/>
              <a:gd name="connsiteY6" fmla="*/ 1575467 h 2708265"/>
              <a:gd name="connsiteX7" fmla="*/ 986003 w 3204637"/>
              <a:gd name="connsiteY7" fmla="*/ 2708265 h 2708265"/>
              <a:gd name="connsiteX8" fmla="*/ 622776 w 3204637"/>
              <a:gd name="connsiteY8" fmla="*/ 2134009 h 2708265"/>
              <a:gd name="connsiteX9" fmla="*/ 640200 w 3204637"/>
              <a:gd name="connsiteY9" fmla="*/ 1788852 h 2708265"/>
              <a:gd name="connsiteX10" fmla="*/ 635232 w 3204637"/>
              <a:gd name="connsiteY10" fmla="*/ 1324556 h 2708265"/>
              <a:gd name="connsiteX11" fmla="*/ 8391 w 3204637"/>
              <a:gd name="connsiteY11" fmla="*/ 532175 h 2708265"/>
              <a:gd name="connsiteX0" fmla="*/ 8391 w 3204637"/>
              <a:gd name="connsiteY0" fmla="*/ 532175 h 2708265"/>
              <a:gd name="connsiteX1" fmla="*/ 0 w 3204637"/>
              <a:gd name="connsiteY1" fmla="*/ 9811 h 2708265"/>
              <a:gd name="connsiteX2" fmla="*/ 842823 w 3204637"/>
              <a:gd name="connsiteY2" fmla="*/ 0 h 2708265"/>
              <a:gd name="connsiteX3" fmla="*/ 2131157 w 3204637"/>
              <a:gd name="connsiteY3" fmla="*/ 5403 h 2708265"/>
              <a:gd name="connsiteX4" fmla="*/ 2981868 w 3204637"/>
              <a:gd name="connsiteY4" fmla="*/ 693066 h 2708265"/>
              <a:gd name="connsiteX5" fmla="*/ 3204364 w 3204637"/>
              <a:gd name="connsiteY5" fmla="*/ 1036104 h 2708265"/>
              <a:gd name="connsiteX6" fmla="*/ 3201085 w 3204637"/>
              <a:gd name="connsiteY6" fmla="*/ 1575467 h 2708265"/>
              <a:gd name="connsiteX7" fmla="*/ 986003 w 3204637"/>
              <a:gd name="connsiteY7" fmla="*/ 2708265 h 2708265"/>
              <a:gd name="connsiteX8" fmla="*/ 622776 w 3204637"/>
              <a:gd name="connsiteY8" fmla="*/ 2134009 h 2708265"/>
              <a:gd name="connsiteX9" fmla="*/ 640200 w 3204637"/>
              <a:gd name="connsiteY9" fmla="*/ 1788852 h 2708265"/>
              <a:gd name="connsiteX10" fmla="*/ 643536 w 3204637"/>
              <a:gd name="connsiteY10" fmla="*/ 1334367 h 2708265"/>
              <a:gd name="connsiteX11" fmla="*/ 8391 w 3204637"/>
              <a:gd name="connsiteY11" fmla="*/ 532175 h 2708265"/>
              <a:gd name="connsiteX0" fmla="*/ 8391 w 3204637"/>
              <a:gd name="connsiteY0" fmla="*/ 532175 h 2708265"/>
              <a:gd name="connsiteX1" fmla="*/ 0 w 3204637"/>
              <a:gd name="connsiteY1" fmla="*/ 9811 h 2708265"/>
              <a:gd name="connsiteX2" fmla="*/ 842823 w 3204637"/>
              <a:gd name="connsiteY2" fmla="*/ 0 h 2708265"/>
              <a:gd name="connsiteX3" fmla="*/ 2131157 w 3204637"/>
              <a:gd name="connsiteY3" fmla="*/ 5403 h 2708265"/>
              <a:gd name="connsiteX4" fmla="*/ 2981868 w 3204637"/>
              <a:gd name="connsiteY4" fmla="*/ 693066 h 2708265"/>
              <a:gd name="connsiteX5" fmla="*/ 3204364 w 3204637"/>
              <a:gd name="connsiteY5" fmla="*/ 1036104 h 2708265"/>
              <a:gd name="connsiteX6" fmla="*/ 3201085 w 3204637"/>
              <a:gd name="connsiteY6" fmla="*/ 1575467 h 2708265"/>
              <a:gd name="connsiteX7" fmla="*/ 986003 w 3204637"/>
              <a:gd name="connsiteY7" fmla="*/ 2708265 h 2708265"/>
              <a:gd name="connsiteX8" fmla="*/ 622776 w 3204637"/>
              <a:gd name="connsiteY8" fmla="*/ 2134009 h 2708265"/>
              <a:gd name="connsiteX9" fmla="*/ 640200 w 3204637"/>
              <a:gd name="connsiteY9" fmla="*/ 1788852 h 2708265"/>
              <a:gd name="connsiteX10" fmla="*/ 643536 w 3204637"/>
              <a:gd name="connsiteY10" fmla="*/ 1334367 h 2708265"/>
              <a:gd name="connsiteX11" fmla="*/ 8391 w 3204637"/>
              <a:gd name="connsiteY11" fmla="*/ 532175 h 2708265"/>
              <a:gd name="connsiteX0" fmla="*/ 8391 w 3204637"/>
              <a:gd name="connsiteY0" fmla="*/ 532175 h 2708265"/>
              <a:gd name="connsiteX1" fmla="*/ 0 w 3204637"/>
              <a:gd name="connsiteY1" fmla="*/ 9811 h 2708265"/>
              <a:gd name="connsiteX2" fmla="*/ 842823 w 3204637"/>
              <a:gd name="connsiteY2" fmla="*/ 0 h 2708265"/>
              <a:gd name="connsiteX3" fmla="*/ 2131157 w 3204637"/>
              <a:gd name="connsiteY3" fmla="*/ 5403 h 2708265"/>
              <a:gd name="connsiteX4" fmla="*/ 2981868 w 3204637"/>
              <a:gd name="connsiteY4" fmla="*/ 693066 h 2708265"/>
              <a:gd name="connsiteX5" fmla="*/ 3204364 w 3204637"/>
              <a:gd name="connsiteY5" fmla="*/ 1036104 h 2708265"/>
              <a:gd name="connsiteX6" fmla="*/ 3201085 w 3204637"/>
              <a:gd name="connsiteY6" fmla="*/ 1575467 h 2708265"/>
              <a:gd name="connsiteX7" fmla="*/ 986003 w 3204637"/>
              <a:gd name="connsiteY7" fmla="*/ 2708265 h 2708265"/>
              <a:gd name="connsiteX8" fmla="*/ 622776 w 3204637"/>
              <a:gd name="connsiteY8" fmla="*/ 2134009 h 2708265"/>
              <a:gd name="connsiteX9" fmla="*/ 640200 w 3204637"/>
              <a:gd name="connsiteY9" fmla="*/ 1788852 h 2708265"/>
              <a:gd name="connsiteX10" fmla="*/ 643536 w 3204637"/>
              <a:gd name="connsiteY10" fmla="*/ 1334367 h 2708265"/>
              <a:gd name="connsiteX11" fmla="*/ 8391 w 3204637"/>
              <a:gd name="connsiteY11" fmla="*/ 532175 h 2708265"/>
              <a:gd name="connsiteX0" fmla="*/ 8391 w 3204637"/>
              <a:gd name="connsiteY0" fmla="*/ 532175 h 2708265"/>
              <a:gd name="connsiteX1" fmla="*/ 0 w 3204637"/>
              <a:gd name="connsiteY1" fmla="*/ 9811 h 2708265"/>
              <a:gd name="connsiteX2" fmla="*/ 842823 w 3204637"/>
              <a:gd name="connsiteY2" fmla="*/ 0 h 2708265"/>
              <a:gd name="connsiteX3" fmla="*/ 2131157 w 3204637"/>
              <a:gd name="connsiteY3" fmla="*/ 5403 h 2708265"/>
              <a:gd name="connsiteX4" fmla="*/ 2981868 w 3204637"/>
              <a:gd name="connsiteY4" fmla="*/ 693066 h 2708265"/>
              <a:gd name="connsiteX5" fmla="*/ 3204364 w 3204637"/>
              <a:gd name="connsiteY5" fmla="*/ 1036104 h 2708265"/>
              <a:gd name="connsiteX6" fmla="*/ 3201085 w 3204637"/>
              <a:gd name="connsiteY6" fmla="*/ 1575467 h 2708265"/>
              <a:gd name="connsiteX7" fmla="*/ 986003 w 3204637"/>
              <a:gd name="connsiteY7" fmla="*/ 2708265 h 2708265"/>
              <a:gd name="connsiteX8" fmla="*/ 639383 w 3204637"/>
              <a:gd name="connsiteY8" fmla="*/ 2134009 h 2708265"/>
              <a:gd name="connsiteX9" fmla="*/ 640200 w 3204637"/>
              <a:gd name="connsiteY9" fmla="*/ 1788852 h 2708265"/>
              <a:gd name="connsiteX10" fmla="*/ 643536 w 3204637"/>
              <a:gd name="connsiteY10" fmla="*/ 1334367 h 2708265"/>
              <a:gd name="connsiteX11" fmla="*/ 8391 w 3204637"/>
              <a:gd name="connsiteY11" fmla="*/ 532175 h 2708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04637" h="2708265">
                <a:moveTo>
                  <a:pt x="8391" y="532175"/>
                </a:moveTo>
                <a:lnTo>
                  <a:pt x="0" y="9811"/>
                </a:lnTo>
                <a:lnTo>
                  <a:pt x="842823" y="0"/>
                </a:lnTo>
                <a:lnTo>
                  <a:pt x="2131157" y="5403"/>
                </a:lnTo>
                <a:lnTo>
                  <a:pt x="2981868" y="693066"/>
                </a:lnTo>
                <a:lnTo>
                  <a:pt x="3204364" y="1036104"/>
                </a:lnTo>
                <a:cubicBezTo>
                  <a:pt x="3206039" y="1240421"/>
                  <a:pt x="3199410" y="1371150"/>
                  <a:pt x="3201085" y="1575467"/>
                </a:cubicBezTo>
                <a:lnTo>
                  <a:pt x="986003" y="2708265"/>
                </a:lnTo>
                <a:cubicBezTo>
                  <a:pt x="849704" y="2510305"/>
                  <a:pt x="920997" y="2596881"/>
                  <a:pt x="639383" y="2134009"/>
                </a:cubicBezTo>
                <a:cubicBezTo>
                  <a:pt x="639655" y="2018957"/>
                  <a:pt x="639508" y="1922126"/>
                  <a:pt x="640200" y="1788852"/>
                </a:cubicBezTo>
                <a:cubicBezTo>
                  <a:pt x="640892" y="1655578"/>
                  <a:pt x="642424" y="1485862"/>
                  <a:pt x="643536" y="1334367"/>
                </a:cubicBezTo>
                <a:lnTo>
                  <a:pt x="8391" y="532175"/>
                </a:lnTo>
                <a:close/>
              </a:path>
            </a:pathLst>
          </a:custGeom>
          <a:solidFill>
            <a:srgbClr val="E6E0EC">
              <a:alpha val="20000"/>
            </a:srgbClr>
          </a:solidFill>
          <a:ln w="12700">
            <a:solidFill>
              <a:srgbClr val="604A7B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9" name="Title 1">
            <a:extLst>
              <a:ext uri="{FF2B5EF4-FFF2-40B4-BE49-F238E27FC236}">
                <a16:creationId xmlns:a16="http://schemas.microsoft.com/office/drawing/2014/main" id="{84B80D32-A5EF-4D0C-A839-A3F089AACFDF}"/>
              </a:ext>
            </a:extLst>
          </p:cNvPr>
          <p:cNvSpPr txBox="1">
            <a:spLocks/>
          </p:cNvSpPr>
          <p:nvPr/>
        </p:nvSpPr>
        <p:spPr>
          <a:xfrm>
            <a:off x="2746560" y="247095"/>
            <a:ext cx="4321494" cy="1325563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Codes in RAMP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527439E-89F1-4DB5-BEA5-3D99D0E12078}"/>
              </a:ext>
            </a:extLst>
          </p:cNvPr>
          <p:cNvGrpSpPr/>
          <p:nvPr/>
        </p:nvGrpSpPr>
        <p:grpSpPr>
          <a:xfrm>
            <a:off x="1394307" y="1210579"/>
            <a:ext cx="807513" cy="813631"/>
            <a:chOff x="293780" y="1892846"/>
            <a:chExt cx="1361286" cy="1371600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44B33F3A-B681-4186-908E-9C4D8AA1627C}"/>
                </a:ext>
              </a:extLst>
            </p:cNvPr>
            <p:cNvSpPr/>
            <p:nvPr/>
          </p:nvSpPr>
          <p:spPr>
            <a:xfrm>
              <a:off x="293780" y="1892846"/>
              <a:ext cx="1361286" cy="13716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4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97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528B3CF8-543C-4E39-BB44-F4E4896E8F14}"/>
                </a:ext>
              </a:extLst>
            </p:cNvPr>
            <p:cNvSpPr txBox="1"/>
            <p:nvPr/>
          </p:nvSpPr>
          <p:spPr>
            <a:xfrm>
              <a:off x="537778" y="2418439"/>
              <a:ext cx="914399" cy="28460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pPr algn="ctr"/>
              <a:r>
                <a:rPr lang="en-US" sz="1097" b="1" dirty="0">
                  <a:solidFill>
                    <a:schemeClr val="accent4">
                      <a:lumMod val="75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IMBA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FE87A080-DCDB-4136-9BB1-1DE5871C4BDE}"/>
              </a:ext>
            </a:extLst>
          </p:cNvPr>
          <p:cNvGrpSpPr/>
          <p:nvPr/>
        </p:nvGrpSpPr>
        <p:grpSpPr>
          <a:xfrm>
            <a:off x="1976385" y="5409520"/>
            <a:ext cx="807513" cy="813631"/>
            <a:chOff x="293780" y="1892846"/>
            <a:chExt cx="1361286" cy="1371600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F3390BF3-87BC-4CBB-805A-0E0DF8C4DECA}"/>
                </a:ext>
              </a:extLst>
            </p:cNvPr>
            <p:cNvSpPr/>
            <p:nvPr/>
          </p:nvSpPr>
          <p:spPr>
            <a:xfrm>
              <a:off x="293780" y="1892846"/>
              <a:ext cx="1361286" cy="13716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97" dirty="0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97A709E8-4CEE-4A7F-9208-C87D7F8907E9}"/>
                </a:ext>
              </a:extLst>
            </p:cNvPr>
            <p:cNvSpPr txBox="1"/>
            <p:nvPr/>
          </p:nvSpPr>
          <p:spPr>
            <a:xfrm>
              <a:off x="537778" y="2418439"/>
              <a:ext cx="914399" cy="284608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square" lIns="0" tIns="0" rIns="0" bIns="0" rtlCol="0" anchor="ctr" anchorCtr="1">
              <a:spAutoFit/>
            </a:bodyPr>
            <a:lstStyle/>
            <a:p>
              <a:pPr algn="ctr"/>
              <a:r>
                <a:rPr lang="en-US" sz="1097" b="1" dirty="0">
                  <a:solidFill>
                    <a:schemeClr val="accent6">
                      <a:lumMod val="75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VSP</a:t>
              </a:r>
            </a:p>
          </p:txBody>
        </p:sp>
      </p:grp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95E81252-9506-4350-B60B-426166347A08}"/>
              </a:ext>
            </a:extLst>
          </p:cNvPr>
          <p:cNvSpPr/>
          <p:nvPr/>
        </p:nvSpPr>
        <p:spPr>
          <a:xfrm>
            <a:off x="1595885" y="5093309"/>
            <a:ext cx="1544736" cy="1317453"/>
          </a:xfrm>
          <a:prstGeom prst="star5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Star: 5 Points 80">
            <a:extLst>
              <a:ext uri="{FF2B5EF4-FFF2-40B4-BE49-F238E27FC236}">
                <a16:creationId xmlns:a16="http://schemas.microsoft.com/office/drawing/2014/main" id="{ED0DC570-AE96-480B-A4E4-137CC5FB6429}"/>
              </a:ext>
            </a:extLst>
          </p:cNvPr>
          <p:cNvSpPr/>
          <p:nvPr/>
        </p:nvSpPr>
        <p:spPr>
          <a:xfrm>
            <a:off x="1017466" y="875879"/>
            <a:ext cx="1544736" cy="1317453"/>
          </a:xfrm>
          <a:prstGeom prst="star5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980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8EA392-222F-40EA-A6A0-898A7FAAE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490493CB-AFC3-408B-B46C-5CAF51B83C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62" r="33070" b="5802"/>
          <a:stretch/>
        </p:blipFill>
        <p:spPr>
          <a:xfrm>
            <a:off x="1828800" y="18127"/>
            <a:ext cx="5486400" cy="681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044966"/>
      </p:ext>
    </p:extLst>
  </p:cSld>
  <p:clrMapOvr>
    <a:masterClrMapping/>
  </p:clrMapOvr>
</p:sld>
</file>

<file path=ppt/theme/theme1.xml><?xml version="1.0" encoding="utf-8"?>
<a:theme xmlns:a="http://schemas.openxmlformats.org/drawingml/2006/main" name="NRC New Brand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aa91b91-1b5c-47ee-93a7-b2620ed781e0">KZXXQUUWFKWZ-1817279113-1685</_dlc_DocId>
    <_dlc_DocIdUrl xmlns="5aa91b91-1b5c-47ee-93a7-b2620ed781e0">
      <Url>https://earrth.pnnl.gov/_layouts/15/DocIdRedir.aspx?ID=KZXXQUUWFKWZ-1817279113-1685</Url>
      <Description>KZXXQUUWFKWZ-1817279113-1685</Description>
    </_dlc_DocIdUrl>
  </documentManagement>
</p:properties>
</file>

<file path=customXml/item2.xml><?xml version="1.0" encoding="utf-8"?>
<?mso-contentType ?>
<FormTemplates xmlns="http://schemas.microsoft.com/sharepoint/v3/contenttype/form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53AA2EB97B7E4C832508BACD57AE6A" ma:contentTypeVersion="4" ma:contentTypeDescription="Create a new document." ma:contentTypeScope="" ma:versionID="421e8a8f825b9d546586c466887b032f">
  <xsd:schema xmlns:xsd="http://www.w3.org/2001/XMLSchema" xmlns:xs="http://www.w3.org/2001/XMLSchema" xmlns:p="http://schemas.microsoft.com/office/2006/metadata/properties" xmlns:ns2="5aa91b91-1b5c-47ee-93a7-b2620ed781e0" targetNamespace="http://schemas.microsoft.com/office/2006/metadata/properties" ma:root="true" ma:fieldsID="3c8cec267a752d00d9afaa4ece66f275" ns2:_="">
    <xsd:import namespace="5aa91b91-1b5c-47ee-93a7-b2620ed781e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a91b91-1b5c-47ee-93a7-b2620ed781e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F52A271-69DD-4DB3-B5E9-8D858D438FCA}">
  <ds:schemaRefs>
    <ds:schemaRef ds:uri="http://purl.org/dc/dcmitype/"/>
    <ds:schemaRef ds:uri="http://schemas.microsoft.com/office/2006/documentManagement/types"/>
    <ds:schemaRef ds:uri="087ed9da-973a-458e-ba2b-639733953c26"/>
    <ds:schemaRef ds:uri="http://purl.org/dc/elements/1.1/"/>
    <ds:schemaRef ds:uri="http://schemas.microsoft.com/office/2006/metadata/properties"/>
    <ds:schemaRef ds:uri="http://purl.org/dc/terms/"/>
    <ds:schemaRef ds:uri="0cecad8f-305c-4ab2-8046-db3b11566c17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5467732-12F6-49E5-A61B-4C489AE68A21}"/>
</file>

<file path=customXml/itemProps3.xml><?xml version="1.0" encoding="utf-8"?>
<ds:datastoreItem xmlns:ds="http://schemas.openxmlformats.org/officeDocument/2006/customXml" ds:itemID="{D98C7C16-D0C4-459F-9539-FB5956407F08}"/>
</file>

<file path=customXml/itemProps4.xml><?xml version="1.0" encoding="utf-8"?>
<ds:datastoreItem xmlns:ds="http://schemas.openxmlformats.org/officeDocument/2006/customXml" ds:itemID="{4F56A3BD-E596-48BF-898F-A822771C28D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4890</TotalTime>
  <Words>305</Words>
  <Application>Microsoft Office PowerPoint</Application>
  <PresentationFormat>On-screen Show (4:3)</PresentationFormat>
  <Paragraphs>87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Arial Black</vt:lpstr>
      <vt:lpstr>Calibri</vt:lpstr>
      <vt:lpstr>NRC New Branding</vt:lpstr>
      <vt:lpstr> 2021 Spring International RAMP Users’ Group Virtual Meeting</vt:lpstr>
      <vt:lpstr>Meeting Logistics</vt:lpstr>
      <vt:lpstr>Welcome!</vt:lpstr>
      <vt:lpstr>PowerPoint Presentation</vt:lpstr>
      <vt:lpstr>PowerPoint Presentation</vt:lpstr>
      <vt:lpstr>PowerPoint Presentation</vt:lpstr>
      <vt:lpstr>RAMP International Agreements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Core-Wide Estimates of Fuel Dispersal During a LOCA</dc:title>
  <dc:creator>Raynaud, Patrick</dc:creator>
  <cp:lastModifiedBy>Shaffer, Vered</cp:lastModifiedBy>
  <cp:revision>163</cp:revision>
  <cp:lastPrinted>2015-10-07T11:37:38Z</cp:lastPrinted>
  <dcterms:created xsi:type="dcterms:W3CDTF">2006-08-16T00:00:00Z</dcterms:created>
  <dcterms:modified xsi:type="dcterms:W3CDTF">2021-04-10T00:18:54Z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0x0101000753AA2EB97B7E4C832508BACD57AE6A</vt:lpwstr>
  </property>
  <property fmtid="{D5CDD505-2E9C-101B-9397-08002B2CF9AE}" pid="3" name="_dlc_DocIdItemGuid">
    <vt:lpwstr>9160299f-f1a8-42f3-ad30-e1820a51d5a9</vt:lpwstr>
  </property>
</Properties>
</file>