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94" r:id="rId3"/>
    <p:sldId id="275" r:id="rId4"/>
    <p:sldId id="304" r:id="rId5"/>
    <p:sldId id="299" r:id="rId6"/>
    <p:sldId id="295" r:id="rId7"/>
    <p:sldId id="309" r:id="rId8"/>
    <p:sldId id="305" r:id="rId9"/>
    <p:sldId id="298" r:id="rId10"/>
    <p:sldId id="300" r:id="rId11"/>
    <p:sldId id="307" r:id="rId12"/>
    <p:sldId id="301" r:id="rId13"/>
    <p:sldId id="306" r:id="rId14"/>
    <p:sldId id="310" r:id="rId15"/>
    <p:sldId id="296" r:id="rId16"/>
    <p:sldId id="29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A7EB5-1692-4466-B8B7-DA7049F7236A}" v="13" dt="2023-05-26T16:51:1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47215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ose" userId="464f4354-c4cc-4e41-95d7-a359691f5111" providerId="ADAL" clId="{87BA7EB5-1692-4466-B8B7-DA7049F7236A}"/>
    <pc:docChg chg="undo custSel addSld delSld modSld sldOrd">
      <pc:chgData name="Charlotte Rose" userId="464f4354-c4cc-4e41-95d7-a359691f5111" providerId="ADAL" clId="{87BA7EB5-1692-4466-B8B7-DA7049F7236A}" dt="2023-05-26T17:40:06.011" v="2008" actId="2696"/>
      <pc:docMkLst>
        <pc:docMk/>
      </pc:docMkLst>
      <pc:sldChg chg="modSp mod">
        <pc:chgData name="Charlotte Rose" userId="464f4354-c4cc-4e41-95d7-a359691f5111" providerId="ADAL" clId="{87BA7EB5-1692-4466-B8B7-DA7049F7236A}" dt="2023-05-22T21:32:51.151" v="9" actId="20577"/>
        <pc:sldMkLst>
          <pc:docMk/>
          <pc:sldMk cId="3530066546" sldId="274"/>
        </pc:sldMkLst>
        <pc:spChg chg="mod">
          <ac:chgData name="Charlotte Rose" userId="464f4354-c4cc-4e41-95d7-a359691f5111" providerId="ADAL" clId="{87BA7EB5-1692-4466-B8B7-DA7049F7236A}" dt="2023-05-22T21:32:51.151" v="9" actId="20577"/>
          <ac:spMkLst>
            <pc:docMk/>
            <pc:sldMk cId="3530066546" sldId="274"/>
            <ac:spMk id="2" creationId="{DC094151-D22E-AD97-CC76-196D348F6322}"/>
          </ac:spMkLst>
        </pc:spChg>
      </pc:sldChg>
      <pc:sldChg chg="modSp mod">
        <pc:chgData name="Charlotte Rose" userId="464f4354-c4cc-4e41-95d7-a359691f5111" providerId="ADAL" clId="{87BA7EB5-1692-4466-B8B7-DA7049F7236A}" dt="2023-05-22T21:33:02.634" v="16" actId="20577"/>
        <pc:sldMkLst>
          <pc:docMk/>
          <pc:sldMk cId="1783219496" sldId="275"/>
        </pc:sldMkLst>
        <pc:spChg chg="mod">
          <ac:chgData name="Charlotte Rose" userId="464f4354-c4cc-4e41-95d7-a359691f5111" providerId="ADAL" clId="{87BA7EB5-1692-4466-B8B7-DA7049F7236A}" dt="2023-05-22T21:33:02.634" v="16" actId="20577"/>
          <ac:spMkLst>
            <pc:docMk/>
            <pc:sldMk cId="1783219496" sldId="275"/>
            <ac:spMk id="3" creationId="{CAD88873-1133-7370-6A5F-4ABE6D8CA48A}"/>
          </ac:spMkLst>
        </pc:spChg>
      </pc:sldChg>
      <pc:sldChg chg="del">
        <pc:chgData name="Charlotte Rose" userId="464f4354-c4cc-4e41-95d7-a359691f5111" providerId="ADAL" clId="{87BA7EB5-1692-4466-B8B7-DA7049F7236A}" dt="2023-05-22T21:33:46.009" v="24" actId="47"/>
        <pc:sldMkLst>
          <pc:docMk/>
          <pc:sldMk cId="562316355" sldId="284"/>
        </pc:sldMkLst>
      </pc:sldChg>
      <pc:sldChg chg="addSp delSp modSp mod">
        <pc:chgData name="Charlotte Rose" userId="464f4354-c4cc-4e41-95d7-a359691f5111" providerId="ADAL" clId="{87BA7EB5-1692-4466-B8B7-DA7049F7236A}" dt="2023-05-22T22:34:01.794" v="225" actId="478"/>
        <pc:sldMkLst>
          <pc:docMk/>
          <pc:sldMk cId="317151584" sldId="294"/>
        </pc:sldMkLst>
        <pc:spChg chg="mod">
          <ac:chgData name="Charlotte Rose" userId="464f4354-c4cc-4e41-95d7-a359691f5111" providerId="ADAL" clId="{87BA7EB5-1692-4466-B8B7-DA7049F7236A}" dt="2023-05-22T22:32:13.150" v="212" actId="14100"/>
          <ac:spMkLst>
            <pc:docMk/>
            <pc:sldMk cId="317151584" sldId="294"/>
            <ac:spMk id="3" creationId="{018CDEBD-03E2-99C1-8BE5-B1D53B399E2C}"/>
          </ac:spMkLst>
        </pc:spChg>
        <pc:spChg chg="add del mod">
          <ac:chgData name="Charlotte Rose" userId="464f4354-c4cc-4e41-95d7-a359691f5111" providerId="ADAL" clId="{87BA7EB5-1692-4466-B8B7-DA7049F7236A}" dt="2023-05-22T22:34:00.197" v="224" actId="478"/>
          <ac:spMkLst>
            <pc:docMk/>
            <pc:sldMk cId="317151584" sldId="294"/>
            <ac:spMk id="5" creationId="{A513240A-FB99-DE89-8D07-DE17ECAC92C8}"/>
          </ac:spMkLst>
        </pc:spChg>
        <pc:spChg chg="add del mod">
          <ac:chgData name="Charlotte Rose" userId="464f4354-c4cc-4e41-95d7-a359691f5111" providerId="ADAL" clId="{87BA7EB5-1692-4466-B8B7-DA7049F7236A}" dt="2023-05-22T22:34:01.794" v="225" actId="478"/>
          <ac:spMkLst>
            <pc:docMk/>
            <pc:sldMk cId="317151584" sldId="294"/>
            <ac:spMk id="6" creationId="{34DCC389-D4E9-7332-9250-787A129A6FD7}"/>
          </ac:spMkLst>
        </pc:spChg>
      </pc:sldChg>
      <pc:sldChg chg="del">
        <pc:chgData name="Charlotte Rose" userId="464f4354-c4cc-4e41-95d7-a359691f5111" providerId="ADAL" clId="{87BA7EB5-1692-4466-B8B7-DA7049F7236A}" dt="2023-05-22T21:33:46.009" v="24" actId="47"/>
        <pc:sldMkLst>
          <pc:docMk/>
          <pc:sldMk cId="500025750" sldId="295"/>
        </pc:sldMkLst>
      </pc:sldChg>
      <pc:sldChg chg="addSp delSp modSp new mod">
        <pc:chgData name="Charlotte Rose" userId="464f4354-c4cc-4e41-95d7-a359691f5111" providerId="ADAL" clId="{87BA7EB5-1692-4466-B8B7-DA7049F7236A}" dt="2023-05-26T16:18:35.368" v="566" actId="9405"/>
        <pc:sldMkLst>
          <pc:docMk/>
          <pc:sldMk cId="1442939179" sldId="295"/>
        </pc:sldMkLst>
        <pc:spChg chg="mod">
          <ac:chgData name="Charlotte Rose" userId="464f4354-c4cc-4e41-95d7-a359691f5111" providerId="ADAL" clId="{87BA7EB5-1692-4466-B8B7-DA7049F7236A}" dt="2023-05-22T21:34:17.858" v="34" actId="20577"/>
          <ac:spMkLst>
            <pc:docMk/>
            <pc:sldMk cId="1442939179" sldId="295"/>
            <ac:spMk id="2" creationId="{E7D13183-51FF-48B0-D20F-5B38B4C6B0A6}"/>
          </ac:spMkLst>
        </pc:spChg>
        <pc:spChg chg="add mod">
          <ac:chgData name="Charlotte Rose" userId="464f4354-c4cc-4e41-95d7-a359691f5111" providerId="ADAL" clId="{87BA7EB5-1692-4466-B8B7-DA7049F7236A}" dt="2023-05-26T16:18:18.784" v="565" actId="207"/>
          <ac:spMkLst>
            <pc:docMk/>
            <pc:sldMk cId="1442939179" sldId="295"/>
            <ac:spMk id="3" creationId="{578FB392-98E8-CEBD-41A0-1AE9D4A2BF50}"/>
          </ac:spMkLst>
        </pc:spChg>
        <pc:spChg chg="del">
          <ac:chgData name="Charlotte Rose" userId="464f4354-c4cc-4e41-95d7-a359691f5111" providerId="ADAL" clId="{87BA7EB5-1692-4466-B8B7-DA7049F7236A}" dt="2023-05-22T21:34:13.484" v="27" actId="22"/>
          <ac:spMkLst>
            <pc:docMk/>
            <pc:sldMk cId="1442939179" sldId="295"/>
            <ac:spMk id="3" creationId="{5C17B83E-D182-38F5-FBC6-1E07CBFB5CDA}"/>
          </ac:spMkLst>
        </pc:spChg>
        <pc:spChg chg="add mod">
          <ac:chgData name="Charlotte Rose" userId="464f4354-c4cc-4e41-95d7-a359691f5111" providerId="ADAL" clId="{87BA7EB5-1692-4466-B8B7-DA7049F7236A}" dt="2023-05-26T16:17:39.952" v="558" actId="1076"/>
          <ac:spMkLst>
            <pc:docMk/>
            <pc:sldMk cId="1442939179" sldId="295"/>
            <ac:spMk id="5" creationId="{2EBF5E36-414C-7943-0AE0-375AC3EC9D2F}"/>
          </ac:spMkLst>
        </pc:spChg>
        <pc:spChg chg="add mod">
          <ac:chgData name="Charlotte Rose" userId="464f4354-c4cc-4e41-95d7-a359691f5111" providerId="ADAL" clId="{87BA7EB5-1692-4466-B8B7-DA7049F7236A}" dt="2023-05-22T22:31:02.525" v="196" actId="20577"/>
          <ac:spMkLst>
            <pc:docMk/>
            <pc:sldMk cId="1442939179" sldId="295"/>
            <ac:spMk id="17" creationId="{7AABA5AA-1E64-1C8C-6575-5EC5A4F2B2E2}"/>
          </ac:spMkLst>
        </pc:spChg>
        <pc:spChg chg="add mod">
          <ac:chgData name="Charlotte Rose" userId="464f4354-c4cc-4e41-95d7-a359691f5111" providerId="ADAL" clId="{87BA7EB5-1692-4466-B8B7-DA7049F7236A}" dt="2023-05-22T22:31:36.990" v="200" actId="688"/>
          <ac:spMkLst>
            <pc:docMk/>
            <pc:sldMk cId="1442939179" sldId="295"/>
            <ac:spMk id="18" creationId="{DF48BD8D-7731-F160-BE6C-B0B779E788E7}"/>
          </ac:spMkLst>
        </pc:spChg>
        <pc:picChg chg="add mod ord">
          <ac:chgData name="Charlotte Rose" userId="464f4354-c4cc-4e41-95d7-a359691f5111" providerId="ADAL" clId="{87BA7EB5-1692-4466-B8B7-DA7049F7236A}" dt="2023-05-22T21:34:13.484" v="27" actId="22"/>
          <ac:picMkLst>
            <pc:docMk/>
            <pc:sldMk cId="1442939179" sldId="295"/>
            <ac:picMk id="6" creationId="{2AB41000-1AE5-B137-C431-F70AEB20385D}"/>
          </ac:picMkLst>
        </pc:picChg>
        <pc:inkChg chg="add">
          <ac:chgData name="Charlotte Rose" userId="464f4354-c4cc-4e41-95d7-a359691f5111" providerId="ADAL" clId="{87BA7EB5-1692-4466-B8B7-DA7049F7236A}" dt="2023-05-22T21:34:29.796" v="35" actId="9405"/>
          <ac:inkMkLst>
            <pc:docMk/>
            <pc:sldMk cId="1442939179" sldId="295"/>
            <ac:inkMk id="7" creationId="{764F9EBB-9119-B9D3-6409-7DBC593D6989}"/>
          </ac:inkMkLst>
        </pc:inkChg>
        <pc:inkChg chg="add">
          <ac:chgData name="Charlotte Rose" userId="464f4354-c4cc-4e41-95d7-a359691f5111" providerId="ADAL" clId="{87BA7EB5-1692-4466-B8B7-DA7049F7236A}" dt="2023-05-22T21:34:35.721" v="36" actId="9405"/>
          <ac:inkMkLst>
            <pc:docMk/>
            <pc:sldMk cId="1442939179" sldId="295"/>
            <ac:inkMk id="8" creationId="{76EBD767-A4D8-25A0-4D80-D234DAD6272D}"/>
          </ac:inkMkLst>
        </pc:inkChg>
        <pc:inkChg chg="add">
          <ac:chgData name="Charlotte Rose" userId="464f4354-c4cc-4e41-95d7-a359691f5111" providerId="ADAL" clId="{87BA7EB5-1692-4466-B8B7-DA7049F7236A}" dt="2023-05-22T21:34:42.806" v="37" actId="9405"/>
          <ac:inkMkLst>
            <pc:docMk/>
            <pc:sldMk cId="1442939179" sldId="295"/>
            <ac:inkMk id="9" creationId="{29CA7DAA-55FE-D3D7-4D0A-229F02D025D3}"/>
          </ac:inkMkLst>
        </pc:inkChg>
        <pc:inkChg chg="add">
          <ac:chgData name="Charlotte Rose" userId="464f4354-c4cc-4e41-95d7-a359691f5111" providerId="ADAL" clId="{87BA7EB5-1692-4466-B8B7-DA7049F7236A}" dt="2023-05-22T21:34:44.092" v="38" actId="9405"/>
          <ac:inkMkLst>
            <pc:docMk/>
            <pc:sldMk cId="1442939179" sldId="295"/>
            <ac:inkMk id="10" creationId="{7793D89D-DA8F-9A8F-8CCB-E760A5E9691A}"/>
          </ac:inkMkLst>
        </pc:inkChg>
        <pc:inkChg chg="add">
          <ac:chgData name="Charlotte Rose" userId="464f4354-c4cc-4e41-95d7-a359691f5111" providerId="ADAL" clId="{87BA7EB5-1692-4466-B8B7-DA7049F7236A}" dt="2023-05-22T21:34:46.103" v="39" actId="9405"/>
          <ac:inkMkLst>
            <pc:docMk/>
            <pc:sldMk cId="1442939179" sldId="295"/>
            <ac:inkMk id="11" creationId="{763C967C-57DD-B20A-33B7-3C1550F0E6AD}"/>
          </ac:inkMkLst>
        </pc:inkChg>
        <pc:inkChg chg="add">
          <ac:chgData name="Charlotte Rose" userId="464f4354-c4cc-4e41-95d7-a359691f5111" providerId="ADAL" clId="{87BA7EB5-1692-4466-B8B7-DA7049F7236A}" dt="2023-05-22T21:34:48.002" v="40" actId="9405"/>
          <ac:inkMkLst>
            <pc:docMk/>
            <pc:sldMk cId="1442939179" sldId="295"/>
            <ac:inkMk id="12" creationId="{EA00932C-5320-DD37-59C9-CBB43C1F30B5}"/>
          </ac:inkMkLst>
        </pc:inkChg>
        <pc:inkChg chg="add">
          <ac:chgData name="Charlotte Rose" userId="464f4354-c4cc-4e41-95d7-a359691f5111" providerId="ADAL" clId="{87BA7EB5-1692-4466-B8B7-DA7049F7236A}" dt="2023-05-22T21:34:51.929" v="41" actId="9405"/>
          <ac:inkMkLst>
            <pc:docMk/>
            <pc:sldMk cId="1442939179" sldId="295"/>
            <ac:inkMk id="13" creationId="{DC258441-8DC7-F9DF-F604-B61B534E1526}"/>
          </ac:inkMkLst>
        </pc:inkChg>
        <pc:inkChg chg="add">
          <ac:chgData name="Charlotte Rose" userId="464f4354-c4cc-4e41-95d7-a359691f5111" providerId="ADAL" clId="{87BA7EB5-1692-4466-B8B7-DA7049F7236A}" dt="2023-05-22T21:34:54.077" v="42" actId="9405"/>
          <ac:inkMkLst>
            <pc:docMk/>
            <pc:sldMk cId="1442939179" sldId="295"/>
            <ac:inkMk id="14" creationId="{806FABA1-F13C-B7B7-A901-6C3C0BBDDD24}"/>
          </ac:inkMkLst>
        </pc:inkChg>
        <pc:inkChg chg="add">
          <ac:chgData name="Charlotte Rose" userId="464f4354-c4cc-4e41-95d7-a359691f5111" providerId="ADAL" clId="{87BA7EB5-1692-4466-B8B7-DA7049F7236A}" dt="2023-05-22T22:30:36.178" v="165" actId="9405"/>
          <ac:inkMkLst>
            <pc:docMk/>
            <pc:sldMk cId="1442939179" sldId="295"/>
            <ac:inkMk id="15" creationId="{C11374ED-541F-C097-501B-376EE2D1A5C7}"/>
          </ac:inkMkLst>
        </pc:inkChg>
        <pc:inkChg chg="add">
          <ac:chgData name="Charlotte Rose" userId="464f4354-c4cc-4e41-95d7-a359691f5111" providerId="ADAL" clId="{87BA7EB5-1692-4466-B8B7-DA7049F7236A}" dt="2023-05-22T22:30:37.994" v="166" actId="9405"/>
          <ac:inkMkLst>
            <pc:docMk/>
            <pc:sldMk cId="1442939179" sldId="295"/>
            <ac:inkMk id="16" creationId="{BB3E67BC-F123-4FE9-2087-A992079E185C}"/>
          </ac:inkMkLst>
        </pc:inkChg>
        <pc:inkChg chg="add">
          <ac:chgData name="Charlotte Rose" userId="464f4354-c4cc-4e41-95d7-a359691f5111" providerId="ADAL" clId="{87BA7EB5-1692-4466-B8B7-DA7049F7236A}" dt="2023-05-26T16:18:35.368" v="566" actId="9405"/>
          <ac:inkMkLst>
            <pc:docMk/>
            <pc:sldMk cId="1442939179" sldId="295"/>
            <ac:inkMk id="19" creationId="{1E9C8095-A0D8-390B-097C-F118F303CE54}"/>
          </ac:inkMkLst>
        </pc:inkChg>
      </pc:sldChg>
      <pc:sldChg chg="del">
        <pc:chgData name="Charlotte Rose" userId="464f4354-c4cc-4e41-95d7-a359691f5111" providerId="ADAL" clId="{87BA7EB5-1692-4466-B8B7-DA7049F7236A}" dt="2023-05-22T21:33:46.009" v="24" actId="47"/>
        <pc:sldMkLst>
          <pc:docMk/>
          <pc:sldMk cId="246205251" sldId="296"/>
        </pc:sldMkLst>
      </pc:sldChg>
      <pc:sldChg chg="addSp delSp modSp new mod">
        <pc:chgData name="Charlotte Rose" userId="464f4354-c4cc-4e41-95d7-a359691f5111" providerId="ADAL" clId="{87BA7EB5-1692-4466-B8B7-DA7049F7236A}" dt="2023-05-22T22:30:20.522" v="164" actId="1076"/>
        <pc:sldMkLst>
          <pc:docMk/>
          <pc:sldMk cId="588109070" sldId="296"/>
        </pc:sldMkLst>
        <pc:spChg chg="del">
          <ac:chgData name="Charlotte Rose" userId="464f4354-c4cc-4e41-95d7-a359691f5111" providerId="ADAL" clId="{87BA7EB5-1692-4466-B8B7-DA7049F7236A}" dt="2023-05-22T22:28:52.433" v="146" actId="478"/>
          <ac:spMkLst>
            <pc:docMk/>
            <pc:sldMk cId="588109070" sldId="296"/>
            <ac:spMk id="2" creationId="{EA944423-64FC-EB0F-FF5A-8F60AC8CCFDE}"/>
          </ac:spMkLst>
        </pc:spChg>
        <pc:spChg chg="del">
          <ac:chgData name="Charlotte Rose" userId="464f4354-c4cc-4e41-95d7-a359691f5111" providerId="ADAL" clId="{87BA7EB5-1692-4466-B8B7-DA7049F7236A}" dt="2023-05-22T21:41:25.615" v="47" actId="22"/>
          <ac:spMkLst>
            <pc:docMk/>
            <pc:sldMk cId="588109070" sldId="296"/>
            <ac:spMk id="3" creationId="{5B3765DE-B041-C484-2BA5-DE074E384F5E}"/>
          </ac:spMkLst>
        </pc:spChg>
        <pc:picChg chg="add mod">
          <ac:chgData name="Charlotte Rose" userId="464f4354-c4cc-4e41-95d7-a359691f5111" providerId="ADAL" clId="{87BA7EB5-1692-4466-B8B7-DA7049F7236A}" dt="2023-05-22T22:29:39.182" v="154" actId="1076"/>
          <ac:picMkLst>
            <pc:docMk/>
            <pc:sldMk cId="588109070" sldId="296"/>
            <ac:picMk id="6" creationId="{FBAC95D2-EB3D-0932-952C-E2C2E01D850F}"/>
          </ac:picMkLst>
        </pc:picChg>
        <pc:picChg chg="add mod ord modCrop">
          <ac:chgData name="Charlotte Rose" userId="464f4354-c4cc-4e41-95d7-a359691f5111" providerId="ADAL" clId="{87BA7EB5-1692-4466-B8B7-DA7049F7236A}" dt="2023-05-22T22:29:47.534" v="156" actId="1076"/>
          <ac:picMkLst>
            <pc:docMk/>
            <pc:sldMk cId="588109070" sldId="296"/>
            <ac:picMk id="8" creationId="{AA7D5360-3C2C-3F86-117B-67D5453C9723}"/>
          </ac:picMkLst>
        </pc:picChg>
        <pc:picChg chg="add mod">
          <ac:chgData name="Charlotte Rose" userId="464f4354-c4cc-4e41-95d7-a359691f5111" providerId="ADAL" clId="{87BA7EB5-1692-4466-B8B7-DA7049F7236A}" dt="2023-05-22T22:30:20.522" v="164" actId="1076"/>
          <ac:picMkLst>
            <pc:docMk/>
            <pc:sldMk cId="588109070" sldId="296"/>
            <ac:picMk id="10" creationId="{8A139FC2-6AC6-D23F-3DA6-5001C4D9D55E}"/>
          </ac:picMkLst>
        </pc:picChg>
        <pc:picChg chg="add mod modCrop">
          <ac:chgData name="Charlotte Rose" userId="464f4354-c4cc-4e41-95d7-a359691f5111" providerId="ADAL" clId="{87BA7EB5-1692-4466-B8B7-DA7049F7236A}" dt="2023-05-22T22:30:14.125" v="162" actId="14100"/>
          <ac:picMkLst>
            <pc:docMk/>
            <pc:sldMk cId="588109070" sldId="296"/>
            <ac:picMk id="11" creationId="{21949954-1141-A9D5-585B-9857FD063652}"/>
          </ac:picMkLst>
        </pc:picChg>
      </pc:sldChg>
      <pc:sldChg chg="addSp delSp modSp new mod">
        <pc:chgData name="Charlotte Rose" userId="464f4354-c4cc-4e41-95d7-a359691f5111" providerId="ADAL" clId="{87BA7EB5-1692-4466-B8B7-DA7049F7236A}" dt="2023-05-22T22:28:40.689" v="145" actId="1076"/>
        <pc:sldMkLst>
          <pc:docMk/>
          <pc:sldMk cId="1117605421" sldId="297"/>
        </pc:sldMkLst>
        <pc:spChg chg="del">
          <ac:chgData name="Charlotte Rose" userId="464f4354-c4cc-4e41-95d7-a359691f5111" providerId="ADAL" clId="{87BA7EB5-1692-4466-B8B7-DA7049F7236A}" dt="2023-05-22T22:27:22.259" v="133" actId="478"/>
          <ac:spMkLst>
            <pc:docMk/>
            <pc:sldMk cId="1117605421" sldId="297"/>
            <ac:spMk id="2" creationId="{EA785114-ACBC-BFF1-ED9E-124D867C221A}"/>
          </ac:spMkLst>
        </pc:spChg>
        <pc:spChg chg="del">
          <ac:chgData name="Charlotte Rose" userId="464f4354-c4cc-4e41-95d7-a359691f5111" providerId="ADAL" clId="{87BA7EB5-1692-4466-B8B7-DA7049F7236A}" dt="2023-05-22T22:27:24.387" v="134" actId="478"/>
          <ac:spMkLst>
            <pc:docMk/>
            <pc:sldMk cId="1117605421" sldId="297"/>
            <ac:spMk id="3" creationId="{1172EB45-50E4-EBCC-C9A3-AE021D0FBE98}"/>
          </ac:spMkLst>
        </pc:spChg>
        <pc:picChg chg="add mod">
          <ac:chgData name="Charlotte Rose" userId="464f4354-c4cc-4e41-95d7-a359691f5111" providerId="ADAL" clId="{87BA7EB5-1692-4466-B8B7-DA7049F7236A}" dt="2023-05-22T22:26:54.810" v="125" actId="1076"/>
          <ac:picMkLst>
            <pc:docMk/>
            <pc:sldMk cId="1117605421" sldId="297"/>
            <ac:picMk id="6" creationId="{C29CF019-0F16-8938-BB25-0280E8AC95B5}"/>
          </ac:picMkLst>
        </pc:picChg>
        <pc:picChg chg="add mod modCrop">
          <ac:chgData name="Charlotte Rose" userId="464f4354-c4cc-4e41-95d7-a359691f5111" providerId="ADAL" clId="{87BA7EB5-1692-4466-B8B7-DA7049F7236A}" dt="2023-05-22T22:28:16.723" v="139" actId="732"/>
          <ac:picMkLst>
            <pc:docMk/>
            <pc:sldMk cId="1117605421" sldId="297"/>
            <ac:picMk id="8" creationId="{D7770561-52DA-30EE-99A4-6ECB62153AB3}"/>
          </ac:picMkLst>
        </pc:picChg>
        <pc:picChg chg="add mod">
          <ac:chgData name="Charlotte Rose" userId="464f4354-c4cc-4e41-95d7-a359691f5111" providerId="ADAL" clId="{87BA7EB5-1692-4466-B8B7-DA7049F7236A}" dt="2023-05-22T22:28:40.689" v="145" actId="1076"/>
          <ac:picMkLst>
            <pc:docMk/>
            <pc:sldMk cId="1117605421" sldId="297"/>
            <ac:picMk id="10" creationId="{C592F966-A821-D6BD-C5C2-11A1D32AD192}"/>
          </ac:picMkLst>
        </pc:picChg>
        <pc:picChg chg="add mod modCrop">
          <ac:chgData name="Charlotte Rose" userId="464f4354-c4cc-4e41-95d7-a359691f5111" providerId="ADAL" clId="{87BA7EB5-1692-4466-B8B7-DA7049F7236A}" dt="2023-05-22T22:28:35.527" v="143" actId="1076"/>
          <ac:picMkLst>
            <pc:docMk/>
            <pc:sldMk cId="1117605421" sldId="297"/>
            <ac:picMk id="11" creationId="{C897DF4E-F9E2-8F83-B034-E32C285287B9}"/>
          </ac:picMkLst>
        </pc:picChg>
      </pc:sldChg>
      <pc:sldChg chg="del">
        <pc:chgData name="Charlotte Rose" userId="464f4354-c4cc-4e41-95d7-a359691f5111" providerId="ADAL" clId="{87BA7EB5-1692-4466-B8B7-DA7049F7236A}" dt="2023-05-22T21:34:08.584" v="25" actId="47"/>
        <pc:sldMkLst>
          <pc:docMk/>
          <pc:sldMk cId="1339893606" sldId="298"/>
        </pc:sldMkLst>
      </pc:sldChg>
      <pc:sldChg chg="addSp delSp modSp new mod ord">
        <pc:chgData name="Charlotte Rose" userId="464f4354-c4cc-4e41-95d7-a359691f5111" providerId="ADAL" clId="{87BA7EB5-1692-4466-B8B7-DA7049F7236A}" dt="2023-05-26T16:53:44.407" v="2005"/>
        <pc:sldMkLst>
          <pc:docMk/>
          <pc:sldMk cId="1387338028" sldId="298"/>
        </pc:sldMkLst>
        <pc:spChg chg="del">
          <ac:chgData name="Charlotte Rose" userId="464f4354-c4cc-4e41-95d7-a359691f5111" providerId="ADAL" clId="{87BA7EB5-1692-4466-B8B7-DA7049F7236A}" dt="2023-05-22T22:26:01.396" v="114" actId="478"/>
          <ac:spMkLst>
            <pc:docMk/>
            <pc:sldMk cId="1387338028" sldId="298"/>
            <ac:spMk id="2" creationId="{36DF0DA8-5A16-D32A-40CF-9906FEFE6D0F}"/>
          </ac:spMkLst>
        </pc:spChg>
        <pc:spChg chg="del">
          <ac:chgData name="Charlotte Rose" userId="464f4354-c4cc-4e41-95d7-a359691f5111" providerId="ADAL" clId="{87BA7EB5-1692-4466-B8B7-DA7049F7236A}" dt="2023-05-22T22:26:03.967" v="115" actId="478"/>
          <ac:spMkLst>
            <pc:docMk/>
            <pc:sldMk cId="1387338028" sldId="298"/>
            <ac:spMk id="3" creationId="{116F4C97-1318-B68F-7C93-D7A7C662955C}"/>
          </ac:spMkLst>
        </pc:spChg>
        <pc:picChg chg="add mod">
          <ac:chgData name="Charlotte Rose" userId="464f4354-c4cc-4e41-95d7-a359691f5111" providerId="ADAL" clId="{87BA7EB5-1692-4466-B8B7-DA7049F7236A}" dt="2023-05-22T22:26:07.700" v="116" actId="1076"/>
          <ac:picMkLst>
            <pc:docMk/>
            <pc:sldMk cId="1387338028" sldId="298"/>
            <ac:picMk id="6" creationId="{798FE5E2-3321-AF8E-6635-C83283DAD951}"/>
          </ac:picMkLst>
        </pc:picChg>
        <pc:picChg chg="add mod">
          <ac:chgData name="Charlotte Rose" userId="464f4354-c4cc-4e41-95d7-a359691f5111" providerId="ADAL" clId="{87BA7EB5-1692-4466-B8B7-DA7049F7236A}" dt="2023-05-22T22:26:20.411" v="118" actId="14100"/>
          <ac:picMkLst>
            <pc:docMk/>
            <pc:sldMk cId="1387338028" sldId="298"/>
            <ac:picMk id="8" creationId="{66D206C8-690D-16E4-B879-0D409582CD06}"/>
          </ac:picMkLst>
        </pc:picChg>
      </pc:sldChg>
      <pc:sldChg chg="addSp delSp modSp new mod ord">
        <pc:chgData name="Charlotte Rose" userId="464f4354-c4cc-4e41-95d7-a359691f5111" providerId="ADAL" clId="{87BA7EB5-1692-4466-B8B7-DA7049F7236A}" dt="2023-05-26T16:26:20.212" v="1053"/>
        <pc:sldMkLst>
          <pc:docMk/>
          <pc:sldMk cId="2183053537" sldId="299"/>
        </pc:sldMkLst>
        <pc:spChg chg="del">
          <ac:chgData name="Charlotte Rose" userId="464f4354-c4cc-4e41-95d7-a359691f5111" providerId="ADAL" clId="{87BA7EB5-1692-4466-B8B7-DA7049F7236A}" dt="2023-05-22T22:25:56.266" v="112" actId="478"/>
          <ac:spMkLst>
            <pc:docMk/>
            <pc:sldMk cId="2183053537" sldId="299"/>
            <ac:spMk id="2" creationId="{96FF2197-777D-A7D0-1D8C-3D9308176E9F}"/>
          </ac:spMkLst>
        </pc:spChg>
        <pc:spChg chg="del">
          <ac:chgData name="Charlotte Rose" userId="464f4354-c4cc-4e41-95d7-a359691f5111" providerId="ADAL" clId="{87BA7EB5-1692-4466-B8B7-DA7049F7236A}" dt="2023-05-22T21:47:35.252" v="72" actId="22"/>
          <ac:spMkLst>
            <pc:docMk/>
            <pc:sldMk cId="2183053537" sldId="299"/>
            <ac:spMk id="3" creationId="{5D9B8A3F-2559-FAC6-7138-AEA347D1529D}"/>
          </ac:spMkLst>
        </pc:spChg>
        <pc:picChg chg="add mod ord">
          <ac:chgData name="Charlotte Rose" userId="464f4354-c4cc-4e41-95d7-a359691f5111" providerId="ADAL" clId="{87BA7EB5-1692-4466-B8B7-DA7049F7236A}" dt="2023-05-22T22:25:58.206" v="113" actId="1076"/>
          <ac:picMkLst>
            <pc:docMk/>
            <pc:sldMk cId="2183053537" sldId="299"/>
            <ac:picMk id="6" creationId="{19D42141-FC13-BD4D-BB55-C931DB7E8E50}"/>
          </ac:picMkLst>
        </pc:picChg>
      </pc:sldChg>
      <pc:sldChg chg="del">
        <pc:chgData name="Charlotte Rose" userId="464f4354-c4cc-4e41-95d7-a359691f5111" providerId="ADAL" clId="{87BA7EB5-1692-4466-B8B7-DA7049F7236A}" dt="2023-05-22T21:34:08.584" v="25" actId="47"/>
        <pc:sldMkLst>
          <pc:docMk/>
          <pc:sldMk cId="2313009438" sldId="300"/>
        </pc:sldMkLst>
      </pc:sldChg>
      <pc:sldChg chg="addSp delSp modSp new mod ord">
        <pc:chgData name="Charlotte Rose" userId="464f4354-c4cc-4e41-95d7-a359691f5111" providerId="ADAL" clId="{87BA7EB5-1692-4466-B8B7-DA7049F7236A}" dt="2023-05-26T16:26:33.871" v="1055"/>
        <pc:sldMkLst>
          <pc:docMk/>
          <pc:sldMk cId="3670022460" sldId="300"/>
        </pc:sldMkLst>
        <pc:spChg chg="del">
          <ac:chgData name="Charlotte Rose" userId="464f4354-c4cc-4e41-95d7-a359691f5111" providerId="ADAL" clId="{87BA7EB5-1692-4466-B8B7-DA7049F7236A}" dt="2023-05-22T22:25:50.197" v="111" actId="478"/>
          <ac:spMkLst>
            <pc:docMk/>
            <pc:sldMk cId="3670022460" sldId="300"/>
            <ac:spMk id="2" creationId="{7E1F25EF-1687-453B-B2BE-83FA5391CC62}"/>
          </ac:spMkLst>
        </pc:spChg>
        <pc:spChg chg="del">
          <ac:chgData name="Charlotte Rose" userId="464f4354-c4cc-4e41-95d7-a359691f5111" providerId="ADAL" clId="{87BA7EB5-1692-4466-B8B7-DA7049F7236A}" dt="2023-05-22T21:54:15.511" v="74" actId="22"/>
          <ac:spMkLst>
            <pc:docMk/>
            <pc:sldMk cId="3670022460" sldId="300"/>
            <ac:spMk id="3" creationId="{A8B8449E-71E7-3478-A7E9-1A23F221165D}"/>
          </ac:spMkLst>
        </pc:spChg>
        <pc:picChg chg="add mod ord">
          <ac:chgData name="Charlotte Rose" userId="464f4354-c4cc-4e41-95d7-a359691f5111" providerId="ADAL" clId="{87BA7EB5-1692-4466-B8B7-DA7049F7236A}" dt="2023-05-22T22:25:45.863" v="109" actId="1076"/>
          <ac:picMkLst>
            <pc:docMk/>
            <pc:sldMk cId="3670022460" sldId="300"/>
            <ac:picMk id="6" creationId="{D7C6B2F7-BE1A-ACD6-E832-94879426A25A}"/>
          </ac:picMkLst>
        </pc:picChg>
        <pc:picChg chg="add mod">
          <ac:chgData name="Charlotte Rose" userId="464f4354-c4cc-4e41-95d7-a359691f5111" providerId="ADAL" clId="{87BA7EB5-1692-4466-B8B7-DA7049F7236A}" dt="2023-05-22T22:25:48.148" v="110" actId="1076"/>
          <ac:picMkLst>
            <pc:docMk/>
            <pc:sldMk cId="3670022460" sldId="300"/>
            <ac:picMk id="8" creationId="{A654D61F-ADEC-4A5F-5FFC-B822AA5ACEAA}"/>
          </ac:picMkLst>
        </pc:picChg>
      </pc:sldChg>
      <pc:sldChg chg="addSp modSp new mod ord">
        <pc:chgData name="Charlotte Rose" userId="464f4354-c4cc-4e41-95d7-a359691f5111" providerId="ADAL" clId="{87BA7EB5-1692-4466-B8B7-DA7049F7236A}" dt="2023-05-26T16:26:56.727" v="1057"/>
        <pc:sldMkLst>
          <pc:docMk/>
          <pc:sldMk cId="3578732742" sldId="301"/>
        </pc:sldMkLst>
        <pc:picChg chg="add mod">
          <ac:chgData name="Charlotte Rose" userId="464f4354-c4cc-4e41-95d7-a359691f5111" providerId="ADAL" clId="{87BA7EB5-1692-4466-B8B7-DA7049F7236A}" dt="2023-05-22T21:55:19.452" v="78" actId="1076"/>
          <ac:picMkLst>
            <pc:docMk/>
            <pc:sldMk cId="3578732742" sldId="301"/>
            <ac:picMk id="4" creationId="{EC6612C7-7EE3-E244-38F5-5E2B60210C98}"/>
          </ac:picMkLst>
        </pc:picChg>
        <pc:picChg chg="add mod">
          <ac:chgData name="Charlotte Rose" userId="464f4354-c4cc-4e41-95d7-a359691f5111" providerId="ADAL" clId="{87BA7EB5-1692-4466-B8B7-DA7049F7236A}" dt="2023-05-22T21:55:58.208" v="80" actId="1076"/>
          <ac:picMkLst>
            <pc:docMk/>
            <pc:sldMk cId="3578732742" sldId="301"/>
            <ac:picMk id="6" creationId="{EE0AD650-7501-86AC-4CC0-4958CC18291A}"/>
          </ac:picMkLst>
        </pc:picChg>
        <pc:picChg chg="add mod">
          <ac:chgData name="Charlotte Rose" userId="464f4354-c4cc-4e41-95d7-a359691f5111" providerId="ADAL" clId="{87BA7EB5-1692-4466-B8B7-DA7049F7236A}" dt="2023-05-22T21:56:35.652" v="84" actId="1076"/>
          <ac:picMkLst>
            <pc:docMk/>
            <pc:sldMk cId="3578732742" sldId="301"/>
            <ac:picMk id="8" creationId="{07A1CCF6-F698-D1B7-F107-BD514C23EE03}"/>
          </ac:picMkLst>
        </pc:picChg>
        <pc:picChg chg="add mod ord">
          <ac:chgData name="Charlotte Rose" userId="464f4354-c4cc-4e41-95d7-a359691f5111" providerId="ADAL" clId="{87BA7EB5-1692-4466-B8B7-DA7049F7236A}" dt="2023-05-22T21:56:48.885" v="87" actId="1076"/>
          <ac:picMkLst>
            <pc:docMk/>
            <pc:sldMk cId="3578732742" sldId="301"/>
            <ac:picMk id="10" creationId="{9EE7447A-B46A-1462-FE1D-0EB2E2115AB4}"/>
          </ac:picMkLst>
        </pc:picChg>
        <pc:picChg chg="add mod">
          <ac:chgData name="Charlotte Rose" userId="464f4354-c4cc-4e41-95d7-a359691f5111" providerId="ADAL" clId="{87BA7EB5-1692-4466-B8B7-DA7049F7236A}" dt="2023-05-22T21:57:56.819" v="89" actId="1076"/>
          <ac:picMkLst>
            <pc:docMk/>
            <pc:sldMk cId="3578732742" sldId="301"/>
            <ac:picMk id="12" creationId="{7B7DD723-64B4-19EB-7284-B2C1CCBE8A25}"/>
          </ac:picMkLst>
        </pc:picChg>
      </pc:sldChg>
      <pc:sldChg chg="addSp modSp new add del mod">
        <pc:chgData name="Charlotte Rose" userId="464f4354-c4cc-4e41-95d7-a359691f5111" providerId="ADAL" clId="{87BA7EB5-1692-4466-B8B7-DA7049F7236A}" dt="2023-05-26T17:39:58.707" v="2007" actId="47"/>
        <pc:sldMkLst>
          <pc:docMk/>
          <pc:sldMk cId="4186202090" sldId="302"/>
        </pc:sldMkLst>
        <pc:picChg chg="add mod">
          <ac:chgData name="Charlotte Rose" userId="464f4354-c4cc-4e41-95d7-a359691f5111" providerId="ADAL" clId="{87BA7EB5-1692-4466-B8B7-DA7049F7236A}" dt="2023-05-22T22:25:15.835" v="105" actId="1076"/>
          <ac:picMkLst>
            <pc:docMk/>
            <pc:sldMk cId="4186202090" sldId="302"/>
            <ac:picMk id="4" creationId="{747436DD-E369-7AEF-40B4-CD852EA22805}"/>
          </ac:picMkLst>
        </pc:picChg>
        <pc:picChg chg="add mod">
          <ac:chgData name="Charlotte Rose" userId="464f4354-c4cc-4e41-95d7-a359691f5111" providerId="ADAL" clId="{87BA7EB5-1692-4466-B8B7-DA7049F7236A}" dt="2023-05-22T22:25:07.920" v="103" actId="14100"/>
          <ac:picMkLst>
            <pc:docMk/>
            <pc:sldMk cId="4186202090" sldId="302"/>
            <ac:picMk id="6" creationId="{1CFD052F-A435-98BA-521F-1F481BF20975}"/>
          </ac:picMkLst>
        </pc:picChg>
        <pc:picChg chg="add mod ord">
          <ac:chgData name="Charlotte Rose" userId="464f4354-c4cc-4e41-95d7-a359691f5111" providerId="ADAL" clId="{87BA7EB5-1692-4466-B8B7-DA7049F7236A}" dt="2023-05-22T22:25:12.551" v="104" actId="1076"/>
          <ac:picMkLst>
            <pc:docMk/>
            <pc:sldMk cId="4186202090" sldId="302"/>
            <ac:picMk id="8" creationId="{A464F090-4BE3-EE10-459E-53943B2D9235}"/>
          </ac:picMkLst>
        </pc:picChg>
      </pc:sldChg>
      <pc:sldChg chg="new del ord">
        <pc:chgData name="Charlotte Rose" userId="464f4354-c4cc-4e41-95d7-a359691f5111" providerId="ADAL" clId="{87BA7EB5-1692-4466-B8B7-DA7049F7236A}" dt="2023-05-26T16:28:49.254" v="1062" actId="47"/>
        <pc:sldMkLst>
          <pc:docMk/>
          <pc:sldMk cId="3235786143" sldId="303"/>
        </pc:sldMkLst>
      </pc:sldChg>
      <pc:sldChg chg="modSp new mod">
        <pc:chgData name="Charlotte Rose" userId="464f4354-c4cc-4e41-95d7-a359691f5111" providerId="ADAL" clId="{87BA7EB5-1692-4466-B8B7-DA7049F7236A}" dt="2023-05-26T16:16:04.728" v="520" actId="20577"/>
        <pc:sldMkLst>
          <pc:docMk/>
          <pc:sldMk cId="4279335604" sldId="304"/>
        </pc:sldMkLst>
        <pc:spChg chg="mod">
          <ac:chgData name="Charlotte Rose" userId="464f4354-c4cc-4e41-95d7-a359691f5111" providerId="ADAL" clId="{87BA7EB5-1692-4466-B8B7-DA7049F7236A}" dt="2023-05-26T16:13:18.217" v="235" actId="20577"/>
          <ac:spMkLst>
            <pc:docMk/>
            <pc:sldMk cId="4279335604" sldId="304"/>
            <ac:spMk id="2" creationId="{A6CC3F01-8D7B-04E3-A127-A1212EEFB86E}"/>
          </ac:spMkLst>
        </pc:spChg>
        <pc:spChg chg="mod">
          <ac:chgData name="Charlotte Rose" userId="464f4354-c4cc-4e41-95d7-a359691f5111" providerId="ADAL" clId="{87BA7EB5-1692-4466-B8B7-DA7049F7236A}" dt="2023-05-26T16:16:04.728" v="520" actId="20577"/>
          <ac:spMkLst>
            <pc:docMk/>
            <pc:sldMk cId="4279335604" sldId="304"/>
            <ac:spMk id="3" creationId="{5C708D86-EB26-CBCA-9E23-D235D41C8665}"/>
          </ac:spMkLst>
        </pc:spChg>
      </pc:sldChg>
      <pc:sldChg chg="modSp new mod ord">
        <pc:chgData name="Charlotte Rose" userId="464f4354-c4cc-4e41-95d7-a359691f5111" providerId="ADAL" clId="{87BA7EB5-1692-4466-B8B7-DA7049F7236A}" dt="2023-05-26T16:54:02.758" v="2006" actId="20577"/>
        <pc:sldMkLst>
          <pc:docMk/>
          <pc:sldMk cId="2805685503" sldId="305"/>
        </pc:sldMkLst>
        <pc:spChg chg="mod">
          <ac:chgData name="Charlotte Rose" userId="464f4354-c4cc-4e41-95d7-a359691f5111" providerId="ADAL" clId="{87BA7EB5-1692-4466-B8B7-DA7049F7236A}" dt="2023-05-26T16:18:59.162" v="588" actId="20577"/>
          <ac:spMkLst>
            <pc:docMk/>
            <pc:sldMk cId="2805685503" sldId="305"/>
            <ac:spMk id="2" creationId="{E00B2AD6-CCAE-6665-E04A-61B70B5BD412}"/>
          </ac:spMkLst>
        </pc:spChg>
        <pc:spChg chg="mod">
          <ac:chgData name="Charlotte Rose" userId="464f4354-c4cc-4e41-95d7-a359691f5111" providerId="ADAL" clId="{87BA7EB5-1692-4466-B8B7-DA7049F7236A}" dt="2023-05-26T16:54:02.758" v="2006" actId="20577"/>
          <ac:spMkLst>
            <pc:docMk/>
            <pc:sldMk cId="2805685503" sldId="305"/>
            <ac:spMk id="3" creationId="{AEDE32F2-15B8-7B9C-4B91-DEB630684C63}"/>
          </ac:spMkLst>
        </pc:spChg>
      </pc:sldChg>
      <pc:sldChg chg="modSp new mod">
        <pc:chgData name="Charlotte Rose" userId="464f4354-c4cc-4e41-95d7-a359691f5111" providerId="ADAL" clId="{87BA7EB5-1692-4466-B8B7-DA7049F7236A}" dt="2023-05-26T16:34:03.396" v="1336" actId="20577"/>
        <pc:sldMkLst>
          <pc:docMk/>
          <pc:sldMk cId="2489354745" sldId="306"/>
        </pc:sldMkLst>
        <pc:spChg chg="mod">
          <ac:chgData name="Charlotte Rose" userId="464f4354-c4cc-4e41-95d7-a359691f5111" providerId="ADAL" clId="{87BA7EB5-1692-4466-B8B7-DA7049F7236A}" dt="2023-05-26T16:24:51.321" v="951" actId="20577"/>
          <ac:spMkLst>
            <pc:docMk/>
            <pc:sldMk cId="2489354745" sldId="306"/>
            <ac:spMk id="2" creationId="{5271191F-DAFB-96A9-AA71-4DD2B1FBAB09}"/>
          </ac:spMkLst>
        </pc:spChg>
        <pc:spChg chg="mod">
          <ac:chgData name="Charlotte Rose" userId="464f4354-c4cc-4e41-95d7-a359691f5111" providerId="ADAL" clId="{87BA7EB5-1692-4466-B8B7-DA7049F7236A}" dt="2023-05-26T16:34:03.396" v="1336" actId="20577"/>
          <ac:spMkLst>
            <pc:docMk/>
            <pc:sldMk cId="2489354745" sldId="306"/>
            <ac:spMk id="3" creationId="{2492191F-998B-7464-AD97-3575D30D5659}"/>
          </ac:spMkLst>
        </pc:spChg>
      </pc:sldChg>
      <pc:sldChg chg="add">
        <pc:chgData name="Charlotte Rose" userId="464f4354-c4cc-4e41-95d7-a359691f5111" providerId="ADAL" clId="{87BA7EB5-1692-4466-B8B7-DA7049F7236A}" dt="2023-05-26T16:28:31.567" v="1058"/>
        <pc:sldMkLst>
          <pc:docMk/>
          <pc:sldMk cId="2386349842" sldId="307"/>
        </pc:sldMkLst>
      </pc:sldChg>
      <pc:sldChg chg="modSp new del mod">
        <pc:chgData name="Charlotte Rose" userId="464f4354-c4cc-4e41-95d7-a359691f5111" providerId="ADAL" clId="{87BA7EB5-1692-4466-B8B7-DA7049F7236A}" dt="2023-05-26T17:40:06.011" v="2008" actId="2696"/>
        <pc:sldMkLst>
          <pc:docMk/>
          <pc:sldMk cId="255506768" sldId="308"/>
        </pc:sldMkLst>
        <pc:spChg chg="mod">
          <ac:chgData name="Charlotte Rose" userId="464f4354-c4cc-4e41-95d7-a359691f5111" providerId="ADAL" clId="{87BA7EB5-1692-4466-B8B7-DA7049F7236A}" dt="2023-05-26T16:28:52.265" v="1067" actId="20577"/>
          <ac:spMkLst>
            <pc:docMk/>
            <pc:sldMk cId="255506768" sldId="308"/>
            <ac:spMk id="2" creationId="{30C16FC2-00DB-56C7-8C98-754347FA0D66}"/>
          </ac:spMkLst>
        </pc:spChg>
        <pc:spChg chg="mod">
          <ac:chgData name="Charlotte Rose" userId="464f4354-c4cc-4e41-95d7-a359691f5111" providerId="ADAL" clId="{87BA7EB5-1692-4466-B8B7-DA7049F7236A}" dt="2023-05-26T16:33:55.188" v="1335" actId="20577"/>
          <ac:spMkLst>
            <pc:docMk/>
            <pc:sldMk cId="255506768" sldId="308"/>
            <ac:spMk id="3" creationId="{0042FB30-B7B5-D6A3-8CEC-39F5A546C1A0}"/>
          </ac:spMkLst>
        </pc:spChg>
      </pc:sldChg>
      <pc:sldChg chg="addSp delSp modSp new mod ord">
        <pc:chgData name="Charlotte Rose" userId="464f4354-c4cc-4e41-95d7-a359691f5111" providerId="ADAL" clId="{87BA7EB5-1692-4466-B8B7-DA7049F7236A}" dt="2023-05-26T16:41:44.860" v="1547" actId="1076"/>
        <pc:sldMkLst>
          <pc:docMk/>
          <pc:sldMk cId="2640576239" sldId="309"/>
        </pc:sldMkLst>
        <pc:spChg chg="mod">
          <ac:chgData name="Charlotte Rose" userId="464f4354-c4cc-4e41-95d7-a359691f5111" providerId="ADAL" clId="{87BA7EB5-1692-4466-B8B7-DA7049F7236A}" dt="2023-05-26T16:41:28.993" v="1531" actId="1076"/>
          <ac:spMkLst>
            <pc:docMk/>
            <pc:sldMk cId="2640576239" sldId="309"/>
            <ac:spMk id="2" creationId="{89810151-E745-025F-5ADF-07B01CADECB0}"/>
          </ac:spMkLst>
        </pc:spChg>
        <pc:spChg chg="mod">
          <ac:chgData name="Charlotte Rose" userId="464f4354-c4cc-4e41-95d7-a359691f5111" providerId="ADAL" clId="{87BA7EB5-1692-4466-B8B7-DA7049F7236A}" dt="2023-05-26T16:41:41.425" v="1546" actId="1076"/>
          <ac:spMkLst>
            <pc:docMk/>
            <pc:sldMk cId="2640576239" sldId="309"/>
            <ac:spMk id="3" creationId="{7DE330E8-EDA8-59D6-29F3-DC6C052BAA3C}"/>
          </ac:spMkLst>
        </pc:spChg>
        <pc:spChg chg="add del mod">
          <ac:chgData name="Charlotte Rose" userId="464f4354-c4cc-4e41-95d7-a359691f5111" providerId="ADAL" clId="{87BA7EB5-1692-4466-B8B7-DA7049F7236A}" dt="2023-05-26T16:41:07.416" v="1528" actId="478"/>
          <ac:spMkLst>
            <pc:docMk/>
            <pc:sldMk cId="2640576239" sldId="309"/>
            <ac:spMk id="7" creationId="{0D91A92A-160F-0484-EBD1-9E39EB8CF7B7}"/>
          </ac:spMkLst>
        </pc:spChg>
        <pc:picChg chg="add mod">
          <ac:chgData name="Charlotte Rose" userId="464f4354-c4cc-4e41-95d7-a359691f5111" providerId="ADAL" clId="{87BA7EB5-1692-4466-B8B7-DA7049F7236A}" dt="2023-05-26T16:41:44.860" v="1547" actId="1076"/>
          <ac:picMkLst>
            <pc:docMk/>
            <pc:sldMk cId="2640576239" sldId="309"/>
            <ac:picMk id="6" creationId="{0D313637-304C-EA81-2759-58259D07FA69}"/>
          </ac:picMkLst>
        </pc:picChg>
      </pc:sldChg>
      <pc:sldChg chg="modSp new mod">
        <pc:chgData name="Charlotte Rose" userId="464f4354-c4cc-4e41-95d7-a359691f5111" providerId="ADAL" clId="{87BA7EB5-1692-4466-B8B7-DA7049F7236A}" dt="2023-05-26T16:51:19.500" v="1965"/>
        <pc:sldMkLst>
          <pc:docMk/>
          <pc:sldMk cId="625765809" sldId="310"/>
        </pc:sldMkLst>
        <pc:spChg chg="mod">
          <ac:chgData name="Charlotte Rose" userId="464f4354-c4cc-4e41-95d7-a359691f5111" providerId="ADAL" clId="{87BA7EB5-1692-4466-B8B7-DA7049F7236A}" dt="2023-05-26T16:47:50.095" v="1574" actId="20577"/>
          <ac:spMkLst>
            <pc:docMk/>
            <pc:sldMk cId="625765809" sldId="310"/>
            <ac:spMk id="2" creationId="{A980272F-3379-C0F8-6332-D3D8031D597D}"/>
          </ac:spMkLst>
        </pc:spChg>
        <pc:spChg chg="mod">
          <ac:chgData name="Charlotte Rose" userId="464f4354-c4cc-4e41-95d7-a359691f5111" providerId="ADAL" clId="{87BA7EB5-1692-4466-B8B7-DA7049F7236A}" dt="2023-05-26T16:51:19.500" v="1965"/>
          <ac:spMkLst>
            <pc:docMk/>
            <pc:sldMk cId="625765809" sldId="310"/>
            <ac:spMk id="3" creationId="{AE3839CA-6D15-BE6B-9CF1-7BCBC1EB683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29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0,'1295'0,"-1276"1,-1 1,32 7,30 3,-60-11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2:30:37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1,'492'12,"31"0,-123-13,-379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6T16:18:35.36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0,'90'0,"797"23,-269 4,-598-27,0 2,35 7,29 3,12-12,-76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35.7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0,'1654'0,"-1633"0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42.8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1,'777'24,"-663"-13,65 3,213-15,-372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44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1,'12'0,"13"0,13 0,10 0,11 0,6 0,-2 0,-6 0,-6 0,-7 0,-6 0,-7 0,-4 0,-2 0,-2 0,0 0,-5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46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0,'4'0,"17"0,22 0,24 0,25 0,21 0,16 0,15 0,2 0,-6 0,-7 0,-22 0,-22 0,-22 0,-18 0,-18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48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0,'1059'0,"-1033"0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51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3,'278'-2,"371"8,-623-4,29 0,0 3,99 21,-128-21,0-1,1-1,-1-2,53-3,-17 0,-41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1:34:54.0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0,'553'0,"-536"1,0 1,0 0,17 6,47 5,38-13,-98-1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22:30:36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27,'19'-1,"0"-1,31-7,-29 5,-1 0,28 0,944 2,-483 4,-488-2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B715-8562-41B6-B8A7-55E1011A4C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5C23-6247-4368-804F-93FEFC7C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856001"/>
            <a:ext cx="454351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AEBC-05E3-4C84-B19E-92E4DA9C1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335676"/>
            <a:ext cx="4543514" cy="156946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[name]</a:t>
            </a:r>
          </a:p>
          <a:p>
            <a:r>
              <a:rPr lang="en-US" dirty="0"/>
              <a:t>[title]</a:t>
            </a:r>
          </a:p>
          <a:p>
            <a:r>
              <a:rPr lang="en-US" dirty="0"/>
              <a:t>Corvallis, Oregon</a:t>
            </a:r>
          </a:p>
          <a:p>
            <a:r>
              <a:rPr lang="en-US" dirty="0"/>
              <a:t>First.last@rcdsoftware.com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6F8-AA73-4FD8-AF51-69D0AE6E4C13}" type="datetime1">
              <a:rPr lang="en-US" smtClean="0"/>
              <a:t>5/26/2023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B74BB-6BEF-4214-9521-74EE6BA9F06D}"/>
              </a:ext>
            </a:extLst>
          </p:cNvPr>
          <p:cNvGrpSpPr/>
          <p:nvPr userDrawn="1"/>
        </p:nvGrpSpPr>
        <p:grpSpPr>
          <a:xfrm>
            <a:off x="0" y="0"/>
            <a:ext cx="12192002" cy="1140849"/>
            <a:chOff x="-2" y="0"/>
            <a:chExt cx="12192002" cy="11408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26A6D-4FFB-44D6-BD8E-C9D281831937}"/>
                </a:ext>
              </a:extLst>
            </p:cNvPr>
            <p:cNvSpPr/>
            <p:nvPr/>
          </p:nvSpPr>
          <p:spPr>
            <a:xfrm>
              <a:off x="-2" y="0"/>
              <a:ext cx="12191999" cy="380283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F992E-5463-4B43-924F-8386B40894C9}"/>
                </a:ext>
              </a:extLst>
            </p:cNvPr>
            <p:cNvSpPr/>
            <p:nvPr/>
          </p:nvSpPr>
          <p:spPr>
            <a:xfrm>
              <a:off x="-1" y="380283"/>
              <a:ext cx="12192000" cy="380283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4725B-9809-4836-9350-B70C81E2CD37}"/>
                </a:ext>
              </a:extLst>
            </p:cNvPr>
            <p:cNvSpPr/>
            <p:nvPr/>
          </p:nvSpPr>
          <p:spPr>
            <a:xfrm>
              <a:off x="0" y="760566"/>
              <a:ext cx="12192000" cy="380283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9CFB4-950B-4994-BBBC-7EE4DB822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8" y="2102211"/>
            <a:ext cx="3620456" cy="3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4C8F-3E7C-4A95-B0F0-1BB077C2F5AD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3027C-1A26-4EEA-881B-10C1F3A02534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F1C0E0-12A2-44BE-8FC4-8C14B2334FFC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0C6AED-49CD-4F35-B5F8-F8C5C2A9BB43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46896D-0BA4-4504-80AB-5B94BDBC9323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72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BFF5-E414-40C9-9F12-4C08C83509FF}" type="datetime1">
              <a:rPr lang="en-US" smtClean="0"/>
              <a:t>5/26/2023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4A51F-F343-48F7-A5BF-E0E3B1A63368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CDA1AE-5911-40E7-B4B7-54CDD6D8D7ED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2D955-64F7-42E1-B707-7488C70EA8EF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9268A-2A30-4638-8C36-70E28C6ACEF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16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0EBD-BA2F-4E87-B18D-7E4D9CE17EAA}" type="datetime1">
              <a:rPr lang="en-US" smtClean="0"/>
              <a:t>5/26/2023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033C18-89A9-4989-90CD-84F3D40D5E19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EAC560-71A3-4675-8CF7-13468B81A9F0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FDBE5-C132-41F0-AFAF-3303FF5012F5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419CAE-E13B-4200-A1B0-2BBF54D9498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0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2621-10F7-46E3-A931-E17B6BC9F495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D0E97-699D-4911-BEAA-A7D4D8EB04A0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E9F794-7212-4F60-A35E-8CF7EAD09EA6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6CEC16-30EA-4FEA-BAA2-6AE26154592E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98281F-17BA-4523-A331-9A4304F3EED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52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671D-D2C2-4BC4-8E91-2E7ED131DA5D}" type="datetime1">
              <a:rPr lang="en-US" smtClean="0"/>
              <a:t>5/26/2023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A66423-FA57-44A5-9D88-83DF24ADAAC7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857567-7CB9-47F5-8E6B-D2CDB5CF9A49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B9FBA7-9CF7-4A1D-A668-33B97C75C406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BC3113-49C1-43EE-9ED4-E73D3DAD51C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62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0A0AD1-2026-4F47-B2DE-8E29523CDCAE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BE43E-328A-486A-A00D-F33F5F2DF2A6}"/>
              </a:ext>
            </a:extLst>
          </p:cNvPr>
          <p:cNvGrpSpPr/>
          <p:nvPr userDrawn="1"/>
        </p:nvGrpSpPr>
        <p:grpSpPr>
          <a:xfrm>
            <a:off x="10125814" y="210268"/>
            <a:ext cx="1761816" cy="607933"/>
            <a:chOff x="10125814" y="210268"/>
            <a:chExt cx="1761816" cy="6079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3B636B-600D-4ECD-9FEA-54ED684EE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814" y="210268"/>
              <a:ext cx="1754889" cy="3874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EC1E6-764C-4CED-A830-4F76E9E7440C}"/>
                </a:ext>
              </a:extLst>
            </p:cNvPr>
            <p:cNvSpPr txBox="1"/>
            <p:nvPr userDrawn="1"/>
          </p:nvSpPr>
          <p:spPr>
            <a:xfrm>
              <a:off x="10226598" y="571980"/>
              <a:ext cx="1661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Corvallis, Seattle, and Austin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6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4" Type="http://schemas.openxmlformats.org/officeDocument/2006/relationships/image" Target="../media/image40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56001"/>
            <a:ext cx="4543514" cy="3177912"/>
          </a:xfrm>
        </p:spPr>
        <p:txBody>
          <a:bodyPr>
            <a:normAutofit/>
          </a:bodyPr>
          <a:lstStyle/>
          <a:p>
            <a:r>
              <a:rPr lang="en-US" dirty="0"/>
              <a:t>CAUG 10:</a:t>
            </a:r>
            <a:br>
              <a:rPr lang="en-US" dirty="0"/>
            </a:br>
            <a:r>
              <a:rPr lang="en-US" dirty="0"/>
              <a:t>Tallies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1988" y="4769309"/>
            <a:ext cx="4543514" cy="1569468"/>
          </a:xfrm>
        </p:spPr>
        <p:txBody>
          <a:bodyPr/>
          <a:lstStyle/>
          <a:p>
            <a:r>
              <a:rPr lang="en-US" dirty="0"/>
              <a:t>Charlotte Rose MS (RHP)</a:t>
            </a:r>
          </a:p>
        </p:txBody>
      </p:sp>
    </p:spTree>
    <p:extLst>
      <p:ext uri="{BB962C8B-B14F-4D97-AF65-F5344CB8AC3E}">
        <p14:creationId xmlns:p14="http://schemas.microsoft.com/office/powerpoint/2010/main" val="35300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6B2F7-BE1A-ACD6-E832-94879426A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411" y="2278166"/>
            <a:ext cx="5725324" cy="19528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FA60E-A35F-A36A-192C-8ABBF054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4D61F-ADEC-4A5F-5FFC-B822AA5A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4346"/>
            <a:ext cx="4953691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64F090-4BE3-EE10-459E-53943B2D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9" y="1211122"/>
            <a:ext cx="4208076" cy="5454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52DE5-781D-9F2E-8088-C174078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436DD-E369-7AEF-40B4-CD852EA2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86" y="1101075"/>
            <a:ext cx="4786925" cy="351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D052F-A435-98BA-521F-1F481BF2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6" y="192259"/>
            <a:ext cx="4344302" cy="14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07E22E-9FE5-28EA-AB5E-589802C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612C7-7EE3-E244-38F5-5E2B60210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6" y="852431"/>
            <a:ext cx="5458587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AD650-7501-86AC-4CC0-4958CC18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56" y="1662169"/>
            <a:ext cx="5449060" cy="1590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7447A-B46A-1462-FE1D-0EB2E211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63" y="3771645"/>
            <a:ext cx="4991797" cy="2476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1CCF6-F698-D1B7-F107-BD514C23E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16" y="609509"/>
            <a:ext cx="5134692" cy="3696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7DD723-64B4-19EB-7284-B2C1CCBE8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939" y="3991700"/>
            <a:ext cx="558242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191F-DAFB-96A9-AA71-4DD2B1FB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191F-998B-7464-AD97-3575D30D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Normalized to one</a:t>
            </a:r>
          </a:p>
          <a:p>
            <a:r>
              <a:rPr lang="en-US" dirty="0"/>
              <a:t>Activity can be input in the WGT parameter (SDEF card) or modified after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1E2F5-BBEE-86A9-4056-1E1AB7CC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272F-3379-C0F8-6332-D3D8031D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39CA-6D15-BE6B-9CF1-7BCBC1EB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to one energy bin with total energy </a:t>
            </a:r>
          </a:p>
          <a:p>
            <a:r>
              <a:rPr lang="en-US" dirty="0"/>
              <a:t>E0 will set up energy bin structure for all tallies in model</a:t>
            </a:r>
          </a:p>
          <a:p>
            <a:r>
              <a:rPr lang="en-US" dirty="0"/>
              <a:t>Entered in order of increasing magnitude</a:t>
            </a:r>
          </a:p>
          <a:p>
            <a:pPr lvl="1"/>
            <a:r>
              <a:rPr lang="en-US" dirty="0"/>
              <a:t>If energy of a particle exceeds highest bin, it will NOT BE TALLIED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E4 0.01 0.1 1 10</a:t>
            </a:r>
          </a:p>
          <a:p>
            <a:pPr lvl="2"/>
            <a:r>
              <a:rPr lang="en-US" dirty="0"/>
              <a:t>This will break down the tally into 4 energy bins:</a:t>
            </a:r>
          </a:p>
          <a:p>
            <a:pPr lvl="3"/>
            <a:r>
              <a:rPr lang="en-US" dirty="0"/>
              <a:t>from 0 to 0.01</a:t>
            </a:r>
          </a:p>
          <a:p>
            <a:pPr lvl="3"/>
            <a:r>
              <a:rPr lang="en-US" dirty="0"/>
              <a:t>from 0.01 to 0.1</a:t>
            </a:r>
          </a:p>
          <a:p>
            <a:pPr lvl="3"/>
            <a:r>
              <a:rPr lang="en-US" dirty="0"/>
              <a:t>from 0.1 to 1</a:t>
            </a:r>
          </a:p>
          <a:p>
            <a:pPr lvl="3"/>
            <a:r>
              <a:rPr lang="en-US" dirty="0"/>
              <a:t>from 1 to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2E529-2EC0-A683-A447-871D8C3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6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7D5360-3C2C-3F86-117B-67D5453C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209"/>
          <a:stretch/>
        </p:blipFill>
        <p:spPr>
          <a:xfrm>
            <a:off x="837608" y="3109791"/>
            <a:ext cx="4292838" cy="29071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6318C-E23B-AEB8-6752-EFC30266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C95D2-EB3D-0932-952C-E2C2E01D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3" y="466917"/>
            <a:ext cx="4292837" cy="2680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39FC2-6AC6-D23F-3DA6-5001C4D9D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115" y="2816137"/>
            <a:ext cx="4989454" cy="1967356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21949954-1141-A9D5-585B-9857FD063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38"/>
          <a:stretch/>
        </p:blipFill>
        <p:spPr>
          <a:xfrm>
            <a:off x="5568828" y="991503"/>
            <a:ext cx="4595609" cy="19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74F46-B97B-76BB-7E5B-597BA7C4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CF019-0F16-8938-BB25-0280E8AC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9" y="372127"/>
            <a:ext cx="4466658" cy="2865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70561-52DA-30EE-99A4-6ECB62153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24"/>
          <a:stretch/>
        </p:blipFill>
        <p:spPr>
          <a:xfrm>
            <a:off x="562109" y="3237784"/>
            <a:ext cx="4466658" cy="2386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2F966-A821-D6BD-C5C2-11A1D32AD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51" y="3759145"/>
            <a:ext cx="4466658" cy="1533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7DF4E-F9E2-8F83-B034-E32C28528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43"/>
          <a:stretch/>
        </p:blipFill>
        <p:spPr>
          <a:xfrm>
            <a:off x="5691951" y="616026"/>
            <a:ext cx="4466658" cy="31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25A8-B7F7-F8B9-DAC2-69832370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DEBD-03E2-99C1-8BE5-B1D53B39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515600" cy="570957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FD9B7-E4EA-3A17-549A-BAC64DA2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E4B-9D98-697D-30E6-E52C202B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MCNP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8873-1133-7370-6A5F-4ABE6D8C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Trey will share his experience with MCNP</a:t>
            </a:r>
          </a:p>
          <a:p>
            <a:r>
              <a:rPr lang="en-US" dirty="0"/>
              <a:t>Tallies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19295-3006-C4BF-A163-A014E564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3F01-8D7B-04E3-A127-A1212EEF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08D86-EB26-CBCA-9E23-D235D41C8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heart of our work</a:t>
            </a:r>
          </a:p>
          <a:p>
            <a:r>
              <a:rPr lang="en-US" dirty="0"/>
              <a:t>Accounting of activities</a:t>
            </a:r>
          </a:p>
          <a:p>
            <a:r>
              <a:rPr lang="en-US" dirty="0"/>
              <a:t>What the statistics are reported on; statistics are not a report of the problem or model as a whole</a:t>
            </a:r>
          </a:p>
          <a:p>
            <a:r>
              <a:rPr lang="en-US" dirty="0"/>
              <a:t>Remember from first class: we cannot recover lost info! (be careful of areas with zero importance, and tally where you want to without ignoring other areas you think won’t sample)</a:t>
            </a:r>
          </a:p>
          <a:p>
            <a:r>
              <a:rPr lang="en-US" dirty="0"/>
              <a:t>7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8B0D5-2050-A7CE-6A03-74932290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D42141-FC13-BD4D-BB55-C931DB7E8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209" y="1819050"/>
            <a:ext cx="5925377" cy="32198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51ED8-5FAB-1993-F1C3-78AD01E0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183-51FF-48B0-D20F-5B38B4C6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B41000-1AE5-B137-C431-F70AEB203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202" y="2175820"/>
            <a:ext cx="6637595" cy="38255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ED98-CE68-B188-BF9A-B1C547E3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4F9EBB-9119-B9D3-6409-7DBC593D6989}"/>
                  </a:ext>
                </a:extLst>
              </p14:cNvPr>
              <p14:cNvContentPartPr/>
              <p14:nvPr/>
            </p14:nvContentPartPr>
            <p14:xfrm>
              <a:off x="3338185" y="3226137"/>
              <a:ext cx="533880" cy="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4F9EBB-9119-B9D3-6409-7DBC593D69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545" y="3118137"/>
                <a:ext cx="6415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EBD767-A4D8-25A0-4D80-D234DAD6272D}"/>
                  </a:ext>
                </a:extLst>
              </p14:cNvPr>
              <p14:cNvContentPartPr/>
              <p14:nvPr/>
            </p14:nvContentPartPr>
            <p14:xfrm>
              <a:off x="8574385" y="3226137"/>
              <a:ext cx="603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EBD767-A4D8-25A0-4D80-D234DAD627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20745" y="3118137"/>
                <a:ext cx="711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CA7DAA-55FE-D3D7-4D0A-229F02D025D3}"/>
                  </a:ext>
                </a:extLst>
              </p14:cNvPr>
              <p14:cNvContentPartPr/>
              <p14:nvPr/>
            </p14:nvContentPartPr>
            <p14:xfrm>
              <a:off x="3338185" y="4666497"/>
              <a:ext cx="534240" cy="1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CA7DAA-55FE-D3D7-4D0A-229F02D025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4545" y="4558857"/>
                <a:ext cx="641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93D89D-DA8F-9A8F-8CCB-E760A5E9691A}"/>
                  </a:ext>
                </a:extLst>
              </p14:cNvPr>
              <p14:cNvContentPartPr/>
              <p14:nvPr/>
            </p14:nvContentPartPr>
            <p14:xfrm>
              <a:off x="3493705" y="4890777"/>
              <a:ext cx="2332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93D89D-DA8F-9A8F-8CCB-E760A5E969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39705" y="4783137"/>
                <a:ext cx="340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3C967C-57DD-B20A-33B7-3C1550F0E6AD}"/>
                  </a:ext>
                </a:extLst>
              </p14:cNvPr>
              <p14:cNvContentPartPr/>
              <p14:nvPr/>
            </p14:nvContentPartPr>
            <p14:xfrm>
              <a:off x="7772305" y="4658217"/>
              <a:ext cx="4971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3C967C-57DD-B20A-33B7-3C1550F0E6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18665" y="4550217"/>
                <a:ext cx="604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00932C-5320-DD37-59C9-CBB43C1F30B5}"/>
                  </a:ext>
                </a:extLst>
              </p14:cNvPr>
              <p14:cNvContentPartPr/>
              <p14:nvPr/>
            </p14:nvContentPartPr>
            <p14:xfrm>
              <a:off x="7780945" y="4865217"/>
              <a:ext cx="3909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00932C-5320-DD37-59C9-CBB43C1F30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7305" y="4757217"/>
                <a:ext cx="498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258441-8DC7-F9DF-F604-B61B534E1526}"/>
                  </a:ext>
                </a:extLst>
              </p14:cNvPr>
              <p14:cNvContentPartPr/>
              <p14:nvPr/>
            </p14:nvContentPartPr>
            <p14:xfrm>
              <a:off x="3355465" y="5425017"/>
              <a:ext cx="534240" cy="1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258441-8DC7-F9DF-F604-B61B534E15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01465" y="5317377"/>
                <a:ext cx="641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6FABA1-F13C-B7B7-A901-6C3C0BBDDD24}"/>
                  </a:ext>
                </a:extLst>
              </p14:cNvPr>
              <p14:cNvContentPartPr/>
              <p14:nvPr/>
            </p14:nvContentPartPr>
            <p14:xfrm>
              <a:off x="8712625" y="5460297"/>
              <a:ext cx="30996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6FABA1-F13C-B7B7-A901-6C3C0BBDDD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8985" y="5352297"/>
                <a:ext cx="417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1374ED-541F-C097-501B-376EE2D1A5C7}"/>
                  </a:ext>
                </a:extLst>
              </p14:cNvPr>
              <p14:cNvContentPartPr/>
              <p14:nvPr/>
            </p14:nvContentPartPr>
            <p14:xfrm>
              <a:off x="8548825" y="2543577"/>
              <a:ext cx="61164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1374ED-541F-C097-501B-376EE2D1A5C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94825" y="2435937"/>
                <a:ext cx="719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E67BC-F123-4FE9-2087-A992079E185C}"/>
                  </a:ext>
                </a:extLst>
              </p14:cNvPr>
              <p14:cNvContentPartPr/>
              <p14:nvPr/>
            </p14:nvContentPartPr>
            <p14:xfrm>
              <a:off x="7703185" y="2570577"/>
              <a:ext cx="516960" cy="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E67BC-F123-4FE9-2087-A992079E18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9185" y="2462937"/>
                <a:ext cx="624600" cy="2246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AABA5AA-1E64-1C8C-6575-5EC5A4F2B2E2}"/>
              </a:ext>
            </a:extLst>
          </p:cNvPr>
          <p:cNvSpPr txBox="1"/>
          <p:nvPr/>
        </p:nvSpPr>
        <p:spPr>
          <a:xfrm>
            <a:off x="1639019" y="4658217"/>
            <a:ext cx="127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 particle designator!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48BD8D-7731-F160-BE6C-B0B779E788E7}"/>
              </a:ext>
            </a:extLst>
          </p:cNvPr>
          <p:cNvSpPr/>
          <p:nvPr/>
        </p:nvSpPr>
        <p:spPr>
          <a:xfrm rot="20566304">
            <a:off x="2688373" y="4812599"/>
            <a:ext cx="612476" cy="38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FB392-98E8-CEBD-41A0-1AE9D4A2BF50}"/>
              </a:ext>
            </a:extLst>
          </p:cNvPr>
          <p:cNvSpPr txBox="1"/>
          <p:nvPr/>
        </p:nvSpPr>
        <p:spPr>
          <a:xfrm>
            <a:off x="9626784" y="2220411"/>
            <a:ext cx="19927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 use with dose functions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EBF5E36-414C-7943-0AE0-375AC3EC9D2F}"/>
              </a:ext>
            </a:extLst>
          </p:cNvPr>
          <p:cNvSpPr/>
          <p:nvPr/>
        </p:nvSpPr>
        <p:spPr>
          <a:xfrm rot="19794607">
            <a:off x="9290606" y="2859283"/>
            <a:ext cx="778541" cy="365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9C8095-A0D8-390B-097C-F118F303CE54}"/>
                  </a:ext>
                </a:extLst>
              </p14:cNvPr>
              <p14:cNvContentPartPr/>
              <p14:nvPr/>
            </p14:nvContentPartPr>
            <p14:xfrm>
              <a:off x="7599505" y="3226137"/>
              <a:ext cx="681120" cy="26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9C8095-A0D8-390B-097C-F118F303CE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45865" y="3118137"/>
                <a:ext cx="78876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93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0151-E745-025F-5ADF-07B01CAD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377970"/>
            <a:ext cx="10515600" cy="1009651"/>
          </a:xfrm>
        </p:spPr>
        <p:txBody>
          <a:bodyPr/>
          <a:lstStyle/>
          <a:p>
            <a:r>
              <a:rPr lang="en-US" dirty="0"/>
              <a:t>Ways to tally Dose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30E8-EDA8-59D6-29F3-DC6C052BA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47" y="1340376"/>
            <a:ext cx="6166449" cy="4177247"/>
          </a:xfrm>
        </p:spPr>
        <p:txBody>
          <a:bodyPr/>
          <a:lstStyle/>
          <a:p>
            <a:r>
              <a:rPr lang="en-US" dirty="0"/>
              <a:t>PIMAL Phantom</a:t>
            </a:r>
          </a:p>
          <a:p>
            <a:r>
              <a:rPr lang="en-US" dirty="0"/>
              <a:t>ICRU Sphere</a:t>
            </a:r>
          </a:p>
          <a:p>
            <a:pPr lvl="1"/>
            <a:r>
              <a:rPr lang="en-US" dirty="0"/>
              <a:t>Sphere 30 cm diameter (15 cm radius)</a:t>
            </a:r>
          </a:p>
          <a:p>
            <a:pPr lvl="1"/>
            <a:r>
              <a:rPr lang="en-US" dirty="0"/>
              <a:t>~ 14 L</a:t>
            </a:r>
          </a:p>
          <a:p>
            <a:r>
              <a:rPr lang="en-US" dirty="0"/>
              <a:t>ICRU Slab</a:t>
            </a:r>
          </a:p>
          <a:p>
            <a:pPr lvl="1"/>
            <a:r>
              <a:rPr lang="en-US" dirty="0"/>
              <a:t>30 cm x 30 cm x 15 cm</a:t>
            </a:r>
          </a:p>
          <a:p>
            <a:pPr lvl="1"/>
            <a:r>
              <a:rPr lang="en-US" dirty="0"/>
              <a:t>~14 L </a:t>
            </a:r>
          </a:p>
          <a:p>
            <a:r>
              <a:rPr lang="en-US" dirty="0"/>
              <a:t>ICRU 4-component tissue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BB15-F7B7-7822-5691-D19D1FDF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13637-304C-EA81-2759-58259D07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86" y="4535440"/>
            <a:ext cx="3235819" cy="1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7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2AD6-CCAE-6665-E04A-61B70B5B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tally Dose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32F2-15B8-7B9C-4B91-DEB63068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F4</a:t>
            </a:r>
            <a:r>
              <a:rPr lang="en-US" i="1" dirty="0"/>
              <a:t>n</a:t>
            </a:r>
            <a:r>
              <a:rPr lang="en-US" dirty="0"/>
              <a:t> Tally with dose function</a:t>
            </a:r>
          </a:p>
          <a:p>
            <a:r>
              <a:rPr lang="en-US" dirty="0"/>
              <a:t>F6</a:t>
            </a:r>
            <a:r>
              <a:rPr lang="en-US" i="1" dirty="0"/>
              <a:t>n</a:t>
            </a:r>
            <a:r>
              <a:rPr lang="en-US" dirty="0"/>
              <a:t> Tally *need* multipliers for biological dose</a:t>
            </a:r>
          </a:p>
          <a:p>
            <a:pPr lvl="1"/>
            <a:r>
              <a:rPr lang="en-US" i="1" dirty="0"/>
              <a:t>Most exact</a:t>
            </a:r>
          </a:p>
          <a:p>
            <a:pPr lvl="1"/>
            <a:r>
              <a:rPr lang="en-US" i="1" dirty="0"/>
              <a:t>F4 Tally with FM -1 -4 (total collision heating)</a:t>
            </a:r>
          </a:p>
          <a:p>
            <a:r>
              <a:rPr lang="en-US" dirty="0"/>
              <a:t>+F6 Energy from </a:t>
            </a:r>
            <a:r>
              <a:rPr lang="en-US" b="1" i="1" dirty="0"/>
              <a:t>all</a:t>
            </a:r>
            <a:r>
              <a:rPr lang="en-US" dirty="0"/>
              <a:t> particles averaged over the cell</a:t>
            </a:r>
          </a:p>
          <a:p>
            <a:r>
              <a:rPr lang="en-US" dirty="0"/>
              <a:t>*F8</a:t>
            </a:r>
            <a:r>
              <a:rPr lang="en-US" i="1" dirty="0"/>
              <a:t>n</a:t>
            </a:r>
            <a:r>
              <a:rPr lang="en-US" dirty="0"/>
              <a:t> energy deposition </a:t>
            </a:r>
          </a:p>
          <a:p>
            <a:pPr lvl="1"/>
            <a:r>
              <a:rPr lang="en-US" dirty="0"/>
              <a:t>Always P and E (particle designation does not matter, all photons and electrons are tracked</a:t>
            </a:r>
          </a:p>
          <a:p>
            <a:pPr lvl="1"/>
            <a:r>
              <a:rPr lang="en-US" dirty="0"/>
              <a:t>Results not per 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F49E-000F-7C54-B7ED-08275D7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4547-58E9-C724-EA50-69799AD1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FE5E2-3321-AF8E-6635-C83283DA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7" y="381227"/>
            <a:ext cx="5582429" cy="289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206C8-690D-16E4-B879-0D409582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9" y="3277231"/>
            <a:ext cx="5725061" cy="28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80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" id="{ACE9E470-B799-4C0B-9A0E-92C439B93A87}" vid="{B8FBCF69-63B4-41CF-812D-F2C0C7985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0" ma:contentTypeDescription="Create a new document." ma:contentTypeScope="" ma:versionID="d60d96671a8e1d5f20bc32a13b68497e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b1f3cdf295c07e9540dd9ffd5d3bb2a3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B4BC3F50-E8C7-4683-93A4-57BAB2273E8E}"/>
</file>

<file path=customXml/itemProps2.xml><?xml version="1.0" encoding="utf-8"?>
<ds:datastoreItem xmlns:ds="http://schemas.openxmlformats.org/officeDocument/2006/customXml" ds:itemID="{B326CB43-5B5D-49EE-BC74-8391B4CBA0D2}"/>
</file>

<file path=customXml/itemProps3.xml><?xml version="1.0" encoding="utf-8"?>
<ds:datastoreItem xmlns:ds="http://schemas.openxmlformats.org/officeDocument/2006/customXml" ds:itemID="{32B93FDD-BFE1-4EB8-9252-A3A14BB9D108}"/>
</file>

<file path=docProps/app.xml><?xml version="1.0" encoding="utf-8"?>
<Properties xmlns="http://schemas.openxmlformats.org/officeDocument/2006/extended-properties" xmlns:vt="http://schemas.openxmlformats.org/officeDocument/2006/docPropsVTypes">
  <TotalTime>42477</TotalTime>
  <Words>320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Custom Design</vt:lpstr>
      <vt:lpstr>CAUG 10: Tallies</vt:lpstr>
      <vt:lpstr>Last Class</vt:lpstr>
      <vt:lpstr>Intermediate MCNP </vt:lpstr>
      <vt:lpstr>Tallies </vt:lpstr>
      <vt:lpstr>PowerPoint Presentation</vt:lpstr>
      <vt:lpstr>Tallies</vt:lpstr>
      <vt:lpstr>Ways to tally Dose </vt:lpstr>
      <vt:lpstr>Ways to tally Dose </vt:lpstr>
      <vt:lpstr>PowerPoint Presentation</vt:lpstr>
      <vt:lpstr>PowerPoint Presentation</vt:lpstr>
      <vt:lpstr>PowerPoint Presentation</vt:lpstr>
      <vt:lpstr>PowerPoint Presentation</vt:lpstr>
      <vt:lpstr>Tallies</vt:lpstr>
      <vt:lpstr>Tally Energy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1: The Human Eye</dc:title>
  <dc:creator>Charlotte Rose</dc:creator>
  <cp:lastModifiedBy>Charlotte Rose</cp:lastModifiedBy>
  <cp:revision>7</cp:revision>
  <cp:lastPrinted>2023-02-10T17:39:52Z</cp:lastPrinted>
  <dcterms:created xsi:type="dcterms:W3CDTF">2023-02-05T19:56:22Z</dcterms:created>
  <dcterms:modified xsi:type="dcterms:W3CDTF">2023-05-26T17:40:07Z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