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4" r:id="rId2"/>
    <p:sldId id="294" r:id="rId3"/>
    <p:sldId id="275" r:id="rId4"/>
    <p:sldId id="284" r:id="rId5"/>
    <p:sldId id="287" r:id="rId6"/>
    <p:sldId id="285" r:id="rId7"/>
    <p:sldId id="288" r:id="rId8"/>
    <p:sldId id="290" r:id="rId9"/>
    <p:sldId id="291" r:id="rId10"/>
    <p:sldId id="292" r:id="rId11"/>
    <p:sldId id="293" r:id="rId12"/>
    <p:sldId id="286"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4C1A77-63E2-4074-AAB7-11C6F1F01F53}" v="1" dt="2023-04-14T16:04:28.3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7215" autoAdjust="0"/>
  </p:normalViewPr>
  <p:slideViewPr>
    <p:cSldViewPr snapToGrid="0">
      <p:cViewPr varScale="1">
        <p:scale>
          <a:sx n="52" d="100"/>
          <a:sy n="52" d="100"/>
        </p:scale>
        <p:origin x="2874" y="3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23" Type="http://schemas.openxmlformats.org/officeDocument/2006/relationships/customXml" Target="../customXml/item3.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e Rose" userId="464f4354-c4cc-4e41-95d7-a359691f5111" providerId="ADAL" clId="{234C1A77-63E2-4074-AAB7-11C6F1F01F53}"/>
    <pc:docChg chg="undo custSel addSld delSld modSld sldOrd">
      <pc:chgData name="Charlotte Rose" userId="464f4354-c4cc-4e41-95d7-a359691f5111" providerId="ADAL" clId="{234C1A77-63E2-4074-AAB7-11C6F1F01F53}" dt="2023-04-14T19:47:48.764" v="2728" actId="20577"/>
      <pc:docMkLst>
        <pc:docMk/>
      </pc:docMkLst>
      <pc:sldChg chg="modSp mod">
        <pc:chgData name="Charlotte Rose" userId="464f4354-c4cc-4e41-95d7-a359691f5111" providerId="ADAL" clId="{234C1A77-63E2-4074-AAB7-11C6F1F01F53}" dt="2023-04-14T16:42:28.971" v="2230" actId="20577"/>
        <pc:sldMkLst>
          <pc:docMk/>
          <pc:sldMk cId="3530066546" sldId="274"/>
        </pc:sldMkLst>
        <pc:spChg chg="mod">
          <ac:chgData name="Charlotte Rose" userId="464f4354-c4cc-4e41-95d7-a359691f5111" providerId="ADAL" clId="{234C1A77-63E2-4074-AAB7-11C6F1F01F53}" dt="2023-04-14T16:42:28.971" v="2230" actId="20577"/>
          <ac:spMkLst>
            <pc:docMk/>
            <pc:sldMk cId="3530066546" sldId="274"/>
            <ac:spMk id="2" creationId="{DC094151-D22E-AD97-CC76-196D348F6322}"/>
          </ac:spMkLst>
        </pc:spChg>
      </pc:sldChg>
      <pc:sldChg chg="modSp mod">
        <pc:chgData name="Charlotte Rose" userId="464f4354-c4cc-4e41-95d7-a359691f5111" providerId="ADAL" clId="{234C1A77-63E2-4074-AAB7-11C6F1F01F53}" dt="2023-03-24T21:52:47.933" v="233" actId="313"/>
        <pc:sldMkLst>
          <pc:docMk/>
          <pc:sldMk cId="1783219496" sldId="275"/>
        </pc:sldMkLst>
        <pc:spChg chg="mod">
          <ac:chgData name="Charlotte Rose" userId="464f4354-c4cc-4e41-95d7-a359691f5111" providerId="ADAL" clId="{234C1A77-63E2-4074-AAB7-11C6F1F01F53}" dt="2023-03-24T21:52:47.933" v="233" actId="313"/>
          <ac:spMkLst>
            <pc:docMk/>
            <pc:sldMk cId="1783219496" sldId="275"/>
            <ac:spMk id="3" creationId="{CAD88873-1133-7370-6A5F-4ABE6D8CA48A}"/>
          </ac:spMkLst>
        </pc:spChg>
      </pc:sldChg>
      <pc:sldChg chg="del">
        <pc:chgData name="Charlotte Rose" userId="464f4354-c4cc-4e41-95d7-a359691f5111" providerId="ADAL" clId="{234C1A77-63E2-4074-AAB7-11C6F1F01F53}" dt="2023-03-24T21:52:32.399" v="230" actId="47"/>
        <pc:sldMkLst>
          <pc:docMk/>
          <pc:sldMk cId="3694188703" sldId="276"/>
        </pc:sldMkLst>
      </pc:sldChg>
      <pc:sldChg chg="del">
        <pc:chgData name="Charlotte Rose" userId="464f4354-c4cc-4e41-95d7-a359691f5111" providerId="ADAL" clId="{234C1A77-63E2-4074-AAB7-11C6F1F01F53}" dt="2023-03-24T21:52:32.399" v="230" actId="47"/>
        <pc:sldMkLst>
          <pc:docMk/>
          <pc:sldMk cId="681783084" sldId="277"/>
        </pc:sldMkLst>
      </pc:sldChg>
      <pc:sldChg chg="del">
        <pc:chgData name="Charlotte Rose" userId="464f4354-c4cc-4e41-95d7-a359691f5111" providerId="ADAL" clId="{234C1A77-63E2-4074-AAB7-11C6F1F01F53}" dt="2023-03-24T21:52:32.399" v="230" actId="47"/>
        <pc:sldMkLst>
          <pc:docMk/>
          <pc:sldMk cId="3253425954" sldId="278"/>
        </pc:sldMkLst>
      </pc:sldChg>
      <pc:sldChg chg="del">
        <pc:chgData name="Charlotte Rose" userId="464f4354-c4cc-4e41-95d7-a359691f5111" providerId="ADAL" clId="{234C1A77-63E2-4074-AAB7-11C6F1F01F53}" dt="2023-03-24T21:52:32.399" v="230" actId="47"/>
        <pc:sldMkLst>
          <pc:docMk/>
          <pc:sldMk cId="1270231774" sldId="279"/>
        </pc:sldMkLst>
      </pc:sldChg>
      <pc:sldChg chg="del">
        <pc:chgData name="Charlotte Rose" userId="464f4354-c4cc-4e41-95d7-a359691f5111" providerId="ADAL" clId="{234C1A77-63E2-4074-AAB7-11C6F1F01F53}" dt="2023-03-24T21:52:32.399" v="230" actId="47"/>
        <pc:sldMkLst>
          <pc:docMk/>
          <pc:sldMk cId="3851758672" sldId="280"/>
        </pc:sldMkLst>
      </pc:sldChg>
      <pc:sldChg chg="del">
        <pc:chgData name="Charlotte Rose" userId="464f4354-c4cc-4e41-95d7-a359691f5111" providerId="ADAL" clId="{234C1A77-63E2-4074-AAB7-11C6F1F01F53}" dt="2023-03-24T21:52:32.399" v="230" actId="47"/>
        <pc:sldMkLst>
          <pc:docMk/>
          <pc:sldMk cId="1382042326" sldId="281"/>
        </pc:sldMkLst>
      </pc:sldChg>
      <pc:sldChg chg="del">
        <pc:chgData name="Charlotte Rose" userId="464f4354-c4cc-4e41-95d7-a359691f5111" providerId="ADAL" clId="{234C1A77-63E2-4074-AAB7-11C6F1F01F53}" dt="2023-03-24T21:52:32.399" v="230" actId="47"/>
        <pc:sldMkLst>
          <pc:docMk/>
          <pc:sldMk cId="1293992086" sldId="282"/>
        </pc:sldMkLst>
      </pc:sldChg>
      <pc:sldChg chg="del">
        <pc:chgData name="Charlotte Rose" userId="464f4354-c4cc-4e41-95d7-a359691f5111" providerId="ADAL" clId="{234C1A77-63E2-4074-AAB7-11C6F1F01F53}" dt="2023-03-24T21:52:32.399" v="230" actId="47"/>
        <pc:sldMkLst>
          <pc:docMk/>
          <pc:sldMk cId="3223526853" sldId="283"/>
        </pc:sldMkLst>
      </pc:sldChg>
      <pc:sldChg chg="modSp new mod modNotesTx">
        <pc:chgData name="Charlotte Rose" userId="464f4354-c4cc-4e41-95d7-a359691f5111" providerId="ADAL" clId="{234C1A77-63E2-4074-AAB7-11C6F1F01F53}" dt="2023-04-14T19:47:48.764" v="2728" actId="20577"/>
        <pc:sldMkLst>
          <pc:docMk/>
          <pc:sldMk cId="570756306" sldId="286"/>
        </pc:sldMkLst>
        <pc:spChg chg="mod">
          <ac:chgData name="Charlotte Rose" userId="464f4354-c4cc-4e41-95d7-a359691f5111" providerId="ADAL" clId="{234C1A77-63E2-4074-AAB7-11C6F1F01F53}" dt="2023-03-24T21:59:08.190" v="254" actId="313"/>
          <ac:spMkLst>
            <pc:docMk/>
            <pc:sldMk cId="570756306" sldId="286"/>
            <ac:spMk id="2" creationId="{0B53A5CA-ADFB-FC23-4313-82AF793B3B2A}"/>
          </ac:spMkLst>
        </pc:spChg>
        <pc:spChg chg="mod">
          <ac:chgData name="Charlotte Rose" userId="464f4354-c4cc-4e41-95d7-a359691f5111" providerId="ADAL" clId="{234C1A77-63E2-4074-AAB7-11C6F1F01F53}" dt="2023-04-14T16:31:30.653" v="2214" actId="20577"/>
          <ac:spMkLst>
            <pc:docMk/>
            <pc:sldMk cId="570756306" sldId="286"/>
            <ac:spMk id="3" creationId="{C7E6C951-E64F-42F3-EF40-7B9161983E86}"/>
          </ac:spMkLst>
        </pc:spChg>
      </pc:sldChg>
      <pc:sldChg chg="modSp new mod">
        <pc:chgData name="Charlotte Rose" userId="464f4354-c4cc-4e41-95d7-a359691f5111" providerId="ADAL" clId="{234C1A77-63E2-4074-AAB7-11C6F1F01F53}" dt="2023-04-14T16:05:52.885" v="759" actId="20577"/>
        <pc:sldMkLst>
          <pc:docMk/>
          <pc:sldMk cId="2233325719" sldId="287"/>
        </pc:sldMkLst>
        <pc:spChg chg="mod">
          <ac:chgData name="Charlotte Rose" userId="464f4354-c4cc-4e41-95d7-a359691f5111" providerId="ADAL" clId="{234C1A77-63E2-4074-AAB7-11C6F1F01F53}" dt="2023-04-14T16:03:58.024" v="462" actId="20577"/>
          <ac:spMkLst>
            <pc:docMk/>
            <pc:sldMk cId="2233325719" sldId="287"/>
            <ac:spMk id="2" creationId="{0AA0BEFF-8FF9-AA20-0DF3-8E54B82F7F83}"/>
          </ac:spMkLst>
        </pc:spChg>
        <pc:spChg chg="mod">
          <ac:chgData name="Charlotte Rose" userId="464f4354-c4cc-4e41-95d7-a359691f5111" providerId="ADAL" clId="{234C1A77-63E2-4074-AAB7-11C6F1F01F53}" dt="2023-04-14T16:04:01.680" v="463" actId="122"/>
          <ac:spMkLst>
            <pc:docMk/>
            <pc:sldMk cId="2233325719" sldId="287"/>
            <ac:spMk id="3" creationId="{9EA0428E-F1ED-EB6C-2B45-96E777A3E26A}"/>
          </ac:spMkLst>
        </pc:spChg>
        <pc:spChg chg="mod">
          <ac:chgData name="Charlotte Rose" userId="464f4354-c4cc-4e41-95d7-a359691f5111" providerId="ADAL" clId="{234C1A77-63E2-4074-AAB7-11C6F1F01F53}" dt="2023-04-14T16:05:46.423" v="754" actId="6549"/>
          <ac:spMkLst>
            <pc:docMk/>
            <pc:sldMk cId="2233325719" sldId="287"/>
            <ac:spMk id="4" creationId="{10657BD5-76C8-18B9-28A9-BB37D3643A3A}"/>
          </ac:spMkLst>
        </pc:spChg>
        <pc:spChg chg="mod">
          <ac:chgData name="Charlotte Rose" userId="464f4354-c4cc-4e41-95d7-a359691f5111" providerId="ADAL" clId="{234C1A77-63E2-4074-AAB7-11C6F1F01F53}" dt="2023-04-14T16:04:07.938" v="473" actId="122"/>
          <ac:spMkLst>
            <pc:docMk/>
            <pc:sldMk cId="2233325719" sldId="287"/>
            <ac:spMk id="5" creationId="{4ACDABB0-6010-AB78-70DA-050C3F69C5BC}"/>
          </ac:spMkLst>
        </pc:spChg>
        <pc:spChg chg="mod">
          <ac:chgData name="Charlotte Rose" userId="464f4354-c4cc-4e41-95d7-a359691f5111" providerId="ADAL" clId="{234C1A77-63E2-4074-AAB7-11C6F1F01F53}" dt="2023-04-14T16:05:52.885" v="759" actId="20577"/>
          <ac:spMkLst>
            <pc:docMk/>
            <pc:sldMk cId="2233325719" sldId="287"/>
            <ac:spMk id="6" creationId="{34119403-9E3A-E78A-BB8E-6914267624E6}"/>
          </ac:spMkLst>
        </pc:spChg>
      </pc:sldChg>
      <pc:sldChg chg="modSp new mod">
        <pc:chgData name="Charlotte Rose" userId="464f4354-c4cc-4e41-95d7-a359691f5111" providerId="ADAL" clId="{234C1A77-63E2-4074-AAB7-11C6F1F01F53}" dt="2023-04-14T16:15:41.379" v="1028" actId="20577"/>
        <pc:sldMkLst>
          <pc:docMk/>
          <pc:sldMk cId="3111774829" sldId="288"/>
        </pc:sldMkLst>
        <pc:spChg chg="mod">
          <ac:chgData name="Charlotte Rose" userId="464f4354-c4cc-4e41-95d7-a359691f5111" providerId="ADAL" clId="{234C1A77-63E2-4074-AAB7-11C6F1F01F53}" dt="2023-04-14T16:14:19.873" v="775" actId="20577"/>
          <ac:spMkLst>
            <pc:docMk/>
            <pc:sldMk cId="3111774829" sldId="288"/>
            <ac:spMk id="2" creationId="{DA3F4EEC-36C3-4771-56D6-68430D235AC5}"/>
          </ac:spMkLst>
        </pc:spChg>
        <pc:spChg chg="mod">
          <ac:chgData name="Charlotte Rose" userId="464f4354-c4cc-4e41-95d7-a359691f5111" providerId="ADAL" clId="{234C1A77-63E2-4074-AAB7-11C6F1F01F53}" dt="2023-04-14T16:15:41.379" v="1028" actId="20577"/>
          <ac:spMkLst>
            <pc:docMk/>
            <pc:sldMk cId="3111774829" sldId="288"/>
            <ac:spMk id="3" creationId="{AD5A450D-CD77-C5D6-9A61-5B5F19A29F97}"/>
          </ac:spMkLst>
        </pc:spChg>
      </pc:sldChg>
      <pc:sldChg chg="new del">
        <pc:chgData name="Charlotte Rose" userId="464f4354-c4cc-4e41-95d7-a359691f5111" providerId="ADAL" clId="{234C1A77-63E2-4074-AAB7-11C6F1F01F53}" dt="2023-04-14T16:16:06.168" v="1049" actId="2696"/>
        <pc:sldMkLst>
          <pc:docMk/>
          <pc:sldMk cId="249865169" sldId="289"/>
        </pc:sldMkLst>
      </pc:sldChg>
      <pc:sldChg chg="modSp new mod">
        <pc:chgData name="Charlotte Rose" userId="464f4354-c4cc-4e41-95d7-a359691f5111" providerId="ADAL" clId="{234C1A77-63E2-4074-AAB7-11C6F1F01F53}" dt="2023-04-14T16:18:43.546" v="1306" actId="20577"/>
        <pc:sldMkLst>
          <pc:docMk/>
          <pc:sldMk cId="867751797" sldId="290"/>
        </pc:sldMkLst>
        <pc:spChg chg="mod">
          <ac:chgData name="Charlotte Rose" userId="464f4354-c4cc-4e41-95d7-a359691f5111" providerId="ADAL" clId="{234C1A77-63E2-4074-AAB7-11C6F1F01F53}" dt="2023-04-14T16:16:01.272" v="1048" actId="5793"/>
          <ac:spMkLst>
            <pc:docMk/>
            <pc:sldMk cId="867751797" sldId="290"/>
            <ac:spMk id="2" creationId="{BC09521A-9115-258C-B629-041C77A6BA51}"/>
          </ac:spMkLst>
        </pc:spChg>
        <pc:spChg chg="mod">
          <ac:chgData name="Charlotte Rose" userId="464f4354-c4cc-4e41-95d7-a359691f5111" providerId="ADAL" clId="{234C1A77-63E2-4074-AAB7-11C6F1F01F53}" dt="2023-04-14T16:18:43.546" v="1306" actId="20577"/>
          <ac:spMkLst>
            <pc:docMk/>
            <pc:sldMk cId="867751797" sldId="290"/>
            <ac:spMk id="3" creationId="{DDE58647-A596-B4FC-B7D9-48460AB307D6}"/>
          </ac:spMkLst>
        </pc:spChg>
      </pc:sldChg>
      <pc:sldChg chg="modSp new mod">
        <pc:chgData name="Charlotte Rose" userId="464f4354-c4cc-4e41-95d7-a359691f5111" providerId="ADAL" clId="{234C1A77-63E2-4074-AAB7-11C6F1F01F53}" dt="2023-04-14T16:26:31.548" v="1661" actId="313"/>
        <pc:sldMkLst>
          <pc:docMk/>
          <pc:sldMk cId="2585913215" sldId="291"/>
        </pc:sldMkLst>
        <pc:spChg chg="mod">
          <ac:chgData name="Charlotte Rose" userId="464f4354-c4cc-4e41-95d7-a359691f5111" providerId="ADAL" clId="{234C1A77-63E2-4074-AAB7-11C6F1F01F53}" dt="2023-04-14T16:19:10.258" v="1329" actId="20577"/>
          <ac:spMkLst>
            <pc:docMk/>
            <pc:sldMk cId="2585913215" sldId="291"/>
            <ac:spMk id="2" creationId="{063C5326-E21D-0C0F-4FE2-77D08497A867}"/>
          </ac:spMkLst>
        </pc:spChg>
        <pc:spChg chg="mod">
          <ac:chgData name="Charlotte Rose" userId="464f4354-c4cc-4e41-95d7-a359691f5111" providerId="ADAL" clId="{234C1A77-63E2-4074-AAB7-11C6F1F01F53}" dt="2023-04-14T16:26:31.548" v="1661" actId="313"/>
          <ac:spMkLst>
            <pc:docMk/>
            <pc:sldMk cId="2585913215" sldId="291"/>
            <ac:spMk id="3" creationId="{1414B832-F327-5ABE-4E77-664759F041E6}"/>
          </ac:spMkLst>
        </pc:spChg>
      </pc:sldChg>
      <pc:sldChg chg="addSp delSp modSp new mod">
        <pc:chgData name="Charlotte Rose" userId="464f4354-c4cc-4e41-95d7-a359691f5111" providerId="ADAL" clId="{234C1A77-63E2-4074-AAB7-11C6F1F01F53}" dt="2023-04-14T16:27:15.802" v="1688" actId="1076"/>
        <pc:sldMkLst>
          <pc:docMk/>
          <pc:sldMk cId="902101035" sldId="292"/>
        </pc:sldMkLst>
        <pc:spChg chg="mod">
          <ac:chgData name="Charlotte Rose" userId="464f4354-c4cc-4e41-95d7-a359691f5111" providerId="ADAL" clId="{234C1A77-63E2-4074-AAB7-11C6F1F01F53}" dt="2023-04-14T16:26:49.354" v="1685" actId="20577"/>
          <ac:spMkLst>
            <pc:docMk/>
            <pc:sldMk cId="902101035" sldId="292"/>
            <ac:spMk id="2" creationId="{34BC8F6A-82CA-5F90-5E5E-0DC691F4BE06}"/>
          </ac:spMkLst>
        </pc:spChg>
        <pc:spChg chg="del">
          <ac:chgData name="Charlotte Rose" userId="464f4354-c4cc-4e41-95d7-a359691f5111" providerId="ADAL" clId="{234C1A77-63E2-4074-AAB7-11C6F1F01F53}" dt="2023-04-14T16:27:11.094" v="1686" actId="22"/>
          <ac:spMkLst>
            <pc:docMk/>
            <pc:sldMk cId="902101035" sldId="292"/>
            <ac:spMk id="3" creationId="{FAFE0CAE-B383-3701-72C1-CA2C098037D6}"/>
          </ac:spMkLst>
        </pc:spChg>
        <pc:picChg chg="add mod ord">
          <ac:chgData name="Charlotte Rose" userId="464f4354-c4cc-4e41-95d7-a359691f5111" providerId="ADAL" clId="{234C1A77-63E2-4074-AAB7-11C6F1F01F53}" dt="2023-04-14T16:27:15.802" v="1688" actId="1076"/>
          <ac:picMkLst>
            <pc:docMk/>
            <pc:sldMk cId="902101035" sldId="292"/>
            <ac:picMk id="6" creationId="{AD7E8391-DDF6-BAC8-3718-3CFCCC9B3989}"/>
          </ac:picMkLst>
        </pc:picChg>
      </pc:sldChg>
      <pc:sldChg chg="modSp new mod">
        <pc:chgData name="Charlotte Rose" userId="464f4354-c4cc-4e41-95d7-a359691f5111" providerId="ADAL" clId="{234C1A77-63E2-4074-AAB7-11C6F1F01F53}" dt="2023-04-14T16:30:31.552" v="2062" actId="20577"/>
        <pc:sldMkLst>
          <pc:docMk/>
          <pc:sldMk cId="2485601310" sldId="293"/>
        </pc:sldMkLst>
        <pc:spChg chg="mod">
          <ac:chgData name="Charlotte Rose" userId="464f4354-c4cc-4e41-95d7-a359691f5111" providerId="ADAL" clId="{234C1A77-63E2-4074-AAB7-11C6F1F01F53}" dt="2023-04-14T16:28:57.366" v="1740" actId="20577"/>
          <ac:spMkLst>
            <pc:docMk/>
            <pc:sldMk cId="2485601310" sldId="293"/>
            <ac:spMk id="2" creationId="{FFCFE25A-CFFE-922A-C7F4-70CAA5E3497C}"/>
          </ac:spMkLst>
        </pc:spChg>
        <pc:spChg chg="mod">
          <ac:chgData name="Charlotte Rose" userId="464f4354-c4cc-4e41-95d7-a359691f5111" providerId="ADAL" clId="{234C1A77-63E2-4074-AAB7-11C6F1F01F53}" dt="2023-04-14T16:30:31.552" v="2062" actId="20577"/>
          <ac:spMkLst>
            <pc:docMk/>
            <pc:sldMk cId="2485601310" sldId="293"/>
            <ac:spMk id="3" creationId="{FBC28965-C85C-6F6B-1AEA-CA4637074453}"/>
          </ac:spMkLst>
        </pc:spChg>
      </pc:sldChg>
      <pc:sldChg chg="modSp new mod ord">
        <pc:chgData name="Charlotte Rose" userId="464f4354-c4cc-4e41-95d7-a359691f5111" providerId="ADAL" clId="{234C1A77-63E2-4074-AAB7-11C6F1F01F53}" dt="2023-04-14T17:00:54.118" v="2319" actId="20577"/>
        <pc:sldMkLst>
          <pc:docMk/>
          <pc:sldMk cId="317151584" sldId="294"/>
        </pc:sldMkLst>
        <pc:spChg chg="mod">
          <ac:chgData name="Charlotte Rose" userId="464f4354-c4cc-4e41-95d7-a359691f5111" providerId="ADAL" clId="{234C1A77-63E2-4074-AAB7-11C6F1F01F53}" dt="2023-04-14T17:00:05.733" v="2243" actId="20577"/>
          <ac:spMkLst>
            <pc:docMk/>
            <pc:sldMk cId="317151584" sldId="294"/>
            <ac:spMk id="2" creationId="{058D25A8-B7F7-F8B9-DAC2-698323702CCB}"/>
          </ac:spMkLst>
        </pc:spChg>
        <pc:spChg chg="mod">
          <ac:chgData name="Charlotte Rose" userId="464f4354-c4cc-4e41-95d7-a359691f5111" providerId="ADAL" clId="{234C1A77-63E2-4074-AAB7-11C6F1F01F53}" dt="2023-04-14T17:00:54.118" v="2319" actId="20577"/>
          <ac:spMkLst>
            <pc:docMk/>
            <pc:sldMk cId="317151584" sldId="294"/>
            <ac:spMk id="3" creationId="{018CDEBD-03E2-99C1-8BE5-B1D53B399E2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771B715-8562-41B6-B8A7-55E1011A4C31}" type="datetimeFigureOut">
              <a:rPr lang="en-US" smtClean="0"/>
              <a:t>4/14/2023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A3575C23-6247-4368-804F-93FEFC7C3364}" type="slidenum">
              <a:rPr lang="en-US" smtClean="0"/>
              <a:t>‹#›</a:t>
            </a:fld>
            <a:endParaRPr lang="en-US"/>
          </a:p>
        </p:txBody>
      </p:sp>
    </p:spTree>
    <p:extLst>
      <p:ext uri="{BB962C8B-B14F-4D97-AF65-F5344CB8AC3E}">
        <p14:creationId xmlns:p14="http://schemas.microsoft.com/office/powerpoint/2010/main" val="1565397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UO2, N2O, NaOH</a:t>
            </a:r>
          </a:p>
          <a:p>
            <a:pPr marL="228600" indent="-228600">
              <a:buAutoNum type="arabicPeriod"/>
            </a:pPr>
            <a:r>
              <a:rPr lang="en-US" dirty="0"/>
              <a:t>Cell/importance, source definition (default if only 1, need to specify if 2, like </a:t>
            </a:r>
            <a:r>
              <a:rPr lang="en-US" dirty="0" err="1"/>
              <a:t>n,p</a:t>
            </a:r>
            <a:r>
              <a:rPr lang="en-US" dirty="0"/>
              <a:t> </a:t>
            </a:r>
            <a:r>
              <a:rPr lang="en-US" dirty="0" err="1"/>
              <a:t>eg</a:t>
            </a:r>
            <a:r>
              <a:rPr lang="en-US" dirty="0"/>
              <a:t>)</a:t>
            </a:r>
          </a:p>
          <a:p>
            <a:pPr marL="228600" indent="-228600">
              <a:buAutoNum type="arabicPeriod"/>
            </a:pPr>
            <a:r>
              <a:rPr lang="en-US" dirty="0"/>
              <a:t>Cell block</a:t>
            </a:r>
          </a:p>
          <a:p>
            <a:pPr marL="228600" indent="-228600">
              <a:buAutoNum type="arabicPeriod"/>
            </a:pPr>
            <a:r>
              <a:rPr lang="en-US" dirty="0"/>
              <a:t>Guesses:</a:t>
            </a:r>
          </a:p>
          <a:p>
            <a:pPr marL="685800" lvl="1" indent="-228600">
              <a:buAutoNum type="alphaUcPeriod"/>
            </a:pPr>
            <a:r>
              <a:rPr lang="en-US" dirty="0"/>
              <a:t>lots (</a:t>
            </a:r>
            <a:r>
              <a:rPr lang="en-US" dirty="0" err="1"/>
              <a:t>outw</a:t>
            </a:r>
            <a:r>
              <a:rPr lang="en-US" dirty="0"/>
              <a:t> bad, </a:t>
            </a:r>
            <a:r>
              <a:rPr lang="en-US" dirty="0" err="1"/>
              <a:t>outx</a:t>
            </a:r>
            <a:r>
              <a:rPr lang="en-US" dirty="0"/>
              <a:t> good)</a:t>
            </a:r>
          </a:p>
          <a:p>
            <a:pPr marL="685800" lvl="1" indent="-228600">
              <a:buAutoNum type="alphaUcPeriod"/>
            </a:pPr>
            <a:r>
              <a:rPr lang="en-US" dirty="0"/>
              <a:t>Fewer than a -&gt; 5e6 (class.io)</a:t>
            </a:r>
          </a:p>
          <a:p>
            <a:pPr marL="685800" lvl="1" indent="-228600">
              <a:buAutoNum type="alphaUcPeriod"/>
            </a:pPr>
            <a:r>
              <a:rPr lang="en-US" dirty="0"/>
              <a:t>Little 1e6 (</a:t>
            </a:r>
            <a:r>
              <a:rPr lang="en-US" dirty="0" err="1"/>
              <a:t>uniform.o</a:t>
            </a:r>
            <a:r>
              <a:rPr lang="en-US" dirty="0"/>
              <a:t>, </a:t>
            </a:r>
            <a:r>
              <a:rPr lang="en-US" dirty="0" err="1"/>
              <a:t>uniform.boo</a:t>
            </a:r>
            <a:r>
              <a:rPr lang="en-US" dirty="0"/>
              <a:t>)</a:t>
            </a:r>
          </a:p>
          <a:p>
            <a:pPr marL="228600" lvl="0" indent="-228600">
              <a:buAutoNum type="arabicPeriod"/>
            </a:pPr>
            <a:r>
              <a:rPr lang="en-US" dirty="0"/>
              <a:t>Mistakes in input files:</a:t>
            </a:r>
          </a:p>
          <a:p>
            <a:pPr marL="685800" lvl="1" indent="-228600">
              <a:buAutoNum type="alphaUcPeriod"/>
            </a:pPr>
            <a:r>
              <a:rPr lang="en-US" dirty="0"/>
              <a:t>- symbol in imp</a:t>
            </a:r>
          </a:p>
          <a:p>
            <a:pPr marL="685800" lvl="1" indent="-228600">
              <a:buAutoNum type="alphaUcPeriod"/>
            </a:pPr>
            <a:r>
              <a:rPr lang="en-US" dirty="0"/>
              <a:t>Extra blank lines</a:t>
            </a:r>
          </a:p>
          <a:p>
            <a:pPr marL="685800" lvl="1" indent="-228600">
              <a:buAutoNum type="alphaUcPeriod"/>
            </a:pPr>
            <a:r>
              <a:rPr lang="en-US" dirty="0"/>
              <a:t>No blank lines</a:t>
            </a:r>
          </a:p>
          <a:p>
            <a:pPr marL="685800" lvl="1" indent="-228600">
              <a:buAutoNum type="alphaUcPeriod"/>
            </a:pPr>
            <a:r>
              <a:rPr lang="en-US" dirty="0"/>
              <a:t>Tabs</a:t>
            </a:r>
          </a:p>
          <a:p>
            <a:pPr marL="685800" lvl="1" indent="-228600">
              <a:buAutoNum type="alphaUcPeriod"/>
            </a:pPr>
            <a:r>
              <a:rPr lang="en-US" dirty="0"/>
              <a:t>Not defining p type if 2 in mode</a:t>
            </a:r>
          </a:p>
          <a:p>
            <a:pPr marL="685800" lvl="1" indent="-228600">
              <a:buAutoNum type="alphaUcPeriod"/>
            </a:pPr>
            <a:r>
              <a:rPr lang="en-US" dirty="0"/>
              <a:t>Imp=1 </a:t>
            </a:r>
            <a:r>
              <a:rPr lang="en-US"/>
              <a:t>on graveyard</a:t>
            </a:r>
            <a:endParaRPr lang="en-US" dirty="0"/>
          </a:p>
          <a:p>
            <a:pPr marL="685800" lvl="1" indent="-228600">
              <a:buFont typeface="+mj-lt"/>
              <a:buAutoNum type="alphaUcPeriod"/>
            </a:pPr>
            <a:endParaRPr lang="en-US" dirty="0"/>
          </a:p>
        </p:txBody>
      </p:sp>
      <p:sp>
        <p:nvSpPr>
          <p:cNvPr id="4" name="Slide Number Placeholder 3"/>
          <p:cNvSpPr>
            <a:spLocks noGrp="1"/>
          </p:cNvSpPr>
          <p:nvPr>
            <p:ph type="sldNum" sz="quarter" idx="5"/>
          </p:nvPr>
        </p:nvSpPr>
        <p:spPr/>
        <p:txBody>
          <a:bodyPr/>
          <a:lstStyle/>
          <a:p>
            <a:fld id="{A3575C23-6247-4368-804F-93FEFC7C3364}" type="slidenum">
              <a:rPr lang="en-US" smtClean="0"/>
              <a:t>12</a:t>
            </a:fld>
            <a:endParaRPr lang="en-US"/>
          </a:p>
        </p:txBody>
      </p:sp>
    </p:spTree>
    <p:extLst>
      <p:ext uri="{BB962C8B-B14F-4D97-AF65-F5344CB8AC3E}">
        <p14:creationId xmlns:p14="http://schemas.microsoft.com/office/powerpoint/2010/main" val="40030134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6CBB6-E2AC-4BA1-A748-02338F623A5D}"/>
              </a:ext>
            </a:extLst>
          </p:cNvPr>
          <p:cNvSpPr>
            <a:spLocks noGrp="1"/>
          </p:cNvSpPr>
          <p:nvPr>
            <p:ph type="ctrTitle" hasCustomPrompt="1"/>
          </p:nvPr>
        </p:nvSpPr>
        <p:spPr>
          <a:xfrm>
            <a:off x="6096000" y="1856001"/>
            <a:ext cx="4543514" cy="2387600"/>
          </a:xfrm>
        </p:spPr>
        <p:txBody>
          <a:bodyPr anchor="ctr"/>
          <a:lstStyle>
            <a:lvl1pPr algn="ctr">
              <a:defRPr sz="6000"/>
            </a:lvl1pPr>
          </a:lstStyle>
          <a:p>
            <a:r>
              <a:rPr lang="en-US" dirty="0"/>
              <a:t>[presentation title]</a:t>
            </a:r>
          </a:p>
        </p:txBody>
      </p:sp>
      <p:sp>
        <p:nvSpPr>
          <p:cNvPr id="3" name="Subtitle 2">
            <a:extLst>
              <a:ext uri="{FF2B5EF4-FFF2-40B4-BE49-F238E27FC236}">
                <a16:creationId xmlns:a16="http://schemas.microsoft.com/office/drawing/2014/main" id="{9870AEBC-05E3-4C84-B19E-92E4DA9C184F}"/>
              </a:ext>
            </a:extLst>
          </p:cNvPr>
          <p:cNvSpPr>
            <a:spLocks noGrp="1"/>
          </p:cNvSpPr>
          <p:nvPr>
            <p:ph type="subTitle" idx="1" hasCustomPrompt="1"/>
          </p:nvPr>
        </p:nvSpPr>
        <p:spPr>
          <a:xfrm>
            <a:off x="6096000" y="4335676"/>
            <a:ext cx="4543514" cy="1569468"/>
          </a:xfrm>
        </p:spPr>
        <p:txBody>
          <a:bodyPr anchor="ctr"/>
          <a:lstStyle>
            <a:lvl1pPr marL="0" indent="0" algn="ctr">
              <a:lnSpc>
                <a:spcPct val="100000"/>
              </a:lnSpc>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a:t>
            </a:r>
          </a:p>
          <a:p>
            <a:r>
              <a:rPr lang="en-US" dirty="0"/>
              <a:t>[title]</a:t>
            </a:r>
          </a:p>
          <a:p>
            <a:r>
              <a:rPr lang="en-US" dirty="0"/>
              <a:t>Corvallis, Oregon</a:t>
            </a:r>
          </a:p>
          <a:p>
            <a:r>
              <a:rPr lang="en-US" dirty="0"/>
              <a:t>First.last@rcdsoftware.com</a:t>
            </a:r>
          </a:p>
        </p:txBody>
      </p:sp>
      <p:sp>
        <p:nvSpPr>
          <p:cNvPr id="4" name="Date Placeholder 3">
            <a:extLst>
              <a:ext uri="{FF2B5EF4-FFF2-40B4-BE49-F238E27FC236}">
                <a16:creationId xmlns:a16="http://schemas.microsoft.com/office/drawing/2014/main" id="{AE26AF13-3D65-480A-9BB7-96002FAFF6AB}"/>
              </a:ext>
            </a:extLst>
          </p:cNvPr>
          <p:cNvSpPr>
            <a:spLocks noGrp="1"/>
          </p:cNvSpPr>
          <p:nvPr>
            <p:ph type="dt" sz="half" idx="10"/>
          </p:nvPr>
        </p:nvSpPr>
        <p:spPr/>
        <p:txBody>
          <a:bodyPr/>
          <a:lstStyle/>
          <a:p>
            <a:fld id="{B65166F8-AA73-4FD8-AF51-69D0AE6E4C13}" type="datetime1">
              <a:rPr lang="en-US" smtClean="0"/>
              <a:t>4/14/2023</a:t>
            </a:fld>
            <a:endParaRPr lang="en-US"/>
          </a:p>
        </p:txBody>
      </p:sp>
      <p:grpSp>
        <p:nvGrpSpPr>
          <p:cNvPr id="7" name="Group 6">
            <a:extLst>
              <a:ext uri="{FF2B5EF4-FFF2-40B4-BE49-F238E27FC236}">
                <a16:creationId xmlns:a16="http://schemas.microsoft.com/office/drawing/2014/main" id="{A37B74BB-6BEF-4214-9521-74EE6BA9F06D}"/>
              </a:ext>
            </a:extLst>
          </p:cNvPr>
          <p:cNvGrpSpPr/>
          <p:nvPr userDrawn="1"/>
        </p:nvGrpSpPr>
        <p:grpSpPr>
          <a:xfrm>
            <a:off x="0" y="0"/>
            <a:ext cx="12192002" cy="1140849"/>
            <a:chOff x="-2" y="0"/>
            <a:chExt cx="12192002" cy="1140849"/>
          </a:xfrm>
        </p:grpSpPr>
        <p:sp>
          <p:nvSpPr>
            <p:cNvPr id="8" name="Rectangle 7">
              <a:extLst>
                <a:ext uri="{FF2B5EF4-FFF2-40B4-BE49-F238E27FC236}">
                  <a16:creationId xmlns:a16="http://schemas.microsoft.com/office/drawing/2014/main" id="{BAB26A6D-4FFB-44D6-BD8E-C9D281831937}"/>
                </a:ext>
              </a:extLst>
            </p:cNvPr>
            <p:cNvSpPr/>
            <p:nvPr/>
          </p:nvSpPr>
          <p:spPr>
            <a:xfrm>
              <a:off x="-2" y="0"/>
              <a:ext cx="12191999" cy="380283"/>
            </a:xfrm>
            <a:prstGeom prst="rect">
              <a:avLst/>
            </a:prstGeom>
            <a:solidFill>
              <a:srgbClr val="002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966"/>
                </a:solidFill>
              </a:endParaRPr>
            </a:p>
          </p:txBody>
        </p:sp>
        <p:sp>
          <p:nvSpPr>
            <p:cNvPr id="9" name="Rectangle 8">
              <a:extLst>
                <a:ext uri="{FF2B5EF4-FFF2-40B4-BE49-F238E27FC236}">
                  <a16:creationId xmlns:a16="http://schemas.microsoft.com/office/drawing/2014/main" id="{372F992E-5463-4B43-924F-8386B40894C9}"/>
                </a:ext>
              </a:extLst>
            </p:cNvPr>
            <p:cNvSpPr/>
            <p:nvPr/>
          </p:nvSpPr>
          <p:spPr>
            <a:xfrm>
              <a:off x="-1" y="380283"/>
              <a:ext cx="12192000" cy="380283"/>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966"/>
                </a:solidFill>
              </a:endParaRPr>
            </a:p>
          </p:txBody>
        </p:sp>
        <p:sp>
          <p:nvSpPr>
            <p:cNvPr id="10" name="Rectangle 9">
              <a:extLst>
                <a:ext uri="{FF2B5EF4-FFF2-40B4-BE49-F238E27FC236}">
                  <a16:creationId xmlns:a16="http://schemas.microsoft.com/office/drawing/2014/main" id="{C704725B-9809-4836-9350-B70C81E2CD37}"/>
                </a:ext>
              </a:extLst>
            </p:cNvPr>
            <p:cNvSpPr/>
            <p:nvPr/>
          </p:nvSpPr>
          <p:spPr>
            <a:xfrm>
              <a:off x="0" y="760566"/>
              <a:ext cx="12192000" cy="380283"/>
            </a:xfrm>
            <a:prstGeom prst="rect">
              <a:avLst/>
            </a:prstGeom>
            <a:solidFill>
              <a:srgbClr val="4B9C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966"/>
                </a:solidFill>
              </a:endParaRPr>
            </a:p>
          </p:txBody>
        </p:sp>
      </p:grpSp>
      <p:pic>
        <p:nvPicPr>
          <p:cNvPr id="11" name="Picture 10">
            <a:extLst>
              <a:ext uri="{FF2B5EF4-FFF2-40B4-BE49-F238E27FC236}">
                <a16:creationId xmlns:a16="http://schemas.microsoft.com/office/drawing/2014/main" id="{D4F9CFB4-950B-4994-BBBC-7EE4DB8225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75118" y="2102211"/>
            <a:ext cx="3620456" cy="3620456"/>
          </a:xfrm>
          <a:prstGeom prst="rect">
            <a:avLst/>
          </a:prstGeom>
        </p:spPr>
      </p:pic>
    </p:spTree>
    <p:extLst>
      <p:ext uri="{BB962C8B-B14F-4D97-AF65-F5344CB8AC3E}">
        <p14:creationId xmlns:p14="http://schemas.microsoft.com/office/powerpoint/2010/main" val="3320907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07022-D910-4198-A60D-ABF4BC4239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390F54-76D7-4772-A83B-21B084F3AA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E621C-A1CD-4CAB-B1DA-D6CBC444473F}"/>
              </a:ext>
            </a:extLst>
          </p:cNvPr>
          <p:cNvSpPr>
            <a:spLocks noGrp="1"/>
          </p:cNvSpPr>
          <p:nvPr>
            <p:ph type="dt" sz="half" idx="10"/>
          </p:nvPr>
        </p:nvSpPr>
        <p:spPr/>
        <p:txBody>
          <a:bodyPr/>
          <a:lstStyle/>
          <a:p>
            <a:fld id="{FE214C8F-3E7C-4A95-B0F0-1BB077C2F5AD}" type="datetime1">
              <a:rPr lang="en-US" smtClean="0"/>
              <a:t>4/14/2023</a:t>
            </a:fld>
            <a:endParaRPr lang="en-US"/>
          </a:p>
        </p:txBody>
      </p:sp>
      <p:sp>
        <p:nvSpPr>
          <p:cNvPr id="6" name="Slide Number Placeholder 5">
            <a:extLst>
              <a:ext uri="{FF2B5EF4-FFF2-40B4-BE49-F238E27FC236}">
                <a16:creationId xmlns:a16="http://schemas.microsoft.com/office/drawing/2014/main" id="{44027C27-7AF3-4530-913C-415476B04CC6}"/>
              </a:ext>
            </a:extLst>
          </p:cNvPr>
          <p:cNvSpPr>
            <a:spLocks noGrp="1"/>
          </p:cNvSpPr>
          <p:nvPr>
            <p:ph type="sldNum" sz="quarter" idx="12"/>
          </p:nvPr>
        </p:nvSpPr>
        <p:spPr/>
        <p:txBody>
          <a:bodyPr/>
          <a:lstStyle/>
          <a:p>
            <a:fld id="{677F7B41-FD57-4489-AAB8-D17CF179067D}" type="slidenum">
              <a:rPr lang="en-US" smtClean="0"/>
              <a:t>‹#›</a:t>
            </a:fld>
            <a:endParaRPr lang="en-US"/>
          </a:p>
        </p:txBody>
      </p:sp>
      <p:grpSp>
        <p:nvGrpSpPr>
          <p:cNvPr id="7" name="Group 6">
            <a:extLst>
              <a:ext uri="{FF2B5EF4-FFF2-40B4-BE49-F238E27FC236}">
                <a16:creationId xmlns:a16="http://schemas.microsoft.com/office/drawing/2014/main" id="{CCB3027C-1A26-4EEA-881B-10C1F3A02534}"/>
              </a:ext>
            </a:extLst>
          </p:cNvPr>
          <p:cNvGrpSpPr/>
          <p:nvPr userDrawn="1"/>
        </p:nvGrpSpPr>
        <p:grpSpPr>
          <a:xfrm>
            <a:off x="11123544" y="4375372"/>
            <a:ext cx="665726" cy="3063487"/>
            <a:chOff x="11123544" y="4375372"/>
            <a:chExt cx="665726" cy="3063487"/>
          </a:xfrm>
        </p:grpSpPr>
        <p:sp>
          <p:nvSpPr>
            <p:cNvPr id="8" name="Rectangle 7">
              <a:extLst>
                <a:ext uri="{FF2B5EF4-FFF2-40B4-BE49-F238E27FC236}">
                  <a16:creationId xmlns:a16="http://schemas.microsoft.com/office/drawing/2014/main" id="{E7F1C0E0-12A2-44BE-8FC4-8C14B2334FFC}"/>
                </a:ext>
              </a:extLst>
            </p:cNvPr>
            <p:cNvSpPr/>
            <p:nvPr/>
          </p:nvSpPr>
          <p:spPr>
            <a:xfrm rot="18868691">
              <a:off x="10661825" y="6173295"/>
              <a:ext cx="1952965" cy="301925"/>
            </a:xfrm>
            <a:prstGeom prst="rect">
              <a:avLst/>
            </a:prstGeom>
            <a:solidFill>
              <a:srgbClr val="4B9C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30C6AED-49CD-4F35-B5F8-F8C5C2A9BB43}"/>
                </a:ext>
              </a:extLst>
            </p:cNvPr>
            <p:cNvSpPr/>
            <p:nvPr/>
          </p:nvSpPr>
          <p:spPr>
            <a:xfrm rot="18868691">
              <a:off x="10170166" y="5925323"/>
              <a:ext cx="2605116" cy="30192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146896D-0BA4-4504-80AB-5B94BDBC9323}"/>
                </a:ext>
              </a:extLst>
            </p:cNvPr>
            <p:cNvSpPr/>
            <p:nvPr/>
          </p:nvSpPr>
          <p:spPr>
            <a:xfrm rot="18868691">
              <a:off x="9742763" y="5756153"/>
              <a:ext cx="3063487" cy="301925"/>
            </a:xfrm>
            <a:prstGeom prst="rect">
              <a:avLst/>
            </a:prstGeom>
            <a:solidFill>
              <a:srgbClr val="002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5372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461F8-6677-4BA5-94A3-442F180D3A0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5A3C587-1087-4473-B614-D6E1D60CE1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A0DD6F-350E-463A-827F-B76CA44372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D9A641-0094-4F45-BEA6-1217550AD3E2}"/>
              </a:ext>
            </a:extLst>
          </p:cNvPr>
          <p:cNvSpPr>
            <a:spLocks noGrp="1"/>
          </p:cNvSpPr>
          <p:nvPr>
            <p:ph type="dt" sz="half" idx="10"/>
          </p:nvPr>
        </p:nvSpPr>
        <p:spPr/>
        <p:txBody>
          <a:bodyPr/>
          <a:lstStyle/>
          <a:p>
            <a:fld id="{99D1BFF5-E414-40C9-9F12-4C08C83509FF}" type="datetime1">
              <a:rPr lang="en-US" smtClean="0"/>
              <a:t>4/14/2023</a:t>
            </a:fld>
            <a:endParaRPr lang="en-US"/>
          </a:p>
        </p:txBody>
      </p:sp>
      <p:sp>
        <p:nvSpPr>
          <p:cNvPr id="7" name="Slide Number Placeholder 6">
            <a:extLst>
              <a:ext uri="{FF2B5EF4-FFF2-40B4-BE49-F238E27FC236}">
                <a16:creationId xmlns:a16="http://schemas.microsoft.com/office/drawing/2014/main" id="{40635D95-9861-4033-9473-1A73451D0DB7}"/>
              </a:ext>
            </a:extLst>
          </p:cNvPr>
          <p:cNvSpPr>
            <a:spLocks noGrp="1"/>
          </p:cNvSpPr>
          <p:nvPr>
            <p:ph type="sldNum" sz="quarter" idx="12"/>
          </p:nvPr>
        </p:nvSpPr>
        <p:spPr/>
        <p:txBody>
          <a:bodyPr/>
          <a:lstStyle/>
          <a:p>
            <a:fld id="{677F7B41-FD57-4489-AAB8-D17CF179067D}" type="slidenum">
              <a:rPr lang="en-US" smtClean="0"/>
              <a:t>‹#›</a:t>
            </a:fld>
            <a:endParaRPr lang="en-US"/>
          </a:p>
        </p:txBody>
      </p:sp>
      <p:grpSp>
        <p:nvGrpSpPr>
          <p:cNvPr id="8" name="Group 7">
            <a:extLst>
              <a:ext uri="{FF2B5EF4-FFF2-40B4-BE49-F238E27FC236}">
                <a16:creationId xmlns:a16="http://schemas.microsoft.com/office/drawing/2014/main" id="{16D4A51F-F343-48F7-A5BF-E0E3B1A63368}"/>
              </a:ext>
            </a:extLst>
          </p:cNvPr>
          <p:cNvGrpSpPr/>
          <p:nvPr userDrawn="1"/>
        </p:nvGrpSpPr>
        <p:grpSpPr>
          <a:xfrm>
            <a:off x="11123544" y="4375372"/>
            <a:ext cx="665726" cy="3063487"/>
            <a:chOff x="11123544" y="4375372"/>
            <a:chExt cx="665726" cy="3063487"/>
          </a:xfrm>
        </p:grpSpPr>
        <p:sp>
          <p:nvSpPr>
            <p:cNvPr id="9" name="Rectangle 8">
              <a:extLst>
                <a:ext uri="{FF2B5EF4-FFF2-40B4-BE49-F238E27FC236}">
                  <a16:creationId xmlns:a16="http://schemas.microsoft.com/office/drawing/2014/main" id="{7DCDA1AE-5911-40E7-B4B7-54CDD6D8D7ED}"/>
                </a:ext>
              </a:extLst>
            </p:cNvPr>
            <p:cNvSpPr/>
            <p:nvPr/>
          </p:nvSpPr>
          <p:spPr>
            <a:xfrm rot="18868691">
              <a:off x="10661825" y="6173295"/>
              <a:ext cx="1952965" cy="301925"/>
            </a:xfrm>
            <a:prstGeom prst="rect">
              <a:avLst/>
            </a:prstGeom>
            <a:solidFill>
              <a:srgbClr val="4B9C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02D955-64F7-42E1-B707-7488C70EA8EF}"/>
                </a:ext>
              </a:extLst>
            </p:cNvPr>
            <p:cNvSpPr/>
            <p:nvPr/>
          </p:nvSpPr>
          <p:spPr>
            <a:xfrm rot="18868691">
              <a:off x="10170166" y="5925323"/>
              <a:ext cx="2605116" cy="30192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319268A-2A30-4638-8C36-70E28C6ACEFA}"/>
                </a:ext>
              </a:extLst>
            </p:cNvPr>
            <p:cNvSpPr/>
            <p:nvPr/>
          </p:nvSpPr>
          <p:spPr>
            <a:xfrm rot="18868691">
              <a:off x="9742763" y="5756153"/>
              <a:ext cx="3063487" cy="301925"/>
            </a:xfrm>
            <a:prstGeom prst="rect">
              <a:avLst/>
            </a:prstGeom>
            <a:solidFill>
              <a:srgbClr val="002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1659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C1C1-1ABD-48A3-9FF2-96D4B9058DB2}"/>
              </a:ext>
            </a:extLst>
          </p:cNvPr>
          <p:cNvSpPr>
            <a:spLocks noGrp="1"/>
          </p:cNvSpPr>
          <p:nvPr>
            <p:ph type="title"/>
          </p:nvPr>
        </p:nvSpPr>
        <p:spPr>
          <a:xfrm>
            <a:off x="839788" y="668337"/>
            <a:ext cx="10515600" cy="1022351"/>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D6A71F-26A6-4E85-88AF-40404AE523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154632-FA7D-40D1-BDF1-D6907A9FB4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E1FA92-91B5-4C63-BFEE-566A559A46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E01C8F-5DB8-4C61-AAFC-6C787E78DD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12645B-EF4D-46AE-98F9-EBCE87122555}"/>
              </a:ext>
            </a:extLst>
          </p:cNvPr>
          <p:cNvSpPr>
            <a:spLocks noGrp="1"/>
          </p:cNvSpPr>
          <p:nvPr>
            <p:ph type="dt" sz="half" idx="10"/>
          </p:nvPr>
        </p:nvSpPr>
        <p:spPr/>
        <p:txBody>
          <a:bodyPr/>
          <a:lstStyle/>
          <a:p>
            <a:fld id="{E51A0EBD-BA2F-4E87-B18D-7E4D9CE17EAA}" type="datetime1">
              <a:rPr lang="en-US" smtClean="0"/>
              <a:t>4/14/2023</a:t>
            </a:fld>
            <a:endParaRPr lang="en-US"/>
          </a:p>
        </p:txBody>
      </p:sp>
      <p:sp>
        <p:nvSpPr>
          <p:cNvPr id="9" name="Slide Number Placeholder 8">
            <a:extLst>
              <a:ext uri="{FF2B5EF4-FFF2-40B4-BE49-F238E27FC236}">
                <a16:creationId xmlns:a16="http://schemas.microsoft.com/office/drawing/2014/main" id="{462E3652-E5BB-4050-B95D-35607D9AD9B7}"/>
              </a:ext>
            </a:extLst>
          </p:cNvPr>
          <p:cNvSpPr>
            <a:spLocks noGrp="1"/>
          </p:cNvSpPr>
          <p:nvPr>
            <p:ph type="sldNum" sz="quarter" idx="12"/>
          </p:nvPr>
        </p:nvSpPr>
        <p:spPr/>
        <p:txBody>
          <a:bodyPr/>
          <a:lstStyle/>
          <a:p>
            <a:fld id="{677F7B41-FD57-4489-AAB8-D17CF179067D}" type="slidenum">
              <a:rPr lang="en-US" smtClean="0"/>
              <a:t>‹#›</a:t>
            </a:fld>
            <a:endParaRPr lang="en-US"/>
          </a:p>
        </p:txBody>
      </p:sp>
      <p:grpSp>
        <p:nvGrpSpPr>
          <p:cNvPr id="10" name="Group 9">
            <a:extLst>
              <a:ext uri="{FF2B5EF4-FFF2-40B4-BE49-F238E27FC236}">
                <a16:creationId xmlns:a16="http://schemas.microsoft.com/office/drawing/2014/main" id="{B4033C18-89A9-4989-90CD-84F3D40D5E19}"/>
              </a:ext>
            </a:extLst>
          </p:cNvPr>
          <p:cNvGrpSpPr/>
          <p:nvPr userDrawn="1"/>
        </p:nvGrpSpPr>
        <p:grpSpPr>
          <a:xfrm>
            <a:off x="11123544" y="4375372"/>
            <a:ext cx="665726" cy="3063487"/>
            <a:chOff x="11123544" y="4375372"/>
            <a:chExt cx="665726" cy="3063487"/>
          </a:xfrm>
        </p:grpSpPr>
        <p:sp>
          <p:nvSpPr>
            <p:cNvPr id="11" name="Rectangle 10">
              <a:extLst>
                <a:ext uri="{FF2B5EF4-FFF2-40B4-BE49-F238E27FC236}">
                  <a16:creationId xmlns:a16="http://schemas.microsoft.com/office/drawing/2014/main" id="{ADEAC560-71A3-4675-8CF7-13468B81A9F0}"/>
                </a:ext>
              </a:extLst>
            </p:cNvPr>
            <p:cNvSpPr/>
            <p:nvPr/>
          </p:nvSpPr>
          <p:spPr>
            <a:xfrm rot="18868691">
              <a:off x="10661825" y="6173295"/>
              <a:ext cx="1952965" cy="301925"/>
            </a:xfrm>
            <a:prstGeom prst="rect">
              <a:avLst/>
            </a:prstGeom>
            <a:solidFill>
              <a:srgbClr val="4B9C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1AFDBE5-C132-41F0-AFAF-3303FF5012F5}"/>
                </a:ext>
              </a:extLst>
            </p:cNvPr>
            <p:cNvSpPr/>
            <p:nvPr/>
          </p:nvSpPr>
          <p:spPr>
            <a:xfrm rot="18868691">
              <a:off x="10170166" y="5925323"/>
              <a:ext cx="2605116" cy="30192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2419CAE-E13B-4200-A1B0-2BBF54D9498A}"/>
                </a:ext>
              </a:extLst>
            </p:cNvPr>
            <p:cNvSpPr/>
            <p:nvPr/>
          </p:nvSpPr>
          <p:spPr>
            <a:xfrm rot="18868691">
              <a:off x="9742763" y="5756153"/>
              <a:ext cx="3063487" cy="301925"/>
            </a:xfrm>
            <a:prstGeom prst="rect">
              <a:avLst/>
            </a:prstGeom>
            <a:solidFill>
              <a:srgbClr val="002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31022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C4C16-8AAD-44E5-A854-D187E3B87B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C2C64F-CDEC-4A8A-ACAF-39004380F685}"/>
              </a:ext>
            </a:extLst>
          </p:cNvPr>
          <p:cNvSpPr>
            <a:spLocks noGrp="1"/>
          </p:cNvSpPr>
          <p:nvPr>
            <p:ph type="dt" sz="half" idx="10"/>
          </p:nvPr>
        </p:nvSpPr>
        <p:spPr/>
        <p:txBody>
          <a:bodyPr/>
          <a:lstStyle/>
          <a:p>
            <a:fld id="{FF522621-10F7-46E3-A931-E17B6BC9F495}" type="datetime1">
              <a:rPr lang="en-US" smtClean="0"/>
              <a:t>4/14/2023</a:t>
            </a:fld>
            <a:endParaRPr lang="en-US"/>
          </a:p>
        </p:txBody>
      </p:sp>
      <p:sp>
        <p:nvSpPr>
          <p:cNvPr id="5" name="Slide Number Placeholder 4">
            <a:extLst>
              <a:ext uri="{FF2B5EF4-FFF2-40B4-BE49-F238E27FC236}">
                <a16:creationId xmlns:a16="http://schemas.microsoft.com/office/drawing/2014/main" id="{EAD61A9A-B442-4C57-A22D-A4CE933032C1}"/>
              </a:ext>
            </a:extLst>
          </p:cNvPr>
          <p:cNvSpPr>
            <a:spLocks noGrp="1"/>
          </p:cNvSpPr>
          <p:nvPr>
            <p:ph type="sldNum" sz="quarter" idx="12"/>
          </p:nvPr>
        </p:nvSpPr>
        <p:spPr/>
        <p:txBody>
          <a:bodyPr/>
          <a:lstStyle/>
          <a:p>
            <a:fld id="{677F7B41-FD57-4489-AAB8-D17CF179067D}" type="slidenum">
              <a:rPr lang="en-US" smtClean="0"/>
              <a:t>‹#›</a:t>
            </a:fld>
            <a:endParaRPr lang="en-US"/>
          </a:p>
        </p:txBody>
      </p:sp>
      <p:grpSp>
        <p:nvGrpSpPr>
          <p:cNvPr id="6" name="Group 5">
            <a:extLst>
              <a:ext uri="{FF2B5EF4-FFF2-40B4-BE49-F238E27FC236}">
                <a16:creationId xmlns:a16="http://schemas.microsoft.com/office/drawing/2014/main" id="{E30D0E97-699D-4911-BEAA-A7D4D8EB04A0}"/>
              </a:ext>
            </a:extLst>
          </p:cNvPr>
          <p:cNvGrpSpPr/>
          <p:nvPr userDrawn="1"/>
        </p:nvGrpSpPr>
        <p:grpSpPr>
          <a:xfrm>
            <a:off x="11123544" y="4375372"/>
            <a:ext cx="665726" cy="3063487"/>
            <a:chOff x="11123544" y="4375372"/>
            <a:chExt cx="665726" cy="3063487"/>
          </a:xfrm>
        </p:grpSpPr>
        <p:sp>
          <p:nvSpPr>
            <p:cNvPr id="7" name="Rectangle 6">
              <a:extLst>
                <a:ext uri="{FF2B5EF4-FFF2-40B4-BE49-F238E27FC236}">
                  <a16:creationId xmlns:a16="http://schemas.microsoft.com/office/drawing/2014/main" id="{9FE9F794-7212-4F60-A35E-8CF7EAD09EA6}"/>
                </a:ext>
              </a:extLst>
            </p:cNvPr>
            <p:cNvSpPr/>
            <p:nvPr/>
          </p:nvSpPr>
          <p:spPr>
            <a:xfrm rot="18868691">
              <a:off x="10661825" y="6173295"/>
              <a:ext cx="1952965" cy="301925"/>
            </a:xfrm>
            <a:prstGeom prst="rect">
              <a:avLst/>
            </a:prstGeom>
            <a:solidFill>
              <a:srgbClr val="4B9C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26CEC16-30EA-4FEA-BAA2-6AE26154592E}"/>
                </a:ext>
              </a:extLst>
            </p:cNvPr>
            <p:cNvSpPr/>
            <p:nvPr/>
          </p:nvSpPr>
          <p:spPr>
            <a:xfrm rot="18868691">
              <a:off x="10170166" y="5925323"/>
              <a:ext cx="2605116" cy="30192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398281F-17BA-4523-A331-9A4304F3EED9}"/>
                </a:ext>
              </a:extLst>
            </p:cNvPr>
            <p:cNvSpPr/>
            <p:nvPr/>
          </p:nvSpPr>
          <p:spPr>
            <a:xfrm rot="18868691">
              <a:off x="9742763" y="5756153"/>
              <a:ext cx="3063487" cy="301925"/>
            </a:xfrm>
            <a:prstGeom prst="rect">
              <a:avLst/>
            </a:prstGeom>
            <a:solidFill>
              <a:srgbClr val="002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59522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075834-0297-447C-9FF1-306882C731C6}"/>
              </a:ext>
            </a:extLst>
          </p:cNvPr>
          <p:cNvSpPr>
            <a:spLocks noGrp="1"/>
          </p:cNvSpPr>
          <p:nvPr>
            <p:ph type="dt" sz="half" idx="10"/>
          </p:nvPr>
        </p:nvSpPr>
        <p:spPr/>
        <p:txBody>
          <a:bodyPr/>
          <a:lstStyle/>
          <a:p>
            <a:fld id="{7D3D671D-D2C2-4BC4-8E91-2E7ED131DA5D}" type="datetime1">
              <a:rPr lang="en-US" smtClean="0"/>
              <a:t>4/14/2023</a:t>
            </a:fld>
            <a:endParaRPr lang="en-US"/>
          </a:p>
        </p:txBody>
      </p:sp>
      <p:sp>
        <p:nvSpPr>
          <p:cNvPr id="4" name="Slide Number Placeholder 3">
            <a:extLst>
              <a:ext uri="{FF2B5EF4-FFF2-40B4-BE49-F238E27FC236}">
                <a16:creationId xmlns:a16="http://schemas.microsoft.com/office/drawing/2014/main" id="{4709EBD8-E740-4CE5-97FA-0A8FEC3E1767}"/>
              </a:ext>
            </a:extLst>
          </p:cNvPr>
          <p:cNvSpPr>
            <a:spLocks noGrp="1"/>
          </p:cNvSpPr>
          <p:nvPr>
            <p:ph type="sldNum" sz="quarter" idx="12"/>
          </p:nvPr>
        </p:nvSpPr>
        <p:spPr/>
        <p:txBody>
          <a:bodyPr/>
          <a:lstStyle/>
          <a:p>
            <a:fld id="{677F7B41-FD57-4489-AAB8-D17CF179067D}" type="slidenum">
              <a:rPr lang="en-US" smtClean="0"/>
              <a:t>‹#›</a:t>
            </a:fld>
            <a:endParaRPr lang="en-US"/>
          </a:p>
        </p:txBody>
      </p:sp>
      <p:grpSp>
        <p:nvGrpSpPr>
          <p:cNvPr id="5" name="Group 4">
            <a:extLst>
              <a:ext uri="{FF2B5EF4-FFF2-40B4-BE49-F238E27FC236}">
                <a16:creationId xmlns:a16="http://schemas.microsoft.com/office/drawing/2014/main" id="{4DA66423-FA57-44A5-9D88-83DF24ADAAC7}"/>
              </a:ext>
            </a:extLst>
          </p:cNvPr>
          <p:cNvGrpSpPr/>
          <p:nvPr userDrawn="1"/>
        </p:nvGrpSpPr>
        <p:grpSpPr>
          <a:xfrm>
            <a:off x="11123544" y="4375372"/>
            <a:ext cx="665726" cy="3063487"/>
            <a:chOff x="11123544" y="4375372"/>
            <a:chExt cx="665726" cy="3063487"/>
          </a:xfrm>
        </p:grpSpPr>
        <p:sp>
          <p:nvSpPr>
            <p:cNvPr id="6" name="Rectangle 5">
              <a:extLst>
                <a:ext uri="{FF2B5EF4-FFF2-40B4-BE49-F238E27FC236}">
                  <a16:creationId xmlns:a16="http://schemas.microsoft.com/office/drawing/2014/main" id="{A1857567-7CB9-47F5-8E6B-D2CDB5CF9A49}"/>
                </a:ext>
              </a:extLst>
            </p:cNvPr>
            <p:cNvSpPr/>
            <p:nvPr/>
          </p:nvSpPr>
          <p:spPr>
            <a:xfrm rot="18868691">
              <a:off x="10661825" y="6173295"/>
              <a:ext cx="1952965" cy="301925"/>
            </a:xfrm>
            <a:prstGeom prst="rect">
              <a:avLst/>
            </a:prstGeom>
            <a:solidFill>
              <a:srgbClr val="4B9C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7B9FBA7-9CF7-4A1D-A668-33B97C75C406}"/>
                </a:ext>
              </a:extLst>
            </p:cNvPr>
            <p:cNvSpPr/>
            <p:nvPr/>
          </p:nvSpPr>
          <p:spPr>
            <a:xfrm rot="18868691">
              <a:off x="10170166" y="5925323"/>
              <a:ext cx="2605116" cy="301925"/>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2BC3113-49C1-43EE-9ED4-E73D3DAD51C9}"/>
                </a:ext>
              </a:extLst>
            </p:cNvPr>
            <p:cNvSpPr/>
            <p:nvPr/>
          </p:nvSpPr>
          <p:spPr>
            <a:xfrm rot="18868691">
              <a:off x="9742763" y="5756153"/>
              <a:ext cx="3063487" cy="301925"/>
            </a:xfrm>
            <a:prstGeom prst="rect">
              <a:avLst/>
            </a:prstGeom>
            <a:solidFill>
              <a:srgbClr val="002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54626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563D1F-B01B-4906-A680-BC0AF076CEF5}"/>
              </a:ext>
            </a:extLst>
          </p:cNvPr>
          <p:cNvSpPr>
            <a:spLocks noGrp="1"/>
          </p:cNvSpPr>
          <p:nvPr>
            <p:ph type="title"/>
          </p:nvPr>
        </p:nvSpPr>
        <p:spPr>
          <a:xfrm>
            <a:off x="838200" y="873722"/>
            <a:ext cx="10515600" cy="100965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0F76C8-5540-434D-8EE4-D9BF526213A1}"/>
              </a:ext>
            </a:extLst>
          </p:cNvPr>
          <p:cNvSpPr>
            <a:spLocks noGrp="1"/>
          </p:cNvSpPr>
          <p:nvPr>
            <p:ph type="body" idx="1"/>
          </p:nvPr>
        </p:nvSpPr>
        <p:spPr>
          <a:xfrm>
            <a:off x="838200" y="1999715"/>
            <a:ext cx="10515600" cy="417724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5B9DD1-EA31-42D4-82BC-E425E8521909}"/>
              </a:ext>
            </a:extLst>
          </p:cNvPr>
          <p:cNvSpPr>
            <a:spLocks noGrp="1"/>
          </p:cNvSpPr>
          <p:nvPr>
            <p:ph type="dt" sz="half" idx="2"/>
          </p:nvPr>
        </p:nvSpPr>
        <p:spPr>
          <a:xfrm>
            <a:off x="197265"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n-lt"/>
              </a:defRPr>
            </a:lvl1pPr>
          </a:lstStyle>
          <a:p>
            <a:fld id="{9C0A0AD1-2026-4F47-B2DE-8E29523CDCAE}" type="datetime1">
              <a:rPr lang="en-US" smtClean="0"/>
              <a:t>4/14/2023</a:t>
            </a:fld>
            <a:endParaRPr lang="en-US"/>
          </a:p>
        </p:txBody>
      </p:sp>
      <p:sp>
        <p:nvSpPr>
          <p:cNvPr id="6" name="Slide Number Placeholder 5">
            <a:extLst>
              <a:ext uri="{FF2B5EF4-FFF2-40B4-BE49-F238E27FC236}">
                <a16:creationId xmlns:a16="http://schemas.microsoft.com/office/drawing/2014/main" id="{BC15C743-AF0C-4D2C-841E-4E8564BD1CC5}"/>
              </a:ext>
            </a:extLst>
          </p:cNvPr>
          <p:cNvSpPr>
            <a:spLocks noGrp="1"/>
          </p:cNvSpPr>
          <p:nvPr>
            <p:ph type="sldNum" sz="quarter" idx="4"/>
          </p:nvPr>
        </p:nvSpPr>
        <p:spPr>
          <a:xfrm>
            <a:off x="9251535" y="6371721"/>
            <a:ext cx="2743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677F7B41-FD57-4489-AAB8-D17CF179067D}" type="slidenum">
              <a:rPr lang="en-US" smtClean="0"/>
              <a:pPr/>
              <a:t>‹#›</a:t>
            </a:fld>
            <a:endParaRPr lang="en-US"/>
          </a:p>
        </p:txBody>
      </p:sp>
      <p:grpSp>
        <p:nvGrpSpPr>
          <p:cNvPr id="7" name="Group 6">
            <a:extLst>
              <a:ext uri="{FF2B5EF4-FFF2-40B4-BE49-F238E27FC236}">
                <a16:creationId xmlns:a16="http://schemas.microsoft.com/office/drawing/2014/main" id="{EECBE43E-328A-486A-A00D-F33F5F2DF2A6}"/>
              </a:ext>
            </a:extLst>
          </p:cNvPr>
          <p:cNvGrpSpPr/>
          <p:nvPr userDrawn="1"/>
        </p:nvGrpSpPr>
        <p:grpSpPr>
          <a:xfrm>
            <a:off x="10125814" y="210268"/>
            <a:ext cx="1761816" cy="607933"/>
            <a:chOff x="10125814" y="210268"/>
            <a:chExt cx="1761816" cy="607933"/>
          </a:xfrm>
        </p:grpSpPr>
        <p:pic>
          <p:nvPicPr>
            <p:cNvPr id="8" name="Picture 7">
              <a:extLst>
                <a:ext uri="{FF2B5EF4-FFF2-40B4-BE49-F238E27FC236}">
                  <a16:creationId xmlns:a16="http://schemas.microsoft.com/office/drawing/2014/main" id="{5F3B636B-600D-4ECD-9FEA-54ED684EE96C}"/>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0125814" y="210268"/>
              <a:ext cx="1754889" cy="387443"/>
            </a:xfrm>
            <a:prstGeom prst="rect">
              <a:avLst/>
            </a:prstGeom>
          </p:spPr>
        </p:pic>
        <p:sp>
          <p:nvSpPr>
            <p:cNvPr id="5" name="TextBox 4">
              <a:extLst>
                <a:ext uri="{FF2B5EF4-FFF2-40B4-BE49-F238E27FC236}">
                  <a16:creationId xmlns:a16="http://schemas.microsoft.com/office/drawing/2014/main" id="{A19EC1E6-764C-4CED-A830-4F76E9E7440C}"/>
                </a:ext>
              </a:extLst>
            </p:cNvPr>
            <p:cNvSpPr txBox="1"/>
            <p:nvPr userDrawn="1"/>
          </p:nvSpPr>
          <p:spPr>
            <a:xfrm>
              <a:off x="10226598" y="571980"/>
              <a:ext cx="1661032" cy="246221"/>
            </a:xfrm>
            <a:prstGeom prst="rect">
              <a:avLst/>
            </a:prstGeom>
            <a:noFill/>
          </p:spPr>
          <p:txBody>
            <a:bodyPr wrap="none" rtlCol="0">
              <a:spAutoFit/>
            </a:bodyPr>
            <a:lstStyle/>
            <a:p>
              <a:r>
                <a:rPr lang="en-US" sz="1000" dirty="0"/>
                <a:t>Corvallis, Seattle, and Austin</a:t>
              </a:r>
            </a:p>
          </p:txBody>
        </p:sp>
      </p:grpSp>
    </p:spTree>
    <p:extLst>
      <p:ext uri="{BB962C8B-B14F-4D97-AF65-F5344CB8AC3E}">
        <p14:creationId xmlns:p14="http://schemas.microsoft.com/office/powerpoint/2010/main" val="3239612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94151-D22E-AD97-CC76-196D348F6322}"/>
              </a:ext>
            </a:extLst>
          </p:cNvPr>
          <p:cNvSpPr>
            <a:spLocks noGrp="1"/>
          </p:cNvSpPr>
          <p:nvPr>
            <p:ph type="ctrTitle"/>
          </p:nvPr>
        </p:nvSpPr>
        <p:spPr>
          <a:xfrm>
            <a:off x="6096000" y="1856001"/>
            <a:ext cx="4543514" cy="3177912"/>
          </a:xfrm>
        </p:spPr>
        <p:txBody>
          <a:bodyPr>
            <a:normAutofit/>
          </a:bodyPr>
          <a:lstStyle/>
          <a:p>
            <a:r>
              <a:rPr lang="en-US" dirty="0"/>
              <a:t>CAUG 8:</a:t>
            </a:r>
            <a:br>
              <a:rPr lang="en-US" dirty="0"/>
            </a:br>
            <a:r>
              <a:rPr lang="en-US" dirty="0"/>
              <a:t>Intermediate MCMP</a:t>
            </a:r>
          </a:p>
        </p:txBody>
      </p:sp>
      <p:sp>
        <p:nvSpPr>
          <p:cNvPr id="3" name="Subtitle 2">
            <a:extLst>
              <a:ext uri="{FF2B5EF4-FFF2-40B4-BE49-F238E27FC236}">
                <a16:creationId xmlns:a16="http://schemas.microsoft.com/office/drawing/2014/main" id="{C3F9B894-B686-71CD-83E8-3A2B1F17FE0A}"/>
              </a:ext>
            </a:extLst>
          </p:cNvPr>
          <p:cNvSpPr>
            <a:spLocks noGrp="1"/>
          </p:cNvSpPr>
          <p:nvPr>
            <p:ph type="subTitle" idx="1"/>
          </p:nvPr>
        </p:nvSpPr>
        <p:spPr>
          <a:xfrm>
            <a:off x="6161988" y="4769309"/>
            <a:ext cx="4543514" cy="1569468"/>
          </a:xfrm>
        </p:spPr>
        <p:txBody>
          <a:bodyPr/>
          <a:lstStyle/>
          <a:p>
            <a:r>
              <a:rPr lang="en-US" dirty="0"/>
              <a:t>Charlotte Rose MS (RHP)</a:t>
            </a:r>
          </a:p>
        </p:txBody>
      </p:sp>
    </p:spTree>
    <p:extLst>
      <p:ext uri="{BB962C8B-B14F-4D97-AF65-F5344CB8AC3E}">
        <p14:creationId xmlns:p14="http://schemas.microsoft.com/office/powerpoint/2010/main" val="3530066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8F6A-82CA-5F90-5E5E-0DC691F4BE06}"/>
              </a:ext>
            </a:extLst>
          </p:cNvPr>
          <p:cNvSpPr>
            <a:spLocks noGrp="1"/>
          </p:cNvSpPr>
          <p:nvPr>
            <p:ph type="title"/>
          </p:nvPr>
        </p:nvSpPr>
        <p:spPr/>
        <p:txBody>
          <a:bodyPr/>
          <a:lstStyle/>
          <a:p>
            <a:r>
              <a:rPr lang="en-US" dirty="0"/>
              <a:t>Reading the output file</a:t>
            </a:r>
          </a:p>
        </p:txBody>
      </p:sp>
      <p:pic>
        <p:nvPicPr>
          <p:cNvPr id="6" name="Content Placeholder 5">
            <a:extLst>
              <a:ext uri="{FF2B5EF4-FFF2-40B4-BE49-F238E27FC236}">
                <a16:creationId xmlns:a16="http://schemas.microsoft.com/office/drawing/2014/main" id="{AD7E8391-DDF6-BAC8-3718-3CFCCC9B3989}"/>
              </a:ext>
            </a:extLst>
          </p:cNvPr>
          <p:cNvPicPr>
            <a:picLocks noGrp="1" noChangeAspect="1"/>
          </p:cNvPicPr>
          <p:nvPr>
            <p:ph idx="1"/>
          </p:nvPr>
        </p:nvPicPr>
        <p:blipFill>
          <a:blip r:embed="rId2"/>
          <a:stretch>
            <a:fillRect/>
          </a:stretch>
        </p:blipFill>
        <p:spPr>
          <a:xfrm>
            <a:off x="1198262" y="2515024"/>
            <a:ext cx="8773466" cy="3159731"/>
          </a:xfrm>
        </p:spPr>
      </p:pic>
      <p:sp>
        <p:nvSpPr>
          <p:cNvPr id="4" name="Slide Number Placeholder 3">
            <a:extLst>
              <a:ext uri="{FF2B5EF4-FFF2-40B4-BE49-F238E27FC236}">
                <a16:creationId xmlns:a16="http://schemas.microsoft.com/office/drawing/2014/main" id="{BF295EEB-BFB9-480D-FE22-3D00D0594462}"/>
              </a:ext>
            </a:extLst>
          </p:cNvPr>
          <p:cNvSpPr>
            <a:spLocks noGrp="1"/>
          </p:cNvSpPr>
          <p:nvPr>
            <p:ph type="sldNum" sz="quarter" idx="12"/>
          </p:nvPr>
        </p:nvSpPr>
        <p:spPr/>
        <p:txBody>
          <a:bodyPr/>
          <a:lstStyle/>
          <a:p>
            <a:fld id="{677F7B41-FD57-4489-AAB8-D17CF179067D}" type="slidenum">
              <a:rPr lang="en-US" smtClean="0"/>
              <a:t>10</a:t>
            </a:fld>
            <a:endParaRPr lang="en-US"/>
          </a:p>
        </p:txBody>
      </p:sp>
    </p:spTree>
    <p:extLst>
      <p:ext uri="{BB962C8B-B14F-4D97-AF65-F5344CB8AC3E}">
        <p14:creationId xmlns:p14="http://schemas.microsoft.com/office/powerpoint/2010/main" val="902101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E25A-CFFE-922A-C7F4-70CAA5E3497C}"/>
              </a:ext>
            </a:extLst>
          </p:cNvPr>
          <p:cNvSpPr>
            <a:spLocks noGrp="1"/>
          </p:cNvSpPr>
          <p:nvPr>
            <p:ph type="title"/>
          </p:nvPr>
        </p:nvSpPr>
        <p:spPr/>
        <p:txBody>
          <a:bodyPr/>
          <a:lstStyle/>
          <a:p>
            <a:r>
              <a:rPr lang="en-US" dirty="0"/>
              <a:t>Notice the 10 checks</a:t>
            </a:r>
          </a:p>
        </p:txBody>
      </p:sp>
      <p:sp>
        <p:nvSpPr>
          <p:cNvPr id="3" name="Content Placeholder 2">
            <a:extLst>
              <a:ext uri="{FF2B5EF4-FFF2-40B4-BE49-F238E27FC236}">
                <a16:creationId xmlns:a16="http://schemas.microsoft.com/office/drawing/2014/main" id="{FBC28965-C85C-6F6B-1AEA-CA4637074453}"/>
              </a:ext>
            </a:extLst>
          </p:cNvPr>
          <p:cNvSpPr>
            <a:spLocks noGrp="1"/>
          </p:cNvSpPr>
          <p:nvPr>
            <p:ph idx="1"/>
          </p:nvPr>
        </p:nvSpPr>
        <p:spPr/>
        <p:txBody>
          <a:bodyPr/>
          <a:lstStyle/>
          <a:p>
            <a:r>
              <a:rPr lang="en-US" dirty="0"/>
              <a:t>Notice the difference between </a:t>
            </a:r>
            <a:r>
              <a:rPr lang="en-US" dirty="0" err="1"/>
              <a:t>uniform.o</a:t>
            </a:r>
            <a:r>
              <a:rPr lang="en-US" dirty="0"/>
              <a:t> and </a:t>
            </a:r>
            <a:r>
              <a:rPr lang="en-US" dirty="0" err="1"/>
              <a:t>uniform.boo</a:t>
            </a:r>
            <a:endParaRPr lang="en-US" dirty="0"/>
          </a:p>
          <a:p>
            <a:r>
              <a:rPr lang="en-US" dirty="0"/>
              <a:t>Same file with 10 checks sometimes not passing and sometimes passing</a:t>
            </a:r>
          </a:p>
          <a:p>
            <a:r>
              <a:rPr lang="en-US" dirty="0"/>
              <a:t>Sometimes when you look at the slope history, it goes down then up… be careful of this when you are running files, and make sure that you look at the breakdowns.. It’ll give you some insight.</a:t>
            </a:r>
          </a:p>
        </p:txBody>
      </p:sp>
      <p:sp>
        <p:nvSpPr>
          <p:cNvPr id="4" name="Slide Number Placeholder 3">
            <a:extLst>
              <a:ext uri="{FF2B5EF4-FFF2-40B4-BE49-F238E27FC236}">
                <a16:creationId xmlns:a16="http://schemas.microsoft.com/office/drawing/2014/main" id="{2466E49D-D098-F7D6-8BD2-FB2EEFB05B35}"/>
              </a:ext>
            </a:extLst>
          </p:cNvPr>
          <p:cNvSpPr>
            <a:spLocks noGrp="1"/>
          </p:cNvSpPr>
          <p:nvPr>
            <p:ph type="sldNum" sz="quarter" idx="12"/>
          </p:nvPr>
        </p:nvSpPr>
        <p:spPr/>
        <p:txBody>
          <a:bodyPr/>
          <a:lstStyle/>
          <a:p>
            <a:fld id="{677F7B41-FD57-4489-AAB8-D17CF179067D}" type="slidenum">
              <a:rPr lang="en-US" smtClean="0"/>
              <a:t>11</a:t>
            </a:fld>
            <a:endParaRPr lang="en-US"/>
          </a:p>
        </p:txBody>
      </p:sp>
    </p:spTree>
    <p:extLst>
      <p:ext uri="{BB962C8B-B14F-4D97-AF65-F5344CB8AC3E}">
        <p14:creationId xmlns:p14="http://schemas.microsoft.com/office/powerpoint/2010/main" val="2485601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A5CA-ADFB-FC23-4313-82AF793B3B2A}"/>
              </a:ext>
            </a:extLst>
          </p:cNvPr>
          <p:cNvSpPr>
            <a:spLocks noGrp="1"/>
          </p:cNvSpPr>
          <p:nvPr>
            <p:ph type="title"/>
          </p:nvPr>
        </p:nvSpPr>
        <p:spPr/>
        <p:txBody>
          <a:bodyPr/>
          <a:lstStyle/>
          <a:p>
            <a:r>
              <a:rPr lang="en-US" dirty="0"/>
              <a:t>Review assignment 3</a:t>
            </a:r>
          </a:p>
        </p:txBody>
      </p:sp>
      <p:sp>
        <p:nvSpPr>
          <p:cNvPr id="3" name="Content Placeholder 2">
            <a:extLst>
              <a:ext uri="{FF2B5EF4-FFF2-40B4-BE49-F238E27FC236}">
                <a16:creationId xmlns:a16="http://schemas.microsoft.com/office/drawing/2014/main" id="{C7E6C951-E64F-42F3-EF40-7B9161983E86}"/>
              </a:ext>
            </a:extLst>
          </p:cNvPr>
          <p:cNvSpPr>
            <a:spLocks noGrp="1"/>
          </p:cNvSpPr>
          <p:nvPr>
            <p:ph idx="1"/>
          </p:nvPr>
        </p:nvSpPr>
        <p:spPr/>
        <p:txBody>
          <a:bodyPr/>
          <a:lstStyle/>
          <a:p>
            <a:r>
              <a:rPr lang="en-US" dirty="0"/>
              <a:t>What are the differences in the files?</a:t>
            </a:r>
          </a:p>
          <a:p>
            <a:r>
              <a:rPr lang="en-US" dirty="0"/>
              <a:t>If we have time, lets make a few mistakes in the input files to see what they look like. </a:t>
            </a:r>
          </a:p>
        </p:txBody>
      </p:sp>
      <p:sp>
        <p:nvSpPr>
          <p:cNvPr id="4" name="Slide Number Placeholder 3">
            <a:extLst>
              <a:ext uri="{FF2B5EF4-FFF2-40B4-BE49-F238E27FC236}">
                <a16:creationId xmlns:a16="http://schemas.microsoft.com/office/drawing/2014/main" id="{827D6B9B-EFE6-0E7D-F763-3CCC5F546124}"/>
              </a:ext>
            </a:extLst>
          </p:cNvPr>
          <p:cNvSpPr>
            <a:spLocks noGrp="1"/>
          </p:cNvSpPr>
          <p:nvPr>
            <p:ph type="sldNum" sz="quarter" idx="12"/>
          </p:nvPr>
        </p:nvSpPr>
        <p:spPr/>
        <p:txBody>
          <a:bodyPr/>
          <a:lstStyle/>
          <a:p>
            <a:fld id="{677F7B41-FD57-4489-AAB8-D17CF179067D}" type="slidenum">
              <a:rPr lang="en-US" smtClean="0"/>
              <a:t>12</a:t>
            </a:fld>
            <a:endParaRPr lang="en-US"/>
          </a:p>
        </p:txBody>
      </p:sp>
    </p:spTree>
    <p:extLst>
      <p:ext uri="{BB962C8B-B14F-4D97-AF65-F5344CB8AC3E}">
        <p14:creationId xmlns:p14="http://schemas.microsoft.com/office/powerpoint/2010/main" val="570756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D25A8-B7F7-F8B9-DAC2-698323702CCB}"/>
              </a:ext>
            </a:extLst>
          </p:cNvPr>
          <p:cNvSpPr>
            <a:spLocks noGrp="1"/>
          </p:cNvSpPr>
          <p:nvPr>
            <p:ph type="title"/>
          </p:nvPr>
        </p:nvSpPr>
        <p:spPr/>
        <p:txBody>
          <a:bodyPr/>
          <a:lstStyle/>
          <a:p>
            <a:r>
              <a:rPr lang="en-US" dirty="0"/>
              <a:t>Last Class</a:t>
            </a:r>
          </a:p>
        </p:txBody>
      </p:sp>
      <p:sp>
        <p:nvSpPr>
          <p:cNvPr id="3" name="Content Placeholder 2">
            <a:extLst>
              <a:ext uri="{FF2B5EF4-FFF2-40B4-BE49-F238E27FC236}">
                <a16:creationId xmlns:a16="http://schemas.microsoft.com/office/drawing/2014/main" id="{018CDEBD-03E2-99C1-8BE5-B1D53B399E2C}"/>
              </a:ext>
            </a:extLst>
          </p:cNvPr>
          <p:cNvSpPr>
            <a:spLocks noGrp="1"/>
          </p:cNvSpPr>
          <p:nvPr>
            <p:ph idx="1"/>
          </p:nvPr>
        </p:nvSpPr>
        <p:spPr/>
        <p:txBody>
          <a:bodyPr/>
          <a:lstStyle/>
          <a:p>
            <a:r>
              <a:rPr lang="en-US" dirty="0"/>
              <a:t>MODE</a:t>
            </a:r>
          </a:p>
          <a:p>
            <a:r>
              <a:rPr lang="en-US" dirty="0"/>
              <a:t>NPS</a:t>
            </a:r>
          </a:p>
          <a:p>
            <a:r>
              <a:rPr lang="en-US" dirty="0"/>
              <a:t>Materials </a:t>
            </a:r>
          </a:p>
          <a:p>
            <a:pPr lvl="1"/>
            <a:r>
              <a:rPr lang="en-US" dirty="0"/>
              <a:t>Atom fraction</a:t>
            </a:r>
          </a:p>
          <a:p>
            <a:pPr lvl="1"/>
            <a:r>
              <a:rPr lang="en-US" dirty="0"/>
              <a:t>Mass fraction</a:t>
            </a:r>
          </a:p>
          <a:p>
            <a:r>
              <a:rPr lang="en-US" dirty="0"/>
              <a:t>Material Collections</a:t>
            </a:r>
          </a:p>
        </p:txBody>
      </p:sp>
      <p:sp>
        <p:nvSpPr>
          <p:cNvPr id="4" name="Slide Number Placeholder 3">
            <a:extLst>
              <a:ext uri="{FF2B5EF4-FFF2-40B4-BE49-F238E27FC236}">
                <a16:creationId xmlns:a16="http://schemas.microsoft.com/office/drawing/2014/main" id="{A9BFD9B7-E4EA-3A17-549A-BAC64DA21F74}"/>
              </a:ext>
            </a:extLst>
          </p:cNvPr>
          <p:cNvSpPr>
            <a:spLocks noGrp="1"/>
          </p:cNvSpPr>
          <p:nvPr>
            <p:ph type="sldNum" sz="quarter" idx="12"/>
          </p:nvPr>
        </p:nvSpPr>
        <p:spPr/>
        <p:txBody>
          <a:bodyPr/>
          <a:lstStyle/>
          <a:p>
            <a:fld id="{677F7B41-FD57-4489-AAB8-D17CF179067D}" type="slidenum">
              <a:rPr lang="en-US" smtClean="0"/>
              <a:t>2</a:t>
            </a:fld>
            <a:endParaRPr lang="en-US"/>
          </a:p>
        </p:txBody>
      </p:sp>
    </p:spTree>
    <p:extLst>
      <p:ext uri="{BB962C8B-B14F-4D97-AF65-F5344CB8AC3E}">
        <p14:creationId xmlns:p14="http://schemas.microsoft.com/office/powerpoint/2010/main" val="317151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8BE4B-9D98-697D-30E6-E52C202B4D05}"/>
              </a:ext>
            </a:extLst>
          </p:cNvPr>
          <p:cNvSpPr>
            <a:spLocks noGrp="1"/>
          </p:cNvSpPr>
          <p:nvPr>
            <p:ph type="title"/>
          </p:nvPr>
        </p:nvSpPr>
        <p:spPr/>
        <p:txBody>
          <a:bodyPr/>
          <a:lstStyle/>
          <a:p>
            <a:r>
              <a:rPr lang="en-US" dirty="0"/>
              <a:t>Intermediate MCNP </a:t>
            </a:r>
          </a:p>
        </p:txBody>
      </p:sp>
      <p:sp>
        <p:nvSpPr>
          <p:cNvPr id="3" name="Content Placeholder 2">
            <a:extLst>
              <a:ext uri="{FF2B5EF4-FFF2-40B4-BE49-F238E27FC236}">
                <a16:creationId xmlns:a16="http://schemas.microsoft.com/office/drawing/2014/main" id="{CAD88873-1133-7370-6A5F-4ABE6D8CA48A}"/>
              </a:ext>
            </a:extLst>
          </p:cNvPr>
          <p:cNvSpPr>
            <a:spLocks noGrp="1"/>
          </p:cNvSpPr>
          <p:nvPr>
            <p:ph idx="1"/>
          </p:nvPr>
        </p:nvSpPr>
        <p:spPr/>
        <p:txBody>
          <a:bodyPr/>
          <a:lstStyle/>
          <a:p>
            <a:r>
              <a:rPr lang="en-US" dirty="0"/>
              <a:t>Done with Data card fundamentals</a:t>
            </a:r>
          </a:p>
          <a:p>
            <a:pPr lvl="1"/>
            <a:r>
              <a:rPr lang="en-US" dirty="0"/>
              <a:t>Mode, NPS, and materials</a:t>
            </a:r>
          </a:p>
          <a:p>
            <a:pPr lvl="1"/>
            <a:r>
              <a:rPr lang="en-US" dirty="0"/>
              <a:t>Resources for materials</a:t>
            </a:r>
          </a:p>
          <a:p>
            <a:r>
              <a:rPr lang="en-US" dirty="0"/>
              <a:t>Run an input file</a:t>
            </a:r>
          </a:p>
          <a:p>
            <a:r>
              <a:rPr lang="en-US" dirty="0"/>
              <a:t>Look at the output file (simple; just the values)</a:t>
            </a:r>
          </a:p>
          <a:p>
            <a:r>
              <a:rPr lang="en-US" dirty="0"/>
              <a:t>Change parameters and compare output files’ simple values</a:t>
            </a:r>
          </a:p>
          <a:p>
            <a:r>
              <a:rPr lang="en-US" dirty="0"/>
              <a:t>Go over assignment</a:t>
            </a:r>
          </a:p>
          <a:p>
            <a:pPr marL="0" indent="0">
              <a:buNone/>
            </a:pPr>
            <a:endParaRPr lang="en-US" dirty="0"/>
          </a:p>
        </p:txBody>
      </p:sp>
      <p:sp>
        <p:nvSpPr>
          <p:cNvPr id="4" name="Slide Number Placeholder 3">
            <a:extLst>
              <a:ext uri="{FF2B5EF4-FFF2-40B4-BE49-F238E27FC236}">
                <a16:creationId xmlns:a16="http://schemas.microsoft.com/office/drawing/2014/main" id="{74D19295-3006-C4BF-A163-A014E5644C08}"/>
              </a:ext>
            </a:extLst>
          </p:cNvPr>
          <p:cNvSpPr>
            <a:spLocks noGrp="1"/>
          </p:cNvSpPr>
          <p:nvPr>
            <p:ph type="sldNum" sz="quarter" idx="12"/>
          </p:nvPr>
        </p:nvSpPr>
        <p:spPr/>
        <p:txBody>
          <a:bodyPr/>
          <a:lstStyle/>
          <a:p>
            <a:fld id="{677F7B41-FD57-4489-AAB8-D17CF179067D}" type="slidenum">
              <a:rPr lang="en-US" smtClean="0"/>
              <a:t>3</a:t>
            </a:fld>
            <a:endParaRPr lang="en-US"/>
          </a:p>
        </p:txBody>
      </p:sp>
    </p:spTree>
    <p:extLst>
      <p:ext uri="{BB962C8B-B14F-4D97-AF65-F5344CB8AC3E}">
        <p14:creationId xmlns:p14="http://schemas.microsoft.com/office/powerpoint/2010/main" val="1783219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6404F-33F2-32C0-C23A-0AABB259B855}"/>
              </a:ext>
            </a:extLst>
          </p:cNvPr>
          <p:cNvSpPr>
            <a:spLocks noGrp="1"/>
          </p:cNvSpPr>
          <p:nvPr>
            <p:ph type="title"/>
          </p:nvPr>
        </p:nvSpPr>
        <p:spPr/>
        <p:txBody>
          <a:bodyPr/>
          <a:lstStyle/>
          <a:p>
            <a:r>
              <a:rPr lang="en-US" dirty="0"/>
              <a:t>Now that we have all we need.. 	</a:t>
            </a:r>
          </a:p>
        </p:txBody>
      </p:sp>
      <p:sp>
        <p:nvSpPr>
          <p:cNvPr id="3" name="Content Placeholder 2">
            <a:extLst>
              <a:ext uri="{FF2B5EF4-FFF2-40B4-BE49-F238E27FC236}">
                <a16:creationId xmlns:a16="http://schemas.microsoft.com/office/drawing/2014/main" id="{5FEFFA9D-CDD1-0963-96E4-E7BBBEBAEDC8}"/>
              </a:ext>
            </a:extLst>
          </p:cNvPr>
          <p:cNvSpPr>
            <a:spLocks noGrp="1"/>
          </p:cNvSpPr>
          <p:nvPr>
            <p:ph idx="1"/>
          </p:nvPr>
        </p:nvSpPr>
        <p:spPr/>
        <p:txBody>
          <a:bodyPr/>
          <a:lstStyle/>
          <a:p>
            <a:r>
              <a:rPr lang="en-US" dirty="0"/>
              <a:t>Let’s run a few files.</a:t>
            </a:r>
          </a:p>
          <a:p>
            <a:pPr lvl="1"/>
            <a:r>
              <a:rPr lang="en-US" dirty="0"/>
              <a:t>How do we do that?</a:t>
            </a:r>
          </a:p>
          <a:p>
            <a:pPr lvl="1"/>
            <a:r>
              <a:rPr lang="en-US" dirty="0"/>
              <a:t>Elements of the command line</a:t>
            </a:r>
          </a:p>
          <a:p>
            <a:pPr lvl="1"/>
            <a:endParaRPr lang="en-US" dirty="0"/>
          </a:p>
          <a:p>
            <a:r>
              <a:rPr lang="en-US" dirty="0"/>
              <a:t>mcnp6</a:t>
            </a:r>
          </a:p>
          <a:p>
            <a:r>
              <a:rPr lang="en-US" dirty="0"/>
              <a:t>n= vs </a:t>
            </a:r>
            <a:r>
              <a:rPr lang="en-US" dirty="0" err="1"/>
              <a:t>i</a:t>
            </a:r>
            <a:r>
              <a:rPr lang="en-US" dirty="0"/>
              <a:t>=</a:t>
            </a:r>
          </a:p>
          <a:p>
            <a:r>
              <a:rPr lang="en-US" dirty="0"/>
              <a:t>o= </a:t>
            </a:r>
          </a:p>
          <a:p>
            <a:r>
              <a:rPr lang="en-US" dirty="0"/>
              <a:t>tasks</a:t>
            </a:r>
          </a:p>
          <a:p>
            <a:pPr lvl="1"/>
            <a:endParaRPr lang="en-US" dirty="0"/>
          </a:p>
        </p:txBody>
      </p:sp>
      <p:sp>
        <p:nvSpPr>
          <p:cNvPr id="4" name="Slide Number Placeholder 3">
            <a:extLst>
              <a:ext uri="{FF2B5EF4-FFF2-40B4-BE49-F238E27FC236}">
                <a16:creationId xmlns:a16="http://schemas.microsoft.com/office/drawing/2014/main" id="{E62622D1-5E03-2B48-A057-FE471372BD58}"/>
              </a:ext>
            </a:extLst>
          </p:cNvPr>
          <p:cNvSpPr>
            <a:spLocks noGrp="1"/>
          </p:cNvSpPr>
          <p:nvPr>
            <p:ph type="sldNum" sz="quarter" idx="12"/>
          </p:nvPr>
        </p:nvSpPr>
        <p:spPr/>
        <p:txBody>
          <a:bodyPr/>
          <a:lstStyle/>
          <a:p>
            <a:fld id="{677F7B41-FD57-4489-AAB8-D17CF179067D}" type="slidenum">
              <a:rPr lang="en-US" smtClean="0"/>
              <a:t>4</a:t>
            </a:fld>
            <a:endParaRPr lang="en-US"/>
          </a:p>
        </p:txBody>
      </p:sp>
    </p:spTree>
    <p:extLst>
      <p:ext uri="{BB962C8B-B14F-4D97-AF65-F5344CB8AC3E}">
        <p14:creationId xmlns:p14="http://schemas.microsoft.com/office/powerpoint/2010/main" val="56231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BEFF-8FF9-AA20-0DF3-8E54B82F7F83}"/>
              </a:ext>
            </a:extLst>
          </p:cNvPr>
          <p:cNvSpPr>
            <a:spLocks noGrp="1"/>
          </p:cNvSpPr>
          <p:nvPr>
            <p:ph type="title"/>
          </p:nvPr>
        </p:nvSpPr>
        <p:spPr/>
        <p:txBody>
          <a:bodyPr/>
          <a:lstStyle/>
          <a:p>
            <a:r>
              <a:rPr lang="en-US" dirty="0"/>
              <a:t>Running your input file in MCNP</a:t>
            </a:r>
          </a:p>
        </p:txBody>
      </p:sp>
      <p:sp>
        <p:nvSpPr>
          <p:cNvPr id="3" name="Text Placeholder 2">
            <a:extLst>
              <a:ext uri="{FF2B5EF4-FFF2-40B4-BE49-F238E27FC236}">
                <a16:creationId xmlns:a16="http://schemas.microsoft.com/office/drawing/2014/main" id="{9EA0428E-F1ED-EB6C-2B45-96E777A3E26A}"/>
              </a:ext>
            </a:extLst>
          </p:cNvPr>
          <p:cNvSpPr>
            <a:spLocks noGrp="1"/>
          </p:cNvSpPr>
          <p:nvPr>
            <p:ph type="body" idx="1"/>
          </p:nvPr>
        </p:nvSpPr>
        <p:spPr/>
        <p:txBody>
          <a:bodyPr/>
          <a:lstStyle/>
          <a:p>
            <a:pPr algn="ctr"/>
            <a:r>
              <a:rPr lang="en-US" dirty="0"/>
              <a:t>Basics</a:t>
            </a:r>
          </a:p>
        </p:txBody>
      </p:sp>
      <p:sp>
        <p:nvSpPr>
          <p:cNvPr id="4" name="Content Placeholder 3">
            <a:extLst>
              <a:ext uri="{FF2B5EF4-FFF2-40B4-BE49-F238E27FC236}">
                <a16:creationId xmlns:a16="http://schemas.microsoft.com/office/drawing/2014/main" id="{10657BD5-76C8-18B9-28A9-BB37D3643A3A}"/>
              </a:ext>
            </a:extLst>
          </p:cNvPr>
          <p:cNvSpPr>
            <a:spLocks noGrp="1"/>
          </p:cNvSpPr>
          <p:nvPr>
            <p:ph sz="half" idx="2"/>
          </p:nvPr>
        </p:nvSpPr>
        <p:spPr/>
        <p:txBody>
          <a:bodyPr>
            <a:normAutofit fontScale="92500"/>
          </a:bodyPr>
          <a:lstStyle/>
          <a:p>
            <a:r>
              <a:rPr lang="en-US" dirty="0"/>
              <a:t>Open command line</a:t>
            </a:r>
          </a:p>
          <a:p>
            <a:r>
              <a:rPr lang="en-US" dirty="0"/>
              <a:t>Navigate to </a:t>
            </a:r>
            <a:r>
              <a:rPr lang="en-US" dirty="0" err="1"/>
              <a:t>my_mcnp</a:t>
            </a:r>
            <a:r>
              <a:rPr lang="en-US" dirty="0"/>
              <a:t> folder</a:t>
            </a:r>
          </a:p>
          <a:p>
            <a:r>
              <a:rPr lang="en-US" dirty="0"/>
              <a:t>Call MCNP with input file</a:t>
            </a:r>
          </a:p>
          <a:p>
            <a:r>
              <a:rPr lang="en-US" dirty="0"/>
              <a:t>Repeating a command</a:t>
            </a:r>
          </a:p>
          <a:p>
            <a:endParaRPr lang="en-US" dirty="0"/>
          </a:p>
        </p:txBody>
      </p:sp>
      <p:sp>
        <p:nvSpPr>
          <p:cNvPr id="5" name="Text Placeholder 4">
            <a:extLst>
              <a:ext uri="{FF2B5EF4-FFF2-40B4-BE49-F238E27FC236}">
                <a16:creationId xmlns:a16="http://schemas.microsoft.com/office/drawing/2014/main" id="{4ACDABB0-6010-AB78-70DA-050C3F69C5BC}"/>
              </a:ext>
            </a:extLst>
          </p:cNvPr>
          <p:cNvSpPr>
            <a:spLocks noGrp="1"/>
          </p:cNvSpPr>
          <p:nvPr>
            <p:ph type="body" sz="quarter" idx="3"/>
          </p:nvPr>
        </p:nvSpPr>
        <p:spPr/>
        <p:txBody>
          <a:bodyPr/>
          <a:lstStyle/>
          <a:p>
            <a:pPr algn="ctr"/>
            <a:r>
              <a:rPr lang="en-US" dirty="0"/>
              <a:t>Specifics</a:t>
            </a:r>
          </a:p>
        </p:txBody>
      </p:sp>
      <p:sp>
        <p:nvSpPr>
          <p:cNvPr id="6" name="Content Placeholder 5">
            <a:extLst>
              <a:ext uri="{FF2B5EF4-FFF2-40B4-BE49-F238E27FC236}">
                <a16:creationId xmlns:a16="http://schemas.microsoft.com/office/drawing/2014/main" id="{34119403-9E3A-E78A-BB8E-6914267624E6}"/>
              </a:ext>
            </a:extLst>
          </p:cNvPr>
          <p:cNvSpPr>
            <a:spLocks noGrp="1"/>
          </p:cNvSpPr>
          <p:nvPr>
            <p:ph sz="quarter" idx="4"/>
          </p:nvPr>
        </p:nvSpPr>
        <p:spPr/>
        <p:txBody>
          <a:bodyPr>
            <a:normAutofit fontScale="92500"/>
          </a:bodyPr>
          <a:lstStyle/>
          <a:p>
            <a:r>
              <a:rPr lang="en-US" dirty="0"/>
              <a:t>mcnp6  *calls the program</a:t>
            </a:r>
          </a:p>
          <a:p>
            <a:r>
              <a:rPr lang="en-US" dirty="0"/>
              <a:t>n= vs </a:t>
            </a:r>
            <a:r>
              <a:rPr lang="en-US" dirty="0" err="1"/>
              <a:t>i</a:t>
            </a:r>
            <a:r>
              <a:rPr lang="en-US" dirty="0"/>
              <a:t>= * points to your input file</a:t>
            </a:r>
          </a:p>
          <a:p>
            <a:r>
              <a:rPr lang="en-US" dirty="0"/>
              <a:t>o= *specifies an output file NAME for this run</a:t>
            </a:r>
          </a:p>
          <a:p>
            <a:r>
              <a:rPr lang="en-US" dirty="0"/>
              <a:t>task threading; will use multiple cores if available: personal machines I use 8. If you don’t have that many it won’t use them all</a:t>
            </a:r>
          </a:p>
          <a:p>
            <a:endParaRPr lang="en-US" dirty="0"/>
          </a:p>
        </p:txBody>
      </p:sp>
      <p:sp>
        <p:nvSpPr>
          <p:cNvPr id="7" name="Slide Number Placeholder 6">
            <a:extLst>
              <a:ext uri="{FF2B5EF4-FFF2-40B4-BE49-F238E27FC236}">
                <a16:creationId xmlns:a16="http://schemas.microsoft.com/office/drawing/2014/main" id="{7A390FC6-6F30-F7F4-7C3A-08247B804E22}"/>
              </a:ext>
            </a:extLst>
          </p:cNvPr>
          <p:cNvSpPr>
            <a:spLocks noGrp="1"/>
          </p:cNvSpPr>
          <p:nvPr>
            <p:ph type="sldNum" sz="quarter" idx="12"/>
          </p:nvPr>
        </p:nvSpPr>
        <p:spPr/>
        <p:txBody>
          <a:bodyPr/>
          <a:lstStyle/>
          <a:p>
            <a:fld id="{677F7B41-FD57-4489-AAB8-D17CF179067D}" type="slidenum">
              <a:rPr lang="en-US" smtClean="0"/>
              <a:t>5</a:t>
            </a:fld>
            <a:endParaRPr lang="en-US"/>
          </a:p>
        </p:txBody>
      </p:sp>
    </p:spTree>
    <p:extLst>
      <p:ext uri="{BB962C8B-B14F-4D97-AF65-F5344CB8AC3E}">
        <p14:creationId xmlns:p14="http://schemas.microsoft.com/office/powerpoint/2010/main" val="2233325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F311-D41D-621A-98A4-AFD3FB1604DB}"/>
              </a:ext>
            </a:extLst>
          </p:cNvPr>
          <p:cNvSpPr>
            <a:spLocks noGrp="1"/>
          </p:cNvSpPr>
          <p:nvPr>
            <p:ph type="title"/>
          </p:nvPr>
        </p:nvSpPr>
        <p:spPr/>
        <p:txBody>
          <a:bodyPr/>
          <a:lstStyle/>
          <a:p>
            <a:r>
              <a:rPr lang="en-US" dirty="0"/>
              <a:t>Change a few things…..</a:t>
            </a:r>
          </a:p>
        </p:txBody>
      </p:sp>
      <p:sp>
        <p:nvSpPr>
          <p:cNvPr id="3" name="Content Placeholder 2">
            <a:extLst>
              <a:ext uri="{FF2B5EF4-FFF2-40B4-BE49-F238E27FC236}">
                <a16:creationId xmlns:a16="http://schemas.microsoft.com/office/drawing/2014/main" id="{37A7519A-92E2-902C-11E8-966E89ED2958}"/>
              </a:ext>
            </a:extLst>
          </p:cNvPr>
          <p:cNvSpPr>
            <a:spLocks noGrp="1"/>
          </p:cNvSpPr>
          <p:nvPr>
            <p:ph idx="1"/>
          </p:nvPr>
        </p:nvSpPr>
        <p:spPr/>
        <p:txBody>
          <a:bodyPr/>
          <a:lstStyle/>
          <a:p>
            <a:r>
              <a:rPr lang="en-US" dirty="0"/>
              <a:t>Tally locations</a:t>
            </a:r>
          </a:p>
          <a:p>
            <a:r>
              <a:rPr lang="en-US" dirty="0"/>
              <a:t>Source locations</a:t>
            </a:r>
          </a:p>
          <a:p>
            <a:r>
              <a:rPr lang="en-US" dirty="0"/>
              <a:t>Material differences</a:t>
            </a:r>
          </a:p>
          <a:p>
            <a:r>
              <a:rPr lang="en-US" dirty="0"/>
              <a:t>Read an output file (simple) how does it change with variables changing?</a:t>
            </a:r>
          </a:p>
          <a:p>
            <a:pPr lvl="1"/>
            <a:r>
              <a:rPr lang="en-US" dirty="0"/>
              <a:t>Answer (values) </a:t>
            </a:r>
          </a:p>
          <a:p>
            <a:pPr lvl="1"/>
            <a:r>
              <a:rPr lang="en-US" dirty="0"/>
              <a:t>Variance</a:t>
            </a:r>
          </a:p>
          <a:p>
            <a:endParaRPr lang="en-US" dirty="0"/>
          </a:p>
        </p:txBody>
      </p:sp>
      <p:sp>
        <p:nvSpPr>
          <p:cNvPr id="4" name="Slide Number Placeholder 3">
            <a:extLst>
              <a:ext uri="{FF2B5EF4-FFF2-40B4-BE49-F238E27FC236}">
                <a16:creationId xmlns:a16="http://schemas.microsoft.com/office/drawing/2014/main" id="{F7CCFEEC-28C3-3AE1-EA29-D3A60F1120AB}"/>
              </a:ext>
            </a:extLst>
          </p:cNvPr>
          <p:cNvSpPr>
            <a:spLocks noGrp="1"/>
          </p:cNvSpPr>
          <p:nvPr>
            <p:ph type="sldNum" sz="quarter" idx="12"/>
          </p:nvPr>
        </p:nvSpPr>
        <p:spPr/>
        <p:txBody>
          <a:bodyPr/>
          <a:lstStyle/>
          <a:p>
            <a:fld id="{677F7B41-FD57-4489-AAB8-D17CF179067D}" type="slidenum">
              <a:rPr lang="en-US" smtClean="0"/>
              <a:t>6</a:t>
            </a:fld>
            <a:endParaRPr lang="en-US"/>
          </a:p>
        </p:txBody>
      </p:sp>
    </p:spTree>
    <p:extLst>
      <p:ext uri="{BB962C8B-B14F-4D97-AF65-F5344CB8AC3E}">
        <p14:creationId xmlns:p14="http://schemas.microsoft.com/office/powerpoint/2010/main" val="3517699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F4EEC-36C3-4771-56D6-68430D235AC5}"/>
              </a:ext>
            </a:extLst>
          </p:cNvPr>
          <p:cNvSpPr>
            <a:spLocks noGrp="1"/>
          </p:cNvSpPr>
          <p:nvPr>
            <p:ph type="title"/>
          </p:nvPr>
        </p:nvSpPr>
        <p:spPr/>
        <p:txBody>
          <a:bodyPr/>
          <a:lstStyle/>
          <a:p>
            <a:r>
              <a:rPr lang="en-US" dirty="0"/>
              <a:t>Tally Locations</a:t>
            </a:r>
          </a:p>
        </p:txBody>
      </p:sp>
      <p:sp>
        <p:nvSpPr>
          <p:cNvPr id="3" name="Content Placeholder 2">
            <a:extLst>
              <a:ext uri="{FF2B5EF4-FFF2-40B4-BE49-F238E27FC236}">
                <a16:creationId xmlns:a16="http://schemas.microsoft.com/office/drawing/2014/main" id="{AD5A450D-CD77-C5D6-9A61-5B5F19A29F97}"/>
              </a:ext>
            </a:extLst>
          </p:cNvPr>
          <p:cNvSpPr>
            <a:spLocks noGrp="1"/>
          </p:cNvSpPr>
          <p:nvPr>
            <p:ph idx="1"/>
          </p:nvPr>
        </p:nvSpPr>
        <p:spPr/>
        <p:txBody>
          <a:bodyPr/>
          <a:lstStyle/>
          <a:p>
            <a:r>
              <a:rPr lang="en-US" dirty="0"/>
              <a:t>The example of the eye has 6 cells to chose from. We can use any of them to pick as a tally location. This being a simple example, it should be very similar what answers we get, but lets do the simulation anyway</a:t>
            </a:r>
          </a:p>
        </p:txBody>
      </p:sp>
      <p:sp>
        <p:nvSpPr>
          <p:cNvPr id="4" name="Slide Number Placeholder 3">
            <a:extLst>
              <a:ext uri="{FF2B5EF4-FFF2-40B4-BE49-F238E27FC236}">
                <a16:creationId xmlns:a16="http://schemas.microsoft.com/office/drawing/2014/main" id="{C1DEEFC5-2BB2-798D-1EF0-87B53CA3CE26}"/>
              </a:ext>
            </a:extLst>
          </p:cNvPr>
          <p:cNvSpPr>
            <a:spLocks noGrp="1"/>
          </p:cNvSpPr>
          <p:nvPr>
            <p:ph type="sldNum" sz="quarter" idx="12"/>
          </p:nvPr>
        </p:nvSpPr>
        <p:spPr/>
        <p:txBody>
          <a:bodyPr/>
          <a:lstStyle/>
          <a:p>
            <a:fld id="{677F7B41-FD57-4489-AAB8-D17CF179067D}" type="slidenum">
              <a:rPr lang="en-US" smtClean="0"/>
              <a:t>7</a:t>
            </a:fld>
            <a:endParaRPr lang="en-US"/>
          </a:p>
        </p:txBody>
      </p:sp>
    </p:spTree>
    <p:extLst>
      <p:ext uri="{BB962C8B-B14F-4D97-AF65-F5344CB8AC3E}">
        <p14:creationId xmlns:p14="http://schemas.microsoft.com/office/powerpoint/2010/main" val="3111774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9521A-9115-258C-B629-041C77A6BA51}"/>
              </a:ext>
            </a:extLst>
          </p:cNvPr>
          <p:cNvSpPr>
            <a:spLocks noGrp="1"/>
          </p:cNvSpPr>
          <p:nvPr>
            <p:ph type="title"/>
          </p:nvPr>
        </p:nvSpPr>
        <p:spPr/>
        <p:txBody>
          <a:bodyPr/>
          <a:lstStyle/>
          <a:p>
            <a:r>
              <a:rPr lang="en-US" dirty="0"/>
              <a:t>Source locations </a:t>
            </a:r>
          </a:p>
        </p:txBody>
      </p:sp>
      <p:sp>
        <p:nvSpPr>
          <p:cNvPr id="3" name="Content Placeholder 2">
            <a:extLst>
              <a:ext uri="{FF2B5EF4-FFF2-40B4-BE49-F238E27FC236}">
                <a16:creationId xmlns:a16="http://schemas.microsoft.com/office/drawing/2014/main" id="{DDE58647-A596-B4FC-B7D9-48460AB307D6}"/>
              </a:ext>
            </a:extLst>
          </p:cNvPr>
          <p:cNvSpPr>
            <a:spLocks noGrp="1"/>
          </p:cNvSpPr>
          <p:nvPr>
            <p:ph idx="1"/>
          </p:nvPr>
        </p:nvSpPr>
        <p:spPr/>
        <p:txBody>
          <a:bodyPr/>
          <a:lstStyle/>
          <a:p>
            <a:r>
              <a:rPr lang="en-US" dirty="0"/>
              <a:t>Default is at origin. </a:t>
            </a:r>
          </a:p>
          <a:p>
            <a:r>
              <a:rPr lang="en-US" dirty="0"/>
              <a:t>This example is a point source.</a:t>
            </a:r>
          </a:p>
          <a:p>
            <a:r>
              <a:rPr lang="en-US" dirty="0"/>
              <a:t>Changing the location, we need the POS parameter in the SDEF card</a:t>
            </a:r>
          </a:p>
          <a:p>
            <a:r>
              <a:rPr lang="en-US" dirty="0"/>
              <a:t>Uses an </a:t>
            </a:r>
            <a:r>
              <a:rPr lang="en-US" dirty="0" err="1"/>
              <a:t>x,y,x</a:t>
            </a:r>
            <a:r>
              <a:rPr lang="en-US" dirty="0"/>
              <a:t> coordinate</a:t>
            </a:r>
          </a:p>
          <a:p>
            <a:r>
              <a:rPr lang="en-US" dirty="0"/>
              <a:t>or an explicit x=, y=, z= in stead of POS=</a:t>
            </a:r>
          </a:p>
        </p:txBody>
      </p:sp>
      <p:sp>
        <p:nvSpPr>
          <p:cNvPr id="4" name="Slide Number Placeholder 3">
            <a:extLst>
              <a:ext uri="{FF2B5EF4-FFF2-40B4-BE49-F238E27FC236}">
                <a16:creationId xmlns:a16="http://schemas.microsoft.com/office/drawing/2014/main" id="{E1EF670F-F4FA-F868-4B3C-A06399F38E52}"/>
              </a:ext>
            </a:extLst>
          </p:cNvPr>
          <p:cNvSpPr>
            <a:spLocks noGrp="1"/>
          </p:cNvSpPr>
          <p:nvPr>
            <p:ph type="sldNum" sz="quarter" idx="12"/>
          </p:nvPr>
        </p:nvSpPr>
        <p:spPr/>
        <p:txBody>
          <a:bodyPr/>
          <a:lstStyle/>
          <a:p>
            <a:fld id="{677F7B41-FD57-4489-AAB8-D17CF179067D}" type="slidenum">
              <a:rPr lang="en-US" smtClean="0"/>
              <a:t>8</a:t>
            </a:fld>
            <a:endParaRPr lang="en-US"/>
          </a:p>
        </p:txBody>
      </p:sp>
    </p:spTree>
    <p:extLst>
      <p:ext uri="{BB962C8B-B14F-4D97-AF65-F5344CB8AC3E}">
        <p14:creationId xmlns:p14="http://schemas.microsoft.com/office/powerpoint/2010/main" val="867751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C5326-E21D-0C0F-4FE2-77D08497A867}"/>
              </a:ext>
            </a:extLst>
          </p:cNvPr>
          <p:cNvSpPr>
            <a:spLocks noGrp="1"/>
          </p:cNvSpPr>
          <p:nvPr>
            <p:ph type="title"/>
          </p:nvPr>
        </p:nvSpPr>
        <p:spPr/>
        <p:txBody>
          <a:bodyPr/>
          <a:lstStyle/>
          <a:p>
            <a:r>
              <a:rPr lang="en-US" dirty="0"/>
              <a:t>Material differences		</a:t>
            </a:r>
          </a:p>
        </p:txBody>
      </p:sp>
      <p:sp>
        <p:nvSpPr>
          <p:cNvPr id="3" name="Content Placeholder 2">
            <a:extLst>
              <a:ext uri="{FF2B5EF4-FFF2-40B4-BE49-F238E27FC236}">
                <a16:creationId xmlns:a16="http://schemas.microsoft.com/office/drawing/2014/main" id="{1414B832-F327-5ABE-4E77-664759F041E6}"/>
              </a:ext>
            </a:extLst>
          </p:cNvPr>
          <p:cNvSpPr>
            <a:spLocks noGrp="1"/>
          </p:cNvSpPr>
          <p:nvPr>
            <p:ph idx="1"/>
          </p:nvPr>
        </p:nvSpPr>
        <p:spPr/>
        <p:txBody>
          <a:bodyPr/>
          <a:lstStyle/>
          <a:p>
            <a:r>
              <a:rPr lang="en-US" dirty="0"/>
              <a:t>Changing the material will change the length of the problem</a:t>
            </a:r>
          </a:p>
          <a:p>
            <a:r>
              <a:rPr lang="en-US" dirty="0"/>
              <a:t>The radiation transport is different through different materials **and** different densities. </a:t>
            </a:r>
          </a:p>
          <a:p>
            <a:r>
              <a:rPr lang="en-US" dirty="0"/>
              <a:t>Warnings will occur if you use the same material with a different density. This is OK, sometimes, but it’s good to always double check</a:t>
            </a:r>
          </a:p>
        </p:txBody>
      </p:sp>
      <p:sp>
        <p:nvSpPr>
          <p:cNvPr id="4" name="Slide Number Placeholder 3">
            <a:extLst>
              <a:ext uri="{FF2B5EF4-FFF2-40B4-BE49-F238E27FC236}">
                <a16:creationId xmlns:a16="http://schemas.microsoft.com/office/drawing/2014/main" id="{3A1C3D9C-AD3D-F4DD-32AB-8C5676323F4E}"/>
              </a:ext>
            </a:extLst>
          </p:cNvPr>
          <p:cNvSpPr>
            <a:spLocks noGrp="1"/>
          </p:cNvSpPr>
          <p:nvPr>
            <p:ph type="sldNum" sz="quarter" idx="12"/>
          </p:nvPr>
        </p:nvSpPr>
        <p:spPr/>
        <p:txBody>
          <a:bodyPr/>
          <a:lstStyle/>
          <a:p>
            <a:fld id="{677F7B41-FD57-4489-AAB8-D17CF179067D}" type="slidenum">
              <a:rPr lang="en-US" smtClean="0"/>
              <a:t>9</a:t>
            </a:fld>
            <a:endParaRPr lang="en-US"/>
          </a:p>
        </p:txBody>
      </p:sp>
    </p:spTree>
    <p:extLst>
      <p:ext uri="{BB962C8B-B14F-4D97-AF65-F5344CB8AC3E}">
        <p14:creationId xmlns:p14="http://schemas.microsoft.com/office/powerpoint/2010/main" val="2585913215"/>
      </p:ext>
    </p:extLst>
  </p:cSld>
  <p:clrMapOvr>
    <a:masterClrMapping/>
  </p:clrMapOvr>
</p:sld>
</file>

<file path=ppt/theme/theme1.xml><?xml version="1.0" encoding="utf-8"?>
<a:theme xmlns:a="http://schemas.openxmlformats.org/drawingml/2006/main" name="Custom Design">
  <a:themeElements>
    <a:clrScheme name="Custom 1">
      <a:dk1>
        <a:sysClr val="windowText" lastClr="000000"/>
      </a:dk1>
      <a:lt1>
        <a:sysClr val="window" lastClr="FFFFFF"/>
      </a:lt1>
      <a:dk2>
        <a:srgbClr val="44546A"/>
      </a:dk2>
      <a:lt2>
        <a:srgbClr val="E7E6E6"/>
      </a:lt2>
      <a:accent1>
        <a:srgbClr val="002966"/>
      </a:accent1>
      <a:accent2>
        <a:srgbClr val="DC4405"/>
      </a:accent2>
      <a:accent3>
        <a:srgbClr val="4B9CD3"/>
      </a:accent3>
      <a:accent4>
        <a:srgbClr val="FFC000"/>
      </a:accent4>
      <a:accent5>
        <a:srgbClr val="92D050"/>
      </a:accent5>
      <a:accent6>
        <a:srgbClr val="7030A0"/>
      </a:accent6>
      <a:hlink>
        <a:srgbClr val="4B9CD3"/>
      </a:hlink>
      <a:folHlink>
        <a:srgbClr val="DC440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CD Presentation Template" id="{ACE9E470-B799-4C0B-9A0E-92C439B93A87}" vid="{B8FBCF69-63B4-41CF-812D-F2C0C7985A2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34D12BCFAC0240A20826305D23CE28" ma:contentTypeVersion="10" ma:contentTypeDescription="Create a new document." ma:contentTypeScope="" ma:versionID="d60d96671a8e1d5f20bc32a13b68497e">
  <xsd:schema xmlns:xsd="http://www.w3.org/2001/XMLSchema" xmlns:xs="http://www.w3.org/2001/XMLSchema" xmlns:p="http://schemas.microsoft.com/office/2006/metadata/properties" xmlns:ns2="aa9071de-f1d9-4b23-83dd-08b1335a1407" xmlns:ns3="389bf431-880a-4b72-abca-ccf1bbc5d2b3" targetNamespace="http://schemas.microsoft.com/office/2006/metadata/properties" ma:root="true" ma:fieldsID="b1f3cdf295c07e9540dd9ffd5d3bb2a3" ns2:_="" ns3:_="">
    <xsd:import namespace="aa9071de-f1d9-4b23-83dd-08b1335a1407"/>
    <xsd:import namespace="389bf431-880a-4b72-abca-ccf1bbc5d2b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9071de-f1d9-4b23-83dd-08b1335a14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36f26c1-4773-4e55-850a-517a34df127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89bf431-880a-4b72-abca-ccf1bbc5d2b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c27e5a9-8856-4740-9166-a61a114cd949}" ma:internalName="TaxCatchAll" ma:showField="CatchAllData" ma:web="389bf431-880a-4b72-abca-ccf1bbc5d2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9071de-f1d9-4b23-83dd-08b1335a1407">
      <Terms xmlns="http://schemas.microsoft.com/office/infopath/2007/PartnerControls"/>
    </lcf76f155ced4ddcb4097134ff3c332f>
    <TaxCatchAll xmlns="389bf431-880a-4b72-abca-ccf1bbc5d2b3" xsi:nil="true"/>
  </documentManagement>
</p:properties>
</file>

<file path=customXml/itemProps1.xml><?xml version="1.0" encoding="utf-8"?>
<ds:datastoreItem xmlns:ds="http://schemas.openxmlformats.org/officeDocument/2006/customXml" ds:itemID="{540020EB-C175-49A3-BFFD-353DB10D34F4}"/>
</file>

<file path=customXml/itemProps2.xml><?xml version="1.0" encoding="utf-8"?>
<ds:datastoreItem xmlns:ds="http://schemas.openxmlformats.org/officeDocument/2006/customXml" ds:itemID="{92F8965A-EC8C-4A6A-AE8A-59B764D72FCA}"/>
</file>

<file path=customXml/itemProps3.xml><?xml version="1.0" encoding="utf-8"?>
<ds:datastoreItem xmlns:ds="http://schemas.openxmlformats.org/officeDocument/2006/customXml" ds:itemID="{260BA301-6B71-4CB9-B5F4-3C0986E00AFB}"/>
</file>

<file path=docProps/app.xml><?xml version="1.0" encoding="utf-8"?>
<Properties xmlns="http://schemas.openxmlformats.org/officeDocument/2006/extended-properties" xmlns:vt="http://schemas.openxmlformats.org/officeDocument/2006/docPropsVTypes">
  <TotalTime>27634</TotalTime>
  <Words>571</Words>
  <Application>Microsoft Office PowerPoint</Application>
  <PresentationFormat>Widescreen</PresentationFormat>
  <Paragraphs>90</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Custom Design</vt:lpstr>
      <vt:lpstr>CAUG 8: Intermediate MCMP</vt:lpstr>
      <vt:lpstr>Last Class</vt:lpstr>
      <vt:lpstr>Intermediate MCNP </vt:lpstr>
      <vt:lpstr>Now that we have all we need..  </vt:lpstr>
      <vt:lpstr>Running your input file in MCNP</vt:lpstr>
      <vt:lpstr>Change a few things…..</vt:lpstr>
      <vt:lpstr>Tally Locations</vt:lpstr>
      <vt:lpstr>Source locations </vt:lpstr>
      <vt:lpstr>Material differences  </vt:lpstr>
      <vt:lpstr>Reading the output file</vt:lpstr>
      <vt:lpstr>Notice the 10 checks</vt:lpstr>
      <vt:lpstr>Review assignment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1: The Human Eye</dc:title>
  <dc:creator>Charlotte Rose</dc:creator>
  <cp:lastModifiedBy>Charlotte Rose</cp:lastModifiedBy>
  <cp:revision>5</cp:revision>
  <cp:lastPrinted>2023-02-10T17:39:52Z</cp:lastPrinted>
  <dcterms:created xsi:type="dcterms:W3CDTF">2023-02-05T19:56:22Z</dcterms:created>
  <dcterms:modified xsi:type="dcterms:W3CDTF">2023-04-14T19:47:51Z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0x0101004E34D12BCFAC0240A20826305D23CE28</vt:lpwstr>
  </property>
</Properties>
</file>