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74" r:id="rId2"/>
    <p:sldId id="294" r:id="rId3"/>
    <p:sldId id="275" r:id="rId4"/>
    <p:sldId id="284" r:id="rId5"/>
    <p:sldId id="295" r:id="rId6"/>
    <p:sldId id="296" r:id="rId7"/>
    <p:sldId id="298" r:id="rId8"/>
    <p:sldId id="30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47215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otte Rose" userId="464f4354-c4cc-4e41-95d7-a359691f5111" providerId="ADAL" clId="{8035A8BA-C90C-4A1A-B09C-326BC2DB06DB}"/>
    <pc:docChg chg="custSel addSld delSld modSld">
      <pc:chgData name="Charlotte Rose" userId="464f4354-c4cc-4e41-95d7-a359691f5111" providerId="ADAL" clId="{8035A8BA-C90C-4A1A-B09C-326BC2DB06DB}" dt="2023-05-12T16:57:51.712" v="598" actId="20577"/>
      <pc:docMkLst>
        <pc:docMk/>
      </pc:docMkLst>
      <pc:sldChg chg="modSp mod">
        <pc:chgData name="Charlotte Rose" userId="464f4354-c4cc-4e41-95d7-a359691f5111" providerId="ADAL" clId="{8035A8BA-C90C-4A1A-B09C-326BC2DB06DB}" dt="2023-05-12T16:37:51.222" v="1" actId="20577"/>
        <pc:sldMkLst>
          <pc:docMk/>
          <pc:sldMk cId="3530066546" sldId="274"/>
        </pc:sldMkLst>
        <pc:spChg chg="mod">
          <ac:chgData name="Charlotte Rose" userId="464f4354-c4cc-4e41-95d7-a359691f5111" providerId="ADAL" clId="{8035A8BA-C90C-4A1A-B09C-326BC2DB06DB}" dt="2023-05-12T16:37:51.222" v="1" actId="20577"/>
          <ac:spMkLst>
            <pc:docMk/>
            <pc:sldMk cId="3530066546" sldId="274"/>
            <ac:spMk id="2" creationId="{DC094151-D22E-AD97-CC76-196D348F6322}"/>
          </ac:spMkLst>
        </pc:spChg>
      </pc:sldChg>
      <pc:sldChg chg="modSp mod">
        <pc:chgData name="Charlotte Rose" userId="464f4354-c4cc-4e41-95d7-a359691f5111" providerId="ADAL" clId="{8035A8BA-C90C-4A1A-B09C-326BC2DB06DB}" dt="2023-05-12T16:39:26.358" v="112" actId="6549"/>
        <pc:sldMkLst>
          <pc:docMk/>
          <pc:sldMk cId="1783219496" sldId="275"/>
        </pc:sldMkLst>
        <pc:spChg chg="mod">
          <ac:chgData name="Charlotte Rose" userId="464f4354-c4cc-4e41-95d7-a359691f5111" providerId="ADAL" clId="{8035A8BA-C90C-4A1A-B09C-326BC2DB06DB}" dt="2023-05-12T16:39:26.358" v="112" actId="6549"/>
          <ac:spMkLst>
            <pc:docMk/>
            <pc:sldMk cId="1783219496" sldId="275"/>
            <ac:spMk id="3" creationId="{CAD88873-1133-7370-6A5F-4ABE6D8CA48A}"/>
          </ac:spMkLst>
        </pc:spChg>
      </pc:sldChg>
      <pc:sldChg chg="modSp mod">
        <pc:chgData name="Charlotte Rose" userId="464f4354-c4cc-4e41-95d7-a359691f5111" providerId="ADAL" clId="{8035A8BA-C90C-4A1A-B09C-326BC2DB06DB}" dt="2023-05-12T16:42:55.070" v="262" actId="20577"/>
        <pc:sldMkLst>
          <pc:docMk/>
          <pc:sldMk cId="562316355" sldId="284"/>
        </pc:sldMkLst>
        <pc:spChg chg="mod">
          <ac:chgData name="Charlotte Rose" userId="464f4354-c4cc-4e41-95d7-a359691f5111" providerId="ADAL" clId="{8035A8BA-C90C-4A1A-B09C-326BC2DB06DB}" dt="2023-05-12T16:39:37.567" v="123" actId="20577"/>
          <ac:spMkLst>
            <pc:docMk/>
            <pc:sldMk cId="562316355" sldId="284"/>
            <ac:spMk id="2" creationId="{6996404F-33F2-32C0-C23A-0AABB259B855}"/>
          </ac:spMkLst>
        </pc:spChg>
        <pc:spChg chg="mod">
          <ac:chgData name="Charlotte Rose" userId="464f4354-c4cc-4e41-95d7-a359691f5111" providerId="ADAL" clId="{8035A8BA-C90C-4A1A-B09C-326BC2DB06DB}" dt="2023-05-12T16:42:55.070" v="262" actId="20577"/>
          <ac:spMkLst>
            <pc:docMk/>
            <pc:sldMk cId="562316355" sldId="284"/>
            <ac:spMk id="3" creationId="{5FEFFA9D-CDD1-0963-96E4-E7BBBEBAEDC8}"/>
          </ac:spMkLst>
        </pc:spChg>
      </pc:sldChg>
      <pc:sldChg chg="del">
        <pc:chgData name="Charlotte Rose" userId="464f4354-c4cc-4e41-95d7-a359691f5111" providerId="ADAL" clId="{8035A8BA-C90C-4A1A-B09C-326BC2DB06DB}" dt="2023-05-12T16:41:13.978" v="258" actId="47"/>
        <pc:sldMkLst>
          <pc:docMk/>
          <pc:sldMk cId="3517699117" sldId="285"/>
        </pc:sldMkLst>
      </pc:sldChg>
      <pc:sldChg chg="del">
        <pc:chgData name="Charlotte Rose" userId="464f4354-c4cc-4e41-95d7-a359691f5111" providerId="ADAL" clId="{8035A8BA-C90C-4A1A-B09C-326BC2DB06DB}" dt="2023-05-12T16:41:13.978" v="258" actId="47"/>
        <pc:sldMkLst>
          <pc:docMk/>
          <pc:sldMk cId="570756306" sldId="286"/>
        </pc:sldMkLst>
      </pc:sldChg>
      <pc:sldChg chg="del">
        <pc:chgData name="Charlotte Rose" userId="464f4354-c4cc-4e41-95d7-a359691f5111" providerId="ADAL" clId="{8035A8BA-C90C-4A1A-B09C-326BC2DB06DB}" dt="2023-05-12T16:41:13.978" v="258" actId="47"/>
        <pc:sldMkLst>
          <pc:docMk/>
          <pc:sldMk cId="2233325719" sldId="287"/>
        </pc:sldMkLst>
      </pc:sldChg>
      <pc:sldChg chg="del">
        <pc:chgData name="Charlotte Rose" userId="464f4354-c4cc-4e41-95d7-a359691f5111" providerId="ADAL" clId="{8035A8BA-C90C-4A1A-B09C-326BC2DB06DB}" dt="2023-05-12T16:41:13.978" v="258" actId="47"/>
        <pc:sldMkLst>
          <pc:docMk/>
          <pc:sldMk cId="3111774829" sldId="288"/>
        </pc:sldMkLst>
      </pc:sldChg>
      <pc:sldChg chg="del">
        <pc:chgData name="Charlotte Rose" userId="464f4354-c4cc-4e41-95d7-a359691f5111" providerId="ADAL" clId="{8035A8BA-C90C-4A1A-B09C-326BC2DB06DB}" dt="2023-05-12T16:41:13.978" v="258" actId="47"/>
        <pc:sldMkLst>
          <pc:docMk/>
          <pc:sldMk cId="867751797" sldId="290"/>
        </pc:sldMkLst>
      </pc:sldChg>
      <pc:sldChg chg="del">
        <pc:chgData name="Charlotte Rose" userId="464f4354-c4cc-4e41-95d7-a359691f5111" providerId="ADAL" clId="{8035A8BA-C90C-4A1A-B09C-326BC2DB06DB}" dt="2023-05-12T16:41:13.978" v="258" actId="47"/>
        <pc:sldMkLst>
          <pc:docMk/>
          <pc:sldMk cId="2585913215" sldId="291"/>
        </pc:sldMkLst>
      </pc:sldChg>
      <pc:sldChg chg="del">
        <pc:chgData name="Charlotte Rose" userId="464f4354-c4cc-4e41-95d7-a359691f5111" providerId="ADAL" clId="{8035A8BA-C90C-4A1A-B09C-326BC2DB06DB}" dt="2023-05-12T16:41:13.978" v="258" actId="47"/>
        <pc:sldMkLst>
          <pc:docMk/>
          <pc:sldMk cId="902101035" sldId="292"/>
        </pc:sldMkLst>
      </pc:sldChg>
      <pc:sldChg chg="del">
        <pc:chgData name="Charlotte Rose" userId="464f4354-c4cc-4e41-95d7-a359691f5111" providerId="ADAL" clId="{8035A8BA-C90C-4A1A-B09C-326BC2DB06DB}" dt="2023-05-12T16:41:13.978" v="258" actId="47"/>
        <pc:sldMkLst>
          <pc:docMk/>
          <pc:sldMk cId="2485601310" sldId="293"/>
        </pc:sldMkLst>
      </pc:sldChg>
      <pc:sldChg chg="modSp mod">
        <pc:chgData name="Charlotte Rose" userId="464f4354-c4cc-4e41-95d7-a359691f5111" providerId="ADAL" clId="{8035A8BA-C90C-4A1A-B09C-326BC2DB06DB}" dt="2023-05-12T16:38:43.816" v="60" actId="20577"/>
        <pc:sldMkLst>
          <pc:docMk/>
          <pc:sldMk cId="317151584" sldId="294"/>
        </pc:sldMkLst>
        <pc:spChg chg="mod">
          <ac:chgData name="Charlotte Rose" userId="464f4354-c4cc-4e41-95d7-a359691f5111" providerId="ADAL" clId="{8035A8BA-C90C-4A1A-B09C-326BC2DB06DB}" dt="2023-05-12T16:38:43.816" v="60" actId="20577"/>
          <ac:spMkLst>
            <pc:docMk/>
            <pc:sldMk cId="317151584" sldId="294"/>
            <ac:spMk id="3" creationId="{018CDEBD-03E2-99C1-8BE5-B1D53B399E2C}"/>
          </ac:spMkLst>
        </pc:spChg>
      </pc:sldChg>
      <pc:sldChg chg="addSp new mod">
        <pc:chgData name="Charlotte Rose" userId="464f4354-c4cc-4e41-95d7-a359691f5111" providerId="ADAL" clId="{8035A8BA-C90C-4A1A-B09C-326BC2DB06DB}" dt="2023-05-12T16:44:03.876" v="264" actId="22"/>
        <pc:sldMkLst>
          <pc:docMk/>
          <pc:sldMk cId="500025750" sldId="295"/>
        </pc:sldMkLst>
        <pc:picChg chg="add">
          <ac:chgData name="Charlotte Rose" userId="464f4354-c4cc-4e41-95d7-a359691f5111" providerId="ADAL" clId="{8035A8BA-C90C-4A1A-B09C-326BC2DB06DB}" dt="2023-05-12T16:44:03.876" v="264" actId="22"/>
          <ac:picMkLst>
            <pc:docMk/>
            <pc:sldMk cId="500025750" sldId="295"/>
            <ac:picMk id="4" creationId="{B2D4ED4F-E9E7-AAE3-2C8D-16A6F4D56067}"/>
          </ac:picMkLst>
        </pc:picChg>
      </pc:sldChg>
      <pc:sldChg chg="addSp new mod">
        <pc:chgData name="Charlotte Rose" userId="464f4354-c4cc-4e41-95d7-a359691f5111" providerId="ADAL" clId="{8035A8BA-C90C-4A1A-B09C-326BC2DB06DB}" dt="2023-05-12T16:49:11.380" v="266" actId="22"/>
        <pc:sldMkLst>
          <pc:docMk/>
          <pc:sldMk cId="246205251" sldId="296"/>
        </pc:sldMkLst>
        <pc:picChg chg="add">
          <ac:chgData name="Charlotte Rose" userId="464f4354-c4cc-4e41-95d7-a359691f5111" providerId="ADAL" clId="{8035A8BA-C90C-4A1A-B09C-326BC2DB06DB}" dt="2023-05-12T16:49:11.380" v="266" actId="22"/>
          <ac:picMkLst>
            <pc:docMk/>
            <pc:sldMk cId="246205251" sldId="296"/>
            <ac:picMk id="4" creationId="{CEBDBE4F-CD02-6CFE-F2CC-5A7DCCF20B80}"/>
          </ac:picMkLst>
        </pc:picChg>
      </pc:sldChg>
      <pc:sldChg chg="new del">
        <pc:chgData name="Charlotte Rose" userId="464f4354-c4cc-4e41-95d7-a359691f5111" providerId="ADAL" clId="{8035A8BA-C90C-4A1A-B09C-326BC2DB06DB}" dt="2023-05-12T16:53:23.288" v="269" actId="47"/>
        <pc:sldMkLst>
          <pc:docMk/>
          <pc:sldMk cId="2201878262" sldId="297"/>
        </pc:sldMkLst>
      </pc:sldChg>
      <pc:sldChg chg="addSp modSp new mod">
        <pc:chgData name="Charlotte Rose" userId="464f4354-c4cc-4e41-95d7-a359691f5111" providerId="ADAL" clId="{8035A8BA-C90C-4A1A-B09C-326BC2DB06DB}" dt="2023-05-12T16:56:56.838" v="512" actId="1076"/>
        <pc:sldMkLst>
          <pc:docMk/>
          <pc:sldMk cId="1339893606" sldId="298"/>
        </pc:sldMkLst>
        <pc:spChg chg="mod">
          <ac:chgData name="Charlotte Rose" userId="464f4354-c4cc-4e41-95d7-a359691f5111" providerId="ADAL" clId="{8035A8BA-C90C-4A1A-B09C-326BC2DB06DB}" dt="2023-05-12T16:56:12.007" v="498" actId="20577"/>
          <ac:spMkLst>
            <pc:docMk/>
            <pc:sldMk cId="1339893606" sldId="298"/>
            <ac:spMk id="2" creationId="{1887E862-FF95-A384-50C9-D2F745E0179D}"/>
          </ac:spMkLst>
        </pc:spChg>
        <pc:spChg chg="mod">
          <ac:chgData name="Charlotte Rose" userId="464f4354-c4cc-4e41-95d7-a359691f5111" providerId="ADAL" clId="{8035A8BA-C90C-4A1A-B09C-326BC2DB06DB}" dt="2023-05-12T16:56:53.634" v="510" actId="20577"/>
          <ac:spMkLst>
            <pc:docMk/>
            <pc:sldMk cId="1339893606" sldId="298"/>
            <ac:spMk id="3" creationId="{86B06E69-73DA-DA87-E52E-3019F6CDE832}"/>
          </ac:spMkLst>
        </pc:spChg>
        <pc:picChg chg="add mod">
          <ac:chgData name="Charlotte Rose" userId="464f4354-c4cc-4e41-95d7-a359691f5111" providerId="ADAL" clId="{8035A8BA-C90C-4A1A-B09C-326BC2DB06DB}" dt="2023-05-12T16:56:56.838" v="512" actId="1076"/>
          <ac:picMkLst>
            <pc:docMk/>
            <pc:sldMk cId="1339893606" sldId="298"/>
            <ac:picMk id="6" creationId="{DAB9A0D4-BD81-7553-513D-F784C5E1B3D0}"/>
          </ac:picMkLst>
        </pc:picChg>
      </pc:sldChg>
      <pc:sldChg chg="new del">
        <pc:chgData name="Charlotte Rose" userId="464f4354-c4cc-4e41-95d7-a359691f5111" providerId="ADAL" clId="{8035A8BA-C90C-4A1A-B09C-326BC2DB06DB}" dt="2023-05-12T16:57:12.393" v="515" actId="47"/>
        <pc:sldMkLst>
          <pc:docMk/>
          <pc:sldMk cId="1815927624" sldId="299"/>
        </pc:sldMkLst>
      </pc:sldChg>
      <pc:sldChg chg="modSp new mod">
        <pc:chgData name="Charlotte Rose" userId="464f4354-c4cc-4e41-95d7-a359691f5111" providerId="ADAL" clId="{8035A8BA-C90C-4A1A-B09C-326BC2DB06DB}" dt="2023-05-12T16:57:51.712" v="598" actId="20577"/>
        <pc:sldMkLst>
          <pc:docMk/>
          <pc:sldMk cId="2313009438" sldId="300"/>
        </pc:sldMkLst>
        <pc:spChg chg="mod">
          <ac:chgData name="Charlotte Rose" userId="464f4354-c4cc-4e41-95d7-a359691f5111" providerId="ADAL" clId="{8035A8BA-C90C-4A1A-B09C-326BC2DB06DB}" dt="2023-05-12T16:57:15.849" v="517" actId="20577"/>
          <ac:spMkLst>
            <pc:docMk/>
            <pc:sldMk cId="2313009438" sldId="300"/>
            <ac:spMk id="2" creationId="{ED98E824-0C52-45FF-0F7D-D6D1A0FB3340}"/>
          </ac:spMkLst>
        </pc:spChg>
        <pc:spChg chg="mod">
          <ac:chgData name="Charlotte Rose" userId="464f4354-c4cc-4e41-95d7-a359691f5111" providerId="ADAL" clId="{8035A8BA-C90C-4A1A-B09C-326BC2DB06DB}" dt="2023-05-12T16:57:51.712" v="598" actId="20577"/>
          <ac:spMkLst>
            <pc:docMk/>
            <pc:sldMk cId="2313009438" sldId="300"/>
            <ac:spMk id="3" creationId="{0749F91C-22F4-EFF5-E09C-58F03F91342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1B715-8562-41B6-B8A7-55E1011A4C31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75C23-6247-4368-804F-93FEFC7C3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97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6CBB6-E2AC-4BA1-A748-02338F623A5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0" y="1856001"/>
            <a:ext cx="4543514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70AEBC-05E3-4C84-B19E-92E4DA9C184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00" y="4335676"/>
            <a:ext cx="4543514" cy="1569468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[name]</a:t>
            </a:r>
          </a:p>
          <a:p>
            <a:r>
              <a:rPr lang="en-US" dirty="0"/>
              <a:t>[title]</a:t>
            </a:r>
          </a:p>
          <a:p>
            <a:r>
              <a:rPr lang="en-US" dirty="0"/>
              <a:t>Corvallis, Oregon</a:t>
            </a:r>
          </a:p>
          <a:p>
            <a:r>
              <a:rPr lang="en-US" dirty="0"/>
              <a:t>First.last@rcdsoftware.com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6AF13-3D65-480A-9BB7-96002FAFF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66F8-AA73-4FD8-AF51-69D0AE6E4C13}" type="datetime1">
              <a:rPr lang="en-US" smtClean="0"/>
              <a:t>5/12/2023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37B74BB-6BEF-4214-9521-74EE6BA9F06D}"/>
              </a:ext>
            </a:extLst>
          </p:cNvPr>
          <p:cNvGrpSpPr/>
          <p:nvPr userDrawn="1"/>
        </p:nvGrpSpPr>
        <p:grpSpPr>
          <a:xfrm>
            <a:off x="0" y="0"/>
            <a:ext cx="12192002" cy="1140849"/>
            <a:chOff x="-2" y="0"/>
            <a:chExt cx="12192002" cy="114084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AB26A6D-4FFB-44D6-BD8E-C9D281831937}"/>
                </a:ext>
              </a:extLst>
            </p:cNvPr>
            <p:cNvSpPr/>
            <p:nvPr/>
          </p:nvSpPr>
          <p:spPr>
            <a:xfrm>
              <a:off x="-2" y="0"/>
              <a:ext cx="12191999" cy="380283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966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72F992E-5463-4B43-924F-8386B40894C9}"/>
                </a:ext>
              </a:extLst>
            </p:cNvPr>
            <p:cNvSpPr/>
            <p:nvPr/>
          </p:nvSpPr>
          <p:spPr>
            <a:xfrm>
              <a:off x="-1" y="380283"/>
              <a:ext cx="12192000" cy="380283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966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704725B-9809-4836-9350-B70C81E2CD37}"/>
                </a:ext>
              </a:extLst>
            </p:cNvPr>
            <p:cNvSpPr/>
            <p:nvPr/>
          </p:nvSpPr>
          <p:spPr>
            <a:xfrm>
              <a:off x="0" y="760566"/>
              <a:ext cx="12192000" cy="380283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966"/>
                </a:solidFill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4F9CFB4-950B-4994-BBBC-7EE4DB8225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118" y="2102211"/>
            <a:ext cx="3620456" cy="362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90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07022-D910-4198-A60D-ABF4BC423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90F54-76D7-4772-A83B-21B084F3A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E621C-A1CD-4CAB-B1DA-D6CBC4444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4C8F-3E7C-4A95-B0F0-1BB077C2F5AD}" type="datetime1">
              <a:rPr lang="en-US" smtClean="0"/>
              <a:t>5/12/2023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27C27-7AF3-4530-913C-415476B04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CB3027C-1A26-4EEA-881B-10C1F3A02534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7F1C0E0-12A2-44BE-8FC4-8C14B2334FFC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30C6AED-49CD-4F35-B5F8-F8C5C2A9BB43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146896D-0BA4-4504-80AB-5B94BDBC9323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5372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461F8-6677-4BA5-94A3-442F180D3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3C587-1087-4473-B614-D6E1D60CE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A0DD6F-350E-463A-827F-B76CA4437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9A641-0094-4F45-BEA6-1217550AD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BFF5-E414-40C9-9F12-4C08C83509FF}" type="datetime1">
              <a:rPr lang="en-US" smtClean="0"/>
              <a:t>5/12/2023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35D95-9861-4033-9473-1A73451D0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6D4A51F-F343-48F7-A5BF-E0E3B1A63368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DCDA1AE-5911-40E7-B4B7-54CDD6D8D7ED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602D955-64F7-42E1-B707-7488C70EA8EF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319268A-2A30-4638-8C36-70E28C6ACEFA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5165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DC1C1-1ABD-48A3-9FF2-96D4B9058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7"/>
            <a:ext cx="10515600" cy="10223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6A71F-26A6-4E85-88AF-40404AE52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154632-FA7D-40D1-BDF1-D6907A9FB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E1FA92-91B5-4C63-BFEE-566A559A46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E01C8F-5DB8-4C61-AAFC-6C787E78D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12645B-EF4D-46AE-98F9-EBCE87122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0EBD-BA2F-4E87-B18D-7E4D9CE17EAA}" type="datetime1">
              <a:rPr lang="en-US" smtClean="0"/>
              <a:t>5/12/2023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E3652-E5BB-4050-B95D-35607D9AD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033C18-89A9-4989-90CD-84F3D40D5E19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DEAC560-71A3-4675-8CF7-13468B81A9F0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1AFDBE5-C132-41F0-AFAF-3303FF5012F5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2419CAE-E13B-4200-A1B0-2BBF54D9498A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3102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C4C16-8AAD-44E5-A854-D187E3B87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C2C64F-CDEC-4A8A-ACAF-39004380F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2621-10F7-46E3-A931-E17B6BC9F495}" type="datetime1">
              <a:rPr lang="en-US" smtClean="0"/>
              <a:t>5/12/2023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61A9A-B442-4C57-A22D-A4CE93303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30D0E97-699D-4911-BEAA-A7D4D8EB04A0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FE9F794-7212-4F60-A35E-8CF7EAD09EA6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26CEC16-30EA-4FEA-BAA2-6AE26154592E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398281F-17BA-4523-A331-9A4304F3EED9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59522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075834-0297-447C-9FF1-306882C73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D671D-D2C2-4BC4-8E91-2E7ED131DA5D}" type="datetime1">
              <a:rPr lang="en-US" smtClean="0"/>
              <a:t>5/12/2023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9EBD8-E740-4CE5-97FA-0A8FEC3E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DA66423-FA57-44A5-9D88-83DF24ADAAC7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1857567-7CB9-47F5-8E6B-D2CDB5CF9A49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B9FBA7-9CF7-4A1D-A668-33B97C75C406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2BC3113-49C1-43EE-9ED4-E73D3DAD51C9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5462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563D1F-B01B-4906-A680-BC0AF076C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3722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F76C8-5540-434D-8EE4-D9BF52621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99715"/>
            <a:ext cx="10515600" cy="4177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B9DD1-EA31-42D4-82BC-E425E8521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72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C0A0AD1-2026-4F47-B2DE-8E29523CDCAE}" type="datetime1">
              <a:rPr lang="en-US" smtClean="0"/>
              <a:t>5/12/2023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5C743-AF0C-4D2C-841E-4E8564BD1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1535" y="637172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77F7B41-FD57-4489-AAB8-D17CF179067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ECBE43E-328A-486A-A00D-F33F5F2DF2A6}"/>
              </a:ext>
            </a:extLst>
          </p:cNvPr>
          <p:cNvGrpSpPr/>
          <p:nvPr userDrawn="1"/>
        </p:nvGrpSpPr>
        <p:grpSpPr>
          <a:xfrm>
            <a:off x="10125814" y="210268"/>
            <a:ext cx="1761816" cy="607933"/>
            <a:chOff x="10125814" y="210268"/>
            <a:chExt cx="1761816" cy="60793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F3B636B-600D-4ECD-9FEA-54ED684EE9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25814" y="210268"/>
              <a:ext cx="1754889" cy="387443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19EC1E6-764C-4CED-A830-4F76E9E7440C}"/>
                </a:ext>
              </a:extLst>
            </p:cNvPr>
            <p:cNvSpPr txBox="1"/>
            <p:nvPr userDrawn="1"/>
          </p:nvSpPr>
          <p:spPr>
            <a:xfrm>
              <a:off x="10226598" y="571980"/>
              <a:ext cx="166103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Corvallis, Seattle, and Austin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961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94151-D22E-AD97-CC76-196D348F6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856001"/>
            <a:ext cx="4543514" cy="3177912"/>
          </a:xfrm>
        </p:spPr>
        <p:txBody>
          <a:bodyPr>
            <a:normAutofit/>
          </a:bodyPr>
          <a:lstStyle/>
          <a:p>
            <a:r>
              <a:rPr lang="en-US" dirty="0"/>
              <a:t>CAUG 9:</a:t>
            </a:r>
            <a:br>
              <a:rPr lang="en-US" dirty="0"/>
            </a:br>
            <a:r>
              <a:rPr lang="en-US" dirty="0"/>
              <a:t>Intermediate MCMP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F9B894-B686-71CD-83E8-3A2B1F17FE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61988" y="4769309"/>
            <a:ext cx="4543514" cy="1569468"/>
          </a:xfrm>
        </p:spPr>
        <p:txBody>
          <a:bodyPr/>
          <a:lstStyle/>
          <a:p>
            <a:r>
              <a:rPr lang="en-US" dirty="0"/>
              <a:t>Charlotte Rose MS (RHP)</a:t>
            </a:r>
          </a:p>
        </p:txBody>
      </p:sp>
    </p:spTree>
    <p:extLst>
      <p:ext uri="{BB962C8B-B14F-4D97-AF65-F5344CB8AC3E}">
        <p14:creationId xmlns:p14="http://schemas.microsoft.com/office/powerpoint/2010/main" val="3530066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D25A8-B7F7-F8B9-DAC2-698323702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CDEBD-03E2-99C1-8BE5-B1D53B399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input files</a:t>
            </a:r>
          </a:p>
          <a:p>
            <a:r>
              <a:rPr lang="en-US" dirty="0"/>
              <a:t>Brief look at output files</a:t>
            </a:r>
          </a:p>
          <a:p>
            <a:r>
              <a:rPr lang="en-US" dirty="0"/>
              <a:t>Assignment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FD9B7-E4EA-3A17-549A-BAC64DA21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1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8BE4B-9D98-697D-30E6-E52C202B4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Intermediate MCNP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88873-1133-7370-6A5F-4ABE6D8CA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Trey will share his experience with MCNP</a:t>
            </a:r>
          </a:p>
          <a:p>
            <a:r>
              <a:rPr lang="en-US" dirty="0"/>
              <a:t>Sources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19295-3006-C4BF-A163-A014E564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19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6404F-33F2-32C0-C23A-0AABB259B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 Card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FFA9D-CDD1-0963-96E4-E7BBBEBAE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many variables!</a:t>
            </a:r>
          </a:p>
          <a:p>
            <a:r>
              <a:rPr lang="en-US" dirty="0"/>
              <a:t>Focus on just the source term</a:t>
            </a:r>
          </a:p>
          <a:p>
            <a:r>
              <a:rPr lang="en-US" dirty="0"/>
              <a:t>Energy </a:t>
            </a:r>
          </a:p>
          <a:p>
            <a:r>
              <a:rPr lang="en-US" dirty="0"/>
              <a:t>Particle type</a:t>
            </a:r>
          </a:p>
          <a:p>
            <a:r>
              <a:rPr lang="en-US" dirty="0" err="1"/>
              <a:t>Importances</a:t>
            </a:r>
            <a:endParaRPr lang="en-US" dirty="0"/>
          </a:p>
          <a:p>
            <a:r>
              <a:rPr lang="en-US" dirty="0"/>
              <a:t>Location</a:t>
            </a:r>
          </a:p>
          <a:p>
            <a:pPr lvl="1"/>
            <a:r>
              <a:rPr lang="en-US" dirty="0"/>
              <a:t>Point source</a:t>
            </a:r>
          </a:p>
          <a:p>
            <a:pPr lvl="1"/>
            <a:r>
              <a:rPr lang="en-US" dirty="0"/>
              <a:t>Volume source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2622D1-5E03-2B48-A057-FE471372B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16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76A824B-11F6-A275-1B8E-43A758229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D4ED4F-E9E7-AAE3-2C8D-16A6F4D56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7942" y="975970"/>
            <a:ext cx="6916115" cy="490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025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95C3F9-B642-01D3-307B-48E34F1FA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BDBE4F-CD02-6CFE-F2CC-5A7DCCF20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5442" y="1509444"/>
            <a:ext cx="7821116" cy="383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0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7E862-FF95-A384-50C9-D2F745E01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06E69-73DA-DA87-E52E-3019F6CDE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Probabilities do not need to be normalized; MCNP does automatically</a:t>
            </a:r>
          </a:p>
          <a:p>
            <a:r>
              <a:rPr lang="en-US" dirty="0"/>
              <a:t>H must start with 0</a:t>
            </a:r>
          </a:p>
          <a:p>
            <a:r>
              <a:rPr lang="en-US" dirty="0"/>
              <a:t>L entries for each; ratios</a:t>
            </a:r>
          </a:p>
          <a:p>
            <a:r>
              <a:rPr lang="en-US" dirty="0"/>
              <a:t>A probability density; must be monotonically increasing</a:t>
            </a:r>
          </a:p>
          <a:p>
            <a:r>
              <a:rPr lang="en-US" dirty="0"/>
              <a:t>S we won’t worry about for now</a:t>
            </a:r>
          </a:p>
          <a:p>
            <a:endParaRPr lang="en-US" dirty="0"/>
          </a:p>
          <a:p>
            <a:r>
              <a:rPr lang="en-US" dirty="0"/>
              <a:t>Use of #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6BE4E-BE31-441B-F729-21607B014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B9A0D4-BD81-7553-513D-F784C5E1B3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1893" y="4948803"/>
            <a:ext cx="4201111" cy="161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893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8E824-0C52-45FF-0F7D-D6D1A0FB3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9F91C-22F4-EFF5-E09C-58F03F913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Distributions</a:t>
            </a:r>
          </a:p>
          <a:p>
            <a:r>
              <a:rPr lang="en-US" dirty="0"/>
              <a:t>Or -21, for example; we will discuss this in more detail later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C04972-078B-2865-3DCC-3242A7764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0943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2966"/>
      </a:accent1>
      <a:accent2>
        <a:srgbClr val="DC4405"/>
      </a:accent2>
      <a:accent3>
        <a:srgbClr val="4B9CD3"/>
      </a:accent3>
      <a:accent4>
        <a:srgbClr val="FFC000"/>
      </a:accent4>
      <a:accent5>
        <a:srgbClr val="92D050"/>
      </a:accent5>
      <a:accent6>
        <a:srgbClr val="7030A0"/>
      </a:accent6>
      <a:hlink>
        <a:srgbClr val="4B9CD3"/>
      </a:hlink>
      <a:folHlink>
        <a:srgbClr val="DC440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CD Presentation Template" id="{ACE9E470-B799-4C0B-9A0E-92C439B93A87}" vid="{B8FBCF69-63B4-41CF-812D-F2C0C7985A2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4D12BCFAC0240A20826305D23CE28" ma:contentTypeVersion="10" ma:contentTypeDescription="Create a new document." ma:contentTypeScope="" ma:versionID="d60d96671a8e1d5f20bc32a13b68497e">
  <xsd:schema xmlns:xsd="http://www.w3.org/2001/XMLSchema" xmlns:xs="http://www.w3.org/2001/XMLSchema" xmlns:p="http://schemas.microsoft.com/office/2006/metadata/properties" xmlns:ns2="aa9071de-f1d9-4b23-83dd-08b1335a1407" xmlns:ns3="389bf431-880a-4b72-abca-ccf1bbc5d2b3" targetNamespace="http://schemas.microsoft.com/office/2006/metadata/properties" ma:root="true" ma:fieldsID="b1f3cdf295c07e9540dd9ffd5d3bb2a3" ns2:_="" ns3:_="">
    <xsd:import namespace="aa9071de-f1d9-4b23-83dd-08b1335a1407"/>
    <xsd:import namespace="389bf431-880a-4b72-abca-ccf1bbc5d2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9071de-f1d9-4b23-83dd-08b1335a14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36f26c1-4773-4e55-850a-517a34df12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9bf431-880a-4b72-abca-ccf1bbc5d2b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c27e5a9-8856-4740-9166-a61a114cd949}" ma:internalName="TaxCatchAll" ma:showField="CatchAllData" ma:web="389bf431-880a-4b72-abca-ccf1bbc5d2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9071de-f1d9-4b23-83dd-08b1335a1407">
      <Terms xmlns="http://schemas.microsoft.com/office/infopath/2007/PartnerControls"/>
    </lcf76f155ced4ddcb4097134ff3c332f>
    <TaxCatchAll xmlns="389bf431-880a-4b72-abca-ccf1bbc5d2b3" xsi:nil="true"/>
  </documentManagement>
</p:properties>
</file>

<file path=customXml/itemProps1.xml><?xml version="1.0" encoding="utf-8"?>
<ds:datastoreItem xmlns:ds="http://schemas.openxmlformats.org/officeDocument/2006/customXml" ds:itemID="{B08D4EBE-EDEF-4EC5-8574-04213F0560D6}"/>
</file>

<file path=customXml/itemProps2.xml><?xml version="1.0" encoding="utf-8"?>
<ds:datastoreItem xmlns:ds="http://schemas.openxmlformats.org/officeDocument/2006/customXml" ds:itemID="{C3FF6EEF-36E2-4F79-9077-D940F795A664}"/>
</file>

<file path=customXml/itemProps3.xml><?xml version="1.0" encoding="utf-8"?>
<ds:datastoreItem xmlns:ds="http://schemas.openxmlformats.org/officeDocument/2006/customXml" ds:itemID="{9038C66D-C16C-4556-B7A0-E14FE6DF8499}"/>
</file>

<file path=docProps/app.xml><?xml version="1.0" encoding="utf-8"?>
<Properties xmlns="http://schemas.openxmlformats.org/officeDocument/2006/extended-properties" xmlns:vt="http://schemas.openxmlformats.org/officeDocument/2006/docPropsVTypes">
  <TotalTime>27654</TotalTime>
  <Words>120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Custom Design</vt:lpstr>
      <vt:lpstr>CAUG 9: Intermediate MCMP</vt:lpstr>
      <vt:lpstr>Last Class</vt:lpstr>
      <vt:lpstr>Intermediate MCNP </vt:lpstr>
      <vt:lpstr>Source Card</vt:lpstr>
      <vt:lpstr>PowerPoint Presentation</vt:lpstr>
      <vt:lpstr>PowerPoint Presentation</vt:lpstr>
      <vt:lpstr>SI</vt:lpstr>
      <vt:lpstr>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1: The Human Eye</dc:title>
  <dc:creator>Charlotte Rose</dc:creator>
  <cp:lastModifiedBy>Charlotte Rose</cp:lastModifiedBy>
  <cp:revision>6</cp:revision>
  <cp:lastPrinted>2023-02-10T17:39:52Z</cp:lastPrinted>
  <dcterms:created xsi:type="dcterms:W3CDTF">2023-02-05T19:56:22Z</dcterms:created>
  <dcterms:modified xsi:type="dcterms:W3CDTF">2023-05-12T16:57:57Z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0x0101004E34D12BCFAC0240A20826305D23CE28</vt:lpwstr>
  </property>
</Properties>
</file>