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14"/>
  </p:notesMasterIdLst>
  <p:sldIdLst>
    <p:sldId id="272" r:id="rId5"/>
    <p:sldId id="273" r:id="rId6"/>
    <p:sldId id="278" r:id="rId7"/>
    <p:sldId id="279" r:id="rId8"/>
    <p:sldId id="281" r:id="rId9"/>
    <p:sldId id="280" r:id="rId10"/>
    <p:sldId id="282" r:id="rId11"/>
    <p:sldId id="283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B4568E-BAA6-4CE4-AB5A-91092C2294C5}" v="5" dt="2023-10-20T19:34:54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Rose" userId="464f4354-c4cc-4e41-95d7-a359691f5111" providerId="ADAL" clId="{B0B4568E-BAA6-4CE4-AB5A-91092C2294C5}"/>
    <pc:docChg chg="undo custSel delSld modSld sldOrd">
      <pc:chgData name="Charlotte Rose" userId="464f4354-c4cc-4e41-95d7-a359691f5111" providerId="ADAL" clId="{B0B4568E-BAA6-4CE4-AB5A-91092C2294C5}" dt="2023-10-20T19:46:22.887" v="198" actId="1076"/>
      <pc:docMkLst>
        <pc:docMk/>
      </pc:docMkLst>
      <pc:sldChg chg="del">
        <pc:chgData name="Charlotte Rose" userId="464f4354-c4cc-4e41-95d7-a359691f5111" providerId="ADAL" clId="{B0B4568E-BAA6-4CE4-AB5A-91092C2294C5}" dt="2023-10-20T19:29:57.149" v="0" actId="47"/>
        <pc:sldMkLst>
          <pc:docMk/>
          <pc:sldMk cId="3446796303" sldId="274"/>
        </pc:sldMkLst>
      </pc:sldChg>
      <pc:sldChg chg="addSp modSp mod">
        <pc:chgData name="Charlotte Rose" userId="464f4354-c4cc-4e41-95d7-a359691f5111" providerId="ADAL" clId="{B0B4568E-BAA6-4CE4-AB5A-91092C2294C5}" dt="2023-10-20T19:46:22.887" v="198" actId="1076"/>
        <pc:sldMkLst>
          <pc:docMk/>
          <pc:sldMk cId="209243864" sldId="279"/>
        </pc:sldMkLst>
        <pc:picChg chg="add mod">
          <ac:chgData name="Charlotte Rose" userId="464f4354-c4cc-4e41-95d7-a359691f5111" providerId="ADAL" clId="{B0B4568E-BAA6-4CE4-AB5A-91092C2294C5}" dt="2023-10-20T19:45:48.628" v="196" actId="14100"/>
          <ac:picMkLst>
            <pc:docMk/>
            <pc:sldMk cId="209243864" sldId="279"/>
            <ac:picMk id="6" creationId="{E941E822-C67F-4DE8-4298-E00A403D77E8}"/>
          </ac:picMkLst>
        </pc:picChg>
        <pc:picChg chg="add mod">
          <ac:chgData name="Charlotte Rose" userId="464f4354-c4cc-4e41-95d7-a359691f5111" providerId="ADAL" clId="{B0B4568E-BAA6-4CE4-AB5A-91092C2294C5}" dt="2023-10-20T19:46:22.887" v="198" actId="1076"/>
          <ac:picMkLst>
            <pc:docMk/>
            <pc:sldMk cId="209243864" sldId="279"/>
            <ac:picMk id="8" creationId="{A3DF7509-31F3-B8ED-949B-9360C7908051}"/>
          </ac:picMkLst>
        </pc:picChg>
      </pc:sldChg>
      <pc:sldChg chg="addSp modSp mod modClrScheme chgLayout">
        <pc:chgData name="Charlotte Rose" userId="464f4354-c4cc-4e41-95d7-a359691f5111" providerId="ADAL" clId="{B0B4568E-BAA6-4CE4-AB5A-91092C2294C5}" dt="2023-10-20T19:33:15.988" v="40" actId="1076"/>
        <pc:sldMkLst>
          <pc:docMk/>
          <pc:sldMk cId="3434733834" sldId="280"/>
        </pc:sldMkLst>
        <pc:spChg chg="mod">
          <ac:chgData name="Charlotte Rose" userId="464f4354-c4cc-4e41-95d7-a359691f5111" providerId="ADAL" clId="{B0B4568E-BAA6-4CE4-AB5A-91092C2294C5}" dt="2023-10-20T19:33:12.454" v="39" actId="26606"/>
          <ac:spMkLst>
            <pc:docMk/>
            <pc:sldMk cId="3434733834" sldId="280"/>
            <ac:spMk id="2" creationId="{E4EFC127-E866-3936-67D2-752326DD7804}"/>
          </ac:spMkLst>
        </pc:spChg>
        <pc:spChg chg="mod">
          <ac:chgData name="Charlotte Rose" userId="464f4354-c4cc-4e41-95d7-a359691f5111" providerId="ADAL" clId="{B0B4568E-BAA6-4CE4-AB5A-91092C2294C5}" dt="2023-10-20T19:33:12.454" v="39" actId="26606"/>
          <ac:spMkLst>
            <pc:docMk/>
            <pc:sldMk cId="3434733834" sldId="280"/>
            <ac:spMk id="3" creationId="{478D2D80-40DB-5CAB-B6C2-FF6975092647}"/>
          </ac:spMkLst>
        </pc:spChg>
        <pc:spChg chg="mod ord">
          <ac:chgData name="Charlotte Rose" userId="464f4354-c4cc-4e41-95d7-a359691f5111" providerId="ADAL" clId="{B0B4568E-BAA6-4CE4-AB5A-91092C2294C5}" dt="2023-10-20T19:33:12.454" v="39" actId="26606"/>
          <ac:spMkLst>
            <pc:docMk/>
            <pc:sldMk cId="3434733834" sldId="280"/>
            <ac:spMk id="4" creationId="{5AD0FB0C-0602-B431-7767-ABF1E08CFE94}"/>
          </ac:spMkLst>
        </pc:spChg>
        <pc:picChg chg="add mod">
          <ac:chgData name="Charlotte Rose" userId="464f4354-c4cc-4e41-95d7-a359691f5111" providerId="ADAL" clId="{B0B4568E-BAA6-4CE4-AB5A-91092C2294C5}" dt="2023-10-20T19:33:15.988" v="40" actId="1076"/>
          <ac:picMkLst>
            <pc:docMk/>
            <pc:sldMk cId="3434733834" sldId="280"/>
            <ac:picMk id="5" creationId="{32496746-8DC5-CA63-3152-A631B856CE34}"/>
          </ac:picMkLst>
        </pc:picChg>
      </pc:sldChg>
      <pc:sldChg chg="addSp modSp mod ord modClrScheme chgLayout">
        <pc:chgData name="Charlotte Rose" userId="464f4354-c4cc-4e41-95d7-a359691f5111" providerId="ADAL" clId="{B0B4568E-BAA6-4CE4-AB5A-91092C2294C5}" dt="2023-10-20T19:34:14.218" v="47" actId="26606"/>
        <pc:sldMkLst>
          <pc:docMk/>
          <pc:sldMk cId="2533988004" sldId="281"/>
        </pc:sldMkLst>
        <pc:spChg chg="mod">
          <ac:chgData name="Charlotte Rose" userId="464f4354-c4cc-4e41-95d7-a359691f5111" providerId="ADAL" clId="{B0B4568E-BAA6-4CE4-AB5A-91092C2294C5}" dt="2023-10-20T19:34:14.218" v="47" actId="26606"/>
          <ac:spMkLst>
            <pc:docMk/>
            <pc:sldMk cId="2533988004" sldId="281"/>
            <ac:spMk id="2" creationId="{4891F4DC-4486-FB9E-7303-82445DA80D16}"/>
          </ac:spMkLst>
        </pc:spChg>
        <pc:spChg chg="mod">
          <ac:chgData name="Charlotte Rose" userId="464f4354-c4cc-4e41-95d7-a359691f5111" providerId="ADAL" clId="{B0B4568E-BAA6-4CE4-AB5A-91092C2294C5}" dt="2023-10-20T19:34:14.218" v="47" actId="26606"/>
          <ac:spMkLst>
            <pc:docMk/>
            <pc:sldMk cId="2533988004" sldId="281"/>
            <ac:spMk id="3" creationId="{75962CC6-4DEE-E79C-F32F-9F7A98758AAF}"/>
          </ac:spMkLst>
        </pc:spChg>
        <pc:spChg chg="mod">
          <ac:chgData name="Charlotte Rose" userId="464f4354-c4cc-4e41-95d7-a359691f5111" providerId="ADAL" clId="{B0B4568E-BAA6-4CE4-AB5A-91092C2294C5}" dt="2023-10-20T19:34:14.218" v="47" actId="26606"/>
          <ac:spMkLst>
            <pc:docMk/>
            <pc:sldMk cId="2533988004" sldId="281"/>
            <ac:spMk id="4" creationId="{37E31FC2-C877-7ECE-752E-BCA73EA8D829}"/>
          </ac:spMkLst>
        </pc:spChg>
        <pc:picChg chg="add mod ord">
          <ac:chgData name="Charlotte Rose" userId="464f4354-c4cc-4e41-95d7-a359691f5111" providerId="ADAL" clId="{B0B4568E-BAA6-4CE4-AB5A-91092C2294C5}" dt="2023-10-20T19:34:14.218" v="47" actId="26606"/>
          <ac:picMkLst>
            <pc:docMk/>
            <pc:sldMk cId="2533988004" sldId="281"/>
            <ac:picMk id="5" creationId="{6681DC83-8C70-6CE0-A3E0-E8DB894A5069}"/>
          </ac:picMkLst>
        </pc:picChg>
      </pc:sldChg>
      <pc:sldChg chg="addSp delSp modSp mod modClrScheme chgLayout">
        <pc:chgData name="Charlotte Rose" userId="464f4354-c4cc-4e41-95d7-a359691f5111" providerId="ADAL" clId="{B0B4568E-BAA6-4CE4-AB5A-91092C2294C5}" dt="2023-10-20T19:34:07.524" v="45" actId="14100"/>
        <pc:sldMkLst>
          <pc:docMk/>
          <pc:sldMk cId="1597780847" sldId="282"/>
        </pc:sldMkLst>
        <pc:spChg chg="mod">
          <ac:chgData name="Charlotte Rose" userId="464f4354-c4cc-4e41-95d7-a359691f5111" providerId="ADAL" clId="{B0B4568E-BAA6-4CE4-AB5A-91092C2294C5}" dt="2023-10-20T19:32:23.856" v="36" actId="26606"/>
          <ac:spMkLst>
            <pc:docMk/>
            <pc:sldMk cId="1597780847" sldId="282"/>
            <ac:spMk id="2" creationId="{32D48187-B99C-B932-5540-EFEE0E3F6FF7}"/>
          </ac:spMkLst>
        </pc:spChg>
        <pc:spChg chg="mod ord">
          <ac:chgData name="Charlotte Rose" userId="464f4354-c4cc-4e41-95d7-a359691f5111" providerId="ADAL" clId="{B0B4568E-BAA6-4CE4-AB5A-91092C2294C5}" dt="2023-10-20T19:34:07.524" v="45" actId="14100"/>
          <ac:spMkLst>
            <pc:docMk/>
            <pc:sldMk cId="1597780847" sldId="282"/>
            <ac:spMk id="3" creationId="{3DAC8AEE-8E26-C7F8-913F-00DAF1729568}"/>
          </ac:spMkLst>
        </pc:spChg>
        <pc:spChg chg="mod ord">
          <ac:chgData name="Charlotte Rose" userId="464f4354-c4cc-4e41-95d7-a359691f5111" providerId="ADAL" clId="{B0B4568E-BAA6-4CE4-AB5A-91092C2294C5}" dt="2023-10-20T19:32:23.856" v="36" actId="26606"/>
          <ac:spMkLst>
            <pc:docMk/>
            <pc:sldMk cId="1597780847" sldId="282"/>
            <ac:spMk id="4" creationId="{CEBF1A6C-6657-899B-1589-35E0CDF10043}"/>
          </ac:spMkLst>
        </pc:spChg>
        <pc:spChg chg="add del mod">
          <ac:chgData name="Charlotte Rose" userId="464f4354-c4cc-4e41-95d7-a359691f5111" providerId="ADAL" clId="{B0B4568E-BAA6-4CE4-AB5A-91092C2294C5}" dt="2023-10-20T19:32:23.856" v="36" actId="26606"/>
          <ac:spMkLst>
            <pc:docMk/>
            <pc:sldMk cId="1597780847" sldId="282"/>
            <ac:spMk id="7" creationId="{E38EA952-9063-38E3-F3D8-10497D86821B}"/>
          </ac:spMkLst>
        </pc:spChg>
        <pc:spChg chg="add del mod">
          <ac:chgData name="Charlotte Rose" userId="464f4354-c4cc-4e41-95d7-a359691f5111" providerId="ADAL" clId="{B0B4568E-BAA6-4CE4-AB5A-91092C2294C5}" dt="2023-10-20T19:32:23.856" v="36" actId="26606"/>
          <ac:spMkLst>
            <pc:docMk/>
            <pc:sldMk cId="1597780847" sldId="282"/>
            <ac:spMk id="8" creationId="{2D85DD20-E539-B2EC-BFEB-256F872D333B}"/>
          </ac:spMkLst>
        </pc:spChg>
        <pc:spChg chg="add del mod">
          <ac:chgData name="Charlotte Rose" userId="464f4354-c4cc-4e41-95d7-a359691f5111" providerId="ADAL" clId="{B0B4568E-BAA6-4CE4-AB5A-91092C2294C5}" dt="2023-10-20T19:32:12.435" v="31" actId="26606"/>
          <ac:spMkLst>
            <pc:docMk/>
            <pc:sldMk cId="1597780847" sldId="282"/>
            <ac:spMk id="10" creationId="{BC744C88-DEB9-BDC3-316C-14FBBB0896E7}"/>
          </ac:spMkLst>
        </pc:spChg>
        <pc:spChg chg="add del mod">
          <ac:chgData name="Charlotte Rose" userId="464f4354-c4cc-4e41-95d7-a359691f5111" providerId="ADAL" clId="{B0B4568E-BAA6-4CE4-AB5A-91092C2294C5}" dt="2023-10-20T19:32:12.435" v="31" actId="26606"/>
          <ac:spMkLst>
            <pc:docMk/>
            <pc:sldMk cId="1597780847" sldId="282"/>
            <ac:spMk id="12" creationId="{72BDD9E0-D46B-E96E-FF58-D45AC9C63B19}"/>
          </ac:spMkLst>
        </pc:spChg>
        <pc:picChg chg="add del mod ord">
          <ac:chgData name="Charlotte Rose" userId="464f4354-c4cc-4e41-95d7-a359691f5111" providerId="ADAL" clId="{B0B4568E-BAA6-4CE4-AB5A-91092C2294C5}" dt="2023-10-20T19:34:01.575" v="44" actId="21"/>
          <ac:picMkLst>
            <pc:docMk/>
            <pc:sldMk cId="1597780847" sldId="282"/>
            <ac:picMk id="5" creationId="{76B36CBE-410C-6DE3-A3E5-A0ADB76F15AD}"/>
          </ac:picMkLst>
        </pc:picChg>
      </pc:sldChg>
      <pc:sldChg chg="addSp modSp mod modClrScheme chgLayout">
        <pc:chgData name="Charlotte Rose" userId="464f4354-c4cc-4e41-95d7-a359691f5111" providerId="ADAL" clId="{B0B4568E-BAA6-4CE4-AB5A-91092C2294C5}" dt="2023-10-20T19:33:56.412" v="43" actId="1076"/>
        <pc:sldMkLst>
          <pc:docMk/>
          <pc:sldMk cId="788897292" sldId="283"/>
        </pc:sldMkLst>
        <pc:spChg chg="mod">
          <ac:chgData name="Charlotte Rose" userId="464f4354-c4cc-4e41-95d7-a359691f5111" providerId="ADAL" clId="{B0B4568E-BAA6-4CE4-AB5A-91092C2294C5}" dt="2023-10-20T19:33:53.202" v="42" actId="26606"/>
          <ac:spMkLst>
            <pc:docMk/>
            <pc:sldMk cId="788897292" sldId="283"/>
            <ac:spMk id="2" creationId="{D853D0F6-D00A-4E85-3982-8D18E5EECC99}"/>
          </ac:spMkLst>
        </pc:spChg>
        <pc:spChg chg="mod">
          <ac:chgData name="Charlotte Rose" userId="464f4354-c4cc-4e41-95d7-a359691f5111" providerId="ADAL" clId="{B0B4568E-BAA6-4CE4-AB5A-91092C2294C5}" dt="2023-10-20T19:33:53.202" v="42" actId="26606"/>
          <ac:spMkLst>
            <pc:docMk/>
            <pc:sldMk cId="788897292" sldId="283"/>
            <ac:spMk id="3" creationId="{43A03229-B997-B90F-5AFB-2A50720F37D6}"/>
          </ac:spMkLst>
        </pc:spChg>
        <pc:spChg chg="mod ord">
          <ac:chgData name="Charlotte Rose" userId="464f4354-c4cc-4e41-95d7-a359691f5111" providerId="ADAL" clId="{B0B4568E-BAA6-4CE4-AB5A-91092C2294C5}" dt="2023-10-20T19:33:53.202" v="42" actId="26606"/>
          <ac:spMkLst>
            <pc:docMk/>
            <pc:sldMk cId="788897292" sldId="283"/>
            <ac:spMk id="4" creationId="{962553D7-BFAA-6535-ABE3-6C12B38438D3}"/>
          </ac:spMkLst>
        </pc:spChg>
        <pc:picChg chg="add mod">
          <ac:chgData name="Charlotte Rose" userId="464f4354-c4cc-4e41-95d7-a359691f5111" providerId="ADAL" clId="{B0B4568E-BAA6-4CE4-AB5A-91092C2294C5}" dt="2023-10-20T19:33:56.412" v="43" actId="1076"/>
          <ac:picMkLst>
            <pc:docMk/>
            <pc:sldMk cId="788897292" sldId="283"/>
            <ac:picMk id="5" creationId="{D58CADA5-B6F8-F496-FF89-93C998B134E1}"/>
          </ac:picMkLst>
        </pc:picChg>
      </pc:sldChg>
      <pc:sldChg chg="addSp modSp mod">
        <pc:chgData name="Charlotte Rose" userId="464f4354-c4cc-4e41-95d7-a359691f5111" providerId="ADAL" clId="{B0B4568E-BAA6-4CE4-AB5A-91092C2294C5}" dt="2023-10-20T19:40:23.059" v="193" actId="1076"/>
        <pc:sldMkLst>
          <pc:docMk/>
          <pc:sldMk cId="2437152915" sldId="284"/>
        </pc:sldMkLst>
        <pc:spChg chg="mod">
          <ac:chgData name="Charlotte Rose" userId="464f4354-c4cc-4e41-95d7-a359691f5111" providerId="ADAL" clId="{B0B4568E-BAA6-4CE4-AB5A-91092C2294C5}" dt="2023-10-20T19:35:14.403" v="51" actId="1076"/>
          <ac:spMkLst>
            <pc:docMk/>
            <pc:sldMk cId="2437152915" sldId="284"/>
            <ac:spMk id="2" creationId="{514D0D33-B2AE-6021-4840-EE6B661B50F0}"/>
          </ac:spMkLst>
        </pc:spChg>
        <pc:spChg chg="mod">
          <ac:chgData name="Charlotte Rose" userId="464f4354-c4cc-4e41-95d7-a359691f5111" providerId="ADAL" clId="{B0B4568E-BAA6-4CE4-AB5A-91092C2294C5}" dt="2023-10-20T19:35:46.983" v="190" actId="6549"/>
          <ac:spMkLst>
            <pc:docMk/>
            <pc:sldMk cId="2437152915" sldId="284"/>
            <ac:spMk id="3" creationId="{27680107-8649-F9F5-BFE5-AFD4DF8D0320}"/>
          </ac:spMkLst>
        </pc:spChg>
        <pc:picChg chg="add mod">
          <ac:chgData name="Charlotte Rose" userId="464f4354-c4cc-4e41-95d7-a359691f5111" providerId="ADAL" clId="{B0B4568E-BAA6-4CE4-AB5A-91092C2294C5}" dt="2023-10-20T19:35:43.460" v="189" actId="1076"/>
          <ac:picMkLst>
            <pc:docMk/>
            <pc:sldMk cId="2437152915" sldId="284"/>
            <ac:picMk id="5" creationId="{6D1FFC96-36BC-9D5F-D8AA-98DBB3913799}"/>
          </ac:picMkLst>
        </pc:picChg>
        <pc:picChg chg="add mod">
          <ac:chgData name="Charlotte Rose" userId="464f4354-c4cc-4e41-95d7-a359691f5111" providerId="ADAL" clId="{B0B4568E-BAA6-4CE4-AB5A-91092C2294C5}" dt="2023-10-20T19:40:23.059" v="193" actId="1076"/>
          <ac:picMkLst>
            <pc:docMk/>
            <pc:sldMk cId="2437152915" sldId="284"/>
            <ac:picMk id="7" creationId="{128D0AB1-578D-80BD-9CA1-497428021A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75CA-7537-4AB6-BF6C-96910041BBC3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9A8B-6423-4DD8-A52A-D5F1BE331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CBB6-E2AC-4BA1-A748-02338F623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856001"/>
            <a:ext cx="4543514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0AEBC-05E3-4C84-B19E-92E4DA9C1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4335676"/>
            <a:ext cx="4543514" cy="1569468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[name]</a:t>
            </a:r>
          </a:p>
          <a:p>
            <a:r>
              <a:rPr lang="en-US" dirty="0"/>
              <a:t>[title]</a:t>
            </a:r>
          </a:p>
          <a:p>
            <a:r>
              <a:rPr lang="en-US" dirty="0"/>
              <a:t>Corvallis, Oregon</a:t>
            </a:r>
          </a:p>
          <a:p>
            <a:r>
              <a:rPr lang="en-US" dirty="0"/>
              <a:t>First.last@rcdsoftware.com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AF13-3D65-480A-9BB7-96002FAF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66F8-AA73-4FD8-AF51-69D0AE6E4C13}" type="datetime1">
              <a:rPr lang="en-US" smtClean="0"/>
              <a:t>10/20/2023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7B74BB-6BEF-4214-9521-74EE6BA9F06D}"/>
              </a:ext>
            </a:extLst>
          </p:cNvPr>
          <p:cNvGrpSpPr/>
          <p:nvPr userDrawn="1"/>
        </p:nvGrpSpPr>
        <p:grpSpPr>
          <a:xfrm>
            <a:off x="0" y="0"/>
            <a:ext cx="12192002" cy="1140849"/>
            <a:chOff x="-2" y="0"/>
            <a:chExt cx="12192002" cy="114084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B26A6D-4FFB-44D6-BD8E-C9D281831937}"/>
                </a:ext>
              </a:extLst>
            </p:cNvPr>
            <p:cNvSpPr/>
            <p:nvPr/>
          </p:nvSpPr>
          <p:spPr>
            <a:xfrm>
              <a:off x="-2" y="0"/>
              <a:ext cx="12191999" cy="380283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2F992E-5463-4B43-924F-8386B40894C9}"/>
                </a:ext>
              </a:extLst>
            </p:cNvPr>
            <p:cNvSpPr/>
            <p:nvPr/>
          </p:nvSpPr>
          <p:spPr>
            <a:xfrm>
              <a:off x="-1" y="380283"/>
              <a:ext cx="12192000" cy="380283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04725B-9809-4836-9350-B70C81E2CD37}"/>
                </a:ext>
              </a:extLst>
            </p:cNvPr>
            <p:cNvSpPr/>
            <p:nvPr/>
          </p:nvSpPr>
          <p:spPr>
            <a:xfrm>
              <a:off x="0" y="760566"/>
              <a:ext cx="12192000" cy="380283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966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9CFB4-950B-4994-BBBC-7EE4DB822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18" y="2102211"/>
            <a:ext cx="3620456" cy="36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022-D910-4198-A60D-ABF4BC42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0F54-76D7-4772-A83B-21B084F3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E621C-A1CD-4CAB-B1DA-D6CBC444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4C8F-3E7C-4A95-B0F0-1BB077C2F5AD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7C27-7AF3-4530-913C-415476B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B3027C-1A26-4EEA-881B-10C1F3A02534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F1C0E0-12A2-44BE-8FC4-8C14B2334FFC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0C6AED-49CD-4F35-B5F8-F8C5C2A9BB43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46896D-0BA4-4504-80AB-5B94BDBC9323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4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1F8-6677-4BA5-94A3-442F180D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C587-1087-4473-B614-D6E1D60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DD6F-350E-463A-827F-B76CA443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A641-0094-4F45-BEA6-1217550A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BFF5-E414-40C9-9F12-4C08C83509FF}" type="datetime1">
              <a:rPr lang="en-US" smtClean="0"/>
              <a:t>10/20/2023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5D95-9861-4033-9473-1A73451D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D4A51F-F343-48F7-A5BF-E0E3B1A63368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CDA1AE-5911-40E7-B4B7-54CDD6D8D7ED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2D955-64F7-42E1-B707-7488C70EA8EF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19268A-2A30-4638-8C36-70E28C6ACEFA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3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C1C1-1ABD-48A3-9FF2-96D4B905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A71F-26A6-4E85-88AF-40404AE5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54632-FA7D-40D1-BDF1-D6907A9F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1FA92-91B5-4C63-BFEE-566A559A4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1C8F-5DB8-4C61-AAFC-6C787E78D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2645B-EF4D-46AE-98F9-EBCE8712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A0EBD-BA2F-4E87-B18D-7E4D9CE17EAA}" type="datetime1">
              <a:rPr lang="en-US" smtClean="0"/>
              <a:t>10/20/2023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E3652-E5BB-4050-B95D-35607D9A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033C18-89A9-4989-90CD-84F3D40D5E19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EAC560-71A3-4675-8CF7-13468B81A9F0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AFDBE5-C132-41F0-AFAF-3303FF5012F5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419CAE-E13B-4200-A1B0-2BBF54D9498A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9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4C16-8AAD-44E5-A854-D187E3B8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C64F-CDEC-4A8A-ACAF-3900438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2621-10F7-46E3-A931-E17B6BC9F495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61A9A-B442-4C57-A22D-A4CE933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D0E97-699D-4911-BEAA-A7D4D8EB04A0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E9F794-7212-4F60-A35E-8CF7EAD09EA6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26CEC16-30EA-4FEA-BAA2-6AE26154592E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98281F-17BA-4523-A331-9A4304F3EED9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37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75834-0297-447C-9FF1-306882C7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671D-D2C2-4BC4-8E91-2E7ED131DA5D}" type="datetime1">
              <a:rPr lang="en-US" smtClean="0"/>
              <a:t>10/20/2023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EBD8-E740-4CE5-97FA-0A8FEC3E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A66423-FA57-44A5-9D88-83DF24ADAAC7}"/>
              </a:ext>
            </a:extLst>
          </p:cNvPr>
          <p:cNvGrpSpPr/>
          <p:nvPr userDrawn="1"/>
        </p:nvGrpSpPr>
        <p:grpSpPr>
          <a:xfrm>
            <a:off x="11123544" y="4375372"/>
            <a:ext cx="665726" cy="3063487"/>
            <a:chOff x="11123544" y="4375372"/>
            <a:chExt cx="665726" cy="30634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857567-7CB9-47F5-8E6B-D2CDB5CF9A49}"/>
                </a:ext>
              </a:extLst>
            </p:cNvPr>
            <p:cNvSpPr/>
            <p:nvPr/>
          </p:nvSpPr>
          <p:spPr>
            <a:xfrm rot="18868691">
              <a:off x="10661825" y="6173295"/>
              <a:ext cx="1952965" cy="301925"/>
            </a:xfrm>
            <a:prstGeom prst="rect">
              <a:avLst/>
            </a:prstGeom>
            <a:solidFill>
              <a:srgbClr val="4B9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B9FBA7-9CF7-4A1D-A668-33B97C75C406}"/>
                </a:ext>
              </a:extLst>
            </p:cNvPr>
            <p:cNvSpPr/>
            <p:nvPr/>
          </p:nvSpPr>
          <p:spPr>
            <a:xfrm rot="18868691">
              <a:off x="10170166" y="5925323"/>
              <a:ext cx="2605116" cy="301925"/>
            </a:xfrm>
            <a:prstGeom prst="rect">
              <a:avLst/>
            </a:prstGeom>
            <a:solidFill>
              <a:srgbClr val="DC44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BC3113-49C1-43EE-9ED4-E73D3DAD51C9}"/>
                </a:ext>
              </a:extLst>
            </p:cNvPr>
            <p:cNvSpPr/>
            <p:nvPr/>
          </p:nvSpPr>
          <p:spPr>
            <a:xfrm rot="18868691">
              <a:off x="9742763" y="5756153"/>
              <a:ext cx="3063487" cy="301925"/>
            </a:xfrm>
            <a:prstGeom prst="rect">
              <a:avLst/>
            </a:prstGeom>
            <a:solidFill>
              <a:srgbClr val="002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216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63D1F-B01B-4906-A680-BC0AF076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76C8-5540-434D-8EE4-D9BF526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9715"/>
            <a:ext cx="10515600" cy="417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9DD1-EA31-42D4-82BC-E425E852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2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C0A0AD1-2026-4F47-B2DE-8E29523CDCAE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C743-AF0C-4D2C-841E-4E8564BD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1535" y="6371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77F7B41-FD57-4489-AAB8-D17CF17906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CBE43E-328A-486A-A00D-F33F5F2DF2A6}"/>
              </a:ext>
            </a:extLst>
          </p:cNvPr>
          <p:cNvGrpSpPr/>
          <p:nvPr userDrawn="1"/>
        </p:nvGrpSpPr>
        <p:grpSpPr>
          <a:xfrm>
            <a:off x="10125814" y="210268"/>
            <a:ext cx="1761816" cy="607933"/>
            <a:chOff x="10125814" y="210268"/>
            <a:chExt cx="1761816" cy="6079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F3B636B-600D-4ECD-9FEA-54ED684EE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5814" y="210268"/>
              <a:ext cx="1754889" cy="38744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19EC1E6-764C-4CED-A830-4F76E9E7440C}"/>
                </a:ext>
              </a:extLst>
            </p:cNvPr>
            <p:cNvSpPr txBox="1"/>
            <p:nvPr userDrawn="1"/>
          </p:nvSpPr>
          <p:spPr>
            <a:xfrm>
              <a:off x="10226598" y="571980"/>
              <a:ext cx="16610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Corvallis, Seattle, and Austin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4151-D22E-AD97-CC76-196D348F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56001"/>
            <a:ext cx="4543514" cy="3177912"/>
          </a:xfrm>
        </p:spPr>
        <p:txBody>
          <a:bodyPr/>
          <a:lstStyle/>
          <a:p>
            <a:r>
              <a:rPr lang="en-US" dirty="0"/>
              <a:t>CAUG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9B894-B686-71CD-83E8-3A2B1F17F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Charlotte Rose MS (RHP)</a:t>
            </a:r>
          </a:p>
        </p:txBody>
      </p:sp>
    </p:spTree>
    <p:extLst>
      <p:ext uri="{BB962C8B-B14F-4D97-AF65-F5344CB8AC3E}">
        <p14:creationId xmlns:p14="http://schemas.microsoft.com/office/powerpoint/2010/main" val="353006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C0E9-69CA-8EF4-C2CC-8419491F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CAUG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A130-0E9F-993E-7E0A-E00C8B724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15"/>
            <a:ext cx="10055087" cy="4090984"/>
          </a:xfrm>
        </p:spPr>
        <p:txBody>
          <a:bodyPr/>
          <a:lstStyle/>
          <a:p>
            <a:r>
              <a:rPr lang="en-CA" dirty="0"/>
              <a:t>Computational Analysis User Group</a:t>
            </a:r>
          </a:p>
          <a:p>
            <a:r>
              <a:rPr lang="en-CA" dirty="0"/>
              <a:t>Online classroom to better understand, use, and evaluate codes commonly encountered</a:t>
            </a:r>
          </a:p>
          <a:p>
            <a:r>
              <a:rPr lang="en-CA" dirty="0"/>
              <a:t>MCNP™ basics and intermediate use in 2022-2023</a:t>
            </a:r>
          </a:p>
          <a:p>
            <a:r>
              <a:rPr lang="en-CA" dirty="0"/>
              <a:t>Advanced MCNP™ class forthcoming</a:t>
            </a:r>
          </a:p>
          <a:p>
            <a:r>
              <a:rPr lang="en-CA" dirty="0"/>
              <a:t>Other code classes for IMBA, PIMAL will be delivered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D42D3-7952-E73B-65F7-F924B2AF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2</a:t>
            </a:fld>
            <a:endParaRPr lang="en-US"/>
          </a:p>
        </p:txBody>
      </p:sp>
      <p:sp>
        <p:nvSpPr>
          <p:cNvPr id="5" name="AutoShape 2" descr="See the source image">
            <a:extLst>
              <a:ext uri="{FF2B5EF4-FFF2-40B4-BE49-F238E27FC236}">
                <a16:creationId xmlns:a16="http://schemas.microsoft.com/office/drawing/2014/main" id="{0E3657B0-D5AD-8F10-38DA-9DA5E9223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1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4151-D22E-AD97-CC76-196D348F6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856001"/>
            <a:ext cx="4543514" cy="3177912"/>
          </a:xfrm>
        </p:spPr>
        <p:txBody>
          <a:bodyPr/>
          <a:lstStyle/>
          <a:p>
            <a:r>
              <a:rPr lang="en-US" dirty="0"/>
              <a:t>Dosimetry Codes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9B894-B686-71CD-83E8-3A2B1F17FE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Charlotte Rose MS (RHP)</a:t>
            </a:r>
          </a:p>
        </p:txBody>
      </p:sp>
    </p:spTree>
    <p:extLst>
      <p:ext uri="{BB962C8B-B14F-4D97-AF65-F5344CB8AC3E}">
        <p14:creationId xmlns:p14="http://schemas.microsoft.com/office/powerpoint/2010/main" val="400774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9185-2170-2E91-BBE5-0B7EF23A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RCD administers 5 codes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4A423-6707-A84D-1373-FEBB36554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VARSKIN+</a:t>
            </a:r>
          </a:p>
          <a:p>
            <a:r>
              <a:rPr lang="en-CA" dirty="0" err="1"/>
              <a:t>RadToolbox</a:t>
            </a:r>
            <a:endParaRPr lang="en-CA" dirty="0"/>
          </a:p>
          <a:p>
            <a:r>
              <a:rPr lang="en-CA" dirty="0"/>
              <a:t>DCF Pak</a:t>
            </a:r>
          </a:p>
          <a:p>
            <a:r>
              <a:rPr lang="en-CA" dirty="0"/>
              <a:t>PIMAL</a:t>
            </a:r>
          </a:p>
          <a:p>
            <a:r>
              <a:rPr lang="en-CA" dirty="0"/>
              <a:t>IMBA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C35FC-9EF6-5024-D955-4B0E43DC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1E822-C67F-4DE8-4298-E00A403D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80" y="4632538"/>
            <a:ext cx="8273894" cy="1988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DF7509-31F3-B8ED-949B-9360C7908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015" y="2749310"/>
            <a:ext cx="3077004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F4DC-4486-FB9E-7303-82445DA8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</p:spPr>
        <p:txBody>
          <a:bodyPr anchor="ctr">
            <a:normAutofit/>
          </a:bodyPr>
          <a:lstStyle/>
          <a:p>
            <a:r>
              <a:rPr lang="en-CA" dirty="0"/>
              <a:t>Radiological Toolbox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1DC83-8C70-6CE0-A3E0-E8DB894A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6947"/>
            <a:ext cx="5181600" cy="402869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62CC6-4DEE-E79C-F32F-9F7A98758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CA" dirty="0"/>
              <a:t>An electronic handbook of data for radiation protection</a:t>
            </a:r>
          </a:p>
          <a:p>
            <a:pPr lvl="1"/>
            <a:r>
              <a:rPr lang="en-CA" sz="2800" dirty="0"/>
              <a:t>Dose coefficients</a:t>
            </a:r>
          </a:p>
          <a:p>
            <a:pPr lvl="1"/>
            <a:r>
              <a:rPr lang="en-CA" sz="2800" dirty="0"/>
              <a:t>Interaction constants</a:t>
            </a:r>
          </a:p>
          <a:p>
            <a:pPr lvl="1"/>
            <a:r>
              <a:rPr lang="en-CA" sz="2800" dirty="0"/>
              <a:t>Nuclear transformation data</a:t>
            </a:r>
          </a:p>
          <a:p>
            <a:pPr lvl="1"/>
            <a:r>
              <a:rPr lang="en-CA" sz="2800" dirty="0"/>
              <a:t>Supplemental information</a:t>
            </a:r>
          </a:p>
          <a:p>
            <a:r>
              <a:rPr lang="en-CA" dirty="0"/>
              <a:t>To be added into VARSKIN+ as a new module</a:t>
            </a:r>
          </a:p>
          <a:p>
            <a:r>
              <a:rPr lang="en-CA" dirty="0"/>
              <a:t>About 6 months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31FC2-C877-7ECE-752E-BCA73EA8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7172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77F7B41-FD57-4489-AAB8-D17CF179067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C127-E866-3936-67D2-752326DD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</p:spPr>
        <p:txBody>
          <a:bodyPr anchor="ctr">
            <a:normAutofit/>
          </a:bodyPr>
          <a:lstStyle/>
          <a:p>
            <a:r>
              <a:rPr lang="en-CA" dirty="0"/>
              <a:t>VARSKIN+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D2D80-40DB-5CAB-B6C2-FF6975092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CA" dirty="0"/>
              <a:t>Extravasation (Roland </a:t>
            </a:r>
            <a:r>
              <a:rPr lang="en-CA" dirty="0" err="1"/>
              <a:t>Benke</a:t>
            </a:r>
            <a:r>
              <a:rPr lang="en-CA" dirty="0"/>
              <a:t> will be giving a presentation on this)</a:t>
            </a:r>
          </a:p>
          <a:p>
            <a:pPr lvl="1"/>
            <a:r>
              <a:rPr lang="en-CA" sz="2800"/>
              <a:t>To be added as a new module in VARSKIN</a:t>
            </a:r>
            <a:r>
              <a:rPr lang="en-US" sz="2800"/>
              <a:t>+</a:t>
            </a:r>
          </a:p>
          <a:p>
            <a:pPr lvl="1"/>
            <a:r>
              <a:rPr lang="en-US" sz="2800"/>
              <a:t>1.2 Just released</a:t>
            </a:r>
          </a:p>
          <a:p>
            <a:pPr lvl="2"/>
            <a:r>
              <a:rPr lang="en-US" sz="2800"/>
              <a:t>Updates include</a:t>
            </a:r>
            <a:endParaRPr lang="en-CA" sz="2800"/>
          </a:p>
          <a:p>
            <a:pPr lvl="1"/>
            <a:r>
              <a:rPr lang="en-CA" sz="2800"/>
              <a:t>1.3 to be released 6-12 months</a:t>
            </a:r>
          </a:p>
          <a:p>
            <a:pPr lvl="1"/>
            <a:r>
              <a:rPr lang="en-CA" sz="2800"/>
              <a:t>Radiological Toolbox</a:t>
            </a:r>
            <a:endParaRPr lang="en-US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96746-8DC5-CA63-3152-A631B856C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1" r="29565" b="-1"/>
          <a:stretch/>
        </p:blipFill>
        <p:spPr>
          <a:xfrm>
            <a:off x="6248400" y="1079176"/>
            <a:ext cx="5181600" cy="435133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0FB0C-0602-B431-7767-ABF1E08C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7172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77F7B41-FD57-4489-AAB8-D17CF179067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3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8187-B99C-B932-5540-EFEE0E3F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</p:spPr>
        <p:txBody>
          <a:bodyPr anchor="ctr">
            <a:normAutofit/>
          </a:bodyPr>
          <a:lstStyle/>
          <a:p>
            <a:r>
              <a:rPr lang="en-CA" dirty="0" err="1"/>
              <a:t>DCFpak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C8AEE-8E26-C7F8-913F-00DAF1729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366" y="1825625"/>
            <a:ext cx="10646434" cy="4351338"/>
          </a:xfrm>
        </p:spPr>
        <p:txBody>
          <a:bodyPr>
            <a:normAutofit/>
          </a:bodyPr>
          <a:lstStyle/>
          <a:p>
            <a:r>
              <a:rPr lang="en-CA" sz="2400" dirty="0"/>
              <a:t>Dose Coefficient Data File Package</a:t>
            </a:r>
          </a:p>
          <a:p>
            <a:r>
              <a:rPr lang="en-US" sz="2400" dirty="0"/>
              <a:t>DCFPAK provides dose coefficient data files and access to standard information regarding decay chains and assembles dose coefficients for all dosimetrically significant radioactive progeny of a specified radionuclide.</a:t>
            </a:r>
            <a:endParaRPr lang="en-CA" sz="2400" dirty="0"/>
          </a:p>
          <a:p>
            <a:r>
              <a:rPr lang="en-CA" sz="2400" dirty="0"/>
              <a:t>On hold</a:t>
            </a:r>
          </a:p>
          <a:p>
            <a:r>
              <a:rPr lang="en-CA" sz="2400" dirty="0"/>
              <a:t>Upper-level decisions need to be made before work goes forward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F1A6C-6657-899B-1589-35E0CDF1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7172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77F7B41-FD57-4489-AAB8-D17CF179067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D0F6-D00A-4E85-3982-8D18E5EE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</p:spPr>
        <p:txBody>
          <a:bodyPr anchor="ctr">
            <a:normAutofit/>
          </a:bodyPr>
          <a:lstStyle/>
          <a:p>
            <a:r>
              <a:rPr lang="en-CA" dirty="0"/>
              <a:t>IMBA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3229-B997-B90F-5AFB-2A50720F3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CA" dirty="0"/>
              <a:t>Integrated Modules for Bioassay Analysis</a:t>
            </a:r>
          </a:p>
          <a:p>
            <a:r>
              <a:rPr lang="en-CA" dirty="0"/>
              <a:t>Internal dosimetry</a:t>
            </a:r>
          </a:p>
          <a:p>
            <a:pPr lvl="1"/>
            <a:r>
              <a:rPr lang="en-CA" sz="2800"/>
              <a:t>Free for government agencies</a:t>
            </a:r>
          </a:p>
          <a:p>
            <a:pPr lvl="1"/>
            <a:r>
              <a:rPr lang="en-CA" sz="2800"/>
              <a:t>Cost for commercial</a:t>
            </a:r>
          </a:p>
          <a:p>
            <a:r>
              <a:rPr lang="en-US" dirty="0"/>
              <a:t>Estimates single or multiple intakes of different radionuclides and calculate resulting doses in the body and/or excrement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CADA5-B6F8-F496-FF89-93C998B13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03" b="24873"/>
          <a:stretch/>
        </p:blipFill>
        <p:spPr>
          <a:xfrm>
            <a:off x="6321490" y="1253331"/>
            <a:ext cx="5181600" cy="435133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553D7-BFAA-6535-ABE3-6C12B384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7172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77F7B41-FD57-4489-AAB8-D17CF179067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9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0D33-B2AE-6021-4840-EE6B661B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96" y="519158"/>
            <a:ext cx="10515600" cy="1009651"/>
          </a:xfrm>
        </p:spPr>
        <p:txBody>
          <a:bodyPr/>
          <a:lstStyle/>
          <a:p>
            <a:r>
              <a:rPr lang="en-CA" dirty="0"/>
              <a:t>PIMAL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0107-8649-F9F5-BFE5-AFD4DF8D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376"/>
            <a:ext cx="10515600" cy="4177247"/>
          </a:xfrm>
        </p:spPr>
        <p:txBody>
          <a:bodyPr/>
          <a:lstStyle/>
          <a:p>
            <a:r>
              <a:rPr lang="en-CA" dirty="0"/>
              <a:t>Lots of updates</a:t>
            </a:r>
          </a:p>
          <a:p>
            <a:r>
              <a:rPr lang="en-CA" dirty="0"/>
              <a:t>Code cleanup for faster running and better ability to translate geometry </a:t>
            </a:r>
          </a:p>
          <a:p>
            <a:r>
              <a:rPr lang="en-CA" dirty="0"/>
              <a:t>Addition of cats, dogs, and horses</a:t>
            </a:r>
          </a:p>
          <a:p>
            <a:r>
              <a:rPr lang="en-CA" dirty="0"/>
              <a:t>Dose and effective dose                                                                  calculations for output with option of ICRP 103, 60, or 26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1FFCF-D0AF-274A-43E5-9FD08670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FFC96-36BC-9D5F-D8AA-98DBB391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6" y="4092850"/>
            <a:ext cx="4954319" cy="2643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8D0AB1-578D-80BD-9CA1-49742802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087" y="4728147"/>
            <a:ext cx="2174702" cy="12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29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966"/>
      </a:accent1>
      <a:accent2>
        <a:srgbClr val="DC4405"/>
      </a:accent2>
      <a:accent3>
        <a:srgbClr val="4B9CD3"/>
      </a:accent3>
      <a:accent4>
        <a:srgbClr val="FFC000"/>
      </a:accent4>
      <a:accent5>
        <a:srgbClr val="92D050"/>
      </a:accent5>
      <a:accent6>
        <a:srgbClr val="7030A0"/>
      </a:accent6>
      <a:hlink>
        <a:srgbClr val="4B9CD3"/>
      </a:hlink>
      <a:folHlink>
        <a:srgbClr val="DC44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D Presentation Template" id="{00B3DD91-18F7-4707-AA9A-9DD826AE7E73}" vid="{9E634E56-F28E-4F81-9B08-20FF1D44D6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2" ma:contentTypeDescription="Create a new document." ma:contentTypeScope="" ma:versionID="b04bcaf46a325b4ee93eb6dac006d451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24b20dc1fa9da0240cd26d5cf77a2efa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3" ma:contentTypeDescription="Create a new document." ma:contentTypeScope="" ma:versionID="815590bd968ffa7419a1900d67668c43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1eff1433509e5a9f569931aa1125b6a7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86881-8832-4D0B-AD9E-2C87A8D678FC}"/>
</file>

<file path=customXml/itemProps2.xml><?xml version="1.0" encoding="utf-8"?>
<ds:datastoreItem xmlns:ds="http://schemas.openxmlformats.org/officeDocument/2006/customXml" ds:itemID="{C889D0C3-9219-4D47-B9F3-2377CE70C431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d06d6844-9428-4cca-bef9-363f8d29b3c1"/>
    <ds:schemaRef ds:uri="http://purl.org/dc/elements/1.1/"/>
    <ds:schemaRef ds:uri="40d9f68b-69d6-403e-8d3b-2d51d93110b6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945A35-6AF9-4AA8-A8B1-540F2AEFF3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F40FAA-8841-4BE1-8265-E2ACA97885DD}"/>
</file>

<file path=docProps/app.xml><?xml version="1.0" encoding="utf-8"?>
<Properties xmlns="http://schemas.openxmlformats.org/officeDocument/2006/extended-properties" xmlns:vt="http://schemas.openxmlformats.org/officeDocument/2006/docPropsVTypes">
  <Template>RCD Presentation Template</Template>
  <TotalTime>35</TotalTime>
  <Words>267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Custom Design</vt:lpstr>
      <vt:lpstr>CAUG</vt:lpstr>
      <vt:lpstr>What is CAUG  </vt:lpstr>
      <vt:lpstr>Dosimetry Codes</vt:lpstr>
      <vt:lpstr>RCD administers 5 codes</vt:lpstr>
      <vt:lpstr>Radiological Toolbox</vt:lpstr>
      <vt:lpstr>VARSKIN+</vt:lpstr>
      <vt:lpstr>DCFpak</vt:lpstr>
      <vt:lpstr>IMBA</vt:lpstr>
      <vt:lpstr>PIMAL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CAUG</dc:title>
  <dc:creator>Charlotte Rose</dc:creator>
  <cp:lastModifiedBy>Charlotte Rose</cp:lastModifiedBy>
  <cp:revision>1</cp:revision>
  <dcterms:created xsi:type="dcterms:W3CDTF">2023-10-17T19:31:22Z</dcterms:created>
  <dcterms:modified xsi:type="dcterms:W3CDTF">2023-10-20T19:46:30Z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  <property fmtid="{D5CDD505-2E9C-101B-9397-08002B2CF9AE}" pid="3" name="MediaServiceImageTags">
    <vt:lpwstr/>
  </property>
  <property fmtid="{D5CDD505-2E9C-101B-9397-08002B2CF9AE}" pid="4" name="_dlc_DocIdItemGuid">
    <vt:lpwstr>d78d96d1-e61b-4337-9111-9613cc9d975e</vt:lpwstr>
  </property>
</Properties>
</file>