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4"/>
  </p:sldMasterIdLst>
  <p:notesMasterIdLst>
    <p:notesMasterId r:id="rId37"/>
  </p:notesMasterIdLst>
  <p:handoutMasterIdLst>
    <p:handoutMasterId r:id="rId38"/>
  </p:handoutMasterIdLst>
  <p:sldIdLst>
    <p:sldId id="260" r:id="rId5"/>
    <p:sldId id="26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278" r:id="rId35"/>
    <p:sldId id="268" r:id="rId36"/>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3064"/>
    <a:srgbClr val="9C4757"/>
    <a:srgbClr val="000000"/>
    <a:srgbClr val="719500"/>
    <a:srgbClr val="007836"/>
    <a:srgbClr val="BE0F34"/>
    <a:srgbClr val="820150"/>
    <a:srgbClr val="502D7F"/>
    <a:srgbClr val="00338E"/>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3" autoAdjust="0"/>
    <p:restoredTop sz="87584" autoAdjust="0"/>
  </p:normalViewPr>
  <p:slideViewPr>
    <p:cSldViewPr snapToGrid="0" snapToObjects="1">
      <p:cViewPr varScale="1">
        <p:scale>
          <a:sx n="49" d="100"/>
          <a:sy n="49" d="100"/>
        </p:scale>
        <p:origin x="888" y="52"/>
      </p:cViewPr>
      <p:guideLst>
        <p:guide orient="horz" pos="2592"/>
        <p:guide pos="4608"/>
        <p:guide pos="3768"/>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dey, Harish" userId="ed0686e6-5de3-464b-8385-0a9a9a5e248b" providerId="ADAL" clId="{37E875D1-4980-49C8-9A96-663D5AA44B70}"/>
    <pc:docChg chg="custSel modSld">
      <pc:chgData name="Gadey, Harish" userId="ed0686e6-5de3-464b-8385-0a9a9a5e248b" providerId="ADAL" clId="{37E875D1-4980-49C8-9A96-663D5AA44B70}" dt="2023-10-26T11:10:16.202" v="1264" actId="20577"/>
      <pc:docMkLst>
        <pc:docMk/>
      </pc:docMkLst>
      <pc:sldChg chg="modNotesTx">
        <pc:chgData name="Gadey, Harish" userId="ed0686e6-5de3-464b-8385-0a9a9a5e248b" providerId="ADAL" clId="{37E875D1-4980-49C8-9A96-663D5AA44B70}" dt="2023-10-26T11:10:16.202" v="1264" actId="20577"/>
        <pc:sldMkLst>
          <pc:docMk/>
          <pc:sldMk cId="1152154647" sldId="260"/>
        </pc:sldMkLst>
      </pc:sldChg>
      <pc:sldChg chg="modNotesTx">
        <pc:chgData name="Gadey, Harish" userId="ed0686e6-5de3-464b-8385-0a9a9a5e248b" providerId="ADAL" clId="{37E875D1-4980-49C8-9A96-663D5AA44B70}" dt="2023-10-25T23:55:29.341" v="72" actId="20577"/>
        <pc:sldMkLst>
          <pc:docMk/>
          <pc:sldMk cId="3857419862" sldId="282"/>
        </pc:sldMkLst>
      </pc:sldChg>
      <pc:sldChg chg="modNotesTx">
        <pc:chgData name="Gadey, Harish" userId="ed0686e6-5de3-464b-8385-0a9a9a5e248b" providerId="ADAL" clId="{37E875D1-4980-49C8-9A96-663D5AA44B70}" dt="2023-10-25T23:56:32.191" v="163" actId="20577"/>
        <pc:sldMkLst>
          <pc:docMk/>
          <pc:sldMk cId="1097547611" sldId="284"/>
        </pc:sldMkLst>
      </pc:sldChg>
      <pc:sldChg chg="modNotesTx">
        <pc:chgData name="Gadey, Harish" userId="ed0686e6-5de3-464b-8385-0a9a9a5e248b" providerId="ADAL" clId="{37E875D1-4980-49C8-9A96-663D5AA44B70}" dt="2023-10-25T23:57:20.984" v="201" actId="20577"/>
        <pc:sldMkLst>
          <pc:docMk/>
          <pc:sldMk cId="2670780887" sldId="285"/>
        </pc:sldMkLst>
      </pc:sldChg>
      <pc:sldChg chg="modNotesTx">
        <pc:chgData name="Gadey, Harish" userId="ed0686e6-5de3-464b-8385-0a9a9a5e248b" providerId="ADAL" clId="{37E875D1-4980-49C8-9A96-663D5AA44B70}" dt="2023-10-25T23:54:55.341" v="36" actId="20577"/>
        <pc:sldMkLst>
          <pc:docMk/>
          <pc:sldMk cId="4258389861" sldId="288"/>
        </pc:sldMkLst>
      </pc:sldChg>
      <pc:sldChg chg="modNotesTx">
        <pc:chgData name="Gadey, Harish" userId="ed0686e6-5de3-464b-8385-0a9a9a5e248b" providerId="ADAL" clId="{37E875D1-4980-49C8-9A96-663D5AA44B70}" dt="2023-10-26T10:34:32.112" v="629" actId="20577"/>
        <pc:sldMkLst>
          <pc:docMk/>
          <pc:sldMk cId="1539384958" sldId="289"/>
        </pc:sldMkLst>
      </pc:sldChg>
      <pc:sldChg chg="modNotesTx">
        <pc:chgData name="Gadey, Harish" userId="ed0686e6-5de3-464b-8385-0a9a9a5e248b" providerId="ADAL" clId="{37E875D1-4980-49C8-9A96-663D5AA44B70}" dt="2023-10-26T10:34:42.380" v="636" actId="20577"/>
        <pc:sldMkLst>
          <pc:docMk/>
          <pc:sldMk cId="245694169" sldId="290"/>
        </pc:sldMkLst>
      </pc:sldChg>
      <pc:sldChg chg="modNotesTx">
        <pc:chgData name="Gadey, Harish" userId="ed0686e6-5de3-464b-8385-0a9a9a5e248b" providerId="ADAL" clId="{37E875D1-4980-49C8-9A96-663D5AA44B70}" dt="2023-10-26T10:34:58.054" v="643" actId="113"/>
        <pc:sldMkLst>
          <pc:docMk/>
          <pc:sldMk cId="1564670544" sldId="291"/>
        </pc:sldMkLst>
      </pc:sldChg>
      <pc:sldChg chg="modNotesTx">
        <pc:chgData name="Gadey, Harish" userId="ed0686e6-5de3-464b-8385-0a9a9a5e248b" providerId="ADAL" clId="{37E875D1-4980-49C8-9A96-663D5AA44B70}" dt="2023-10-26T10:35:20.963" v="650" actId="113"/>
        <pc:sldMkLst>
          <pc:docMk/>
          <pc:sldMk cId="2970939409" sldId="295"/>
        </pc:sldMkLst>
      </pc:sldChg>
      <pc:sldChg chg="modNotesTx">
        <pc:chgData name="Gadey, Harish" userId="ed0686e6-5de3-464b-8385-0a9a9a5e248b" providerId="ADAL" clId="{37E875D1-4980-49C8-9A96-663D5AA44B70}" dt="2023-10-26T10:36:21.959" v="686" actId="113"/>
        <pc:sldMkLst>
          <pc:docMk/>
          <pc:sldMk cId="2380006775" sldId="296"/>
        </pc:sldMkLst>
      </pc:sldChg>
      <pc:sldChg chg="modNotesTx">
        <pc:chgData name="Gadey, Harish" userId="ed0686e6-5de3-464b-8385-0a9a9a5e248b" providerId="ADAL" clId="{37E875D1-4980-49C8-9A96-663D5AA44B70}" dt="2023-10-26T10:37:09.895" v="695" actId="113"/>
        <pc:sldMkLst>
          <pc:docMk/>
          <pc:sldMk cId="786991171" sldId="297"/>
        </pc:sldMkLst>
      </pc:sldChg>
      <pc:sldChg chg="modNotesTx">
        <pc:chgData name="Gadey, Harish" userId="ed0686e6-5de3-464b-8385-0a9a9a5e248b" providerId="ADAL" clId="{37E875D1-4980-49C8-9A96-663D5AA44B70}" dt="2023-10-26T10:51:30.415" v="704" actId="113"/>
        <pc:sldMkLst>
          <pc:docMk/>
          <pc:sldMk cId="2376257561" sldId="298"/>
        </pc:sldMkLst>
      </pc:sldChg>
      <pc:sldChg chg="modNotesTx">
        <pc:chgData name="Gadey, Harish" userId="ed0686e6-5de3-464b-8385-0a9a9a5e248b" providerId="ADAL" clId="{37E875D1-4980-49C8-9A96-663D5AA44B70}" dt="2023-10-26T10:51:36.816" v="717" actId="113"/>
        <pc:sldMkLst>
          <pc:docMk/>
          <pc:sldMk cId="1501310345" sldId="299"/>
        </pc:sldMkLst>
      </pc:sldChg>
      <pc:sldChg chg="modNotesTx">
        <pc:chgData name="Gadey, Harish" userId="ed0686e6-5de3-464b-8385-0a9a9a5e248b" providerId="ADAL" clId="{37E875D1-4980-49C8-9A96-663D5AA44B70}" dt="2023-10-26T10:52:35.968" v="735" actId="113"/>
        <pc:sldMkLst>
          <pc:docMk/>
          <pc:sldMk cId="3399100777" sldId="300"/>
        </pc:sldMkLst>
      </pc:sldChg>
      <pc:sldChg chg="modNotesTx">
        <pc:chgData name="Gadey, Harish" userId="ed0686e6-5de3-464b-8385-0a9a9a5e248b" providerId="ADAL" clId="{37E875D1-4980-49C8-9A96-663D5AA44B70}" dt="2023-10-26T10:56:59.383" v="857" actId="113"/>
        <pc:sldMkLst>
          <pc:docMk/>
          <pc:sldMk cId="2436562285" sldId="301"/>
        </pc:sldMkLst>
      </pc:sldChg>
      <pc:sldChg chg="modNotesTx">
        <pc:chgData name="Gadey, Harish" userId="ed0686e6-5de3-464b-8385-0a9a9a5e248b" providerId="ADAL" clId="{37E875D1-4980-49C8-9A96-663D5AA44B70}" dt="2023-10-26T11:09:46.448" v="1263" actId="20577"/>
        <pc:sldMkLst>
          <pc:docMk/>
          <pc:sldMk cId="4067307487" sldId="307"/>
        </pc:sldMkLst>
      </pc:sldChg>
    </pc:docChg>
  </pc:docChgLst>
  <pc:docChgLst>
    <pc:chgData name="Gadey, Harish" userId="ed0686e6-5de3-464b-8385-0a9a9a5e248b" providerId="ADAL" clId="{C59F4CD3-BA91-4EE0-9AC1-E411547A9F61}"/>
    <pc:docChg chg="undo custSel addSld delSld modSld">
      <pc:chgData name="Gadey, Harish" userId="ed0686e6-5de3-464b-8385-0a9a9a5e248b" providerId="ADAL" clId="{C59F4CD3-BA91-4EE0-9AC1-E411547A9F61}" dt="2023-10-20T23:16:55.379" v="1649" actId="404"/>
      <pc:docMkLst>
        <pc:docMk/>
      </pc:docMkLst>
      <pc:sldChg chg="addSp delSp modSp mod">
        <pc:chgData name="Gadey, Harish" userId="ed0686e6-5de3-464b-8385-0a9a9a5e248b" providerId="ADAL" clId="{C59F4CD3-BA91-4EE0-9AC1-E411547A9F61}" dt="2023-10-20T23:16:55.379" v="1649" actId="404"/>
        <pc:sldMkLst>
          <pc:docMk/>
          <pc:sldMk cId="1152154647" sldId="260"/>
        </pc:sldMkLst>
        <pc:spChg chg="add mod">
          <ac:chgData name="Gadey, Harish" userId="ed0686e6-5de3-464b-8385-0a9a9a5e248b" providerId="ADAL" clId="{C59F4CD3-BA91-4EE0-9AC1-E411547A9F61}" dt="2023-10-12T22:29:13.797" v="1592" actId="1076"/>
          <ac:spMkLst>
            <pc:docMk/>
            <pc:sldMk cId="1152154647" sldId="260"/>
            <ac:spMk id="3" creationId="{C119CD45-D9D5-32D2-EAFE-2831B27AD1B1}"/>
          </ac:spMkLst>
        </pc:spChg>
        <pc:spChg chg="mod">
          <ac:chgData name="Gadey, Harish" userId="ed0686e6-5de3-464b-8385-0a9a9a5e248b" providerId="ADAL" clId="{C59F4CD3-BA91-4EE0-9AC1-E411547A9F61}" dt="2023-10-12T22:34:12.806" v="1638" actId="14100"/>
          <ac:spMkLst>
            <pc:docMk/>
            <pc:sldMk cId="1152154647" sldId="260"/>
            <ac:spMk id="5" creationId="{30EE0BE7-99BF-4161-B088-8724880AAC66}"/>
          </ac:spMkLst>
        </pc:spChg>
        <pc:spChg chg="mod">
          <ac:chgData name="Gadey, Harish" userId="ed0686e6-5de3-464b-8385-0a9a9a5e248b" providerId="ADAL" clId="{C59F4CD3-BA91-4EE0-9AC1-E411547A9F61}" dt="2023-10-12T22:29:18.035" v="1594" actId="403"/>
          <ac:spMkLst>
            <pc:docMk/>
            <pc:sldMk cId="1152154647" sldId="260"/>
            <ac:spMk id="6" creationId="{E6AF8584-F7D3-43CB-B2DB-D1799F283016}"/>
          </ac:spMkLst>
        </pc:spChg>
        <pc:spChg chg="add mod">
          <ac:chgData name="Gadey, Harish" userId="ed0686e6-5de3-464b-8385-0a9a9a5e248b" providerId="ADAL" clId="{C59F4CD3-BA91-4EE0-9AC1-E411547A9F61}" dt="2023-10-20T23:16:55.379" v="1649" actId="404"/>
          <ac:spMkLst>
            <pc:docMk/>
            <pc:sldMk cId="1152154647" sldId="260"/>
            <ac:spMk id="7" creationId="{BCD76418-5007-BAF1-5168-E1D0477A724F}"/>
          </ac:spMkLst>
        </pc:spChg>
        <pc:spChg chg="del">
          <ac:chgData name="Gadey, Harish" userId="ed0686e6-5de3-464b-8385-0a9a9a5e248b" providerId="ADAL" clId="{C59F4CD3-BA91-4EE0-9AC1-E411547A9F61}" dt="2023-10-11T21:25:00.574" v="69" actId="478"/>
          <ac:spMkLst>
            <pc:docMk/>
            <pc:sldMk cId="1152154647" sldId="260"/>
            <ac:spMk id="10" creationId="{B3C12910-3A9C-4FFC-A950-52D0A31734CF}"/>
          </ac:spMkLst>
        </pc:spChg>
      </pc:sldChg>
      <pc:sldChg chg="del">
        <pc:chgData name="Gadey, Harish" userId="ed0686e6-5de3-464b-8385-0a9a9a5e248b" providerId="ADAL" clId="{C59F4CD3-BA91-4EE0-9AC1-E411547A9F61}" dt="2023-10-11T21:25:13.072" v="70" actId="47"/>
        <pc:sldMkLst>
          <pc:docMk/>
          <pc:sldMk cId="3300410602" sldId="263"/>
        </pc:sldMkLst>
      </pc:sldChg>
      <pc:sldChg chg="modSp mod">
        <pc:chgData name="Gadey, Harish" userId="ed0686e6-5de3-464b-8385-0a9a9a5e248b" providerId="ADAL" clId="{C59F4CD3-BA91-4EE0-9AC1-E411547A9F61}" dt="2023-10-11T21:26:40.748" v="118" actId="113"/>
        <pc:sldMkLst>
          <pc:docMk/>
          <pc:sldMk cId="759117925" sldId="269"/>
        </pc:sldMkLst>
        <pc:spChg chg="mod">
          <ac:chgData name="Gadey, Harish" userId="ed0686e6-5de3-464b-8385-0a9a9a5e248b" providerId="ADAL" clId="{C59F4CD3-BA91-4EE0-9AC1-E411547A9F61}" dt="2023-10-11T21:26:40.748" v="118" actId="113"/>
          <ac:spMkLst>
            <pc:docMk/>
            <pc:sldMk cId="759117925" sldId="269"/>
            <ac:spMk id="4" creationId="{42C6DB60-737F-9ACF-CCD9-81747056EC88}"/>
          </ac:spMkLst>
        </pc:spChg>
      </pc:sldChg>
      <pc:sldChg chg="del">
        <pc:chgData name="Gadey, Harish" userId="ed0686e6-5de3-464b-8385-0a9a9a5e248b" providerId="ADAL" clId="{C59F4CD3-BA91-4EE0-9AC1-E411547A9F61}" dt="2023-10-11T22:58:01.747" v="403" actId="47"/>
        <pc:sldMkLst>
          <pc:docMk/>
          <pc:sldMk cId="349112132" sldId="270"/>
        </pc:sldMkLst>
      </pc:sldChg>
      <pc:sldChg chg="del">
        <pc:chgData name="Gadey, Harish" userId="ed0686e6-5de3-464b-8385-0a9a9a5e248b" providerId="ADAL" clId="{C59F4CD3-BA91-4EE0-9AC1-E411547A9F61}" dt="2023-10-11T22:58:01.747" v="403" actId="47"/>
        <pc:sldMkLst>
          <pc:docMk/>
          <pc:sldMk cId="2198157438" sldId="271"/>
        </pc:sldMkLst>
      </pc:sldChg>
      <pc:sldChg chg="del">
        <pc:chgData name="Gadey, Harish" userId="ed0686e6-5de3-464b-8385-0a9a9a5e248b" providerId="ADAL" clId="{C59F4CD3-BA91-4EE0-9AC1-E411547A9F61}" dt="2023-10-11T22:58:01.747" v="403" actId="47"/>
        <pc:sldMkLst>
          <pc:docMk/>
          <pc:sldMk cId="2629223954" sldId="272"/>
        </pc:sldMkLst>
      </pc:sldChg>
      <pc:sldChg chg="del">
        <pc:chgData name="Gadey, Harish" userId="ed0686e6-5de3-464b-8385-0a9a9a5e248b" providerId="ADAL" clId="{C59F4CD3-BA91-4EE0-9AC1-E411547A9F61}" dt="2023-10-11T22:58:01.747" v="403" actId="47"/>
        <pc:sldMkLst>
          <pc:docMk/>
          <pc:sldMk cId="1836349291" sldId="273"/>
        </pc:sldMkLst>
      </pc:sldChg>
      <pc:sldChg chg="del">
        <pc:chgData name="Gadey, Harish" userId="ed0686e6-5de3-464b-8385-0a9a9a5e248b" providerId="ADAL" clId="{C59F4CD3-BA91-4EE0-9AC1-E411547A9F61}" dt="2023-10-11T22:58:01.747" v="403" actId="47"/>
        <pc:sldMkLst>
          <pc:docMk/>
          <pc:sldMk cId="2140415794" sldId="274"/>
        </pc:sldMkLst>
      </pc:sldChg>
      <pc:sldChg chg="del">
        <pc:chgData name="Gadey, Harish" userId="ed0686e6-5de3-464b-8385-0a9a9a5e248b" providerId="ADAL" clId="{C59F4CD3-BA91-4EE0-9AC1-E411547A9F61}" dt="2023-10-11T22:58:01.747" v="403" actId="47"/>
        <pc:sldMkLst>
          <pc:docMk/>
          <pc:sldMk cId="1426680591" sldId="275"/>
        </pc:sldMkLst>
      </pc:sldChg>
      <pc:sldChg chg="del">
        <pc:chgData name="Gadey, Harish" userId="ed0686e6-5de3-464b-8385-0a9a9a5e248b" providerId="ADAL" clId="{C59F4CD3-BA91-4EE0-9AC1-E411547A9F61}" dt="2023-10-11T22:58:01.747" v="403" actId="47"/>
        <pc:sldMkLst>
          <pc:docMk/>
          <pc:sldMk cId="887786316" sldId="276"/>
        </pc:sldMkLst>
      </pc:sldChg>
      <pc:sldChg chg="del">
        <pc:chgData name="Gadey, Harish" userId="ed0686e6-5de3-464b-8385-0a9a9a5e248b" providerId="ADAL" clId="{C59F4CD3-BA91-4EE0-9AC1-E411547A9F61}" dt="2023-10-11T22:58:01.747" v="403" actId="47"/>
        <pc:sldMkLst>
          <pc:docMk/>
          <pc:sldMk cId="2110713829" sldId="277"/>
        </pc:sldMkLst>
      </pc:sldChg>
      <pc:sldChg chg="modSp mod">
        <pc:chgData name="Gadey, Harish" userId="ed0686e6-5de3-464b-8385-0a9a9a5e248b" providerId="ADAL" clId="{C59F4CD3-BA91-4EE0-9AC1-E411547A9F61}" dt="2023-10-12T22:28:37.988" v="1553" actId="20577"/>
        <pc:sldMkLst>
          <pc:docMk/>
          <pc:sldMk cId="701360661" sldId="278"/>
        </pc:sldMkLst>
        <pc:spChg chg="mod">
          <ac:chgData name="Gadey, Harish" userId="ed0686e6-5de3-464b-8385-0a9a9a5e248b" providerId="ADAL" clId="{C59F4CD3-BA91-4EE0-9AC1-E411547A9F61}" dt="2023-10-12T22:28:37.988" v="1553" actId="20577"/>
          <ac:spMkLst>
            <pc:docMk/>
            <pc:sldMk cId="701360661" sldId="278"/>
            <ac:spMk id="4" creationId="{304CF9DE-C072-4FD9-D447-6A7181EE86ED}"/>
          </ac:spMkLst>
        </pc:spChg>
      </pc:sldChg>
      <pc:sldChg chg="del">
        <pc:chgData name="Gadey, Harish" userId="ed0686e6-5de3-464b-8385-0a9a9a5e248b" providerId="ADAL" clId="{C59F4CD3-BA91-4EE0-9AC1-E411547A9F61}" dt="2023-10-11T22:58:01.747" v="403" actId="47"/>
        <pc:sldMkLst>
          <pc:docMk/>
          <pc:sldMk cId="1188359285" sldId="279"/>
        </pc:sldMkLst>
      </pc:sldChg>
      <pc:sldChg chg="modSp new mod">
        <pc:chgData name="Gadey, Harish" userId="ed0686e6-5de3-464b-8385-0a9a9a5e248b" providerId="ADAL" clId="{C59F4CD3-BA91-4EE0-9AC1-E411547A9F61}" dt="2023-10-20T23:16:21.817" v="1641" actId="20577"/>
        <pc:sldMkLst>
          <pc:docMk/>
          <pc:sldMk cId="2829181204" sldId="280"/>
        </pc:sldMkLst>
        <pc:spChg chg="mod">
          <ac:chgData name="Gadey, Harish" userId="ed0686e6-5de3-464b-8385-0a9a9a5e248b" providerId="ADAL" clId="{C59F4CD3-BA91-4EE0-9AC1-E411547A9F61}" dt="2023-10-11T21:26:48.303" v="131" actId="20577"/>
          <ac:spMkLst>
            <pc:docMk/>
            <pc:sldMk cId="2829181204" sldId="280"/>
            <ac:spMk id="3" creationId="{73D409C0-8E0F-2799-6A08-9230C76B8528}"/>
          </ac:spMkLst>
        </pc:spChg>
        <pc:spChg chg="mod">
          <ac:chgData name="Gadey, Harish" userId="ed0686e6-5de3-464b-8385-0a9a9a5e248b" providerId="ADAL" clId="{C59F4CD3-BA91-4EE0-9AC1-E411547A9F61}" dt="2023-10-20T23:16:21.817" v="1641" actId="20577"/>
          <ac:spMkLst>
            <pc:docMk/>
            <pc:sldMk cId="2829181204" sldId="280"/>
            <ac:spMk id="4" creationId="{2CF0B004-D895-1BD2-95D4-04A9E28EAD79}"/>
          </ac:spMkLst>
        </pc:spChg>
      </pc:sldChg>
      <pc:sldChg chg="addSp delSp modSp new mod">
        <pc:chgData name="Gadey, Harish" userId="ed0686e6-5de3-464b-8385-0a9a9a5e248b" providerId="ADAL" clId="{C59F4CD3-BA91-4EE0-9AC1-E411547A9F61}" dt="2023-10-11T23:00:54.452" v="463" actId="403"/>
        <pc:sldMkLst>
          <pc:docMk/>
          <pc:sldMk cId="286898721" sldId="281"/>
        </pc:sldMkLst>
        <pc:spChg chg="mod">
          <ac:chgData name="Gadey, Harish" userId="ed0686e6-5de3-464b-8385-0a9a9a5e248b" providerId="ADAL" clId="{C59F4CD3-BA91-4EE0-9AC1-E411547A9F61}" dt="2023-10-11T22:43:12.866" v="376"/>
          <ac:spMkLst>
            <pc:docMk/>
            <pc:sldMk cId="286898721" sldId="281"/>
            <ac:spMk id="3" creationId="{DEB1222B-5109-E254-EE0C-E9305A66D972}"/>
          </ac:spMkLst>
        </pc:spChg>
        <pc:spChg chg="del mod">
          <ac:chgData name="Gadey, Harish" userId="ed0686e6-5de3-464b-8385-0a9a9a5e248b" providerId="ADAL" clId="{C59F4CD3-BA91-4EE0-9AC1-E411547A9F61}" dt="2023-10-11T22:44:32.390" v="378" actId="478"/>
          <ac:spMkLst>
            <pc:docMk/>
            <pc:sldMk cId="286898721" sldId="281"/>
            <ac:spMk id="4" creationId="{6A9C9991-72DB-6302-87F5-CD47959FE110}"/>
          </ac:spMkLst>
        </pc:spChg>
        <pc:spChg chg="add mod">
          <ac:chgData name="Gadey, Harish" userId="ed0686e6-5de3-464b-8385-0a9a9a5e248b" providerId="ADAL" clId="{C59F4CD3-BA91-4EE0-9AC1-E411547A9F61}" dt="2023-10-11T23:00:54.452" v="463" actId="403"/>
          <ac:spMkLst>
            <pc:docMk/>
            <pc:sldMk cId="286898721" sldId="281"/>
            <ac:spMk id="5" creationId="{8140C8DB-6A93-3F03-399D-F143937F2F61}"/>
          </ac:spMkLst>
        </pc:spChg>
        <pc:spChg chg="add mod">
          <ac:chgData name="Gadey, Harish" userId="ed0686e6-5de3-464b-8385-0a9a9a5e248b" providerId="ADAL" clId="{C59F4CD3-BA91-4EE0-9AC1-E411547A9F61}" dt="2023-10-11T22:44:39.394" v="380"/>
          <ac:spMkLst>
            <pc:docMk/>
            <pc:sldMk cId="286898721" sldId="281"/>
            <ac:spMk id="7" creationId="{ACF68CE9-F2F2-12F0-63DD-E12B36DE7758}"/>
          </ac:spMkLst>
        </pc:spChg>
        <pc:picChg chg="add mod">
          <ac:chgData name="Gadey, Harish" userId="ed0686e6-5de3-464b-8385-0a9a9a5e248b" providerId="ADAL" clId="{C59F4CD3-BA91-4EE0-9AC1-E411547A9F61}" dt="2023-10-11T22:44:39.394" v="380"/>
          <ac:picMkLst>
            <pc:docMk/>
            <pc:sldMk cId="286898721" sldId="281"/>
            <ac:picMk id="6" creationId="{24563A86-89C9-1E56-4902-738460659560}"/>
          </ac:picMkLst>
        </pc:picChg>
      </pc:sldChg>
      <pc:sldChg chg="addSp delSp modSp add mod">
        <pc:chgData name="Gadey, Harish" userId="ed0686e6-5de3-464b-8385-0a9a9a5e248b" providerId="ADAL" clId="{C59F4CD3-BA91-4EE0-9AC1-E411547A9F61}" dt="2023-10-11T23:01:34.600" v="497" actId="1076"/>
        <pc:sldMkLst>
          <pc:docMk/>
          <pc:sldMk cId="3857419862" sldId="282"/>
        </pc:sldMkLst>
        <pc:spChg chg="mod">
          <ac:chgData name="Gadey, Harish" userId="ed0686e6-5de3-464b-8385-0a9a9a5e248b" providerId="ADAL" clId="{C59F4CD3-BA91-4EE0-9AC1-E411547A9F61}" dt="2023-10-11T22:45:05.136" v="390" actId="20577"/>
          <ac:spMkLst>
            <pc:docMk/>
            <pc:sldMk cId="3857419862" sldId="282"/>
            <ac:spMk id="3" creationId="{DEB1222B-5109-E254-EE0C-E9305A66D972}"/>
          </ac:spMkLst>
        </pc:spChg>
        <pc:spChg chg="del">
          <ac:chgData name="Gadey, Harish" userId="ed0686e6-5de3-464b-8385-0a9a9a5e248b" providerId="ADAL" clId="{C59F4CD3-BA91-4EE0-9AC1-E411547A9F61}" dt="2023-10-11T22:45:19.964" v="393" actId="478"/>
          <ac:spMkLst>
            <pc:docMk/>
            <pc:sldMk cId="3857419862" sldId="282"/>
            <ac:spMk id="5" creationId="{8140C8DB-6A93-3F03-399D-F143937F2F61}"/>
          </ac:spMkLst>
        </pc:spChg>
        <pc:spChg chg="del">
          <ac:chgData name="Gadey, Harish" userId="ed0686e6-5de3-464b-8385-0a9a9a5e248b" providerId="ADAL" clId="{C59F4CD3-BA91-4EE0-9AC1-E411547A9F61}" dt="2023-10-11T22:45:13.278" v="392" actId="478"/>
          <ac:spMkLst>
            <pc:docMk/>
            <pc:sldMk cId="3857419862" sldId="282"/>
            <ac:spMk id="7" creationId="{ACF68CE9-F2F2-12F0-63DD-E12B36DE7758}"/>
          </ac:spMkLst>
        </pc:spChg>
        <pc:spChg chg="add del mod">
          <ac:chgData name="Gadey, Harish" userId="ed0686e6-5de3-464b-8385-0a9a9a5e248b" providerId="ADAL" clId="{C59F4CD3-BA91-4EE0-9AC1-E411547A9F61}" dt="2023-10-11T22:45:22.636" v="394" actId="478"/>
          <ac:spMkLst>
            <pc:docMk/>
            <pc:sldMk cId="3857419862" sldId="282"/>
            <ac:spMk id="8" creationId="{438134F7-4B1C-4779-B156-04846D6DDE61}"/>
          </ac:spMkLst>
        </pc:spChg>
        <pc:spChg chg="add mod">
          <ac:chgData name="Gadey, Harish" userId="ed0686e6-5de3-464b-8385-0a9a9a5e248b" providerId="ADAL" clId="{C59F4CD3-BA91-4EE0-9AC1-E411547A9F61}" dt="2023-10-11T23:01:34.600" v="497" actId="1076"/>
          <ac:spMkLst>
            <pc:docMk/>
            <pc:sldMk cId="3857419862" sldId="282"/>
            <ac:spMk id="10" creationId="{50148A20-86F7-82E7-705B-86AA6FBAE6E7}"/>
          </ac:spMkLst>
        </pc:spChg>
        <pc:picChg chg="del">
          <ac:chgData name="Gadey, Harish" userId="ed0686e6-5de3-464b-8385-0a9a9a5e248b" providerId="ADAL" clId="{C59F4CD3-BA91-4EE0-9AC1-E411547A9F61}" dt="2023-10-11T22:45:08.678" v="391" actId="478"/>
          <ac:picMkLst>
            <pc:docMk/>
            <pc:sldMk cId="3857419862" sldId="282"/>
            <ac:picMk id="6" creationId="{24563A86-89C9-1E56-4902-738460659560}"/>
          </ac:picMkLst>
        </pc:picChg>
        <pc:picChg chg="add mod">
          <ac:chgData name="Gadey, Harish" userId="ed0686e6-5de3-464b-8385-0a9a9a5e248b" providerId="ADAL" clId="{C59F4CD3-BA91-4EE0-9AC1-E411547A9F61}" dt="2023-10-11T23:01:22.219" v="495" actId="1037"/>
          <ac:picMkLst>
            <pc:docMk/>
            <pc:sldMk cId="3857419862" sldId="282"/>
            <ac:picMk id="9" creationId="{6866D20C-3DAF-9C3A-7461-B3BFFAEECB42}"/>
          </ac:picMkLst>
        </pc:picChg>
      </pc:sldChg>
      <pc:sldChg chg="addSp delSp modSp add mod">
        <pc:chgData name="Gadey, Harish" userId="ed0686e6-5de3-464b-8385-0a9a9a5e248b" providerId="ADAL" clId="{C59F4CD3-BA91-4EE0-9AC1-E411547A9F61}" dt="2023-10-17T00:01:04.239" v="1639" actId="20577"/>
        <pc:sldMkLst>
          <pc:docMk/>
          <pc:sldMk cId="3563281403" sldId="283"/>
        </pc:sldMkLst>
        <pc:spChg chg="add mod">
          <ac:chgData name="Gadey, Harish" userId="ed0686e6-5de3-464b-8385-0a9a9a5e248b" providerId="ADAL" clId="{C59F4CD3-BA91-4EE0-9AC1-E411547A9F61}" dt="2023-10-17T00:01:04.239" v="1639" actId="20577"/>
          <ac:spMkLst>
            <pc:docMk/>
            <pc:sldMk cId="3563281403" sldId="283"/>
            <ac:spMk id="4" creationId="{58FBCE22-54C9-75AB-4D96-DA4321AB0659}"/>
          </ac:spMkLst>
        </pc:spChg>
        <pc:spChg chg="del">
          <ac:chgData name="Gadey, Harish" userId="ed0686e6-5de3-464b-8385-0a9a9a5e248b" providerId="ADAL" clId="{C59F4CD3-BA91-4EE0-9AC1-E411547A9F61}" dt="2023-10-11T22:48:47.591" v="397" actId="478"/>
          <ac:spMkLst>
            <pc:docMk/>
            <pc:sldMk cId="3563281403" sldId="283"/>
            <ac:spMk id="10" creationId="{50148A20-86F7-82E7-705B-86AA6FBAE6E7}"/>
          </ac:spMkLst>
        </pc:spChg>
        <pc:picChg chg="del">
          <ac:chgData name="Gadey, Harish" userId="ed0686e6-5de3-464b-8385-0a9a9a5e248b" providerId="ADAL" clId="{C59F4CD3-BA91-4EE0-9AC1-E411547A9F61}" dt="2023-10-11T22:48:47.591" v="397" actId="478"/>
          <ac:picMkLst>
            <pc:docMk/>
            <pc:sldMk cId="3563281403" sldId="283"/>
            <ac:picMk id="9" creationId="{6866D20C-3DAF-9C3A-7461-B3BFFAEECB42}"/>
          </ac:picMkLst>
        </pc:picChg>
      </pc:sldChg>
      <pc:sldChg chg="addSp delSp modSp add mod">
        <pc:chgData name="Gadey, Harish" userId="ed0686e6-5de3-464b-8385-0a9a9a5e248b" providerId="ADAL" clId="{C59F4CD3-BA91-4EE0-9AC1-E411547A9F61}" dt="2023-10-11T23:02:01.667" v="501" actId="403"/>
        <pc:sldMkLst>
          <pc:docMk/>
          <pc:sldMk cId="1097547611" sldId="284"/>
        </pc:sldMkLst>
        <pc:spChg chg="del">
          <ac:chgData name="Gadey, Harish" userId="ed0686e6-5de3-464b-8385-0a9a9a5e248b" providerId="ADAL" clId="{C59F4CD3-BA91-4EE0-9AC1-E411547A9F61}" dt="2023-10-11T22:58:36.070" v="406" actId="478"/>
          <ac:spMkLst>
            <pc:docMk/>
            <pc:sldMk cId="1097547611" sldId="284"/>
            <ac:spMk id="4" creationId="{58FBCE22-54C9-75AB-4D96-DA4321AB0659}"/>
          </ac:spMkLst>
        </pc:spChg>
        <pc:spChg chg="add del mod">
          <ac:chgData name="Gadey, Harish" userId="ed0686e6-5de3-464b-8385-0a9a9a5e248b" providerId="ADAL" clId="{C59F4CD3-BA91-4EE0-9AC1-E411547A9F61}" dt="2023-10-11T22:58:34.362" v="405"/>
          <ac:spMkLst>
            <pc:docMk/>
            <pc:sldMk cId="1097547611" sldId="284"/>
            <ac:spMk id="5" creationId="{BC2FD485-7355-05E6-5822-E803D27B9AC3}"/>
          </ac:spMkLst>
        </pc:spChg>
        <pc:spChg chg="add del mod">
          <ac:chgData name="Gadey, Harish" userId="ed0686e6-5de3-464b-8385-0a9a9a5e248b" providerId="ADAL" clId="{C59F4CD3-BA91-4EE0-9AC1-E411547A9F61}" dt="2023-10-11T22:58:37.511" v="407" actId="478"/>
          <ac:spMkLst>
            <pc:docMk/>
            <pc:sldMk cId="1097547611" sldId="284"/>
            <ac:spMk id="7" creationId="{5BD334D6-2E1C-7476-D791-89D5081732B2}"/>
          </ac:spMkLst>
        </pc:spChg>
        <pc:spChg chg="add mod">
          <ac:chgData name="Gadey, Harish" userId="ed0686e6-5de3-464b-8385-0a9a9a5e248b" providerId="ADAL" clId="{C59F4CD3-BA91-4EE0-9AC1-E411547A9F61}" dt="2023-10-11T23:02:01.667" v="501" actId="403"/>
          <ac:spMkLst>
            <pc:docMk/>
            <pc:sldMk cId="1097547611" sldId="284"/>
            <ac:spMk id="8" creationId="{92837201-8FA5-54C8-F744-628EDED8E78B}"/>
          </ac:spMkLst>
        </pc:spChg>
      </pc:sldChg>
      <pc:sldChg chg="add del">
        <pc:chgData name="Gadey, Harish" userId="ed0686e6-5de3-464b-8385-0a9a9a5e248b" providerId="ADAL" clId="{C59F4CD3-BA91-4EE0-9AC1-E411547A9F61}" dt="2023-10-11T22:48:55.028" v="399"/>
        <pc:sldMkLst>
          <pc:docMk/>
          <pc:sldMk cId="2218046454" sldId="284"/>
        </pc:sldMkLst>
      </pc:sldChg>
      <pc:sldChg chg="new del">
        <pc:chgData name="Gadey, Harish" userId="ed0686e6-5de3-464b-8385-0a9a9a5e248b" providerId="ADAL" clId="{C59F4CD3-BA91-4EE0-9AC1-E411547A9F61}" dt="2023-10-11T22:58:54.053" v="410" actId="47"/>
        <pc:sldMkLst>
          <pc:docMk/>
          <pc:sldMk cId="229714355" sldId="285"/>
        </pc:sldMkLst>
      </pc:sldChg>
      <pc:sldChg chg="addSp delSp modSp add mod">
        <pc:chgData name="Gadey, Harish" userId="ed0686e6-5de3-464b-8385-0a9a9a5e248b" providerId="ADAL" clId="{C59F4CD3-BA91-4EE0-9AC1-E411547A9F61}" dt="2023-10-11T23:02:23.644" v="505" actId="403"/>
        <pc:sldMkLst>
          <pc:docMk/>
          <pc:sldMk cId="2670780887" sldId="285"/>
        </pc:sldMkLst>
        <pc:spChg chg="add del mod">
          <ac:chgData name="Gadey, Harish" userId="ed0686e6-5de3-464b-8385-0a9a9a5e248b" providerId="ADAL" clId="{C59F4CD3-BA91-4EE0-9AC1-E411547A9F61}" dt="2023-10-11T22:59:01.577" v="413" actId="478"/>
          <ac:spMkLst>
            <pc:docMk/>
            <pc:sldMk cId="2670780887" sldId="285"/>
            <ac:spMk id="5" creationId="{DDD5C4D0-58C7-6446-3EC6-CAEFE13C3BC8}"/>
          </ac:spMkLst>
        </pc:spChg>
        <pc:spChg chg="add mod">
          <ac:chgData name="Gadey, Harish" userId="ed0686e6-5de3-464b-8385-0a9a9a5e248b" providerId="ADAL" clId="{C59F4CD3-BA91-4EE0-9AC1-E411547A9F61}" dt="2023-10-11T23:02:23.644" v="505" actId="403"/>
          <ac:spMkLst>
            <pc:docMk/>
            <pc:sldMk cId="2670780887" sldId="285"/>
            <ac:spMk id="6" creationId="{A8DBC99E-43D9-B4FD-ADAA-320B0ED236E5}"/>
          </ac:spMkLst>
        </pc:spChg>
        <pc:spChg chg="del">
          <ac:chgData name="Gadey, Harish" userId="ed0686e6-5de3-464b-8385-0a9a9a5e248b" providerId="ADAL" clId="{C59F4CD3-BA91-4EE0-9AC1-E411547A9F61}" dt="2023-10-11T22:58:59.613" v="412" actId="478"/>
          <ac:spMkLst>
            <pc:docMk/>
            <pc:sldMk cId="2670780887" sldId="285"/>
            <ac:spMk id="8" creationId="{92837201-8FA5-54C8-F744-628EDED8E78B}"/>
          </ac:spMkLst>
        </pc:spChg>
      </pc:sldChg>
      <pc:sldChg chg="addSp delSp modSp add mod">
        <pc:chgData name="Gadey, Harish" userId="ed0686e6-5de3-464b-8385-0a9a9a5e248b" providerId="ADAL" clId="{C59F4CD3-BA91-4EE0-9AC1-E411547A9F61}" dt="2023-10-12T22:22:16.931" v="1520" actId="1076"/>
        <pc:sldMkLst>
          <pc:docMk/>
          <pc:sldMk cId="496483683" sldId="286"/>
        </pc:sldMkLst>
        <pc:spChg chg="mod">
          <ac:chgData name="Gadey, Harish" userId="ed0686e6-5de3-464b-8385-0a9a9a5e248b" providerId="ADAL" clId="{C59F4CD3-BA91-4EE0-9AC1-E411547A9F61}" dt="2023-10-11T23:02:47.235" v="507"/>
          <ac:spMkLst>
            <pc:docMk/>
            <pc:sldMk cId="496483683" sldId="286"/>
            <ac:spMk id="3" creationId="{DEB1222B-5109-E254-EE0C-E9305A66D972}"/>
          </ac:spMkLst>
        </pc:spChg>
        <pc:spChg chg="mod">
          <ac:chgData name="Gadey, Harish" userId="ed0686e6-5de3-464b-8385-0a9a9a5e248b" providerId="ADAL" clId="{C59F4CD3-BA91-4EE0-9AC1-E411547A9F61}" dt="2023-10-11T23:09:54.978" v="674" actId="1076"/>
          <ac:spMkLst>
            <pc:docMk/>
            <pc:sldMk cId="496483683" sldId="286"/>
            <ac:spMk id="6" creationId="{A8DBC99E-43D9-B4FD-ADAA-320B0ED236E5}"/>
          </ac:spMkLst>
        </pc:spChg>
        <pc:picChg chg="add del mod">
          <ac:chgData name="Gadey, Harish" userId="ed0686e6-5de3-464b-8385-0a9a9a5e248b" providerId="ADAL" clId="{C59F4CD3-BA91-4EE0-9AC1-E411547A9F61}" dt="2023-10-12T22:21:55.786" v="1515" actId="478"/>
          <ac:picMkLst>
            <pc:docMk/>
            <pc:sldMk cId="496483683" sldId="286"/>
            <ac:picMk id="4" creationId="{A29CE813-3412-A2DF-272E-FFE51B974451}"/>
          </ac:picMkLst>
        </pc:picChg>
        <pc:picChg chg="add del mod">
          <ac:chgData name="Gadey, Harish" userId="ed0686e6-5de3-464b-8385-0a9a9a5e248b" providerId="ADAL" clId="{C59F4CD3-BA91-4EE0-9AC1-E411547A9F61}" dt="2023-10-12T22:21:55.786" v="1515" actId="478"/>
          <ac:picMkLst>
            <pc:docMk/>
            <pc:sldMk cId="496483683" sldId="286"/>
            <ac:picMk id="7" creationId="{59D87C3E-C9A5-35DF-BFF5-016ED15F2397}"/>
          </ac:picMkLst>
        </pc:picChg>
        <pc:picChg chg="add mod">
          <ac:chgData name="Gadey, Harish" userId="ed0686e6-5de3-464b-8385-0a9a9a5e248b" providerId="ADAL" clId="{C59F4CD3-BA91-4EE0-9AC1-E411547A9F61}" dt="2023-10-12T22:22:16.931" v="1520" actId="1076"/>
          <ac:picMkLst>
            <pc:docMk/>
            <pc:sldMk cId="496483683" sldId="286"/>
            <ac:picMk id="9" creationId="{10A04396-91EC-485E-43F6-7EC5FF5E5498}"/>
          </ac:picMkLst>
        </pc:picChg>
      </pc:sldChg>
      <pc:sldChg chg="addSp delSp modSp add mod">
        <pc:chgData name="Gadey, Harish" userId="ed0686e6-5de3-464b-8385-0a9a9a5e248b" providerId="ADAL" clId="{C59F4CD3-BA91-4EE0-9AC1-E411547A9F61}" dt="2023-10-11T23:09:43.355" v="658" actId="1076"/>
        <pc:sldMkLst>
          <pc:docMk/>
          <pc:sldMk cId="3963771388" sldId="287"/>
        </pc:sldMkLst>
        <pc:spChg chg="mod">
          <ac:chgData name="Gadey, Harish" userId="ed0686e6-5de3-464b-8385-0a9a9a5e248b" providerId="ADAL" clId="{C59F4CD3-BA91-4EE0-9AC1-E411547A9F61}" dt="2023-10-11T23:09:00.397" v="635" actId="20577"/>
          <ac:spMkLst>
            <pc:docMk/>
            <pc:sldMk cId="3963771388" sldId="287"/>
            <ac:spMk id="3" creationId="{DEB1222B-5109-E254-EE0C-E9305A66D972}"/>
          </ac:spMkLst>
        </pc:spChg>
        <pc:spChg chg="mod">
          <ac:chgData name="Gadey, Harish" userId="ed0686e6-5de3-464b-8385-0a9a9a5e248b" providerId="ADAL" clId="{C59F4CD3-BA91-4EE0-9AC1-E411547A9F61}" dt="2023-10-11T23:09:43.355" v="658" actId="1076"/>
          <ac:spMkLst>
            <pc:docMk/>
            <pc:sldMk cId="3963771388" sldId="287"/>
            <ac:spMk id="6" creationId="{A8DBC99E-43D9-B4FD-ADAA-320B0ED236E5}"/>
          </ac:spMkLst>
        </pc:spChg>
        <pc:picChg chg="del">
          <ac:chgData name="Gadey, Harish" userId="ed0686e6-5de3-464b-8385-0a9a9a5e248b" providerId="ADAL" clId="{C59F4CD3-BA91-4EE0-9AC1-E411547A9F61}" dt="2023-10-11T23:09:02.254" v="636" actId="478"/>
          <ac:picMkLst>
            <pc:docMk/>
            <pc:sldMk cId="3963771388" sldId="287"/>
            <ac:picMk id="4" creationId="{A29CE813-3412-A2DF-272E-FFE51B974451}"/>
          </ac:picMkLst>
        </pc:picChg>
        <pc:picChg chg="add mod">
          <ac:chgData name="Gadey, Harish" userId="ed0686e6-5de3-464b-8385-0a9a9a5e248b" providerId="ADAL" clId="{C59F4CD3-BA91-4EE0-9AC1-E411547A9F61}" dt="2023-10-11T23:09:28.899" v="655" actId="1038"/>
          <ac:picMkLst>
            <pc:docMk/>
            <pc:sldMk cId="3963771388" sldId="287"/>
            <ac:picMk id="5" creationId="{20BF08E1-AF85-F581-5B67-6094B825509E}"/>
          </ac:picMkLst>
        </pc:picChg>
        <pc:picChg chg="del">
          <ac:chgData name="Gadey, Harish" userId="ed0686e6-5de3-464b-8385-0a9a9a5e248b" providerId="ADAL" clId="{C59F4CD3-BA91-4EE0-9AC1-E411547A9F61}" dt="2023-10-11T23:09:04.349" v="637" actId="478"/>
          <ac:picMkLst>
            <pc:docMk/>
            <pc:sldMk cId="3963771388" sldId="287"/>
            <ac:picMk id="7" creationId="{59D87C3E-C9A5-35DF-BFF5-016ED15F2397}"/>
          </ac:picMkLst>
        </pc:picChg>
      </pc:sldChg>
      <pc:sldChg chg="addSp modSp new mod">
        <pc:chgData name="Gadey, Harish" userId="ed0686e6-5de3-464b-8385-0a9a9a5e248b" providerId="ADAL" clId="{C59F4CD3-BA91-4EE0-9AC1-E411547A9F61}" dt="2023-10-11T23:46:03.074" v="873" actId="1076"/>
        <pc:sldMkLst>
          <pc:docMk/>
          <pc:sldMk cId="4258389861" sldId="288"/>
        </pc:sldMkLst>
        <pc:spChg chg="mod">
          <ac:chgData name="Gadey, Harish" userId="ed0686e6-5de3-464b-8385-0a9a9a5e248b" providerId="ADAL" clId="{C59F4CD3-BA91-4EE0-9AC1-E411547A9F61}" dt="2023-10-11T23:10:23.879" v="677" actId="20577"/>
          <ac:spMkLst>
            <pc:docMk/>
            <pc:sldMk cId="4258389861" sldId="288"/>
            <ac:spMk id="3" creationId="{5B958AD4-E574-3D97-F095-B7B2E37C8457}"/>
          </ac:spMkLst>
        </pc:spChg>
        <pc:spChg chg="mod">
          <ac:chgData name="Gadey, Harish" userId="ed0686e6-5de3-464b-8385-0a9a9a5e248b" providerId="ADAL" clId="{C59F4CD3-BA91-4EE0-9AC1-E411547A9F61}" dt="2023-10-11T23:46:03.074" v="873" actId="1076"/>
          <ac:spMkLst>
            <pc:docMk/>
            <pc:sldMk cId="4258389861" sldId="288"/>
            <ac:spMk id="4" creationId="{C4076826-D18A-F657-41D3-F9D29E7774C0}"/>
          </ac:spMkLst>
        </pc:spChg>
        <pc:picChg chg="add mod">
          <ac:chgData name="Gadey, Harish" userId="ed0686e6-5de3-464b-8385-0a9a9a5e248b" providerId="ADAL" clId="{C59F4CD3-BA91-4EE0-9AC1-E411547A9F61}" dt="2023-10-11T23:45:53.784" v="871" actId="1076"/>
          <ac:picMkLst>
            <pc:docMk/>
            <pc:sldMk cId="4258389861" sldId="288"/>
            <ac:picMk id="5" creationId="{9BA908B3-056B-409D-EB57-C3003A6A3BFF}"/>
          </ac:picMkLst>
        </pc:picChg>
      </pc:sldChg>
      <pc:sldChg chg="addSp delSp modSp add mod">
        <pc:chgData name="Gadey, Harish" userId="ed0686e6-5de3-464b-8385-0a9a9a5e248b" providerId="ADAL" clId="{C59F4CD3-BA91-4EE0-9AC1-E411547A9F61}" dt="2023-10-11T23:51:58.694" v="889"/>
        <pc:sldMkLst>
          <pc:docMk/>
          <pc:sldMk cId="1539384958" sldId="289"/>
        </pc:sldMkLst>
        <pc:spChg chg="mod">
          <ac:chgData name="Gadey, Harish" userId="ed0686e6-5de3-464b-8385-0a9a9a5e248b" providerId="ADAL" clId="{C59F4CD3-BA91-4EE0-9AC1-E411547A9F61}" dt="2023-10-11T23:51:26.189" v="882" actId="20577"/>
          <ac:spMkLst>
            <pc:docMk/>
            <pc:sldMk cId="1539384958" sldId="289"/>
            <ac:spMk id="3" creationId="{5B958AD4-E574-3D97-F095-B7B2E37C8457}"/>
          </ac:spMkLst>
        </pc:spChg>
        <pc:spChg chg="del">
          <ac:chgData name="Gadey, Harish" userId="ed0686e6-5de3-464b-8385-0a9a9a5e248b" providerId="ADAL" clId="{C59F4CD3-BA91-4EE0-9AC1-E411547A9F61}" dt="2023-10-11T23:51:36.032" v="884" actId="478"/>
          <ac:spMkLst>
            <pc:docMk/>
            <pc:sldMk cId="1539384958" sldId="289"/>
            <ac:spMk id="4" creationId="{C4076826-D18A-F657-41D3-F9D29E7774C0}"/>
          </ac:spMkLst>
        </pc:spChg>
        <pc:spChg chg="add del mod">
          <ac:chgData name="Gadey, Harish" userId="ed0686e6-5de3-464b-8385-0a9a9a5e248b" providerId="ADAL" clId="{C59F4CD3-BA91-4EE0-9AC1-E411547A9F61}" dt="2023-10-11T23:51:39.517" v="886" actId="478"/>
          <ac:spMkLst>
            <pc:docMk/>
            <pc:sldMk cId="1539384958" sldId="289"/>
            <ac:spMk id="7" creationId="{EE3CF3CE-F32A-DC5B-C38F-B24C7054F5A3}"/>
          </ac:spMkLst>
        </pc:spChg>
        <pc:spChg chg="add mod">
          <ac:chgData name="Gadey, Harish" userId="ed0686e6-5de3-464b-8385-0a9a9a5e248b" providerId="ADAL" clId="{C59F4CD3-BA91-4EE0-9AC1-E411547A9F61}" dt="2023-10-11T23:51:54.741" v="888" actId="14100"/>
          <ac:spMkLst>
            <pc:docMk/>
            <pc:sldMk cId="1539384958" sldId="289"/>
            <ac:spMk id="8" creationId="{F497317A-F464-FBE5-E9DD-308952E9B3C8}"/>
          </ac:spMkLst>
        </pc:spChg>
        <pc:spChg chg="add mod">
          <ac:chgData name="Gadey, Harish" userId="ed0686e6-5de3-464b-8385-0a9a9a5e248b" providerId="ADAL" clId="{C59F4CD3-BA91-4EE0-9AC1-E411547A9F61}" dt="2023-10-11T23:51:46.094" v="887"/>
          <ac:spMkLst>
            <pc:docMk/>
            <pc:sldMk cId="1539384958" sldId="289"/>
            <ac:spMk id="11" creationId="{B9BF8F6A-CF3E-66B1-8992-3A444D086C16}"/>
          </ac:spMkLst>
        </pc:spChg>
        <pc:picChg chg="del">
          <ac:chgData name="Gadey, Harish" userId="ed0686e6-5de3-464b-8385-0a9a9a5e248b" providerId="ADAL" clId="{C59F4CD3-BA91-4EE0-9AC1-E411547A9F61}" dt="2023-10-11T23:51:27.862" v="883" actId="478"/>
          <ac:picMkLst>
            <pc:docMk/>
            <pc:sldMk cId="1539384958" sldId="289"/>
            <ac:picMk id="5" creationId="{9BA908B3-056B-409D-EB57-C3003A6A3BFF}"/>
          </ac:picMkLst>
        </pc:picChg>
        <pc:picChg chg="add mod">
          <ac:chgData name="Gadey, Harish" userId="ed0686e6-5de3-464b-8385-0a9a9a5e248b" providerId="ADAL" clId="{C59F4CD3-BA91-4EE0-9AC1-E411547A9F61}" dt="2023-10-11T23:51:46.094" v="887"/>
          <ac:picMkLst>
            <pc:docMk/>
            <pc:sldMk cId="1539384958" sldId="289"/>
            <ac:picMk id="9" creationId="{3F9AA388-D721-95A4-32B3-55AB1A6BD51C}"/>
          </ac:picMkLst>
        </pc:picChg>
        <pc:picChg chg="add mod">
          <ac:chgData name="Gadey, Harish" userId="ed0686e6-5de3-464b-8385-0a9a9a5e248b" providerId="ADAL" clId="{C59F4CD3-BA91-4EE0-9AC1-E411547A9F61}" dt="2023-10-11T23:51:46.094" v="887"/>
          <ac:picMkLst>
            <pc:docMk/>
            <pc:sldMk cId="1539384958" sldId="289"/>
            <ac:picMk id="10" creationId="{DF065296-779E-8DCB-75F8-DF7087E27E6F}"/>
          </ac:picMkLst>
        </pc:picChg>
        <pc:cxnChg chg="add mod">
          <ac:chgData name="Gadey, Harish" userId="ed0686e6-5de3-464b-8385-0a9a9a5e248b" providerId="ADAL" clId="{C59F4CD3-BA91-4EE0-9AC1-E411547A9F61}" dt="2023-10-11T23:51:58.694" v="889"/>
          <ac:cxnSpMkLst>
            <pc:docMk/>
            <pc:sldMk cId="1539384958" sldId="289"/>
            <ac:cxnSpMk id="12" creationId="{ABABBCA1-8991-39E8-737D-00AC606610F5}"/>
          </ac:cxnSpMkLst>
        </pc:cxnChg>
      </pc:sldChg>
      <pc:sldChg chg="addSp delSp modSp add mod">
        <pc:chgData name="Gadey, Harish" userId="ed0686e6-5de3-464b-8385-0a9a9a5e248b" providerId="ADAL" clId="{C59F4CD3-BA91-4EE0-9AC1-E411547A9F61}" dt="2023-10-11T23:52:43.816" v="897"/>
        <pc:sldMkLst>
          <pc:docMk/>
          <pc:sldMk cId="245694169" sldId="290"/>
        </pc:sldMkLst>
        <pc:spChg chg="add del mod">
          <ac:chgData name="Gadey, Harish" userId="ed0686e6-5de3-464b-8385-0a9a9a5e248b" providerId="ADAL" clId="{C59F4CD3-BA91-4EE0-9AC1-E411547A9F61}" dt="2023-10-11T23:52:15.900" v="892" actId="478"/>
          <ac:spMkLst>
            <pc:docMk/>
            <pc:sldMk cId="245694169" sldId="290"/>
            <ac:spMk id="5" creationId="{C0C1F6BA-75AB-2442-CA6F-ACA664AF4E60}"/>
          </ac:spMkLst>
        </pc:spChg>
        <pc:spChg chg="add mod">
          <ac:chgData name="Gadey, Harish" userId="ed0686e6-5de3-464b-8385-0a9a9a5e248b" providerId="ADAL" clId="{C59F4CD3-BA91-4EE0-9AC1-E411547A9F61}" dt="2023-10-11T23:52:30.868" v="895"/>
          <ac:spMkLst>
            <pc:docMk/>
            <pc:sldMk cId="245694169" sldId="290"/>
            <ac:spMk id="7" creationId="{67D850BE-57DD-4FD9-B159-38AAE7BF18B3}"/>
          </ac:spMkLst>
        </pc:spChg>
        <pc:spChg chg="del">
          <ac:chgData name="Gadey, Harish" userId="ed0686e6-5de3-464b-8385-0a9a9a5e248b" providerId="ADAL" clId="{C59F4CD3-BA91-4EE0-9AC1-E411547A9F61}" dt="2023-10-11T23:52:18.687" v="893" actId="478"/>
          <ac:spMkLst>
            <pc:docMk/>
            <pc:sldMk cId="245694169" sldId="290"/>
            <ac:spMk id="8" creationId="{F497317A-F464-FBE5-E9DD-308952E9B3C8}"/>
          </ac:spMkLst>
        </pc:spChg>
        <pc:spChg chg="del">
          <ac:chgData name="Gadey, Harish" userId="ed0686e6-5de3-464b-8385-0a9a9a5e248b" providerId="ADAL" clId="{C59F4CD3-BA91-4EE0-9AC1-E411547A9F61}" dt="2023-10-11T23:52:12.209" v="891" actId="478"/>
          <ac:spMkLst>
            <pc:docMk/>
            <pc:sldMk cId="245694169" sldId="290"/>
            <ac:spMk id="11" creationId="{B9BF8F6A-CF3E-66B1-8992-3A444D086C16}"/>
          </ac:spMkLst>
        </pc:spChg>
        <pc:spChg chg="add mod">
          <ac:chgData name="Gadey, Harish" userId="ed0686e6-5de3-464b-8385-0a9a9a5e248b" providerId="ADAL" clId="{C59F4CD3-BA91-4EE0-9AC1-E411547A9F61}" dt="2023-10-11T23:52:30.868" v="895"/>
          <ac:spMkLst>
            <pc:docMk/>
            <pc:sldMk cId="245694169" sldId="290"/>
            <ac:spMk id="13" creationId="{22406DD8-8419-FB28-AAF9-05F3969A19F4}"/>
          </ac:spMkLst>
        </pc:spChg>
        <pc:spChg chg="add del mod">
          <ac:chgData name="Gadey, Harish" userId="ed0686e6-5de3-464b-8385-0a9a9a5e248b" providerId="ADAL" clId="{C59F4CD3-BA91-4EE0-9AC1-E411547A9F61}" dt="2023-10-11T23:52:43.816" v="897"/>
          <ac:spMkLst>
            <pc:docMk/>
            <pc:sldMk cId="245694169" sldId="290"/>
            <ac:spMk id="14" creationId="{35050AA5-4A89-CFBB-C57F-D981B7E552DA}"/>
          </ac:spMkLst>
        </pc:spChg>
        <pc:spChg chg="add del mod">
          <ac:chgData name="Gadey, Harish" userId="ed0686e6-5de3-464b-8385-0a9a9a5e248b" providerId="ADAL" clId="{C59F4CD3-BA91-4EE0-9AC1-E411547A9F61}" dt="2023-10-11T23:52:43.816" v="897"/>
          <ac:spMkLst>
            <pc:docMk/>
            <pc:sldMk cId="245694169" sldId="290"/>
            <ac:spMk id="15" creationId="{467652BD-111A-394C-AEFB-4FA796EE4332}"/>
          </ac:spMkLst>
        </pc:spChg>
        <pc:picChg chg="add mod">
          <ac:chgData name="Gadey, Harish" userId="ed0686e6-5de3-464b-8385-0a9a9a5e248b" providerId="ADAL" clId="{C59F4CD3-BA91-4EE0-9AC1-E411547A9F61}" dt="2023-10-11T23:52:23.576" v="894"/>
          <ac:picMkLst>
            <pc:docMk/>
            <pc:sldMk cId="245694169" sldId="290"/>
            <ac:picMk id="6" creationId="{9385198C-B3DA-3AD8-8075-4183C9E9314A}"/>
          </ac:picMkLst>
        </pc:picChg>
        <pc:picChg chg="del">
          <ac:chgData name="Gadey, Harish" userId="ed0686e6-5de3-464b-8385-0a9a9a5e248b" providerId="ADAL" clId="{C59F4CD3-BA91-4EE0-9AC1-E411547A9F61}" dt="2023-10-11T23:52:12.209" v="891" actId="478"/>
          <ac:picMkLst>
            <pc:docMk/>
            <pc:sldMk cId="245694169" sldId="290"/>
            <ac:picMk id="9" creationId="{3F9AA388-D721-95A4-32B3-55AB1A6BD51C}"/>
          </ac:picMkLst>
        </pc:picChg>
        <pc:picChg chg="del">
          <ac:chgData name="Gadey, Harish" userId="ed0686e6-5de3-464b-8385-0a9a9a5e248b" providerId="ADAL" clId="{C59F4CD3-BA91-4EE0-9AC1-E411547A9F61}" dt="2023-10-11T23:52:12.209" v="891" actId="478"/>
          <ac:picMkLst>
            <pc:docMk/>
            <pc:sldMk cId="245694169" sldId="290"/>
            <ac:picMk id="10" creationId="{DF065296-779E-8DCB-75F8-DF7087E27E6F}"/>
          </ac:picMkLst>
        </pc:picChg>
        <pc:cxnChg chg="del">
          <ac:chgData name="Gadey, Harish" userId="ed0686e6-5de3-464b-8385-0a9a9a5e248b" providerId="ADAL" clId="{C59F4CD3-BA91-4EE0-9AC1-E411547A9F61}" dt="2023-10-11T23:52:12.209" v="891" actId="478"/>
          <ac:cxnSpMkLst>
            <pc:docMk/>
            <pc:sldMk cId="245694169" sldId="290"/>
            <ac:cxnSpMk id="12" creationId="{ABABBCA1-8991-39E8-737D-00AC606610F5}"/>
          </ac:cxnSpMkLst>
        </pc:cxnChg>
      </pc:sldChg>
      <pc:sldChg chg="addSp delSp modSp add mod">
        <pc:chgData name="Gadey, Harish" userId="ed0686e6-5de3-464b-8385-0a9a9a5e248b" providerId="ADAL" clId="{C59F4CD3-BA91-4EE0-9AC1-E411547A9F61}" dt="2023-10-11T23:52:58.421" v="900"/>
        <pc:sldMkLst>
          <pc:docMk/>
          <pc:sldMk cId="1564670544" sldId="291"/>
        </pc:sldMkLst>
        <pc:spChg chg="add mod">
          <ac:chgData name="Gadey, Harish" userId="ed0686e6-5de3-464b-8385-0a9a9a5e248b" providerId="ADAL" clId="{C59F4CD3-BA91-4EE0-9AC1-E411547A9F61}" dt="2023-10-11T23:52:58.421" v="900"/>
          <ac:spMkLst>
            <pc:docMk/>
            <pc:sldMk cId="1564670544" sldId="291"/>
            <ac:spMk id="4" creationId="{238BADA2-C95A-EE9C-DA2C-BCBDC6A9EA99}"/>
          </ac:spMkLst>
        </pc:spChg>
        <pc:spChg chg="add mod">
          <ac:chgData name="Gadey, Harish" userId="ed0686e6-5de3-464b-8385-0a9a9a5e248b" providerId="ADAL" clId="{C59F4CD3-BA91-4EE0-9AC1-E411547A9F61}" dt="2023-10-11T23:52:58.421" v="900"/>
          <ac:spMkLst>
            <pc:docMk/>
            <pc:sldMk cId="1564670544" sldId="291"/>
            <ac:spMk id="5" creationId="{74E93A6A-E3EB-49FF-2AD1-E7D7D776864E}"/>
          </ac:spMkLst>
        </pc:spChg>
        <pc:spChg chg="del">
          <ac:chgData name="Gadey, Harish" userId="ed0686e6-5de3-464b-8385-0a9a9a5e248b" providerId="ADAL" clId="{C59F4CD3-BA91-4EE0-9AC1-E411547A9F61}" dt="2023-10-11T23:52:53.731" v="899" actId="478"/>
          <ac:spMkLst>
            <pc:docMk/>
            <pc:sldMk cId="1564670544" sldId="291"/>
            <ac:spMk id="7" creationId="{67D850BE-57DD-4FD9-B159-38AAE7BF18B3}"/>
          </ac:spMkLst>
        </pc:spChg>
        <pc:spChg chg="del">
          <ac:chgData name="Gadey, Harish" userId="ed0686e6-5de3-464b-8385-0a9a9a5e248b" providerId="ADAL" clId="{C59F4CD3-BA91-4EE0-9AC1-E411547A9F61}" dt="2023-10-11T23:52:53.731" v="899" actId="478"/>
          <ac:spMkLst>
            <pc:docMk/>
            <pc:sldMk cId="1564670544" sldId="291"/>
            <ac:spMk id="13" creationId="{22406DD8-8419-FB28-AAF9-05F3969A19F4}"/>
          </ac:spMkLst>
        </pc:spChg>
        <pc:picChg chg="del">
          <ac:chgData name="Gadey, Harish" userId="ed0686e6-5de3-464b-8385-0a9a9a5e248b" providerId="ADAL" clId="{C59F4CD3-BA91-4EE0-9AC1-E411547A9F61}" dt="2023-10-11T23:52:53.731" v="899" actId="478"/>
          <ac:picMkLst>
            <pc:docMk/>
            <pc:sldMk cId="1564670544" sldId="291"/>
            <ac:picMk id="6" creationId="{9385198C-B3DA-3AD8-8075-4183C9E9314A}"/>
          </ac:picMkLst>
        </pc:picChg>
        <pc:picChg chg="add mod">
          <ac:chgData name="Gadey, Harish" userId="ed0686e6-5de3-464b-8385-0a9a9a5e248b" providerId="ADAL" clId="{C59F4CD3-BA91-4EE0-9AC1-E411547A9F61}" dt="2023-10-11T23:52:58.421" v="900"/>
          <ac:picMkLst>
            <pc:docMk/>
            <pc:sldMk cId="1564670544" sldId="291"/>
            <ac:picMk id="8" creationId="{5DEAB631-7BBF-37EF-7DE6-BAF74C7A4F59}"/>
          </ac:picMkLst>
        </pc:picChg>
      </pc:sldChg>
      <pc:sldChg chg="addSp delSp modSp add mod">
        <pc:chgData name="Gadey, Harish" userId="ed0686e6-5de3-464b-8385-0a9a9a5e248b" providerId="ADAL" clId="{C59F4CD3-BA91-4EE0-9AC1-E411547A9F61}" dt="2023-10-11T23:53:24.449" v="903"/>
        <pc:sldMkLst>
          <pc:docMk/>
          <pc:sldMk cId="4242354160" sldId="292"/>
        </pc:sldMkLst>
        <pc:spChg chg="del">
          <ac:chgData name="Gadey, Harish" userId="ed0686e6-5de3-464b-8385-0a9a9a5e248b" providerId="ADAL" clId="{C59F4CD3-BA91-4EE0-9AC1-E411547A9F61}" dt="2023-10-11T23:53:20.100" v="902" actId="478"/>
          <ac:spMkLst>
            <pc:docMk/>
            <pc:sldMk cId="4242354160" sldId="292"/>
            <ac:spMk id="4" creationId="{238BADA2-C95A-EE9C-DA2C-BCBDC6A9EA99}"/>
          </ac:spMkLst>
        </pc:spChg>
        <pc:spChg chg="del">
          <ac:chgData name="Gadey, Harish" userId="ed0686e6-5de3-464b-8385-0a9a9a5e248b" providerId="ADAL" clId="{C59F4CD3-BA91-4EE0-9AC1-E411547A9F61}" dt="2023-10-11T23:53:20.100" v="902" actId="478"/>
          <ac:spMkLst>
            <pc:docMk/>
            <pc:sldMk cId="4242354160" sldId="292"/>
            <ac:spMk id="5" creationId="{74E93A6A-E3EB-49FF-2AD1-E7D7D776864E}"/>
          </ac:spMkLst>
        </pc:spChg>
        <pc:spChg chg="add mod">
          <ac:chgData name="Gadey, Harish" userId="ed0686e6-5de3-464b-8385-0a9a9a5e248b" providerId="ADAL" clId="{C59F4CD3-BA91-4EE0-9AC1-E411547A9F61}" dt="2023-10-11T23:53:24.449" v="903"/>
          <ac:spMkLst>
            <pc:docMk/>
            <pc:sldMk cId="4242354160" sldId="292"/>
            <ac:spMk id="6" creationId="{76C9DA9A-53E0-B65D-CE51-A2AB603AB811}"/>
          </ac:spMkLst>
        </pc:spChg>
        <pc:picChg chg="add mod">
          <ac:chgData name="Gadey, Harish" userId="ed0686e6-5de3-464b-8385-0a9a9a5e248b" providerId="ADAL" clId="{C59F4CD3-BA91-4EE0-9AC1-E411547A9F61}" dt="2023-10-11T23:53:24.449" v="903"/>
          <ac:picMkLst>
            <pc:docMk/>
            <pc:sldMk cId="4242354160" sldId="292"/>
            <ac:picMk id="7" creationId="{13F80813-4FCD-AB9A-0DD0-8AE9A587FC3C}"/>
          </ac:picMkLst>
        </pc:picChg>
        <pc:picChg chg="del">
          <ac:chgData name="Gadey, Harish" userId="ed0686e6-5de3-464b-8385-0a9a9a5e248b" providerId="ADAL" clId="{C59F4CD3-BA91-4EE0-9AC1-E411547A9F61}" dt="2023-10-11T23:53:20.100" v="902" actId="478"/>
          <ac:picMkLst>
            <pc:docMk/>
            <pc:sldMk cId="4242354160" sldId="292"/>
            <ac:picMk id="8" creationId="{5DEAB631-7BBF-37EF-7DE6-BAF74C7A4F59}"/>
          </ac:picMkLst>
        </pc:picChg>
      </pc:sldChg>
      <pc:sldChg chg="addSp delSp modSp add mod">
        <pc:chgData name="Gadey, Harish" userId="ed0686e6-5de3-464b-8385-0a9a9a5e248b" providerId="ADAL" clId="{C59F4CD3-BA91-4EE0-9AC1-E411547A9F61}" dt="2023-10-11T23:53:39.102" v="907"/>
        <pc:sldMkLst>
          <pc:docMk/>
          <pc:sldMk cId="2801921113" sldId="293"/>
        </pc:sldMkLst>
        <pc:spChg chg="add del mod">
          <ac:chgData name="Gadey, Harish" userId="ed0686e6-5de3-464b-8385-0a9a9a5e248b" providerId="ADAL" clId="{C59F4CD3-BA91-4EE0-9AC1-E411547A9F61}" dt="2023-10-11T23:53:35.273" v="906" actId="478"/>
          <ac:spMkLst>
            <pc:docMk/>
            <pc:sldMk cId="2801921113" sldId="293"/>
            <ac:spMk id="5" creationId="{F5764F92-6580-B705-2558-1A74F1271881}"/>
          </ac:spMkLst>
        </pc:spChg>
        <pc:spChg chg="del">
          <ac:chgData name="Gadey, Harish" userId="ed0686e6-5de3-464b-8385-0a9a9a5e248b" providerId="ADAL" clId="{C59F4CD3-BA91-4EE0-9AC1-E411547A9F61}" dt="2023-10-11T23:53:32.751" v="905" actId="478"/>
          <ac:spMkLst>
            <pc:docMk/>
            <pc:sldMk cId="2801921113" sldId="293"/>
            <ac:spMk id="6" creationId="{76C9DA9A-53E0-B65D-CE51-A2AB603AB811}"/>
          </ac:spMkLst>
        </pc:spChg>
        <pc:spChg chg="add mod">
          <ac:chgData name="Gadey, Harish" userId="ed0686e6-5de3-464b-8385-0a9a9a5e248b" providerId="ADAL" clId="{C59F4CD3-BA91-4EE0-9AC1-E411547A9F61}" dt="2023-10-11T23:53:39.102" v="907"/>
          <ac:spMkLst>
            <pc:docMk/>
            <pc:sldMk cId="2801921113" sldId="293"/>
            <ac:spMk id="8" creationId="{2A4CB8A7-AE47-EF8A-DC8B-B060B274EAF5}"/>
          </ac:spMkLst>
        </pc:spChg>
        <pc:picChg chg="del">
          <ac:chgData name="Gadey, Harish" userId="ed0686e6-5de3-464b-8385-0a9a9a5e248b" providerId="ADAL" clId="{C59F4CD3-BA91-4EE0-9AC1-E411547A9F61}" dt="2023-10-11T23:53:32.751" v="905" actId="478"/>
          <ac:picMkLst>
            <pc:docMk/>
            <pc:sldMk cId="2801921113" sldId="293"/>
            <ac:picMk id="7" creationId="{13F80813-4FCD-AB9A-0DD0-8AE9A587FC3C}"/>
          </ac:picMkLst>
        </pc:picChg>
        <pc:picChg chg="add mod">
          <ac:chgData name="Gadey, Harish" userId="ed0686e6-5de3-464b-8385-0a9a9a5e248b" providerId="ADAL" clId="{C59F4CD3-BA91-4EE0-9AC1-E411547A9F61}" dt="2023-10-11T23:53:39.102" v="907"/>
          <ac:picMkLst>
            <pc:docMk/>
            <pc:sldMk cId="2801921113" sldId="293"/>
            <ac:picMk id="9" creationId="{20EEB72A-B974-24D6-38F2-150AEE31C940}"/>
          </ac:picMkLst>
        </pc:picChg>
      </pc:sldChg>
      <pc:sldChg chg="addSp delSp modSp add mod">
        <pc:chgData name="Gadey, Harish" userId="ed0686e6-5de3-464b-8385-0a9a9a5e248b" providerId="ADAL" clId="{C59F4CD3-BA91-4EE0-9AC1-E411547A9F61}" dt="2023-10-11T23:53:56.763" v="911"/>
        <pc:sldMkLst>
          <pc:docMk/>
          <pc:sldMk cId="2999592591" sldId="294"/>
        </pc:sldMkLst>
        <pc:spChg chg="add del mod">
          <ac:chgData name="Gadey, Harish" userId="ed0686e6-5de3-464b-8385-0a9a9a5e248b" providerId="ADAL" clId="{C59F4CD3-BA91-4EE0-9AC1-E411547A9F61}" dt="2023-10-11T23:53:49.816" v="910" actId="478"/>
          <ac:spMkLst>
            <pc:docMk/>
            <pc:sldMk cId="2999592591" sldId="294"/>
            <ac:spMk id="5" creationId="{364927D0-667B-41C6-0FF2-3B7BF4B8AB4B}"/>
          </ac:spMkLst>
        </pc:spChg>
        <pc:spChg chg="add mod">
          <ac:chgData name="Gadey, Harish" userId="ed0686e6-5de3-464b-8385-0a9a9a5e248b" providerId="ADAL" clId="{C59F4CD3-BA91-4EE0-9AC1-E411547A9F61}" dt="2023-10-11T23:53:56.763" v="911"/>
          <ac:spMkLst>
            <pc:docMk/>
            <pc:sldMk cId="2999592591" sldId="294"/>
            <ac:spMk id="6" creationId="{5D67ED93-3042-2DB8-75B9-4B028870357B}"/>
          </ac:spMkLst>
        </pc:spChg>
        <pc:spChg chg="del">
          <ac:chgData name="Gadey, Harish" userId="ed0686e6-5de3-464b-8385-0a9a9a5e248b" providerId="ADAL" clId="{C59F4CD3-BA91-4EE0-9AC1-E411547A9F61}" dt="2023-10-11T23:53:45.676" v="909" actId="478"/>
          <ac:spMkLst>
            <pc:docMk/>
            <pc:sldMk cId="2999592591" sldId="294"/>
            <ac:spMk id="8" creationId="{2A4CB8A7-AE47-EF8A-DC8B-B060B274EAF5}"/>
          </ac:spMkLst>
        </pc:spChg>
        <pc:picChg chg="add mod">
          <ac:chgData name="Gadey, Harish" userId="ed0686e6-5de3-464b-8385-0a9a9a5e248b" providerId="ADAL" clId="{C59F4CD3-BA91-4EE0-9AC1-E411547A9F61}" dt="2023-10-11T23:53:56.763" v="911"/>
          <ac:picMkLst>
            <pc:docMk/>
            <pc:sldMk cId="2999592591" sldId="294"/>
            <ac:picMk id="7" creationId="{97F8D868-E9CA-DE25-1BA3-620D987AC457}"/>
          </ac:picMkLst>
        </pc:picChg>
        <pc:picChg chg="del">
          <ac:chgData name="Gadey, Harish" userId="ed0686e6-5de3-464b-8385-0a9a9a5e248b" providerId="ADAL" clId="{C59F4CD3-BA91-4EE0-9AC1-E411547A9F61}" dt="2023-10-11T23:53:45.676" v="909" actId="478"/>
          <ac:picMkLst>
            <pc:docMk/>
            <pc:sldMk cId="2999592591" sldId="294"/>
            <ac:picMk id="9" creationId="{20EEB72A-B974-24D6-38F2-150AEE31C940}"/>
          </ac:picMkLst>
        </pc:picChg>
      </pc:sldChg>
      <pc:sldChg chg="addSp delSp modSp add mod">
        <pc:chgData name="Gadey, Harish" userId="ed0686e6-5de3-464b-8385-0a9a9a5e248b" providerId="ADAL" clId="{C59F4CD3-BA91-4EE0-9AC1-E411547A9F61}" dt="2023-10-11T23:54:14.120" v="915"/>
        <pc:sldMkLst>
          <pc:docMk/>
          <pc:sldMk cId="2970939409" sldId="295"/>
        </pc:sldMkLst>
        <pc:spChg chg="add del mod">
          <ac:chgData name="Gadey, Harish" userId="ed0686e6-5de3-464b-8385-0a9a9a5e248b" providerId="ADAL" clId="{C59F4CD3-BA91-4EE0-9AC1-E411547A9F61}" dt="2023-10-11T23:54:06.818" v="914" actId="478"/>
          <ac:spMkLst>
            <pc:docMk/>
            <pc:sldMk cId="2970939409" sldId="295"/>
            <ac:spMk id="5" creationId="{86486C21-CD17-7A0A-F862-06630AD89D3D}"/>
          </ac:spMkLst>
        </pc:spChg>
        <pc:spChg chg="del">
          <ac:chgData name="Gadey, Harish" userId="ed0686e6-5de3-464b-8385-0a9a9a5e248b" providerId="ADAL" clId="{C59F4CD3-BA91-4EE0-9AC1-E411547A9F61}" dt="2023-10-11T23:54:03.419" v="913" actId="478"/>
          <ac:spMkLst>
            <pc:docMk/>
            <pc:sldMk cId="2970939409" sldId="295"/>
            <ac:spMk id="6" creationId="{5D67ED93-3042-2DB8-75B9-4B028870357B}"/>
          </ac:spMkLst>
        </pc:spChg>
        <pc:spChg chg="add mod">
          <ac:chgData name="Gadey, Harish" userId="ed0686e6-5de3-464b-8385-0a9a9a5e248b" providerId="ADAL" clId="{C59F4CD3-BA91-4EE0-9AC1-E411547A9F61}" dt="2023-10-11T23:54:14.120" v="915"/>
          <ac:spMkLst>
            <pc:docMk/>
            <pc:sldMk cId="2970939409" sldId="295"/>
            <ac:spMk id="9" creationId="{0EE9A06D-CC22-2B01-7449-E93D4EA331CE}"/>
          </ac:spMkLst>
        </pc:spChg>
        <pc:spChg chg="add mod">
          <ac:chgData name="Gadey, Harish" userId="ed0686e6-5de3-464b-8385-0a9a9a5e248b" providerId="ADAL" clId="{C59F4CD3-BA91-4EE0-9AC1-E411547A9F61}" dt="2023-10-11T23:54:14.120" v="915"/>
          <ac:spMkLst>
            <pc:docMk/>
            <pc:sldMk cId="2970939409" sldId="295"/>
            <ac:spMk id="10" creationId="{A6CDE02C-D076-AB7E-B984-1B10A85B5D27}"/>
          </ac:spMkLst>
        </pc:spChg>
        <pc:picChg chg="del">
          <ac:chgData name="Gadey, Harish" userId="ed0686e6-5de3-464b-8385-0a9a9a5e248b" providerId="ADAL" clId="{C59F4CD3-BA91-4EE0-9AC1-E411547A9F61}" dt="2023-10-11T23:54:03.419" v="913" actId="478"/>
          <ac:picMkLst>
            <pc:docMk/>
            <pc:sldMk cId="2970939409" sldId="295"/>
            <ac:picMk id="7" creationId="{97F8D868-E9CA-DE25-1BA3-620D987AC457}"/>
          </ac:picMkLst>
        </pc:picChg>
        <pc:picChg chg="add mod">
          <ac:chgData name="Gadey, Harish" userId="ed0686e6-5de3-464b-8385-0a9a9a5e248b" providerId="ADAL" clId="{C59F4CD3-BA91-4EE0-9AC1-E411547A9F61}" dt="2023-10-11T23:54:14.120" v="915"/>
          <ac:picMkLst>
            <pc:docMk/>
            <pc:sldMk cId="2970939409" sldId="295"/>
            <ac:picMk id="8" creationId="{916D525F-3B6F-B471-10EF-E13BFFC22AC9}"/>
          </ac:picMkLst>
        </pc:picChg>
      </pc:sldChg>
      <pc:sldChg chg="addSp delSp modSp add mod">
        <pc:chgData name="Gadey, Harish" userId="ed0686e6-5de3-464b-8385-0a9a9a5e248b" providerId="ADAL" clId="{C59F4CD3-BA91-4EE0-9AC1-E411547A9F61}" dt="2023-10-11T23:54:29.627" v="918"/>
        <pc:sldMkLst>
          <pc:docMk/>
          <pc:sldMk cId="2380006775" sldId="296"/>
        </pc:sldMkLst>
        <pc:spChg chg="add mod">
          <ac:chgData name="Gadey, Harish" userId="ed0686e6-5de3-464b-8385-0a9a9a5e248b" providerId="ADAL" clId="{C59F4CD3-BA91-4EE0-9AC1-E411547A9F61}" dt="2023-10-11T23:54:29.627" v="918"/>
          <ac:spMkLst>
            <pc:docMk/>
            <pc:sldMk cId="2380006775" sldId="296"/>
            <ac:spMk id="4" creationId="{ECC4A429-2611-14D9-C98B-B0814B9381A9}"/>
          </ac:spMkLst>
        </pc:spChg>
        <pc:spChg chg="add mod">
          <ac:chgData name="Gadey, Harish" userId="ed0686e6-5de3-464b-8385-0a9a9a5e248b" providerId="ADAL" clId="{C59F4CD3-BA91-4EE0-9AC1-E411547A9F61}" dt="2023-10-11T23:54:29.627" v="918"/>
          <ac:spMkLst>
            <pc:docMk/>
            <pc:sldMk cId="2380006775" sldId="296"/>
            <ac:spMk id="5" creationId="{2C34634B-BF9C-7651-2D72-675694F1EB7C}"/>
          </ac:spMkLst>
        </pc:spChg>
        <pc:spChg chg="del">
          <ac:chgData name="Gadey, Harish" userId="ed0686e6-5de3-464b-8385-0a9a9a5e248b" providerId="ADAL" clId="{C59F4CD3-BA91-4EE0-9AC1-E411547A9F61}" dt="2023-10-11T23:54:22.563" v="917" actId="478"/>
          <ac:spMkLst>
            <pc:docMk/>
            <pc:sldMk cId="2380006775" sldId="296"/>
            <ac:spMk id="9" creationId="{0EE9A06D-CC22-2B01-7449-E93D4EA331CE}"/>
          </ac:spMkLst>
        </pc:spChg>
        <pc:spChg chg="del">
          <ac:chgData name="Gadey, Harish" userId="ed0686e6-5de3-464b-8385-0a9a9a5e248b" providerId="ADAL" clId="{C59F4CD3-BA91-4EE0-9AC1-E411547A9F61}" dt="2023-10-11T23:54:22.563" v="917" actId="478"/>
          <ac:spMkLst>
            <pc:docMk/>
            <pc:sldMk cId="2380006775" sldId="296"/>
            <ac:spMk id="10" creationId="{A6CDE02C-D076-AB7E-B984-1B10A85B5D27}"/>
          </ac:spMkLst>
        </pc:spChg>
        <pc:picChg chg="add mod">
          <ac:chgData name="Gadey, Harish" userId="ed0686e6-5de3-464b-8385-0a9a9a5e248b" providerId="ADAL" clId="{C59F4CD3-BA91-4EE0-9AC1-E411547A9F61}" dt="2023-10-11T23:54:29.627" v="918"/>
          <ac:picMkLst>
            <pc:docMk/>
            <pc:sldMk cId="2380006775" sldId="296"/>
            <ac:picMk id="6" creationId="{3BAF7EE5-519B-2504-89B3-E7F8F83D2DA9}"/>
          </ac:picMkLst>
        </pc:picChg>
        <pc:picChg chg="del">
          <ac:chgData name="Gadey, Harish" userId="ed0686e6-5de3-464b-8385-0a9a9a5e248b" providerId="ADAL" clId="{C59F4CD3-BA91-4EE0-9AC1-E411547A9F61}" dt="2023-10-11T23:54:22.563" v="917" actId="478"/>
          <ac:picMkLst>
            <pc:docMk/>
            <pc:sldMk cId="2380006775" sldId="296"/>
            <ac:picMk id="8" creationId="{916D525F-3B6F-B471-10EF-E13BFFC22AC9}"/>
          </ac:picMkLst>
        </pc:picChg>
      </pc:sldChg>
      <pc:sldChg chg="addSp delSp modSp add mod">
        <pc:chgData name="Gadey, Harish" userId="ed0686e6-5de3-464b-8385-0a9a9a5e248b" providerId="ADAL" clId="{C59F4CD3-BA91-4EE0-9AC1-E411547A9F61}" dt="2023-10-11T23:54:44.693" v="921"/>
        <pc:sldMkLst>
          <pc:docMk/>
          <pc:sldMk cId="786991171" sldId="297"/>
        </pc:sldMkLst>
        <pc:spChg chg="del">
          <ac:chgData name="Gadey, Harish" userId="ed0686e6-5de3-464b-8385-0a9a9a5e248b" providerId="ADAL" clId="{C59F4CD3-BA91-4EE0-9AC1-E411547A9F61}" dt="2023-10-11T23:54:37.588" v="920" actId="478"/>
          <ac:spMkLst>
            <pc:docMk/>
            <pc:sldMk cId="786991171" sldId="297"/>
            <ac:spMk id="4" creationId="{ECC4A429-2611-14D9-C98B-B0814B9381A9}"/>
          </ac:spMkLst>
        </pc:spChg>
        <pc:spChg chg="del">
          <ac:chgData name="Gadey, Harish" userId="ed0686e6-5de3-464b-8385-0a9a9a5e248b" providerId="ADAL" clId="{C59F4CD3-BA91-4EE0-9AC1-E411547A9F61}" dt="2023-10-11T23:54:37.588" v="920" actId="478"/>
          <ac:spMkLst>
            <pc:docMk/>
            <pc:sldMk cId="786991171" sldId="297"/>
            <ac:spMk id="5" creationId="{2C34634B-BF9C-7651-2D72-675694F1EB7C}"/>
          </ac:spMkLst>
        </pc:spChg>
        <pc:spChg chg="add mod">
          <ac:chgData name="Gadey, Harish" userId="ed0686e6-5de3-464b-8385-0a9a9a5e248b" providerId="ADAL" clId="{C59F4CD3-BA91-4EE0-9AC1-E411547A9F61}" dt="2023-10-11T23:54:44.693" v="921"/>
          <ac:spMkLst>
            <pc:docMk/>
            <pc:sldMk cId="786991171" sldId="297"/>
            <ac:spMk id="7" creationId="{BDDA6688-9D7F-C76E-74CD-CC16E05626E7}"/>
          </ac:spMkLst>
        </pc:spChg>
        <pc:spChg chg="add mod">
          <ac:chgData name="Gadey, Harish" userId="ed0686e6-5de3-464b-8385-0a9a9a5e248b" providerId="ADAL" clId="{C59F4CD3-BA91-4EE0-9AC1-E411547A9F61}" dt="2023-10-11T23:54:44.693" v="921"/>
          <ac:spMkLst>
            <pc:docMk/>
            <pc:sldMk cId="786991171" sldId="297"/>
            <ac:spMk id="8" creationId="{9B52C694-10A7-1DE5-437C-8D0F9BE134F5}"/>
          </ac:spMkLst>
        </pc:spChg>
        <pc:picChg chg="del">
          <ac:chgData name="Gadey, Harish" userId="ed0686e6-5de3-464b-8385-0a9a9a5e248b" providerId="ADAL" clId="{C59F4CD3-BA91-4EE0-9AC1-E411547A9F61}" dt="2023-10-11T23:54:37.588" v="920" actId="478"/>
          <ac:picMkLst>
            <pc:docMk/>
            <pc:sldMk cId="786991171" sldId="297"/>
            <ac:picMk id="6" creationId="{3BAF7EE5-519B-2504-89B3-E7F8F83D2DA9}"/>
          </ac:picMkLst>
        </pc:picChg>
        <pc:picChg chg="add mod">
          <ac:chgData name="Gadey, Harish" userId="ed0686e6-5de3-464b-8385-0a9a9a5e248b" providerId="ADAL" clId="{C59F4CD3-BA91-4EE0-9AC1-E411547A9F61}" dt="2023-10-11T23:54:44.693" v="921"/>
          <ac:picMkLst>
            <pc:docMk/>
            <pc:sldMk cId="786991171" sldId="297"/>
            <ac:picMk id="9" creationId="{6D66E2FE-3362-1E3B-6246-3A9D36D58C17}"/>
          </ac:picMkLst>
        </pc:picChg>
        <pc:picChg chg="add mod">
          <ac:chgData name="Gadey, Harish" userId="ed0686e6-5de3-464b-8385-0a9a9a5e248b" providerId="ADAL" clId="{C59F4CD3-BA91-4EE0-9AC1-E411547A9F61}" dt="2023-10-11T23:54:44.693" v="921"/>
          <ac:picMkLst>
            <pc:docMk/>
            <pc:sldMk cId="786991171" sldId="297"/>
            <ac:picMk id="10" creationId="{9A1E5E2E-B0BE-2DFF-C384-29B532E6DE9F}"/>
          </ac:picMkLst>
        </pc:picChg>
      </pc:sldChg>
      <pc:sldChg chg="addSp delSp modSp add mod">
        <pc:chgData name="Gadey, Harish" userId="ed0686e6-5de3-464b-8385-0a9a9a5e248b" providerId="ADAL" clId="{C59F4CD3-BA91-4EE0-9AC1-E411547A9F61}" dt="2023-10-11T23:55:01.189" v="924"/>
        <pc:sldMkLst>
          <pc:docMk/>
          <pc:sldMk cId="2376257561" sldId="298"/>
        </pc:sldMkLst>
        <pc:spChg chg="add mod">
          <ac:chgData name="Gadey, Harish" userId="ed0686e6-5de3-464b-8385-0a9a9a5e248b" providerId="ADAL" clId="{C59F4CD3-BA91-4EE0-9AC1-E411547A9F61}" dt="2023-10-11T23:55:01.189" v="924"/>
          <ac:spMkLst>
            <pc:docMk/>
            <pc:sldMk cId="2376257561" sldId="298"/>
            <ac:spMk id="4" creationId="{5CE46D02-400B-1A22-1D0B-42C3EA40E1A4}"/>
          </ac:spMkLst>
        </pc:spChg>
        <pc:spChg chg="add mod">
          <ac:chgData name="Gadey, Harish" userId="ed0686e6-5de3-464b-8385-0a9a9a5e248b" providerId="ADAL" clId="{C59F4CD3-BA91-4EE0-9AC1-E411547A9F61}" dt="2023-10-11T23:55:01.189" v="924"/>
          <ac:spMkLst>
            <pc:docMk/>
            <pc:sldMk cId="2376257561" sldId="298"/>
            <ac:spMk id="5" creationId="{FA5C4B17-84A0-E3C5-4FB5-10D680390A5D}"/>
          </ac:spMkLst>
        </pc:spChg>
        <pc:spChg chg="del">
          <ac:chgData name="Gadey, Harish" userId="ed0686e6-5de3-464b-8385-0a9a9a5e248b" providerId="ADAL" clId="{C59F4CD3-BA91-4EE0-9AC1-E411547A9F61}" dt="2023-10-11T23:54:53.760" v="923" actId="478"/>
          <ac:spMkLst>
            <pc:docMk/>
            <pc:sldMk cId="2376257561" sldId="298"/>
            <ac:spMk id="7" creationId="{BDDA6688-9D7F-C76E-74CD-CC16E05626E7}"/>
          </ac:spMkLst>
        </pc:spChg>
        <pc:spChg chg="del">
          <ac:chgData name="Gadey, Harish" userId="ed0686e6-5de3-464b-8385-0a9a9a5e248b" providerId="ADAL" clId="{C59F4CD3-BA91-4EE0-9AC1-E411547A9F61}" dt="2023-10-11T23:54:53.760" v="923" actId="478"/>
          <ac:spMkLst>
            <pc:docMk/>
            <pc:sldMk cId="2376257561" sldId="298"/>
            <ac:spMk id="8" creationId="{9B52C694-10A7-1DE5-437C-8D0F9BE134F5}"/>
          </ac:spMkLst>
        </pc:spChg>
        <pc:picChg chg="add mod">
          <ac:chgData name="Gadey, Harish" userId="ed0686e6-5de3-464b-8385-0a9a9a5e248b" providerId="ADAL" clId="{C59F4CD3-BA91-4EE0-9AC1-E411547A9F61}" dt="2023-10-11T23:55:01.189" v="924"/>
          <ac:picMkLst>
            <pc:docMk/>
            <pc:sldMk cId="2376257561" sldId="298"/>
            <ac:picMk id="6" creationId="{D5429BAD-251E-940A-B997-5C9A92B2C241}"/>
          </ac:picMkLst>
        </pc:picChg>
        <pc:picChg chg="del">
          <ac:chgData name="Gadey, Harish" userId="ed0686e6-5de3-464b-8385-0a9a9a5e248b" providerId="ADAL" clId="{C59F4CD3-BA91-4EE0-9AC1-E411547A9F61}" dt="2023-10-11T23:54:53.760" v="923" actId="478"/>
          <ac:picMkLst>
            <pc:docMk/>
            <pc:sldMk cId="2376257561" sldId="298"/>
            <ac:picMk id="9" creationId="{6D66E2FE-3362-1E3B-6246-3A9D36D58C17}"/>
          </ac:picMkLst>
        </pc:picChg>
        <pc:picChg chg="del">
          <ac:chgData name="Gadey, Harish" userId="ed0686e6-5de3-464b-8385-0a9a9a5e248b" providerId="ADAL" clId="{C59F4CD3-BA91-4EE0-9AC1-E411547A9F61}" dt="2023-10-11T23:54:53.760" v="923" actId="478"/>
          <ac:picMkLst>
            <pc:docMk/>
            <pc:sldMk cId="2376257561" sldId="298"/>
            <ac:picMk id="10" creationId="{9A1E5E2E-B0BE-2DFF-C384-29B532E6DE9F}"/>
          </ac:picMkLst>
        </pc:picChg>
        <pc:picChg chg="add mod">
          <ac:chgData name="Gadey, Harish" userId="ed0686e6-5de3-464b-8385-0a9a9a5e248b" providerId="ADAL" clId="{C59F4CD3-BA91-4EE0-9AC1-E411547A9F61}" dt="2023-10-11T23:55:01.189" v="924"/>
          <ac:picMkLst>
            <pc:docMk/>
            <pc:sldMk cId="2376257561" sldId="298"/>
            <ac:picMk id="11" creationId="{FA9B2743-794B-4997-4EFF-65DA2A1A09F8}"/>
          </ac:picMkLst>
        </pc:picChg>
      </pc:sldChg>
      <pc:sldChg chg="addSp delSp modSp add mod">
        <pc:chgData name="Gadey, Harish" userId="ed0686e6-5de3-464b-8385-0a9a9a5e248b" providerId="ADAL" clId="{C59F4CD3-BA91-4EE0-9AC1-E411547A9F61}" dt="2023-10-11T23:55:22.288" v="928" actId="1076"/>
        <pc:sldMkLst>
          <pc:docMk/>
          <pc:sldMk cId="1501310345" sldId="299"/>
        </pc:sldMkLst>
        <pc:spChg chg="del">
          <ac:chgData name="Gadey, Harish" userId="ed0686e6-5de3-464b-8385-0a9a9a5e248b" providerId="ADAL" clId="{C59F4CD3-BA91-4EE0-9AC1-E411547A9F61}" dt="2023-10-11T23:55:16.094" v="926" actId="478"/>
          <ac:spMkLst>
            <pc:docMk/>
            <pc:sldMk cId="1501310345" sldId="299"/>
            <ac:spMk id="4" creationId="{5CE46D02-400B-1A22-1D0B-42C3EA40E1A4}"/>
          </ac:spMkLst>
        </pc:spChg>
        <pc:spChg chg="del">
          <ac:chgData name="Gadey, Harish" userId="ed0686e6-5de3-464b-8385-0a9a9a5e248b" providerId="ADAL" clId="{C59F4CD3-BA91-4EE0-9AC1-E411547A9F61}" dt="2023-10-11T23:55:16.094" v="926" actId="478"/>
          <ac:spMkLst>
            <pc:docMk/>
            <pc:sldMk cId="1501310345" sldId="299"/>
            <ac:spMk id="5" creationId="{FA5C4B17-84A0-E3C5-4FB5-10D680390A5D}"/>
          </ac:spMkLst>
        </pc:spChg>
        <pc:spChg chg="add mod">
          <ac:chgData name="Gadey, Harish" userId="ed0686e6-5de3-464b-8385-0a9a9a5e248b" providerId="ADAL" clId="{C59F4CD3-BA91-4EE0-9AC1-E411547A9F61}" dt="2023-10-11T23:55:22.288" v="928" actId="1076"/>
          <ac:spMkLst>
            <pc:docMk/>
            <pc:sldMk cId="1501310345" sldId="299"/>
            <ac:spMk id="9" creationId="{5B352C30-B9B0-EC92-ED62-8592B388CE20}"/>
          </ac:spMkLst>
        </pc:spChg>
        <pc:spChg chg="add mod">
          <ac:chgData name="Gadey, Harish" userId="ed0686e6-5de3-464b-8385-0a9a9a5e248b" providerId="ADAL" clId="{C59F4CD3-BA91-4EE0-9AC1-E411547A9F61}" dt="2023-10-11T23:55:22.288" v="928" actId="1076"/>
          <ac:spMkLst>
            <pc:docMk/>
            <pc:sldMk cId="1501310345" sldId="299"/>
            <ac:spMk id="10" creationId="{3584D88B-238C-574A-82A2-5044FF5D5070}"/>
          </ac:spMkLst>
        </pc:spChg>
        <pc:picChg chg="del">
          <ac:chgData name="Gadey, Harish" userId="ed0686e6-5de3-464b-8385-0a9a9a5e248b" providerId="ADAL" clId="{C59F4CD3-BA91-4EE0-9AC1-E411547A9F61}" dt="2023-10-11T23:55:16.094" v="926" actId="478"/>
          <ac:picMkLst>
            <pc:docMk/>
            <pc:sldMk cId="1501310345" sldId="299"/>
            <ac:picMk id="6" creationId="{D5429BAD-251E-940A-B997-5C9A92B2C241}"/>
          </ac:picMkLst>
        </pc:picChg>
        <pc:picChg chg="add mod">
          <ac:chgData name="Gadey, Harish" userId="ed0686e6-5de3-464b-8385-0a9a9a5e248b" providerId="ADAL" clId="{C59F4CD3-BA91-4EE0-9AC1-E411547A9F61}" dt="2023-10-11T23:55:22.288" v="928" actId="1076"/>
          <ac:picMkLst>
            <pc:docMk/>
            <pc:sldMk cId="1501310345" sldId="299"/>
            <ac:picMk id="7" creationId="{CE5FE2E3-F4E2-CCFB-8769-F2733BF3F4C8}"/>
          </ac:picMkLst>
        </pc:picChg>
        <pc:picChg chg="add mod">
          <ac:chgData name="Gadey, Harish" userId="ed0686e6-5de3-464b-8385-0a9a9a5e248b" providerId="ADAL" clId="{C59F4CD3-BA91-4EE0-9AC1-E411547A9F61}" dt="2023-10-11T23:55:22.288" v="928" actId="1076"/>
          <ac:picMkLst>
            <pc:docMk/>
            <pc:sldMk cId="1501310345" sldId="299"/>
            <ac:picMk id="8" creationId="{7FDAA4E7-DA25-DEBF-E9BE-C4A9B9EC0058}"/>
          </ac:picMkLst>
        </pc:picChg>
        <pc:picChg chg="del">
          <ac:chgData name="Gadey, Harish" userId="ed0686e6-5de3-464b-8385-0a9a9a5e248b" providerId="ADAL" clId="{C59F4CD3-BA91-4EE0-9AC1-E411547A9F61}" dt="2023-10-11T23:55:16.094" v="926" actId="478"/>
          <ac:picMkLst>
            <pc:docMk/>
            <pc:sldMk cId="1501310345" sldId="299"/>
            <ac:picMk id="11" creationId="{FA9B2743-794B-4997-4EFF-65DA2A1A09F8}"/>
          </ac:picMkLst>
        </pc:picChg>
      </pc:sldChg>
      <pc:sldChg chg="addSp delSp modSp add mod">
        <pc:chgData name="Gadey, Harish" userId="ed0686e6-5de3-464b-8385-0a9a9a5e248b" providerId="ADAL" clId="{C59F4CD3-BA91-4EE0-9AC1-E411547A9F61}" dt="2023-10-11T23:55:35.485" v="931"/>
        <pc:sldMkLst>
          <pc:docMk/>
          <pc:sldMk cId="3399100777" sldId="300"/>
        </pc:sldMkLst>
        <pc:spChg chg="add mod">
          <ac:chgData name="Gadey, Harish" userId="ed0686e6-5de3-464b-8385-0a9a9a5e248b" providerId="ADAL" clId="{C59F4CD3-BA91-4EE0-9AC1-E411547A9F61}" dt="2023-10-11T23:55:35.485" v="931"/>
          <ac:spMkLst>
            <pc:docMk/>
            <pc:sldMk cId="3399100777" sldId="300"/>
            <ac:spMk id="4" creationId="{C9813BC3-AB7D-2A8B-ABD1-9B2F88CCB1D6}"/>
          </ac:spMkLst>
        </pc:spChg>
        <pc:spChg chg="del">
          <ac:chgData name="Gadey, Harish" userId="ed0686e6-5de3-464b-8385-0a9a9a5e248b" providerId="ADAL" clId="{C59F4CD3-BA91-4EE0-9AC1-E411547A9F61}" dt="2023-10-11T23:55:29.936" v="930" actId="478"/>
          <ac:spMkLst>
            <pc:docMk/>
            <pc:sldMk cId="3399100777" sldId="300"/>
            <ac:spMk id="9" creationId="{5B352C30-B9B0-EC92-ED62-8592B388CE20}"/>
          </ac:spMkLst>
        </pc:spChg>
        <pc:spChg chg="del">
          <ac:chgData name="Gadey, Harish" userId="ed0686e6-5de3-464b-8385-0a9a9a5e248b" providerId="ADAL" clId="{C59F4CD3-BA91-4EE0-9AC1-E411547A9F61}" dt="2023-10-11T23:55:29.936" v="930" actId="478"/>
          <ac:spMkLst>
            <pc:docMk/>
            <pc:sldMk cId="3399100777" sldId="300"/>
            <ac:spMk id="10" creationId="{3584D88B-238C-574A-82A2-5044FF5D5070}"/>
          </ac:spMkLst>
        </pc:spChg>
        <pc:picChg chg="add mod">
          <ac:chgData name="Gadey, Harish" userId="ed0686e6-5de3-464b-8385-0a9a9a5e248b" providerId="ADAL" clId="{C59F4CD3-BA91-4EE0-9AC1-E411547A9F61}" dt="2023-10-11T23:55:35.485" v="931"/>
          <ac:picMkLst>
            <pc:docMk/>
            <pc:sldMk cId="3399100777" sldId="300"/>
            <ac:picMk id="5" creationId="{ABFF1EAD-F262-E1FF-AE5D-1D963382EE0E}"/>
          </ac:picMkLst>
        </pc:picChg>
        <pc:picChg chg="del">
          <ac:chgData name="Gadey, Harish" userId="ed0686e6-5de3-464b-8385-0a9a9a5e248b" providerId="ADAL" clId="{C59F4CD3-BA91-4EE0-9AC1-E411547A9F61}" dt="2023-10-11T23:55:29.936" v="930" actId="478"/>
          <ac:picMkLst>
            <pc:docMk/>
            <pc:sldMk cId="3399100777" sldId="300"/>
            <ac:picMk id="7" creationId="{CE5FE2E3-F4E2-CCFB-8769-F2733BF3F4C8}"/>
          </ac:picMkLst>
        </pc:picChg>
        <pc:picChg chg="del">
          <ac:chgData name="Gadey, Harish" userId="ed0686e6-5de3-464b-8385-0a9a9a5e248b" providerId="ADAL" clId="{C59F4CD3-BA91-4EE0-9AC1-E411547A9F61}" dt="2023-10-11T23:55:29.936" v="930" actId="478"/>
          <ac:picMkLst>
            <pc:docMk/>
            <pc:sldMk cId="3399100777" sldId="300"/>
            <ac:picMk id="8" creationId="{7FDAA4E7-DA25-DEBF-E9BE-C4A9B9EC0058}"/>
          </ac:picMkLst>
        </pc:picChg>
      </pc:sldChg>
      <pc:sldChg chg="addSp delSp modSp add mod">
        <pc:chgData name="Gadey, Harish" userId="ed0686e6-5de3-464b-8385-0a9a9a5e248b" providerId="ADAL" clId="{C59F4CD3-BA91-4EE0-9AC1-E411547A9F61}" dt="2023-10-11T23:55:51.791" v="935" actId="1076"/>
        <pc:sldMkLst>
          <pc:docMk/>
          <pc:sldMk cId="2436562285" sldId="301"/>
        </pc:sldMkLst>
        <pc:spChg chg="del">
          <ac:chgData name="Gadey, Harish" userId="ed0686e6-5de3-464b-8385-0a9a9a5e248b" providerId="ADAL" clId="{C59F4CD3-BA91-4EE0-9AC1-E411547A9F61}" dt="2023-10-11T23:55:40.086" v="933" actId="478"/>
          <ac:spMkLst>
            <pc:docMk/>
            <pc:sldMk cId="2436562285" sldId="301"/>
            <ac:spMk id="4" creationId="{C9813BC3-AB7D-2A8B-ABD1-9B2F88CCB1D6}"/>
          </ac:spMkLst>
        </pc:spChg>
        <pc:spChg chg="add mod">
          <ac:chgData name="Gadey, Harish" userId="ed0686e6-5de3-464b-8385-0a9a9a5e248b" providerId="ADAL" clId="{C59F4CD3-BA91-4EE0-9AC1-E411547A9F61}" dt="2023-10-11T23:55:51.791" v="935" actId="1076"/>
          <ac:spMkLst>
            <pc:docMk/>
            <pc:sldMk cId="2436562285" sldId="301"/>
            <ac:spMk id="8" creationId="{5095FF0D-229E-D30F-10FF-A4E1781FC6E1}"/>
          </ac:spMkLst>
        </pc:spChg>
        <pc:picChg chg="del">
          <ac:chgData name="Gadey, Harish" userId="ed0686e6-5de3-464b-8385-0a9a9a5e248b" providerId="ADAL" clId="{C59F4CD3-BA91-4EE0-9AC1-E411547A9F61}" dt="2023-10-11T23:55:40.086" v="933" actId="478"/>
          <ac:picMkLst>
            <pc:docMk/>
            <pc:sldMk cId="2436562285" sldId="301"/>
            <ac:picMk id="5" creationId="{ABFF1EAD-F262-E1FF-AE5D-1D963382EE0E}"/>
          </ac:picMkLst>
        </pc:picChg>
        <pc:picChg chg="add mod">
          <ac:chgData name="Gadey, Harish" userId="ed0686e6-5de3-464b-8385-0a9a9a5e248b" providerId="ADAL" clId="{C59F4CD3-BA91-4EE0-9AC1-E411547A9F61}" dt="2023-10-11T23:55:51.791" v="935" actId="1076"/>
          <ac:picMkLst>
            <pc:docMk/>
            <pc:sldMk cId="2436562285" sldId="301"/>
            <ac:picMk id="6" creationId="{2CAB0380-6536-FBCF-B2AE-9958BA2C0B25}"/>
          </ac:picMkLst>
        </pc:picChg>
        <pc:picChg chg="add mod">
          <ac:chgData name="Gadey, Harish" userId="ed0686e6-5de3-464b-8385-0a9a9a5e248b" providerId="ADAL" clId="{C59F4CD3-BA91-4EE0-9AC1-E411547A9F61}" dt="2023-10-11T23:55:51.791" v="935" actId="1076"/>
          <ac:picMkLst>
            <pc:docMk/>
            <pc:sldMk cId="2436562285" sldId="301"/>
            <ac:picMk id="7" creationId="{4794BB39-4801-039A-ABAB-06D732159B43}"/>
          </ac:picMkLst>
        </pc:picChg>
      </pc:sldChg>
      <pc:sldChg chg="addSp delSp modSp add mod">
        <pc:chgData name="Gadey, Harish" userId="ed0686e6-5de3-464b-8385-0a9a9a5e248b" providerId="ADAL" clId="{C59F4CD3-BA91-4EE0-9AC1-E411547A9F61}" dt="2023-10-11T23:56:09.330" v="938"/>
        <pc:sldMkLst>
          <pc:docMk/>
          <pc:sldMk cId="1613367398" sldId="302"/>
        </pc:sldMkLst>
        <pc:spChg chg="add mod">
          <ac:chgData name="Gadey, Harish" userId="ed0686e6-5de3-464b-8385-0a9a9a5e248b" providerId="ADAL" clId="{C59F4CD3-BA91-4EE0-9AC1-E411547A9F61}" dt="2023-10-11T23:56:09.330" v="938"/>
          <ac:spMkLst>
            <pc:docMk/>
            <pc:sldMk cId="1613367398" sldId="302"/>
            <ac:spMk id="4" creationId="{8C0D655A-0EE7-1732-E916-A73A74B22099}"/>
          </ac:spMkLst>
        </pc:spChg>
        <pc:spChg chg="del">
          <ac:chgData name="Gadey, Harish" userId="ed0686e6-5de3-464b-8385-0a9a9a5e248b" providerId="ADAL" clId="{C59F4CD3-BA91-4EE0-9AC1-E411547A9F61}" dt="2023-10-11T23:56:08.960" v="937" actId="478"/>
          <ac:spMkLst>
            <pc:docMk/>
            <pc:sldMk cId="1613367398" sldId="302"/>
            <ac:spMk id="8" creationId="{5095FF0D-229E-D30F-10FF-A4E1781FC6E1}"/>
          </ac:spMkLst>
        </pc:spChg>
        <pc:picChg chg="add mod">
          <ac:chgData name="Gadey, Harish" userId="ed0686e6-5de3-464b-8385-0a9a9a5e248b" providerId="ADAL" clId="{C59F4CD3-BA91-4EE0-9AC1-E411547A9F61}" dt="2023-10-11T23:56:09.330" v="938"/>
          <ac:picMkLst>
            <pc:docMk/>
            <pc:sldMk cId="1613367398" sldId="302"/>
            <ac:picMk id="5" creationId="{3F9C4E6D-0D59-06D4-9875-0B1EB45FD334}"/>
          </ac:picMkLst>
        </pc:picChg>
        <pc:picChg chg="del">
          <ac:chgData name="Gadey, Harish" userId="ed0686e6-5de3-464b-8385-0a9a9a5e248b" providerId="ADAL" clId="{C59F4CD3-BA91-4EE0-9AC1-E411547A9F61}" dt="2023-10-11T23:56:08.960" v="937" actId="478"/>
          <ac:picMkLst>
            <pc:docMk/>
            <pc:sldMk cId="1613367398" sldId="302"/>
            <ac:picMk id="6" creationId="{2CAB0380-6536-FBCF-B2AE-9958BA2C0B25}"/>
          </ac:picMkLst>
        </pc:picChg>
        <pc:picChg chg="del">
          <ac:chgData name="Gadey, Harish" userId="ed0686e6-5de3-464b-8385-0a9a9a5e248b" providerId="ADAL" clId="{C59F4CD3-BA91-4EE0-9AC1-E411547A9F61}" dt="2023-10-11T23:56:08.960" v="937" actId="478"/>
          <ac:picMkLst>
            <pc:docMk/>
            <pc:sldMk cId="1613367398" sldId="302"/>
            <ac:picMk id="7" creationId="{4794BB39-4801-039A-ABAB-06D732159B43}"/>
          </ac:picMkLst>
        </pc:picChg>
      </pc:sldChg>
      <pc:sldChg chg="addSp delSp modSp add mod">
        <pc:chgData name="Gadey, Harish" userId="ed0686e6-5de3-464b-8385-0a9a9a5e248b" providerId="ADAL" clId="{C59F4CD3-BA91-4EE0-9AC1-E411547A9F61}" dt="2023-10-11T23:56:26.130" v="942"/>
        <pc:sldMkLst>
          <pc:docMk/>
          <pc:sldMk cId="1656667841" sldId="303"/>
        </pc:sldMkLst>
        <pc:spChg chg="del">
          <ac:chgData name="Gadey, Harish" userId="ed0686e6-5de3-464b-8385-0a9a9a5e248b" providerId="ADAL" clId="{C59F4CD3-BA91-4EE0-9AC1-E411547A9F61}" dt="2023-10-11T23:56:14.444" v="940" actId="478"/>
          <ac:spMkLst>
            <pc:docMk/>
            <pc:sldMk cId="1656667841" sldId="303"/>
            <ac:spMk id="4" creationId="{8C0D655A-0EE7-1732-E916-A73A74B22099}"/>
          </ac:spMkLst>
        </pc:spChg>
        <pc:spChg chg="add del mod">
          <ac:chgData name="Gadey, Harish" userId="ed0686e6-5de3-464b-8385-0a9a9a5e248b" providerId="ADAL" clId="{C59F4CD3-BA91-4EE0-9AC1-E411547A9F61}" dt="2023-10-11T23:56:18.625" v="941" actId="478"/>
          <ac:spMkLst>
            <pc:docMk/>
            <pc:sldMk cId="1656667841" sldId="303"/>
            <ac:spMk id="7" creationId="{B72F2C40-AECE-E6A5-3C4A-78FB3D0C516B}"/>
          </ac:spMkLst>
        </pc:spChg>
        <pc:spChg chg="add mod">
          <ac:chgData name="Gadey, Harish" userId="ed0686e6-5de3-464b-8385-0a9a9a5e248b" providerId="ADAL" clId="{C59F4CD3-BA91-4EE0-9AC1-E411547A9F61}" dt="2023-10-11T23:56:26.130" v="942"/>
          <ac:spMkLst>
            <pc:docMk/>
            <pc:sldMk cId="1656667841" sldId="303"/>
            <ac:spMk id="8" creationId="{080B91C6-9253-02A1-7BD7-C8A99A6BDC05}"/>
          </ac:spMkLst>
        </pc:spChg>
        <pc:picChg chg="del">
          <ac:chgData name="Gadey, Harish" userId="ed0686e6-5de3-464b-8385-0a9a9a5e248b" providerId="ADAL" clId="{C59F4CD3-BA91-4EE0-9AC1-E411547A9F61}" dt="2023-10-11T23:56:14.444" v="940" actId="478"/>
          <ac:picMkLst>
            <pc:docMk/>
            <pc:sldMk cId="1656667841" sldId="303"/>
            <ac:picMk id="5" creationId="{3F9C4E6D-0D59-06D4-9875-0B1EB45FD334}"/>
          </ac:picMkLst>
        </pc:picChg>
      </pc:sldChg>
      <pc:sldChg chg="new del">
        <pc:chgData name="Gadey, Harish" userId="ed0686e6-5de3-464b-8385-0a9a9a5e248b" providerId="ADAL" clId="{C59F4CD3-BA91-4EE0-9AC1-E411547A9F61}" dt="2023-10-11T23:56:45.004" v="944" actId="47"/>
        <pc:sldMkLst>
          <pc:docMk/>
          <pc:sldMk cId="1007297745" sldId="304"/>
        </pc:sldMkLst>
      </pc:sldChg>
      <pc:sldChg chg="addSp delSp modSp add mod">
        <pc:chgData name="Gadey, Harish" userId="ed0686e6-5de3-464b-8385-0a9a9a5e248b" providerId="ADAL" clId="{C59F4CD3-BA91-4EE0-9AC1-E411547A9F61}" dt="2023-10-11T23:56:58.592" v="948"/>
        <pc:sldMkLst>
          <pc:docMk/>
          <pc:sldMk cId="4114972834" sldId="304"/>
        </pc:sldMkLst>
        <pc:spChg chg="add del mod">
          <ac:chgData name="Gadey, Harish" userId="ed0686e6-5de3-464b-8385-0a9a9a5e248b" providerId="ADAL" clId="{C59F4CD3-BA91-4EE0-9AC1-E411547A9F61}" dt="2023-10-11T23:56:55.925" v="947" actId="478"/>
          <ac:spMkLst>
            <pc:docMk/>
            <pc:sldMk cId="4114972834" sldId="304"/>
            <ac:spMk id="5" creationId="{653E3F40-EAFB-A756-9DBB-89F4FD61ACBF}"/>
          </ac:spMkLst>
        </pc:spChg>
        <pc:spChg chg="del">
          <ac:chgData name="Gadey, Harish" userId="ed0686e6-5de3-464b-8385-0a9a9a5e248b" providerId="ADAL" clId="{C59F4CD3-BA91-4EE0-9AC1-E411547A9F61}" dt="2023-10-11T23:56:52.243" v="946" actId="478"/>
          <ac:spMkLst>
            <pc:docMk/>
            <pc:sldMk cId="4114972834" sldId="304"/>
            <ac:spMk id="8" creationId="{080B91C6-9253-02A1-7BD7-C8A99A6BDC05}"/>
          </ac:spMkLst>
        </pc:spChg>
        <pc:picChg chg="add mod">
          <ac:chgData name="Gadey, Harish" userId="ed0686e6-5de3-464b-8385-0a9a9a5e248b" providerId="ADAL" clId="{C59F4CD3-BA91-4EE0-9AC1-E411547A9F61}" dt="2023-10-11T23:56:58.592" v="948"/>
          <ac:picMkLst>
            <pc:docMk/>
            <pc:sldMk cId="4114972834" sldId="304"/>
            <ac:picMk id="6" creationId="{F2BC95E0-AC8F-1E16-8A6A-02131D63FC18}"/>
          </ac:picMkLst>
        </pc:picChg>
        <pc:picChg chg="add mod">
          <ac:chgData name="Gadey, Harish" userId="ed0686e6-5de3-464b-8385-0a9a9a5e248b" providerId="ADAL" clId="{C59F4CD3-BA91-4EE0-9AC1-E411547A9F61}" dt="2023-10-11T23:56:58.592" v="948"/>
          <ac:picMkLst>
            <pc:docMk/>
            <pc:sldMk cId="4114972834" sldId="304"/>
            <ac:picMk id="7" creationId="{0D1DF2A8-B0D7-7224-A4DC-74B292026A0D}"/>
          </ac:picMkLst>
        </pc:picChg>
      </pc:sldChg>
      <pc:sldChg chg="addSp delSp modSp add mod">
        <pc:chgData name="Gadey, Harish" userId="ed0686e6-5de3-464b-8385-0a9a9a5e248b" providerId="ADAL" clId="{C59F4CD3-BA91-4EE0-9AC1-E411547A9F61}" dt="2023-10-12T22:32:24.589" v="1637" actId="20577"/>
        <pc:sldMkLst>
          <pc:docMk/>
          <pc:sldMk cId="3182052605" sldId="305"/>
        </pc:sldMkLst>
        <pc:spChg chg="add mod">
          <ac:chgData name="Gadey, Harish" userId="ed0686e6-5de3-464b-8385-0a9a9a5e248b" providerId="ADAL" clId="{C59F4CD3-BA91-4EE0-9AC1-E411547A9F61}" dt="2023-10-12T22:32:24.589" v="1637" actId="20577"/>
          <ac:spMkLst>
            <pc:docMk/>
            <pc:sldMk cId="3182052605" sldId="305"/>
            <ac:spMk id="4" creationId="{CBFEB5D5-EA66-E479-438B-D8BB5A646B92}"/>
          </ac:spMkLst>
        </pc:spChg>
        <pc:picChg chg="del">
          <ac:chgData name="Gadey, Harish" userId="ed0686e6-5de3-464b-8385-0a9a9a5e248b" providerId="ADAL" clId="{C59F4CD3-BA91-4EE0-9AC1-E411547A9F61}" dt="2023-10-11T23:57:04.062" v="950" actId="478"/>
          <ac:picMkLst>
            <pc:docMk/>
            <pc:sldMk cId="3182052605" sldId="305"/>
            <ac:picMk id="6" creationId="{F2BC95E0-AC8F-1E16-8A6A-02131D63FC18}"/>
          </ac:picMkLst>
        </pc:picChg>
        <pc:picChg chg="del">
          <ac:chgData name="Gadey, Harish" userId="ed0686e6-5de3-464b-8385-0a9a9a5e248b" providerId="ADAL" clId="{C59F4CD3-BA91-4EE0-9AC1-E411547A9F61}" dt="2023-10-11T23:57:04.062" v="950" actId="478"/>
          <ac:picMkLst>
            <pc:docMk/>
            <pc:sldMk cId="3182052605" sldId="305"/>
            <ac:picMk id="7" creationId="{0D1DF2A8-B0D7-7224-A4DC-74B292026A0D}"/>
          </ac:picMkLst>
        </pc:picChg>
      </pc:sldChg>
      <pc:sldChg chg="addSp delSp modSp add mod">
        <pc:chgData name="Gadey, Harish" userId="ed0686e6-5de3-464b-8385-0a9a9a5e248b" providerId="ADAL" clId="{C59F4CD3-BA91-4EE0-9AC1-E411547A9F61}" dt="2023-10-12T22:28:21.413" v="1542" actId="20577"/>
        <pc:sldMkLst>
          <pc:docMk/>
          <pc:sldMk cId="668312257" sldId="306"/>
        </pc:sldMkLst>
        <pc:spChg chg="del">
          <ac:chgData name="Gadey, Harish" userId="ed0686e6-5de3-464b-8385-0a9a9a5e248b" providerId="ADAL" clId="{C59F4CD3-BA91-4EE0-9AC1-E411547A9F61}" dt="2023-10-11T23:57:21.442" v="953" actId="478"/>
          <ac:spMkLst>
            <pc:docMk/>
            <pc:sldMk cId="668312257" sldId="306"/>
            <ac:spMk id="4" creationId="{CBFEB5D5-EA66-E479-438B-D8BB5A646B92}"/>
          </ac:spMkLst>
        </pc:spChg>
        <pc:spChg chg="add del mod">
          <ac:chgData name="Gadey, Harish" userId="ed0686e6-5de3-464b-8385-0a9a9a5e248b" providerId="ADAL" clId="{C59F4CD3-BA91-4EE0-9AC1-E411547A9F61}" dt="2023-10-11T23:57:22.578" v="954" actId="478"/>
          <ac:spMkLst>
            <pc:docMk/>
            <pc:sldMk cId="668312257" sldId="306"/>
            <ac:spMk id="6" creationId="{1F971BE1-0B48-E0CF-D4CA-E0C2200D8E42}"/>
          </ac:spMkLst>
        </pc:spChg>
        <pc:spChg chg="add mod">
          <ac:chgData name="Gadey, Harish" userId="ed0686e6-5de3-464b-8385-0a9a9a5e248b" providerId="ADAL" clId="{C59F4CD3-BA91-4EE0-9AC1-E411547A9F61}" dt="2023-10-12T22:28:21.413" v="1542" actId="20577"/>
          <ac:spMkLst>
            <pc:docMk/>
            <pc:sldMk cId="668312257" sldId="306"/>
            <ac:spMk id="7" creationId="{E31872AC-7DC8-B9C1-81B1-EAD2CFA6EFFC}"/>
          </ac:spMkLst>
        </pc:spChg>
      </pc:sldChg>
      <pc:sldChg chg="modSp new del mod">
        <pc:chgData name="Gadey, Harish" userId="ed0686e6-5de3-464b-8385-0a9a9a5e248b" providerId="ADAL" clId="{C59F4CD3-BA91-4EE0-9AC1-E411547A9F61}" dt="2023-10-12T18:08:57.683" v="960" actId="2696"/>
        <pc:sldMkLst>
          <pc:docMk/>
          <pc:sldMk cId="337067368" sldId="307"/>
        </pc:sldMkLst>
        <pc:spChg chg="mod">
          <ac:chgData name="Gadey, Harish" userId="ed0686e6-5de3-464b-8385-0a9a9a5e248b" providerId="ADAL" clId="{C59F4CD3-BA91-4EE0-9AC1-E411547A9F61}" dt="2023-10-11T23:58:06.256" v="959" actId="20577"/>
          <ac:spMkLst>
            <pc:docMk/>
            <pc:sldMk cId="337067368" sldId="307"/>
            <ac:spMk id="3" creationId="{30F52D3D-5149-8C69-53F9-A65A75F4C384}"/>
          </ac:spMkLst>
        </pc:spChg>
      </pc:sldChg>
      <pc:sldChg chg="modSp add del mod">
        <pc:chgData name="Gadey, Harish" userId="ed0686e6-5de3-464b-8385-0a9a9a5e248b" providerId="ADAL" clId="{C59F4CD3-BA91-4EE0-9AC1-E411547A9F61}" dt="2023-10-12T22:22:57.833" v="1521" actId="2696"/>
        <pc:sldMkLst>
          <pc:docMk/>
          <pc:sldMk cId="2713827333" sldId="307"/>
        </pc:sldMkLst>
        <pc:spChg chg="mod">
          <ac:chgData name="Gadey, Harish" userId="ed0686e6-5de3-464b-8385-0a9a9a5e248b" providerId="ADAL" clId="{C59F4CD3-BA91-4EE0-9AC1-E411547A9F61}" dt="2023-10-12T18:46:08.233" v="1216" actId="20577"/>
          <ac:spMkLst>
            <pc:docMk/>
            <pc:sldMk cId="2713827333" sldId="307"/>
            <ac:spMk id="4" creationId="{7F7A8814-EFE0-2234-375A-1CE8DE10F238}"/>
          </ac:spMkLst>
        </pc:spChg>
      </pc:sldChg>
      <pc:sldChg chg="modSp add mod">
        <pc:chgData name="Gadey, Harish" userId="ed0686e6-5de3-464b-8385-0a9a9a5e248b" providerId="ADAL" clId="{C59F4CD3-BA91-4EE0-9AC1-E411547A9F61}" dt="2023-10-12T22:28:29.699" v="1546" actId="20577"/>
        <pc:sldMkLst>
          <pc:docMk/>
          <pc:sldMk cId="4067307487" sldId="307"/>
        </pc:sldMkLst>
        <pc:spChg chg="mod">
          <ac:chgData name="Gadey, Harish" userId="ed0686e6-5de3-464b-8385-0a9a9a5e248b" providerId="ADAL" clId="{C59F4CD3-BA91-4EE0-9AC1-E411547A9F61}" dt="2023-10-12T22:28:29.699" v="1546" actId="20577"/>
          <ac:spMkLst>
            <pc:docMk/>
            <pc:sldMk cId="4067307487" sldId="307"/>
            <ac:spMk id="4" creationId="{7F7A8814-EFE0-2234-375A-1CE8DE10F238}"/>
          </ac:spMkLst>
        </pc:spChg>
      </pc:sldChg>
    </pc:docChg>
  </pc:docChgLst>
  <pc:docChgLst>
    <pc:chgData name="Gadey, Harish" userId="ed0686e6-5de3-464b-8385-0a9a9a5e248b" providerId="ADAL" clId="{6AD5070C-7110-4859-BA9E-E506209F988B}"/>
    <pc:docChg chg="custSel addSld delSld modSld">
      <pc:chgData name="Gadey, Harish" userId="ed0686e6-5de3-464b-8385-0a9a9a5e248b" providerId="ADAL" clId="{6AD5070C-7110-4859-BA9E-E506209F988B}" dt="2023-10-09T16:55:52.381" v="1089" actId="47"/>
      <pc:docMkLst>
        <pc:docMk/>
      </pc:docMkLst>
      <pc:sldChg chg="modSp mod">
        <pc:chgData name="Gadey, Harish" userId="ed0686e6-5de3-464b-8385-0a9a9a5e248b" providerId="ADAL" clId="{6AD5070C-7110-4859-BA9E-E506209F988B}" dt="2023-10-07T16:11:33.166" v="983" actId="20577"/>
        <pc:sldMkLst>
          <pc:docMk/>
          <pc:sldMk cId="1152154647" sldId="260"/>
        </pc:sldMkLst>
        <pc:spChg chg="mod">
          <ac:chgData name="Gadey, Harish" userId="ed0686e6-5de3-464b-8385-0a9a9a5e248b" providerId="ADAL" clId="{6AD5070C-7110-4859-BA9E-E506209F988B}" dt="2023-10-07T16:11:33.166" v="983" actId="20577"/>
          <ac:spMkLst>
            <pc:docMk/>
            <pc:sldMk cId="1152154647" sldId="260"/>
            <ac:spMk id="5" creationId="{30EE0BE7-99BF-4161-B088-8724880AAC66}"/>
          </ac:spMkLst>
        </pc:spChg>
        <pc:spChg chg="mod">
          <ac:chgData name="Gadey, Harish" userId="ed0686e6-5de3-464b-8385-0a9a9a5e248b" providerId="ADAL" clId="{6AD5070C-7110-4859-BA9E-E506209F988B}" dt="2023-10-06T00:21:14.790" v="65" actId="20577"/>
          <ac:spMkLst>
            <pc:docMk/>
            <pc:sldMk cId="1152154647" sldId="260"/>
            <ac:spMk id="6" creationId="{E6AF8584-F7D3-43CB-B2DB-D1799F283016}"/>
          </ac:spMkLst>
        </pc:spChg>
      </pc:sldChg>
      <pc:sldChg chg="del">
        <pc:chgData name="Gadey, Harish" userId="ed0686e6-5de3-464b-8385-0a9a9a5e248b" providerId="ADAL" clId="{6AD5070C-7110-4859-BA9E-E506209F988B}" dt="2023-10-06T00:22:34.081" v="83" actId="2696"/>
        <pc:sldMkLst>
          <pc:docMk/>
          <pc:sldMk cId="3169358349" sldId="261"/>
        </pc:sldMkLst>
      </pc:sldChg>
      <pc:sldChg chg="add del">
        <pc:chgData name="Gadey, Harish" userId="ed0686e6-5de3-464b-8385-0a9a9a5e248b" providerId="ADAL" clId="{6AD5070C-7110-4859-BA9E-E506209F988B}" dt="2023-10-09T16:55:49.647" v="1085" actId="47"/>
        <pc:sldMkLst>
          <pc:docMk/>
          <pc:sldMk cId="3529463502" sldId="261"/>
        </pc:sldMkLst>
      </pc:sldChg>
      <pc:sldChg chg="del">
        <pc:chgData name="Gadey, Harish" userId="ed0686e6-5de3-464b-8385-0a9a9a5e248b" providerId="ADAL" clId="{6AD5070C-7110-4859-BA9E-E506209F988B}" dt="2023-10-06T00:22:34.081" v="83" actId="2696"/>
        <pc:sldMkLst>
          <pc:docMk/>
          <pc:sldMk cId="118940903" sldId="262"/>
        </pc:sldMkLst>
      </pc:sldChg>
      <pc:sldChg chg="add del">
        <pc:chgData name="Gadey, Harish" userId="ed0686e6-5de3-464b-8385-0a9a9a5e248b" providerId="ADAL" clId="{6AD5070C-7110-4859-BA9E-E506209F988B}" dt="2023-10-09T16:55:50.215" v="1086" actId="47"/>
        <pc:sldMkLst>
          <pc:docMk/>
          <pc:sldMk cId="3573706072" sldId="262"/>
        </pc:sldMkLst>
      </pc:sldChg>
      <pc:sldChg chg="modSp mod">
        <pc:chgData name="Gadey, Harish" userId="ed0686e6-5de3-464b-8385-0a9a9a5e248b" providerId="ADAL" clId="{6AD5070C-7110-4859-BA9E-E506209F988B}" dt="2023-10-06T00:22:27.617" v="82" actId="14100"/>
        <pc:sldMkLst>
          <pc:docMk/>
          <pc:sldMk cId="3300410602" sldId="263"/>
        </pc:sldMkLst>
        <pc:spChg chg="mod">
          <ac:chgData name="Gadey, Harish" userId="ed0686e6-5de3-464b-8385-0a9a9a5e248b" providerId="ADAL" clId="{6AD5070C-7110-4859-BA9E-E506209F988B}" dt="2023-10-06T00:21:57.312" v="75" actId="20577"/>
          <ac:spMkLst>
            <pc:docMk/>
            <pc:sldMk cId="3300410602" sldId="263"/>
            <ac:spMk id="3" creationId="{6D50AF6E-CF6A-429E-A4B2-32D2D767B73B}"/>
          </ac:spMkLst>
        </pc:spChg>
        <pc:spChg chg="mod">
          <ac:chgData name="Gadey, Harish" userId="ed0686e6-5de3-464b-8385-0a9a9a5e248b" providerId="ADAL" clId="{6AD5070C-7110-4859-BA9E-E506209F988B}" dt="2023-10-06T00:22:27.617" v="82" actId="14100"/>
          <ac:spMkLst>
            <pc:docMk/>
            <pc:sldMk cId="3300410602" sldId="263"/>
            <ac:spMk id="4" creationId="{2DEBCC4A-09A3-46FA-94B8-812D5A6C188D}"/>
          </ac:spMkLst>
        </pc:spChg>
      </pc:sldChg>
      <pc:sldChg chg="del">
        <pc:chgData name="Gadey, Harish" userId="ed0686e6-5de3-464b-8385-0a9a9a5e248b" providerId="ADAL" clId="{6AD5070C-7110-4859-BA9E-E506209F988B}" dt="2023-10-09T16:55:51.019" v="1087" actId="47"/>
        <pc:sldMkLst>
          <pc:docMk/>
          <pc:sldMk cId="1521876467" sldId="264"/>
        </pc:sldMkLst>
      </pc:sldChg>
      <pc:sldChg chg="del">
        <pc:chgData name="Gadey, Harish" userId="ed0686e6-5de3-464b-8385-0a9a9a5e248b" providerId="ADAL" clId="{6AD5070C-7110-4859-BA9E-E506209F988B}" dt="2023-10-09T16:55:51.642" v="1088" actId="47"/>
        <pc:sldMkLst>
          <pc:docMk/>
          <pc:sldMk cId="1259776791" sldId="265"/>
        </pc:sldMkLst>
      </pc:sldChg>
      <pc:sldChg chg="del">
        <pc:chgData name="Gadey, Harish" userId="ed0686e6-5de3-464b-8385-0a9a9a5e248b" providerId="ADAL" clId="{6AD5070C-7110-4859-BA9E-E506209F988B}" dt="2023-10-09T16:55:52.381" v="1089" actId="47"/>
        <pc:sldMkLst>
          <pc:docMk/>
          <pc:sldMk cId="2073985437" sldId="266"/>
        </pc:sldMkLst>
      </pc:sldChg>
      <pc:sldChg chg="del">
        <pc:chgData name="Gadey, Harish" userId="ed0686e6-5de3-464b-8385-0a9a9a5e248b" providerId="ADAL" clId="{6AD5070C-7110-4859-BA9E-E506209F988B}" dt="2023-10-09T16:55:45.362" v="1084" actId="47"/>
        <pc:sldMkLst>
          <pc:docMk/>
          <pc:sldMk cId="820614444" sldId="267"/>
        </pc:sldMkLst>
      </pc:sldChg>
      <pc:sldChg chg="modSp new mod">
        <pc:chgData name="Gadey, Harish" userId="ed0686e6-5de3-464b-8385-0a9a9a5e248b" providerId="ADAL" clId="{6AD5070C-7110-4859-BA9E-E506209F988B}" dt="2023-10-06T00:26:02.417" v="240" actId="113"/>
        <pc:sldMkLst>
          <pc:docMk/>
          <pc:sldMk cId="759117925" sldId="269"/>
        </pc:sldMkLst>
        <pc:spChg chg="mod">
          <ac:chgData name="Gadey, Harish" userId="ed0686e6-5de3-464b-8385-0a9a9a5e248b" providerId="ADAL" clId="{6AD5070C-7110-4859-BA9E-E506209F988B}" dt="2023-10-06T00:24:11.900" v="92" actId="20577"/>
          <ac:spMkLst>
            <pc:docMk/>
            <pc:sldMk cId="759117925" sldId="269"/>
            <ac:spMk id="3" creationId="{B95A880B-75C8-9DF1-7192-50667EC1D586}"/>
          </ac:spMkLst>
        </pc:spChg>
        <pc:spChg chg="mod">
          <ac:chgData name="Gadey, Harish" userId="ed0686e6-5de3-464b-8385-0a9a9a5e248b" providerId="ADAL" clId="{6AD5070C-7110-4859-BA9E-E506209F988B}" dt="2023-10-06T00:26:02.417" v="240" actId="113"/>
          <ac:spMkLst>
            <pc:docMk/>
            <pc:sldMk cId="759117925" sldId="269"/>
            <ac:spMk id="4" creationId="{42C6DB60-737F-9ACF-CCD9-81747056EC88}"/>
          </ac:spMkLst>
        </pc:spChg>
      </pc:sldChg>
      <pc:sldChg chg="addSp modSp new mod">
        <pc:chgData name="Gadey, Harish" userId="ed0686e6-5de3-464b-8385-0a9a9a5e248b" providerId="ADAL" clId="{6AD5070C-7110-4859-BA9E-E506209F988B}" dt="2023-10-06T19:46:33.772" v="514" actId="403"/>
        <pc:sldMkLst>
          <pc:docMk/>
          <pc:sldMk cId="349112132" sldId="270"/>
        </pc:sldMkLst>
        <pc:spChg chg="mod">
          <ac:chgData name="Gadey, Harish" userId="ed0686e6-5de3-464b-8385-0a9a9a5e248b" providerId="ADAL" clId="{6AD5070C-7110-4859-BA9E-E506209F988B}" dt="2023-10-06T00:28:03.519" v="254" actId="20577"/>
          <ac:spMkLst>
            <pc:docMk/>
            <pc:sldMk cId="349112132" sldId="270"/>
            <ac:spMk id="3" creationId="{17242A3D-F94C-A9CC-54A7-F1F75734FDC7}"/>
          </ac:spMkLst>
        </pc:spChg>
        <pc:spChg chg="mod">
          <ac:chgData name="Gadey, Harish" userId="ed0686e6-5de3-464b-8385-0a9a9a5e248b" providerId="ADAL" clId="{6AD5070C-7110-4859-BA9E-E506209F988B}" dt="2023-10-06T19:46:33.772" v="514" actId="403"/>
          <ac:spMkLst>
            <pc:docMk/>
            <pc:sldMk cId="349112132" sldId="270"/>
            <ac:spMk id="4" creationId="{4BF19598-2C02-D03A-8CE2-D32889444B69}"/>
          </ac:spMkLst>
        </pc:spChg>
        <pc:spChg chg="add mod">
          <ac:chgData name="Gadey, Harish" userId="ed0686e6-5de3-464b-8385-0a9a9a5e248b" providerId="ADAL" clId="{6AD5070C-7110-4859-BA9E-E506209F988B}" dt="2023-10-06T15:56:22.151" v="449" actId="207"/>
          <ac:spMkLst>
            <pc:docMk/>
            <pc:sldMk cId="349112132" sldId="270"/>
            <ac:spMk id="12" creationId="{04700337-A91D-A1F1-A650-2D35DF8FB6CA}"/>
          </ac:spMkLst>
        </pc:spChg>
        <pc:picChg chg="add mod">
          <ac:chgData name="Gadey, Harish" userId="ed0686e6-5de3-464b-8385-0a9a9a5e248b" providerId="ADAL" clId="{6AD5070C-7110-4859-BA9E-E506209F988B}" dt="2023-10-06T00:35:32.429" v="432" actId="1037"/>
          <ac:picMkLst>
            <pc:docMk/>
            <pc:sldMk cId="349112132" sldId="270"/>
            <ac:picMk id="6" creationId="{BE4BF1C3-6A86-0820-DE43-3AF4D9ED6986}"/>
          </ac:picMkLst>
        </pc:picChg>
        <pc:picChg chg="add mod">
          <ac:chgData name="Gadey, Harish" userId="ed0686e6-5de3-464b-8385-0a9a9a5e248b" providerId="ADAL" clId="{6AD5070C-7110-4859-BA9E-E506209F988B}" dt="2023-10-06T00:35:32.429" v="432" actId="1037"/>
          <ac:picMkLst>
            <pc:docMk/>
            <pc:sldMk cId="349112132" sldId="270"/>
            <ac:picMk id="8" creationId="{F254989B-9B77-1232-C407-D4595D0D206E}"/>
          </ac:picMkLst>
        </pc:picChg>
        <pc:picChg chg="add mod">
          <ac:chgData name="Gadey, Harish" userId="ed0686e6-5de3-464b-8385-0a9a9a5e248b" providerId="ADAL" clId="{6AD5070C-7110-4859-BA9E-E506209F988B}" dt="2023-10-06T00:35:38.742" v="433" actId="14100"/>
          <ac:picMkLst>
            <pc:docMk/>
            <pc:sldMk cId="349112132" sldId="270"/>
            <ac:picMk id="10" creationId="{827A288E-0F01-91F9-2EFC-0281BC8C1F67}"/>
          </ac:picMkLst>
        </pc:picChg>
      </pc:sldChg>
      <pc:sldChg chg="addSp modSp new mod">
        <pc:chgData name="Gadey, Harish" userId="ed0686e6-5de3-464b-8385-0a9a9a5e248b" providerId="ADAL" clId="{6AD5070C-7110-4859-BA9E-E506209F988B}" dt="2023-10-06T19:47:45.639" v="568" actId="1038"/>
        <pc:sldMkLst>
          <pc:docMk/>
          <pc:sldMk cId="2198157438" sldId="271"/>
        </pc:sldMkLst>
        <pc:spChg chg="mod">
          <ac:chgData name="Gadey, Harish" userId="ed0686e6-5de3-464b-8385-0a9a9a5e248b" providerId="ADAL" clId="{6AD5070C-7110-4859-BA9E-E506209F988B}" dt="2023-10-06T15:57:20.635" v="455" actId="255"/>
          <ac:spMkLst>
            <pc:docMk/>
            <pc:sldMk cId="2198157438" sldId="271"/>
            <ac:spMk id="3" creationId="{6ABFCCB7-6194-ECBB-EF34-10D0A980DA4A}"/>
          </ac:spMkLst>
        </pc:spChg>
        <pc:spChg chg="mod">
          <ac:chgData name="Gadey, Harish" userId="ed0686e6-5de3-464b-8385-0a9a9a5e248b" providerId="ADAL" clId="{6AD5070C-7110-4859-BA9E-E506209F988B}" dt="2023-10-06T15:59:28.584" v="482" actId="1035"/>
          <ac:spMkLst>
            <pc:docMk/>
            <pc:sldMk cId="2198157438" sldId="271"/>
            <ac:spMk id="4" creationId="{218CCE4D-4180-35EB-7114-74A405F0ADA3}"/>
          </ac:spMkLst>
        </pc:spChg>
        <pc:spChg chg="mod">
          <ac:chgData name="Gadey, Harish" userId="ed0686e6-5de3-464b-8385-0a9a9a5e248b" providerId="ADAL" clId="{6AD5070C-7110-4859-BA9E-E506209F988B}" dt="2023-10-06T15:58:56.779" v="463" actId="688"/>
          <ac:spMkLst>
            <pc:docMk/>
            <pc:sldMk cId="2198157438" sldId="271"/>
            <ac:spMk id="7" creationId="{8A71B662-89F4-1A11-7904-31CA65D8F174}"/>
          </ac:spMkLst>
        </pc:spChg>
        <pc:spChg chg="mod">
          <ac:chgData name="Gadey, Harish" userId="ed0686e6-5de3-464b-8385-0a9a9a5e248b" providerId="ADAL" clId="{6AD5070C-7110-4859-BA9E-E506209F988B}" dt="2023-10-06T15:58:36.662" v="460"/>
          <ac:spMkLst>
            <pc:docMk/>
            <pc:sldMk cId="2198157438" sldId="271"/>
            <ac:spMk id="8" creationId="{CC03CF9C-D766-6024-918D-D8642D2C133D}"/>
          </ac:spMkLst>
        </pc:spChg>
        <pc:spChg chg="mod">
          <ac:chgData name="Gadey, Harish" userId="ed0686e6-5de3-464b-8385-0a9a9a5e248b" providerId="ADAL" clId="{6AD5070C-7110-4859-BA9E-E506209F988B}" dt="2023-10-06T15:58:36.662" v="460"/>
          <ac:spMkLst>
            <pc:docMk/>
            <pc:sldMk cId="2198157438" sldId="271"/>
            <ac:spMk id="9" creationId="{DA62D38F-3570-BFE2-8B13-8331C00D176E}"/>
          </ac:spMkLst>
        </pc:spChg>
        <pc:spChg chg="mod">
          <ac:chgData name="Gadey, Harish" userId="ed0686e6-5de3-464b-8385-0a9a9a5e248b" providerId="ADAL" clId="{6AD5070C-7110-4859-BA9E-E506209F988B}" dt="2023-10-06T15:58:36.662" v="460"/>
          <ac:spMkLst>
            <pc:docMk/>
            <pc:sldMk cId="2198157438" sldId="271"/>
            <ac:spMk id="11" creationId="{0475DD08-FB84-1055-202F-9B1A2CFBCAED}"/>
          </ac:spMkLst>
        </pc:spChg>
        <pc:spChg chg="mod">
          <ac:chgData name="Gadey, Harish" userId="ed0686e6-5de3-464b-8385-0a9a9a5e248b" providerId="ADAL" clId="{6AD5070C-7110-4859-BA9E-E506209F988B}" dt="2023-10-06T15:58:56.779" v="463" actId="688"/>
          <ac:spMkLst>
            <pc:docMk/>
            <pc:sldMk cId="2198157438" sldId="271"/>
            <ac:spMk id="12" creationId="{DE344C4F-3A08-977E-812B-F16B5A63944A}"/>
          </ac:spMkLst>
        </pc:spChg>
        <pc:spChg chg="mod">
          <ac:chgData name="Gadey, Harish" userId="ed0686e6-5de3-464b-8385-0a9a9a5e248b" providerId="ADAL" clId="{6AD5070C-7110-4859-BA9E-E506209F988B}" dt="2023-10-06T15:58:56.779" v="463" actId="688"/>
          <ac:spMkLst>
            <pc:docMk/>
            <pc:sldMk cId="2198157438" sldId="271"/>
            <ac:spMk id="13" creationId="{E5D83989-A9F4-716A-5733-EF313F50F490}"/>
          </ac:spMkLst>
        </pc:spChg>
        <pc:spChg chg="mod">
          <ac:chgData name="Gadey, Harish" userId="ed0686e6-5de3-464b-8385-0a9a9a5e248b" providerId="ADAL" clId="{6AD5070C-7110-4859-BA9E-E506209F988B}" dt="2023-10-06T15:58:36.662" v="460"/>
          <ac:spMkLst>
            <pc:docMk/>
            <pc:sldMk cId="2198157438" sldId="271"/>
            <ac:spMk id="14" creationId="{C1BDBA64-32EC-BB03-6AD2-2D05B27B37C3}"/>
          </ac:spMkLst>
        </pc:spChg>
        <pc:spChg chg="mod">
          <ac:chgData name="Gadey, Harish" userId="ed0686e6-5de3-464b-8385-0a9a9a5e248b" providerId="ADAL" clId="{6AD5070C-7110-4859-BA9E-E506209F988B}" dt="2023-10-06T15:58:56.779" v="463" actId="688"/>
          <ac:spMkLst>
            <pc:docMk/>
            <pc:sldMk cId="2198157438" sldId="271"/>
            <ac:spMk id="15" creationId="{F62C8164-EB63-F2B0-7CFA-FE4BB4588391}"/>
          </ac:spMkLst>
        </pc:spChg>
        <pc:grpChg chg="add mod">
          <ac:chgData name="Gadey, Harish" userId="ed0686e6-5de3-464b-8385-0a9a9a5e248b" providerId="ADAL" clId="{6AD5070C-7110-4859-BA9E-E506209F988B}" dt="2023-10-06T19:47:45.639" v="568" actId="1038"/>
          <ac:grpSpMkLst>
            <pc:docMk/>
            <pc:sldMk cId="2198157438" sldId="271"/>
            <ac:grpSpMk id="6" creationId="{DD376AF3-3061-985B-7B8A-9402BBC835E5}"/>
          </ac:grpSpMkLst>
        </pc:grpChg>
        <pc:grpChg chg="mod">
          <ac:chgData name="Gadey, Harish" userId="ed0686e6-5de3-464b-8385-0a9a9a5e248b" providerId="ADAL" clId="{6AD5070C-7110-4859-BA9E-E506209F988B}" dt="2023-10-06T15:58:36.662" v="460"/>
          <ac:grpSpMkLst>
            <pc:docMk/>
            <pc:sldMk cId="2198157438" sldId="271"/>
            <ac:grpSpMk id="10" creationId="{682A1D8B-A0A6-9B7E-B6AA-8392A372AE78}"/>
          </ac:grpSpMkLst>
        </pc:grpChg>
        <pc:picChg chg="add mod">
          <ac:chgData name="Gadey, Harish" userId="ed0686e6-5de3-464b-8385-0a9a9a5e248b" providerId="ADAL" clId="{6AD5070C-7110-4859-BA9E-E506209F988B}" dt="2023-10-06T19:47:40.047" v="563" actId="1037"/>
          <ac:picMkLst>
            <pc:docMk/>
            <pc:sldMk cId="2198157438" sldId="271"/>
            <ac:picMk id="5" creationId="{8B4FEC3E-F9C5-FA20-ADF6-1CAF06501EF0}"/>
          </ac:picMkLst>
        </pc:picChg>
      </pc:sldChg>
      <pc:sldChg chg="addSp delSp modSp new mod">
        <pc:chgData name="Gadey, Harish" userId="ed0686e6-5de3-464b-8385-0a9a9a5e248b" providerId="ADAL" clId="{6AD5070C-7110-4859-BA9E-E506209F988B}" dt="2023-10-06T19:47:03.537" v="518" actId="403"/>
        <pc:sldMkLst>
          <pc:docMk/>
          <pc:sldMk cId="2629223954" sldId="272"/>
        </pc:sldMkLst>
        <pc:spChg chg="mod">
          <ac:chgData name="Gadey, Harish" userId="ed0686e6-5de3-464b-8385-0a9a9a5e248b" providerId="ADAL" clId="{6AD5070C-7110-4859-BA9E-E506209F988B}" dt="2023-10-06T16:11:00.003" v="496" actId="20577"/>
          <ac:spMkLst>
            <pc:docMk/>
            <pc:sldMk cId="2629223954" sldId="272"/>
            <ac:spMk id="3" creationId="{BB962756-9C9C-A848-9F77-CE32E3A530A7}"/>
          </ac:spMkLst>
        </pc:spChg>
        <pc:spChg chg="mod">
          <ac:chgData name="Gadey, Harish" userId="ed0686e6-5de3-464b-8385-0a9a9a5e248b" providerId="ADAL" clId="{6AD5070C-7110-4859-BA9E-E506209F988B}" dt="2023-10-06T19:47:03.537" v="518" actId="403"/>
          <ac:spMkLst>
            <pc:docMk/>
            <pc:sldMk cId="2629223954" sldId="272"/>
            <ac:spMk id="4" creationId="{81FCF358-01C7-D487-C875-7FD7DA94FEFF}"/>
          </ac:spMkLst>
        </pc:spChg>
        <pc:spChg chg="add del mod">
          <ac:chgData name="Gadey, Harish" userId="ed0686e6-5de3-464b-8385-0a9a9a5e248b" providerId="ADAL" clId="{6AD5070C-7110-4859-BA9E-E506209F988B}" dt="2023-10-06T16:11:23.801" v="500"/>
          <ac:spMkLst>
            <pc:docMk/>
            <pc:sldMk cId="2629223954" sldId="272"/>
            <ac:spMk id="6" creationId="{EA65B48D-C1F2-84C5-09D8-85C9F1ACB568}"/>
          </ac:spMkLst>
        </pc:spChg>
        <pc:picChg chg="add del mod">
          <ac:chgData name="Gadey, Harish" userId="ed0686e6-5de3-464b-8385-0a9a9a5e248b" providerId="ADAL" clId="{6AD5070C-7110-4859-BA9E-E506209F988B}" dt="2023-10-06T16:11:23.801" v="500"/>
          <ac:picMkLst>
            <pc:docMk/>
            <pc:sldMk cId="2629223954" sldId="272"/>
            <ac:picMk id="5" creationId="{A0A7E3CE-22EE-6790-F206-1CEDD526B956}"/>
          </ac:picMkLst>
        </pc:picChg>
        <pc:picChg chg="add mod">
          <ac:chgData name="Gadey, Harish" userId="ed0686e6-5de3-464b-8385-0a9a9a5e248b" providerId="ADAL" clId="{6AD5070C-7110-4859-BA9E-E506209F988B}" dt="2023-10-06T16:12:29.241" v="505" actId="1076"/>
          <ac:picMkLst>
            <pc:docMk/>
            <pc:sldMk cId="2629223954" sldId="272"/>
            <ac:picMk id="8" creationId="{66E6CF51-AB52-F4EC-EA32-1ACCEA080470}"/>
          </ac:picMkLst>
        </pc:picChg>
      </pc:sldChg>
      <pc:sldChg chg="addSp delSp modSp new mod">
        <pc:chgData name="Gadey, Harish" userId="ed0686e6-5de3-464b-8385-0a9a9a5e248b" providerId="ADAL" clId="{6AD5070C-7110-4859-BA9E-E506209F988B}" dt="2023-10-07T16:07:31.707" v="635" actId="1076"/>
        <pc:sldMkLst>
          <pc:docMk/>
          <pc:sldMk cId="1836349291" sldId="273"/>
        </pc:sldMkLst>
        <pc:spChg chg="mod">
          <ac:chgData name="Gadey, Harish" userId="ed0686e6-5de3-464b-8385-0a9a9a5e248b" providerId="ADAL" clId="{6AD5070C-7110-4859-BA9E-E506209F988B}" dt="2023-10-06T17:46:07.849" v="509"/>
          <ac:spMkLst>
            <pc:docMk/>
            <pc:sldMk cId="1836349291" sldId="273"/>
            <ac:spMk id="3" creationId="{E4CE6B00-487F-BF0E-F694-1AA89A3E4F34}"/>
          </ac:spMkLst>
        </pc:spChg>
        <pc:spChg chg="mod">
          <ac:chgData name="Gadey, Harish" userId="ed0686e6-5de3-464b-8385-0a9a9a5e248b" providerId="ADAL" clId="{6AD5070C-7110-4859-BA9E-E506209F988B}" dt="2023-10-06T19:47:25.170" v="533" actId="14100"/>
          <ac:spMkLst>
            <pc:docMk/>
            <pc:sldMk cId="1836349291" sldId="273"/>
            <ac:spMk id="4" creationId="{9DE3BAF6-F4AC-CFBB-BE3D-1119403B189D}"/>
          </ac:spMkLst>
        </pc:spChg>
        <pc:picChg chg="add del mod">
          <ac:chgData name="Gadey, Harish" userId="ed0686e6-5de3-464b-8385-0a9a9a5e248b" providerId="ADAL" clId="{6AD5070C-7110-4859-BA9E-E506209F988B}" dt="2023-10-07T16:03:08.826" v="579" actId="478"/>
          <ac:picMkLst>
            <pc:docMk/>
            <pc:sldMk cId="1836349291" sldId="273"/>
            <ac:picMk id="5" creationId="{60810F1A-5F6B-34DB-CA23-C4AAB7F1EF02}"/>
          </ac:picMkLst>
        </pc:picChg>
        <pc:picChg chg="add mod modCrop">
          <ac:chgData name="Gadey, Harish" userId="ed0686e6-5de3-464b-8385-0a9a9a5e248b" providerId="ADAL" clId="{6AD5070C-7110-4859-BA9E-E506209F988B}" dt="2023-10-07T16:07:31.707" v="635" actId="1076"/>
          <ac:picMkLst>
            <pc:docMk/>
            <pc:sldMk cId="1836349291" sldId="273"/>
            <ac:picMk id="7" creationId="{210C437F-82D4-0342-F493-13EA27C6E712}"/>
          </ac:picMkLst>
        </pc:picChg>
      </pc:sldChg>
      <pc:sldChg chg="modSp new mod">
        <pc:chgData name="Gadey, Harish" userId="ed0686e6-5de3-464b-8385-0a9a9a5e248b" providerId="ADAL" clId="{6AD5070C-7110-4859-BA9E-E506209F988B}" dt="2023-10-07T16:12:48.059" v="987" actId="5793"/>
        <pc:sldMkLst>
          <pc:docMk/>
          <pc:sldMk cId="2140415794" sldId="274"/>
        </pc:sldMkLst>
        <pc:spChg chg="mod">
          <ac:chgData name="Gadey, Harish" userId="ed0686e6-5de3-464b-8385-0a9a9a5e248b" providerId="ADAL" clId="{6AD5070C-7110-4859-BA9E-E506209F988B}" dt="2023-10-06T19:48:46.493" v="574"/>
          <ac:spMkLst>
            <pc:docMk/>
            <pc:sldMk cId="2140415794" sldId="274"/>
            <ac:spMk id="3" creationId="{65F99222-66E9-1FC0-27CA-696EDCC4318C}"/>
          </ac:spMkLst>
        </pc:spChg>
        <pc:spChg chg="mod">
          <ac:chgData name="Gadey, Harish" userId="ed0686e6-5de3-464b-8385-0a9a9a5e248b" providerId="ADAL" clId="{6AD5070C-7110-4859-BA9E-E506209F988B}" dt="2023-10-07T16:12:48.059" v="987" actId="5793"/>
          <ac:spMkLst>
            <pc:docMk/>
            <pc:sldMk cId="2140415794" sldId="274"/>
            <ac:spMk id="4" creationId="{3F15715D-9B97-B5AE-F59E-C7016F0FF65A}"/>
          </ac:spMkLst>
        </pc:spChg>
      </pc:sldChg>
      <pc:sldChg chg="modSp add mod">
        <pc:chgData name="Gadey, Harish" userId="ed0686e6-5de3-464b-8385-0a9a9a5e248b" providerId="ADAL" clId="{6AD5070C-7110-4859-BA9E-E506209F988B}" dt="2023-10-07T16:03:46.357" v="586" actId="403"/>
        <pc:sldMkLst>
          <pc:docMk/>
          <pc:sldMk cId="1426680591" sldId="275"/>
        </pc:sldMkLst>
        <pc:spChg chg="mod">
          <ac:chgData name="Gadey, Harish" userId="ed0686e6-5de3-464b-8385-0a9a9a5e248b" providerId="ADAL" clId="{6AD5070C-7110-4859-BA9E-E506209F988B}" dt="2023-10-07T16:03:46.357" v="586" actId="403"/>
          <ac:spMkLst>
            <pc:docMk/>
            <pc:sldMk cId="1426680591" sldId="275"/>
            <ac:spMk id="4" creationId="{3F15715D-9B97-B5AE-F59E-C7016F0FF65A}"/>
          </ac:spMkLst>
        </pc:spChg>
      </pc:sldChg>
      <pc:sldChg chg="addSp modSp new mod">
        <pc:chgData name="Gadey, Harish" userId="ed0686e6-5de3-464b-8385-0a9a9a5e248b" providerId="ADAL" clId="{6AD5070C-7110-4859-BA9E-E506209F988B}" dt="2023-10-07T16:12:30.084" v="986" actId="14100"/>
        <pc:sldMkLst>
          <pc:docMk/>
          <pc:sldMk cId="887786316" sldId="276"/>
        </pc:sldMkLst>
        <pc:spChg chg="mod">
          <ac:chgData name="Gadey, Harish" userId="ed0686e6-5de3-464b-8385-0a9a9a5e248b" providerId="ADAL" clId="{6AD5070C-7110-4859-BA9E-E506209F988B}" dt="2023-10-07T16:04:06.738" v="588"/>
          <ac:spMkLst>
            <pc:docMk/>
            <pc:sldMk cId="887786316" sldId="276"/>
            <ac:spMk id="3" creationId="{591EA5CF-97A9-2596-7D22-193A84EDECAC}"/>
          </ac:spMkLst>
        </pc:spChg>
        <pc:spChg chg="mod">
          <ac:chgData name="Gadey, Harish" userId="ed0686e6-5de3-464b-8385-0a9a9a5e248b" providerId="ADAL" clId="{6AD5070C-7110-4859-BA9E-E506209F988B}" dt="2023-10-07T16:12:30.084" v="986" actId="14100"/>
          <ac:spMkLst>
            <pc:docMk/>
            <pc:sldMk cId="887786316" sldId="276"/>
            <ac:spMk id="4" creationId="{746A6E28-BDCC-F4AC-346F-DADACFF5B6CF}"/>
          </ac:spMkLst>
        </pc:spChg>
        <pc:spChg chg="add mod">
          <ac:chgData name="Gadey, Harish" userId="ed0686e6-5de3-464b-8385-0a9a9a5e248b" providerId="ADAL" clId="{6AD5070C-7110-4859-BA9E-E506209F988B}" dt="2023-10-07T16:04:52.565" v="619" actId="1038"/>
          <ac:spMkLst>
            <pc:docMk/>
            <pc:sldMk cId="887786316" sldId="276"/>
            <ac:spMk id="6" creationId="{5E45F21E-AA2F-5BD2-1AC6-DC1E1C0DBF04}"/>
          </ac:spMkLst>
        </pc:spChg>
        <pc:graphicFrameChg chg="add mod">
          <ac:chgData name="Gadey, Harish" userId="ed0686e6-5de3-464b-8385-0a9a9a5e248b" providerId="ADAL" clId="{6AD5070C-7110-4859-BA9E-E506209F988B}" dt="2023-10-07T16:04:52.565" v="619" actId="1038"/>
          <ac:graphicFrameMkLst>
            <pc:docMk/>
            <pc:sldMk cId="887786316" sldId="276"/>
            <ac:graphicFrameMk id="5" creationId="{396318DF-46D5-5C7C-C26D-B0ED266C0648}"/>
          </ac:graphicFrameMkLst>
        </pc:graphicFrameChg>
      </pc:sldChg>
      <pc:sldChg chg="modSp new mod">
        <pc:chgData name="Gadey, Harish" userId="ed0686e6-5de3-464b-8385-0a9a9a5e248b" providerId="ADAL" clId="{6AD5070C-7110-4859-BA9E-E506209F988B}" dt="2023-10-07T16:05:30.826" v="626" actId="403"/>
        <pc:sldMkLst>
          <pc:docMk/>
          <pc:sldMk cId="2110713829" sldId="277"/>
        </pc:sldMkLst>
        <pc:spChg chg="mod">
          <ac:chgData name="Gadey, Harish" userId="ed0686e6-5de3-464b-8385-0a9a9a5e248b" providerId="ADAL" clId="{6AD5070C-7110-4859-BA9E-E506209F988B}" dt="2023-10-07T16:05:12.574" v="622"/>
          <ac:spMkLst>
            <pc:docMk/>
            <pc:sldMk cId="2110713829" sldId="277"/>
            <ac:spMk id="3" creationId="{444AE2D4-C130-9DED-9610-BA4F18B7BF8E}"/>
          </ac:spMkLst>
        </pc:spChg>
        <pc:spChg chg="mod">
          <ac:chgData name="Gadey, Harish" userId="ed0686e6-5de3-464b-8385-0a9a9a5e248b" providerId="ADAL" clId="{6AD5070C-7110-4859-BA9E-E506209F988B}" dt="2023-10-07T16:05:30.826" v="626" actId="403"/>
          <ac:spMkLst>
            <pc:docMk/>
            <pc:sldMk cId="2110713829" sldId="277"/>
            <ac:spMk id="4" creationId="{304CF9DE-C072-4FD9-D447-6A7181EE86ED}"/>
          </ac:spMkLst>
        </pc:spChg>
      </pc:sldChg>
      <pc:sldChg chg="modSp add mod">
        <pc:chgData name="Gadey, Harish" userId="ed0686e6-5de3-464b-8385-0a9a9a5e248b" providerId="ADAL" clId="{6AD5070C-7110-4859-BA9E-E506209F988B}" dt="2023-10-07T16:10:56.918" v="963" actId="20577"/>
        <pc:sldMkLst>
          <pc:docMk/>
          <pc:sldMk cId="701360661" sldId="278"/>
        </pc:sldMkLst>
        <pc:spChg chg="mod">
          <ac:chgData name="Gadey, Harish" userId="ed0686e6-5de3-464b-8385-0a9a9a5e248b" providerId="ADAL" clId="{6AD5070C-7110-4859-BA9E-E506209F988B}" dt="2023-10-07T16:07:45.870" v="646" actId="20577"/>
          <ac:spMkLst>
            <pc:docMk/>
            <pc:sldMk cId="701360661" sldId="278"/>
            <ac:spMk id="3" creationId="{444AE2D4-C130-9DED-9610-BA4F18B7BF8E}"/>
          </ac:spMkLst>
        </pc:spChg>
        <pc:spChg chg="mod">
          <ac:chgData name="Gadey, Harish" userId="ed0686e6-5de3-464b-8385-0a9a9a5e248b" providerId="ADAL" clId="{6AD5070C-7110-4859-BA9E-E506209F988B}" dt="2023-10-07T16:10:56.918" v="963" actId="20577"/>
          <ac:spMkLst>
            <pc:docMk/>
            <pc:sldMk cId="701360661" sldId="278"/>
            <ac:spMk id="4" creationId="{304CF9DE-C072-4FD9-D447-6A7181EE86ED}"/>
          </ac:spMkLst>
        </pc:spChg>
      </pc:sldChg>
      <pc:sldChg chg="modSp add mod">
        <pc:chgData name="Gadey, Harish" userId="ed0686e6-5de3-464b-8385-0a9a9a5e248b" providerId="ADAL" clId="{6AD5070C-7110-4859-BA9E-E506209F988B}" dt="2023-10-09T16:55:40.700" v="1083" actId="20577"/>
        <pc:sldMkLst>
          <pc:docMk/>
          <pc:sldMk cId="1188359285" sldId="279"/>
        </pc:sldMkLst>
        <pc:spChg chg="mod">
          <ac:chgData name="Gadey, Harish" userId="ed0686e6-5de3-464b-8385-0a9a9a5e248b" providerId="ADAL" clId="{6AD5070C-7110-4859-BA9E-E506209F988B}" dt="2023-10-07T16:13:46.162" v="1065" actId="403"/>
          <ac:spMkLst>
            <pc:docMk/>
            <pc:sldMk cId="1188359285" sldId="279"/>
            <ac:spMk id="3" creationId="{444AE2D4-C130-9DED-9610-BA4F18B7BF8E}"/>
          </ac:spMkLst>
        </pc:spChg>
        <pc:spChg chg="mod">
          <ac:chgData name="Gadey, Harish" userId="ed0686e6-5de3-464b-8385-0a9a9a5e248b" providerId="ADAL" clId="{6AD5070C-7110-4859-BA9E-E506209F988B}" dt="2023-10-09T16:55:40.700" v="1083" actId="20577"/>
          <ac:spMkLst>
            <pc:docMk/>
            <pc:sldMk cId="1188359285" sldId="279"/>
            <ac:spMk id="4" creationId="{304CF9DE-C072-4FD9-D447-6A7181EE86ED}"/>
          </ac:spMkLst>
        </pc:spChg>
      </pc:sldChg>
    </pc:docChg>
  </pc:docChgLst>
  <pc:docChgLst>
    <pc:chgData name="Gadey, Harish" userId="ed0686e6-5de3-464b-8385-0a9a9a5e248b" providerId="ADAL" clId="{6E9175ED-F3B2-40DE-B854-ADA7FEB6E65F}"/>
    <pc:docChg chg="custSel modSld">
      <pc:chgData name="Gadey, Harish" userId="ed0686e6-5de3-464b-8385-0a9a9a5e248b" providerId="ADAL" clId="{6E9175ED-F3B2-40DE-B854-ADA7FEB6E65F}" dt="2023-07-31T23:37:39.434" v="15"/>
      <pc:docMkLst>
        <pc:docMk/>
      </pc:docMkLst>
      <pc:sldChg chg="modSp mod">
        <pc:chgData name="Gadey, Harish" userId="ed0686e6-5de3-464b-8385-0a9a9a5e248b" providerId="ADAL" clId="{6E9175ED-F3B2-40DE-B854-ADA7FEB6E65F}" dt="2023-07-31T23:32:35.728" v="5" actId="20577"/>
        <pc:sldMkLst>
          <pc:docMk/>
          <pc:sldMk cId="1152154647" sldId="260"/>
        </pc:sldMkLst>
        <pc:spChg chg="mod">
          <ac:chgData name="Gadey, Harish" userId="ed0686e6-5de3-464b-8385-0a9a9a5e248b" providerId="ADAL" clId="{6E9175ED-F3B2-40DE-B854-ADA7FEB6E65F}" dt="2023-07-31T23:32:35.728" v="5" actId="20577"/>
          <ac:spMkLst>
            <pc:docMk/>
            <pc:sldMk cId="1152154647" sldId="260"/>
            <ac:spMk id="2" creationId="{A428D170-B3DB-1A3F-09C3-0DAF447C84C8}"/>
          </ac:spMkLst>
        </pc:spChg>
      </pc:sldChg>
      <pc:sldChg chg="modSp mod">
        <pc:chgData name="Gadey, Harish" userId="ed0686e6-5de3-464b-8385-0a9a9a5e248b" providerId="ADAL" clId="{6E9175ED-F3B2-40DE-B854-ADA7FEB6E65F}" dt="2023-07-31T23:36:03.195" v="9" actId="14100"/>
        <pc:sldMkLst>
          <pc:docMk/>
          <pc:sldMk cId="3169358349" sldId="261"/>
        </pc:sldMkLst>
        <pc:spChg chg="mod">
          <ac:chgData name="Gadey, Harish" userId="ed0686e6-5de3-464b-8385-0a9a9a5e248b" providerId="ADAL" clId="{6E9175ED-F3B2-40DE-B854-ADA7FEB6E65F}" dt="2023-07-31T23:35:58.080" v="8" actId="1076"/>
          <ac:spMkLst>
            <pc:docMk/>
            <pc:sldMk cId="3169358349" sldId="261"/>
            <ac:spMk id="5" creationId="{125E1129-5FFA-4B82-BEB0-8A26ACAE653A}"/>
          </ac:spMkLst>
        </pc:spChg>
        <pc:spChg chg="mod">
          <ac:chgData name="Gadey, Harish" userId="ed0686e6-5de3-464b-8385-0a9a9a5e248b" providerId="ADAL" clId="{6E9175ED-F3B2-40DE-B854-ADA7FEB6E65F}" dt="2023-07-31T23:36:03.195" v="9" actId="14100"/>
          <ac:spMkLst>
            <pc:docMk/>
            <pc:sldMk cId="3169358349" sldId="261"/>
            <ac:spMk id="6" creationId="{776CC710-250E-4B7A-AC52-86F0566B64C1}"/>
          </ac:spMkLst>
        </pc:spChg>
      </pc:sldChg>
      <pc:sldChg chg="addSp delSp modSp mod">
        <pc:chgData name="Gadey, Harish" userId="ed0686e6-5de3-464b-8385-0a9a9a5e248b" providerId="ADAL" clId="{6E9175ED-F3B2-40DE-B854-ADA7FEB6E65F}" dt="2023-07-31T23:37:20.505" v="13"/>
        <pc:sldMkLst>
          <pc:docMk/>
          <pc:sldMk cId="118940903" sldId="262"/>
        </pc:sldMkLst>
        <pc:spChg chg="del mod">
          <ac:chgData name="Gadey, Harish" userId="ed0686e6-5de3-464b-8385-0a9a9a5e248b" providerId="ADAL" clId="{6E9175ED-F3B2-40DE-B854-ADA7FEB6E65F}" dt="2023-07-31T23:37:15.069" v="12" actId="478"/>
          <ac:spMkLst>
            <pc:docMk/>
            <pc:sldMk cId="118940903" sldId="262"/>
            <ac:spMk id="4" creationId="{FF94A9F6-22A5-46A3-A672-8568DC09FCCB}"/>
          </ac:spMkLst>
        </pc:spChg>
        <pc:spChg chg="del mod">
          <ac:chgData name="Gadey, Harish" userId="ed0686e6-5de3-464b-8385-0a9a9a5e248b" providerId="ADAL" clId="{6E9175ED-F3B2-40DE-B854-ADA7FEB6E65F}" dt="2023-07-31T23:37:15.069" v="12" actId="478"/>
          <ac:spMkLst>
            <pc:docMk/>
            <pc:sldMk cId="118940903" sldId="262"/>
            <ac:spMk id="5" creationId="{3D76ADE9-B85B-471B-9A97-17044AC9D778}"/>
          </ac:spMkLst>
        </pc:spChg>
        <pc:spChg chg="add mod">
          <ac:chgData name="Gadey, Harish" userId="ed0686e6-5de3-464b-8385-0a9a9a5e248b" providerId="ADAL" clId="{6E9175ED-F3B2-40DE-B854-ADA7FEB6E65F}" dt="2023-07-31T23:37:20.505" v="13"/>
          <ac:spMkLst>
            <pc:docMk/>
            <pc:sldMk cId="118940903" sldId="262"/>
            <ac:spMk id="6" creationId="{18EBDEB7-2735-4FBE-687A-7E533430B37E}"/>
          </ac:spMkLst>
        </pc:spChg>
        <pc:spChg chg="add mod">
          <ac:chgData name="Gadey, Harish" userId="ed0686e6-5de3-464b-8385-0a9a9a5e248b" providerId="ADAL" clId="{6E9175ED-F3B2-40DE-B854-ADA7FEB6E65F}" dt="2023-07-31T23:37:20.505" v="13"/>
          <ac:spMkLst>
            <pc:docMk/>
            <pc:sldMk cId="118940903" sldId="262"/>
            <ac:spMk id="7" creationId="{691608CE-ABC7-11D2-44F4-F4433BF69901}"/>
          </ac:spMkLst>
        </pc:spChg>
      </pc:sldChg>
      <pc:sldChg chg="addSp delSp modSp mod">
        <pc:chgData name="Gadey, Harish" userId="ed0686e6-5de3-464b-8385-0a9a9a5e248b" providerId="ADAL" clId="{6E9175ED-F3B2-40DE-B854-ADA7FEB6E65F}" dt="2023-07-31T23:37:39.434" v="15"/>
        <pc:sldMkLst>
          <pc:docMk/>
          <pc:sldMk cId="1521876467" sldId="264"/>
        </pc:sldMkLst>
        <pc:spChg chg="del mod">
          <ac:chgData name="Gadey, Harish" userId="ed0686e6-5de3-464b-8385-0a9a9a5e248b" providerId="ADAL" clId="{6E9175ED-F3B2-40DE-B854-ADA7FEB6E65F}" dt="2023-07-31T23:37:32.178" v="14" actId="478"/>
          <ac:spMkLst>
            <pc:docMk/>
            <pc:sldMk cId="1521876467" sldId="264"/>
            <ac:spMk id="11" creationId="{84191B07-B02A-47CA-BB95-2F96DEBDD523}"/>
          </ac:spMkLst>
        </pc:spChg>
        <pc:spChg chg="del mod">
          <ac:chgData name="Gadey, Harish" userId="ed0686e6-5de3-464b-8385-0a9a9a5e248b" providerId="ADAL" clId="{6E9175ED-F3B2-40DE-B854-ADA7FEB6E65F}" dt="2023-07-31T23:37:32.178" v="14" actId="478"/>
          <ac:spMkLst>
            <pc:docMk/>
            <pc:sldMk cId="1521876467" sldId="264"/>
            <ac:spMk id="12" creationId="{BEAD260C-A997-4E15-B99F-7B967E97D58B}"/>
          </ac:spMkLst>
        </pc:spChg>
        <pc:spChg chg="add mod">
          <ac:chgData name="Gadey, Harish" userId="ed0686e6-5de3-464b-8385-0a9a9a5e248b" providerId="ADAL" clId="{6E9175ED-F3B2-40DE-B854-ADA7FEB6E65F}" dt="2023-07-31T23:37:39.434" v="15"/>
          <ac:spMkLst>
            <pc:docMk/>
            <pc:sldMk cId="1521876467" sldId="264"/>
            <ac:spMk id="13" creationId="{C6F78769-4A2B-A0AD-B9F2-95B64861947C}"/>
          </ac:spMkLst>
        </pc:spChg>
        <pc:spChg chg="add mod">
          <ac:chgData name="Gadey, Harish" userId="ed0686e6-5de3-464b-8385-0a9a9a5e248b" providerId="ADAL" clId="{6E9175ED-F3B2-40DE-B854-ADA7FEB6E65F}" dt="2023-07-31T23:37:39.434" v="15"/>
          <ac:spMkLst>
            <pc:docMk/>
            <pc:sldMk cId="1521876467" sldId="264"/>
            <ac:spMk id="14" creationId="{E294BFA9-1A5D-569A-490C-04271623FDC3}"/>
          </ac:spMkLst>
        </pc:spChg>
      </pc:sldChg>
      <pc:sldChg chg="modSp mod">
        <pc:chgData name="Gadey, Harish" userId="ed0686e6-5de3-464b-8385-0a9a9a5e248b" providerId="ADAL" clId="{6E9175ED-F3B2-40DE-B854-ADA7FEB6E65F}" dt="2023-07-31T23:31:01.625" v="0" actId="14100"/>
        <pc:sldMkLst>
          <pc:docMk/>
          <pc:sldMk cId="1259776791" sldId="265"/>
        </pc:sldMkLst>
        <pc:spChg chg="mod">
          <ac:chgData name="Gadey, Harish" userId="ed0686e6-5de3-464b-8385-0a9a9a5e248b" providerId="ADAL" clId="{6E9175ED-F3B2-40DE-B854-ADA7FEB6E65F}" dt="2023-07-31T23:31:01.625" v="0" actId="14100"/>
          <ac:spMkLst>
            <pc:docMk/>
            <pc:sldMk cId="1259776791" sldId="265"/>
            <ac:spMk id="15" creationId="{E9048755-178C-4A91-8968-B4DAF138E051}"/>
          </ac:spMkLst>
        </pc:spChg>
      </pc:sldChg>
      <pc:sldChg chg="modSp mod">
        <pc:chgData name="Gadey, Harish" userId="ed0686e6-5de3-464b-8385-0a9a9a5e248b" providerId="ADAL" clId="{6E9175ED-F3B2-40DE-B854-ADA7FEB6E65F}" dt="2023-07-31T23:31:11.473" v="1" actId="14100"/>
        <pc:sldMkLst>
          <pc:docMk/>
          <pc:sldMk cId="2073985437" sldId="266"/>
        </pc:sldMkLst>
        <pc:spChg chg="mod">
          <ac:chgData name="Gadey, Harish" userId="ed0686e6-5de3-464b-8385-0a9a9a5e248b" providerId="ADAL" clId="{6E9175ED-F3B2-40DE-B854-ADA7FEB6E65F}" dt="2023-07-31T23:31:11.473" v="1" actId="14100"/>
          <ac:spMkLst>
            <pc:docMk/>
            <pc:sldMk cId="2073985437" sldId="266"/>
            <ac:spMk id="15" creationId="{5920ACB0-3A01-4696-9B74-083B19D6DD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10/25/2023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Handling is deprecated. </a:t>
            </a:r>
          </a:p>
          <a:p>
            <a:r>
              <a:rPr lang="en-US" b="1" dirty="0"/>
              <a:t>Package</a:t>
            </a:r>
          </a:p>
        </p:txBody>
      </p:sp>
      <p:sp>
        <p:nvSpPr>
          <p:cNvPr id="4" name="Slide Number Placeholder 3"/>
          <p:cNvSpPr>
            <a:spLocks noGrp="1"/>
          </p:cNvSpPr>
          <p:nvPr>
            <p:ph type="sldNum" sz="quarter" idx="5"/>
          </p:nvPr>
        </p:nvSpPr>
        <p:spPr/>
        <p:txBody>
          <a:bodyPr/>
          <a:lstStyle/>
          <a:p>
            <a:fld id="{710104DB-87CA-D64F-AB86-DB2520DDF5D7}" type="slidenum">
              <a:rPr lang="en-US" smtClean="0"/>
              <a:t>19</a:t>
            </a:fld>
            <a:endParaRPr lang="en-US"/>
          </a:p>
        </p:txBody>
      </p:sp>
    </p:spTree>
    <p:extLst>
      <p:ext uri="{BB962C8B-B14F-4D97-AF65-F5344CB8AC3E}">
        <p14:creationId xmlns:p14="http://schemas.microsoft.com/office/powerpoint/2010/main" val="23768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Accident</a:t>
            </a:r>
          </a:p>
        </p:txBody>
      </p:sp>
      <p:sp>
        <p:nvSpPr>
          <p:cNvPr id="4" name="Slide Number Placeholder 3"/>
          <p:cNvSpPr>
            <a:spLocks noGrp="1"/>
          </p:cNvSpPr>
          <p:nvPr>
            <p:ph type="sldNum" sz="quarter" idx="5"/>
          </p:nvPr>
        </p:nvSpPr>
        <p:spPr/>
        <p:txBody>
          <a:bodyPr/>
          <a:lstStyle/>
          <a:p>
            <a:fld id="{710104DB-87CA-D64F-AB86-DB2520DDF5D7}" type="slidenum">
              <a:rPr lang="en-US" smtClean="0"/>
              <a:t>20</a:t>
            </a:fld>
            <a:endParaRPr lang="en-US"/>
          </a:p>
        </p:txBody>
      </p:sp>
    </p:spTree>
    <p:extLst>
      <p:ext uri="{BB962C8B-B14F-4D97-AF65-F5344CB8AC3E}">
        <p14:creationId xmlns:p14="http://schemas.microsoft.com/office/powerpoint/2010/main" val="241047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Accident</a:t>
            </a:r>
          </a:p>
        </p:txBody>
      </p:sp>
      <p:sp>
        <p:nvSpPr>
          <p:cNvPr id="4" name="Slide Number Placeholder 3"/>
          <p:cNvSpPr>
            <a:spLocks noGrp="1"/>
          </p:cNvSpPr>
          <p:nvPr>
            <p:ph type="sldNum" sz="quarter" idx="5"/>
          </p:nvPr>
        </p:nvSpPr>
        <p:spPr/>
        <p:txBody>
          <a:bodyPr/>
          <a:lstStyle/>
          <a:p>
            <a:fld id="{710104DB-87CA-D64F-AB86-DB2520DDF5D7}" type="slidenum">
              <a:rPr lang="en-US" smtClean="0"/>
              <a:t>21</a:t>
            </a:fld>
            <a:endParaRPr lang="en-US"/>
          </a:p>
        </p:txBody>
      </p:sp>
    </p:spTree>
    <p:extLst>
      <p:ext uri="{BB962C8B-B14F-4D97-AF65-F5344CB8AC3E}">
        <p14:creationId xmlns:p14="http://schemas.microsoft.com/office/powerpoint/2010/main" val="99286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Radionuclide</a:t>
            </a:r>
          </a:p>
        </p:txBody>
      </p:sp>
      <p:sp>
        <p:nvSpPr>
          <p:cNvPr id="4" name="Slide Number Placeholder 3"/>
          <p:cNvSpPr>
            <a:spLocks noGrp="1"/>
          </p:cNvSpPr>
          <p:nvPr>
            <p:ph type="sldNum" sz="quarter" idx="5"/>
          </p:nvPr>
        </p:nvSpPr>
        <p:spPr/>
        <p:txBody>
          <a:bodyPr/>
          <a:lstStyle/>
          <a:p>
            <a:fld id="{710104DB-87CA-D64F-AB86-DB2520DDF5D7}" type="slidenum">
              <a:rPr lang="en-US" smtClean="0"/>
              <a:t>22</a:t>
            </a:fld>
            <a:endParaRPr lang="en-US"/>
          </a:p>
        </p:txBody>
      </p:sp>
    </p:spTree>
    <p:extLst>
      <p:ext uri="{BB962C8B-B14F-4D97-AF65-F5344CB8AC3E}">
        <p14:creationId xmlns:p14="http://schemas.microsoft.com/office/powerpoint/2010/main" val="193063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Loss of Shielding</a:t>
            </a:r>
          </a:p>
        </p:txBody>
      </p:sp>
      <p:sp>
        <p:nvSpPr>
          <p:cNvPr id="4" name="Slide Number Placeholder 3"/>
          <p:cNvSpPr>
            <a:spLocks noGrp="1"/>
          </p:cNvSpPr>
          <p:nvPr>
            <p:ph type="sldNum" sz="quarter" idx="5"/>
          </p:nvPr>
        </p:nvSpPr>
        <p:spPr/>
        <p:txBody>
          <a:bodyPr/>
          <a:lstStyle/>
          <a:p>
            <a:fld id="{710104DB-87CA-D64F-AB86-DB2520DDF5D7}" type="slidenum">
              <a:rPr lang="en-US" smtClean="0"/>
              <a:t>23</a:t>
            </a:fld>
            <a:endParaRPr lang="en-US"/>
          </a:p>
        </p:txBody>
      </p:sp>
    </p:spTree>
    <p:extLst>
      <p:ext uri="{BB962C8B-B14F-4D97-AF65-F5344CB8AC3E}">
        <p14:creationId xmlns:p14="http://schemas.microsoft.com/office/powerpoint/2010/main" val="1136062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Economic Model not shown -&gt; data entered specifically according to </a:t>
            </a:r>
            <a:r>
              <a:rPr lang="en-US" b="0" dirty="0" err="1"/>
              <a:t>sev</a:t>
            </a:r>
            <a:r>
              <a:rPr lang="en-US" b="0" dirty="0"/>
              <a:t>. level</a:t>
            </a:r>
          </a:p>
          <a:p>
            <a:r>
              <a:rPr lang="en-US" b="1" dirty="0"/>
              <a:t>Default Parameters</a:t>
            </a:r>
          </a:p>
        </p:txBody>
      </p:sp>
      <p:sp>
        <p:nvSpPr>
          <p:cNvPr id="4" name="Slide Number Placeholder 3"/>
          <p:cNvSpPr>
            <a:spLocks noGrp="1"/>
          </p:cNvSpPr>
          <p:nvPr>
            <p:ph type="sldNum" sz="quarter" idx="5"/>
          </p:nvPr>
        </p:nvSpPr>
        <p:spPr/>
        <p:txBody>
          <a:bodyPr/>
          <a:lstStyle/>
          <a:p>
            <a:fld id="{710104DB-87CA-D64F-AB86-DB2520DDF5D7}" type="slidenum">
              <a:rPr lang="en-US" smtClean="0"/>
              <a:t>24</a:t>
            </a:fld>
            <a:endParaRPr lang="en-US"/>
          </a:p>
        </p:txBody>
      </p:sp>
    </p:spTree>
    <p:extLst>
      <p:ext uri="{BB962C8B-B14F-4D97-AF65-F5344CB8AC3E}">
        <p14:creationId xmlns:p14="http://schemas.microsoft.com/office/powerpoint/2010/main" val="94505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Investigate KML pop den errors.</a:t>
            </a:r>
          </a:p>
          <a:p>
            <a:pPr marL="171450" indent="-171450">
              <a:buFontTx/>
              <a:buChar char="-"/>
            </a:pPr>
            <a:r>
              <a:rPr lang="en-US" dirty="0" err="1"/>
              <a:t>WebTRAGIS</a:t>
            </a:r>
            <a:r>
              <a:rPr lang="en-US" dirty="0"/>
              <a:t> alternatives.</a:t>
            </a:r>
          </a:p>
          <a:p>
            <a:pPr marL="171450" indent="-171450">
              <a:buFontTx/>
              <a:buChar char="-"/>
            </a:pPr>
            <a:r>
              <a:rPr lang="en-US" dirty="0"/>
              <a:t>Sum population risks along all links</a:t>
            </a:r>
          </a:p>
          <a:p>
            <a:pPr marL="171450" indent="-171450">
              <a:buFontTx/>
              <a:buChar char="-"/>
            </a:pPr>
            <a:r>
              <a:rPr lang="en-US" dirty="0"/>
              <a:t>Default value coding changes</a:t>
            </a:r>
          </a:p>
          <a:p>
            <a:pPr marL="171450" indent="-171450">
              <a:buFontTx/>
              <a:buChar char="-"/>
            </a:pPr>
            <a:r>
              <a:rPr lang="en-US" dirty="0"/>
              <a:t>GUI changes to include air travel</a:t>
            </a:r>
          </a:p>
          <a:p>
            <a:pPr marL="171450" indent="-171450">
              <a:buFontTx/>
              <a:buChar char="-"/>
            </a:pPr>
            <a:r>
              <a:rPr lang="en-US" dirty="0"/>
              <a:t>Coding errors while using greater than 9 links</a:t>
            </a:r>
          </a:p>
          <a:p>
            <a:pPr marL="171450" indent="-171450">
              <a:buFontTx/>
              <a:buChar char="-"/>
            </a:pPr>
            <a:r>
              <a:rPr lang="en-US" dirty="0"/>
              <a:t>Internal code maintenance (hard coded values, QAQC and SQAP development)</a:t>
            </a:r>
          </a:p>
          <a:p>
            <a:pPr marL="171450" indent="-171450">
              <a:buFontTx/>
              <a:buChar char="-"/>
            </a:pPr>
            <a:r>
              <a:rPr lang="en-US" dirty="0"/>
              <a:t>Incident free neutron dose</a:t>
            </a:r>
          </a:p>
          <a:p>
            <a:pPr marL="171450" indent="-171450">
              <a:buFontTx/>
              <a:buChar char="-"/>
            </a:pPr>
            <a:r>
              <a:rPr lang="en-US" dirty="0"/>
              <a:t>Investigate shielding factors</a:t>
            </a:r>
          </a:p>
          <a:p>
            <a:pPr marL="171450" indent="-171450">
              <a:buFontTx/>
              <a:buChar char="-"/>
            </a:pPr>
            <a:r>
              <a:rPr lang="en-US" dirty="0"/>
              <a:t>General code maintenance and updates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30</a:t>
            </a:fld>
            <a:endParaRPr lang="en-US"/>
          </a:p>
        </p:txBody>
      </p:sp>
    </p:spTree>
    <p:extLst>
      <p:ext uri="{BB962C8B-B14F-4D97-AF65-F5344CB8AC3E}">
        <p14:creationId xmlns:p14="http://schemas.microsoft.com/office/powerpoint/2010/main" val="330801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example in the image. </a:t>
            </a:r>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216449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Doses summed for each pathway and not isotope.</a:t>
            </a:r>
          </a:p>
          <a:p>
            <a:pPr marL="171450" indent="-171450">
              <a:buFontTx/>
              <a:buChar char="-"/>
            </a:pPr>
            <a:r>
              <a:rPr lang="en-US" dirty="0"/>
              <a:t>Dose * probability = dose risk. </a:t>
            </a:r>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375846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radcat</a:t>
            </a:r>
            <a:r>
              <a:rPr lang="en-US" dirty="0"/>
              <a:t> -&gt; graphic representation </a:t>
            </a:r>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2710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each button on the file menu</a:t>
            </a:r>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64899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206217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Vehicle</a:t>
            </a:r>
          </a:p>
          <a:p>
            <a:r>
              <a:rPr lang="en-US" dirty="0"/>
              <a:t>Dose rate -&gt; transportation index. Dose at 1m in mSv/</a:t>
            </a:r>
            <a:r>
              <a:rPr lang="en-US" dirty="0" err="1"/>
              <a:t>hr</a:t>
            </a:r>
            <a:r>
              <a:rPr lang="en-US" dirty="0"/>
              <a:t> * 100 or X mrem/hr. </a:t>
            </a:r>
          </a:p>
          <a:p>
            <a:r>
              <a:rPr lang="en-US" dirty="0"/>
              <a:t>Crew distance -&gt; need to consider escort vehicle as well. </a:t>
            </a:r>
          </a:p>
          <a:p>
            <a:r>
              <a:rPr lang="en-US" dirty="0"/>
              <a:t>Crew shielding -&gt; regulator check enabled then crew dose will be &lt; 2mrem/</a:t>
            </a:r>
            <a:r>
              <a:rPr lang="en-US" dirty="0" err="1"/>
              <a:t>hr</a:t>
            </a:r>
            <a:r>
              <a:rPr lang="en-US" dirty="0"/>
              <a:t> </a:t>
            </a:r>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415594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Links</a:t>
            </a:r>
          </a:p>
          <a:p>
            <a:r>
              <a:rPr lang="en-US" dirty="0"/>
              <a:t>Population type -&gt; shielding factors. Dose for peds (only to urban population). </a:t>
            </a:r>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3326171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Stops</a:t>
            </a:r>
          </a:p>
          <a:p>
            <a:r>
              <a:rPr lang="en-US" dirty="0"/>
              <a:t>Inner and outer same -&gt; population at the exact distance. </a:t>
            </a:r>
          </a:p>
        </p:txBody>
      </p:sp>
      <p:sp>
        <p:nvSpPr>
          <p:cNvPr id="4" name="Slide Number Placeholder 3"/>
          <p:cNvSpPr>
            <a:spLocks noGrp="1"/>
          </p:cNvSpPr>
          <p:nvPr>
            <p:ph type="sldNum" sz="quarter" idx="5"/>
          </p:nvPr>
        </p:nvSpPr>
        <p:spPr/>
        <p:txBody>
          <a:bodyPr/>
          <a:lstStyle/>
          <a:p>
            <a:fld id="{710104DB-87CA-D64F-AB86-DB2520DDF5D7}" type="slidenum">
              <a:rPr lang="en-US" smtClean="0"/>
              <a:t>18</a:t>
            </a:fld>
            <a:endParaRPr lang="en-US"/>
          </a:p>
        </p:txBody>
      </p:sp>
    </p:spTree>
    <p:extLst>
      <p:ext uri="{BB962C8B-B14F-4D97-AF65-F5344CB8AC3E}">
        <p14:creationId xmlns:p14="http://schemas.microsoft.com/office/powerpoint/2010/main" val="1547250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493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25, 2023</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3" name="Picture 2">
            <a:extLst>
              <a:ext uri="{FF2B5EF4-FFF2-40B4-BE49-F238E27FC236}">
                <a16:creationId xmlns:a16="http://schemas.microsoft.com/office/drawing/2014/main" id="{089903FA-5B71-6024-8152-FAF02172CB0B}"/>
              </a:ext>
            </a:extLst>
          </p:cNvPr>
          <p:cNvPicPr>
            <a:picLocks noChangeAspect="1"/>
          </p:cNvPicPr>
          <p:nvPr userDrawn="1"/>
        </p:nvPicPr>
        <p:blipFill>
          <a:blip r:embed="rId3"/>
          <a:srcRect/>
          <a:stretch/>
        </p:blipFill>
        <p:spPr>
          <a:xfrm>
            <a:off x="4630386" y="375620"/>
            <a:ext cx="1116379" cy="957880"/>
          </a:xfrm>
          <a:prstGeom prst="rect">
            <a:avLst/>
          </a:prstGeom>
        </p:spPr>
      </p:pic>
      <p:pic>
        <p:nvPicPr>
          <p:cNvPr id="4" name="Picture 3">
            <a:extLst>
              <a:ext uri="{FF2B5EF4-FFF2-40B4-BE49-F238E27FC236}">
                <a16:creationId xmlns:a16="http://schemas.microsoft.com/office/drawing/2014/main" id="{F733B8D2-774D-27F7-BF1A-D1AA87B7685C}"/>
              </a:ext>
            </a:extLst>
          </p:cNvPr>
          <p:cNvPicPr>
            <a:picLocks noChangeAspect="1"/>
          </p:cNvPicPr>
          <p:nvPr userDrawn="1"/>
        </p:nvPicPr>
        <p:blipFill>
          <a:blip r:embed="rId4"/>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10/25/2023</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 name="Picture 5">
            <a:extLst>
              <a:ext uri="{FF2B5EF4-FFF2-40B4-BE49-F238E27FC236}">
                <a16:creationId xmlns:a16="http://schemas.microsoft.com/office/drawing/2014/main" id="{AE3A9ADD-DEF3-1BDD-CA9F-601B4E7AE0A1}"/>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29AB2440-EBC5-83AA-7334-8C8F2E10A97F}"/>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10/25/2023</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6" name="Picture 5">
            <a:extLst>
              <a:ext uri="{FF2B5EF4-FFF2-40B4-BE49-F238E27FC236}">
                <a16:creationId xmlns:a16="http://schemas.microsoft.com/office/drawing/2014/main" id="{2AD5B40E-9FAC-7154-6534-24ADECCE7B0F}"/>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AE6CC790-77B7-3A92-3F95-EB0A0510C19E}"/>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10/25/2023</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2" name="Picture 1">
            <a:extLst>
              <a:ext uri="{FF2B5EF4-FFF2-40B4-BE49-F238E27FC236}">
                <a16:creationId xmlns:a16="http://schemas.microsoft.com/office/drawing/2014/main" id="{292DE5B0-FFA0-2DF3-ED40-0A9EAB782926}"/>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3" name="Picture 2">
            <a:extLst>
              <a:ext uri="{FF2B5EF4-FFF2-40B4-BE49-F238E27FC236}">
                <a16:creationId xmlns:a16="http://schemas.microsoft.com/office/drawing/2014/main" id="{BE095627-7E5A-075F-6B9D-3CDD5BF723C1}"/>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10/25/2023</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1" name="Picture 10">
            <a:extLst>
              <a:ext uri="{FF2B5EF4-FFF2-40B4-BE49-F238E27FC236}">
                <a16:creationId xmlns:a16="http://schemas.microsoft.com/office/drawing/2014/main" id="{A15F3154-95ED-4C46-DB26-4F4DB6229244}"/>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17" name="Picture 16">
            <a:extLst>
              <a:ext uri="{FF2B5EF4-FFF2-40B4-BE49-F238E27FC236}">
                <a16:creationId xmlns:a16="http://schemas.microsoft.com/office/drawing/2014/main" id="{57E0A227-8E4A-807B-5C98-10708B86790D}"/>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10/25/2023</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5" name="Picture 4">
            <a:extLst>
              <a:ext uri="{FF2B5EF4-FFF2-40B4-BE49-F238E27FC236}">
                <a16:creationId xmlns:a16="http://schemas.microsoft.com/office/drawing/2014/main" id="{0F341EF2-D61E-A6D9-94BE-D8A1E398CF53}"/>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BD366EA6-27F7-378C-533C-E618E60D47AF}"/>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10/25/2023</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5" name="Picture 4">
            <a:extLst>
              <a:ext uri="{FF2B5EF4-FFF2-40B4-BE49-F238E27FC236}">
                <a16:creationId xmlns:a16="http://schemas.microsoft.com/office/drawing/2014/main" id="{90A166B3-25B3-62A4-6D1F-4EF09A96C4F0}"/>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3DC9BFD0-9586-9411-B09D-D3ED1CB19169}"/>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10/25/2023</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493064"/>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2" name="Picture 1">
            <a:extLst>
              <a:ext uri="{FF2B5EF4-FFF2-40B4-BE49-F238E27FC236}">
                <a16:creationId xmlns:a16="http://schemas.microsoft.com/office/drawing/2014/main" id="{F73FD8B6-E5FF-9AD4-5BD9-7C32A4603B5D}"/>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3" name="Picture 2">
            <a:extLst>
              <a:ext uri="{FF2B5EF4-FFF2-40B4-BE49-F238E27FC236}">
                <a16:creationId xmlns:a16="http://schemas.microsoft.com/office/drawing/2014/main" id="{418ED97A-FB56-9ED4-7FCD-940F19A0AAB2}"/>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1879247"/>
            <a:ext cx="4572000" cy="2692753"/>
          </a:xfrm>
        </p:spPr>
        <p:txBody>
          <a:bodyPr/>
          <a:lstStyle/>
          <a:p>
            <a:pPr algn="ctr"/>
            <a:r>
              <a:rPr lang="en-US" dirty="0"/>
              <a:t>NRC- RADTRAN Primer and Updates</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5669280"/>
            <a:ext cx="4572000" cy="274320"/>
          </a:xfrm>
        </p:spPr>
        <p:txBody>
          <a:bodyPr/>
          <a:lstStyle/>
          <a:p>
            <a:r>
              <a:rPr lang="en-US" sz="2400" dirty="0"/>
              <a:t>Harish Gadey</a:t>
            </a:r>
          </a:p>
        </p:txBody>
      </p:sp>
      <p:sp>
        <p:nvSpPr>
          <p:cNvPr id="2" name="TextBox 1">
            <a:extLst>
              <a:ext uri="{FF2B5EF4-FFF2-40B4-BE49-F238E27FC236}">
                <a16:creationId xmlns:a16="http://schemas.microsoft.com/office/drawing/2014/main" id="{A428D170-B3DB-1A3F-09C3-0DAF447C84C8}"/>
              </a:ext>
            </a:extLst>
          </p:cNvPr>
          <p:cNvSpPr txBox="1"/>
          <p:nvPr/>
        </p:nvSpPr>
        <p:spPr>
          <a:xfrm>
            <a:off x="1371600" y="7031427"/>
            <a:ext cx="4572000" cy="738664"/>
          </a:xfrm>
          <a:prstGeom prst="rect">
            <a:avLst/>
          </a:prstGeom>
          <a:noFill/>
        </p:spPr>
        <p:txBody>
          <a:bodyPr wrap="square" lIns="0" tIns="0" rIns="0" bIns="0" rtlCol="0">
            <a:spAutoFit/>
          </a:bodyPr>
          <a:lstStyle/>
          <a:p>
            <a:pPr algn="r"/>
            <a:r>
              <a:rPr lang="en-US" sz="1600" b="1" i="0" dirty="0">
                <a:solidFill>
                  <a:srgbClr val="493064"/>
                </a:solidFill>
                <a:effectLst/>
              </a:rPr>
              <a:t>2023 Fall RAMP Users’ Group Meeting</a:t>
            </a:r>
            <a:br>
              <a:rPr lang="en-US" sz="1600" dirty="0">
                <a:solidFill>
                  <a:srgbClr val="493064"/>
                </a:solidFill>
              </a:rPr>
            </a:br>
            <a:r>
              <a:rPr lang="en-US" sz="1600" b="0" i="0" dirty="0">
                <a:solidFill>
                  <a:srgbClr val="493064"/>
                </a:solidFill>
                <a:effectLst/>
              </a:rPr>
              <a:t>October 23–27, 2023</a:t>
            </a:r>
            <a:br>
              <a:rPr lang="en-US" sz="1600" dirty="0">
                <a:solidFill>
                  <a:srgbClr val="493064"/>
                </a:solidFill>
              </a:rPr>
            </a:br>
            <a:r>
              <a:rPr lang="en-US" sz="1600" b="0" i="0" dirty="0">
                <a:solidFill>
                  <a:srgbClr val="493064"/>
                </a:solidFill>
                <a:effectLst/>
              </a:rPr>
              <a:t>Rockville, MD</a:t>
            </a:r>
            <a:endParaRPr lang="en-US" sz="1600" dirty="0">
              <a:solidFill>
                <a:srgbClr val="493064"/>
              </a:solidFill>
            </a:endParaRPr>
          </a:p>
        </p:txBody>
      </p:sp>
      <p:sp>
        <p:nvSpPr>
          <p:cNvPr id="3" name="Text Placeholder 5">
            <a:extLst>
              <a:ext uri="{FF2B5EF4-FFF2-40B4-BE49-F238E27FC236}">
                <a16:creationId xmlns:a16="http://schemas.microsoft.com/office/drawing/2014/main" id="{C119CD45-D9D5-32D2-EAFE-2831B27AD1B1}"/>
              </a:ext>
            </a:extLst>
          </p:cNvPr>
          <p:cNvSpPr txBox="1">
            <a:spLocks/>
          </p:cNvSpPr>
          <p:nvPr/>
        </p:nvSpPr>
        <p:spPr>
          <a:xfrm>
            <a:off x="1371600" y="6076033"/>
            <a:ext cx="4572000" cy="274320"/>
          </a:xfrm>
          <a:prstGeom prst="rect">
            <a:avLst/>
          </a:prstGeom>
        </p:spPr>
        <p:txBody>
          <a:bodyPr wrap="none" lIns="0" tIns="0" rIns="0" bIns="0">
            <a:noAutofit/>
          </a:bodyPr>
          <a:lstStyle>
            <a:lvl1pPr marL="0" indent="0" algn="r" defTabSz="1097280" rtl="0" eaLnBrk="1" latinLnBrk="0" hangingPunct="1">
              <a:lnSpc>
                <a:spcPct val="90000"/>
              </a:lnSpc>
              <a:spcBef>
                <a:spcPts val="1200"/>
              </a:spcBef>
              <a:buFont typeface="Arial" panose="020B0604020202020204" pitchFamily="34" charset="0"/>
              <a:buNone/>
              <a:defRPr sz="1800" b="1" kern="1200">
                <a:solidFill>
                  <a:srgbClr val="000000"/>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2880" kern="1200">
                <a:solidFill>
                  <a:schemeClr val="tx1"/>
                </a:solidFill>
                <a:latin typeface="+mn-lt"/>
                <a:ea typeface="+mn-ea"/>
                <a:cs typeface="+mn-cs"/>
              </a:defRPr>
            </a:lvl2pPr>
            <a:lvl3pPr marL="1097280" indent="0" algn="l" defTabSz="109728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3pPr>
            <a:lvl4pPr marL="1645920" indent="0" algn="l" defTabSz="1097280" rtl="0" eaLnBrk="1" latinLnBrk="0" hangingPunct="1">
              <a:lnSpc>
                <a:spcPct val="90000"/>
              </a:lnSpc>
              <a:spcBef>
                <a:spcPts val="600"/>
              </a:spcBef>
              <a:buFont typeface="Arial" panose="020B0604020202020204" pitchFamily="34" charset="0"/>
              <a:buNone/>
              <a:defRPr sz="2160" kern="1200">
                <a:solidFill>
                  <a:schemeClr val="tx1"/>
                </a:solidFill>
                <a:latin typeface="+mn-lt"/>
                <a:ea typeface="+mn-ea"/>
                <a:cs typeface="+mn-cs"/>
              </a:defRPr>
            </a:lvl4pPr>
            <a:lvl5pPr marL="2194560" indent="0" algn="l" defTabSz="1097280" rtl="0" eaLnBrk="1" latinLnBrk="0" hangingPunct="1">
              <a:lnSpc>
                <a:spcPct val="90000"/>
              </a:lnSpc>
              <a:spcBef>
                <a:spcPts val="600"/>
              </a:spcBef>
              <a:buFont typeface="Arial" panose="020B0604020202020204" pitchFamily="34" charset="0"/>
              <a:buNone/>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Pacific Northwest National Laboratory</a:t>
            </a:r>
          </a:p>
        </p:txBody>
      </p:sp>
      <p:sp>
        <p:nvSpPr>
          <p:cNvPr id="7" name="TextBox 6">
            <a:extLst>
              <a:ext uri="{FF2B5EF4-FFF2-40B4-BE49-F238E27FC236}">
                <a16:creationId xmlns:a16="http://schemas.microsoft.com/office/drawing/2014/main" id="{BCD76418-5007-BAF1-5168-E1D0477A724F}"/>
              </a:ext>
            </a:extLst>
          </p:cNvPr>
          <p:cNvSpPr txBox="1"/>
          <p:nvPr/>
        </p:nvSpPr>
        <p:spPr>
          <a:xfrm>
            <a:off x="1028700" y="7792527"/>
            <a:ext cx="2410364" cy="276999"/>
          </a:xfrm>
          <a:prstGeom prst="rect">
            <a:avLst/>
          </a:prstGeom>
          <a:noFill/>
        </p:spPr>
        <p:txBody>
          <a:bodyPr wrap="square">
            <a:spAutoFit/>
          </a:bodyPr>
          <a:lstStyle/>
          <a:p>
            <a:r>
              <a:rPr lang="en-US" sz="1200" dirty="0"/>
              <a:t>PNNL-SA-191369</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E410A-C433-02CB-6E32-FE3F5ACAD037}"/>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DEB1222B-5109-E254-EE0C-E9305A66D972}"/>
              </a:ext>
            </a:extLst>
          </p:cNvPr>
          <p:cNvSpPr>
            <a:spLocks noGrp="1"/>
          </p:cNvSpPr>
          <p:nvPr>
            <p:ph type="title"/>
          </p:nvPr>
        </p:nvSpPr>
        <p:spPr/>
        <p:txBody>
          <a:bodyPr/>
          <a:lstStyle/>
          <a:p>
            <a:r>
              <a:rPr lang="en-US" sz="3600" b="1" dirty="0"/>
              <a:t>NRC-RADTRAN Installation (cont.)</a:t>
            </a:r>
            <a:endParaRPr lang="en-US" dirty="0"/>
          </a:p>
        </p:txBody>
      </p:sp>
      <p:sp>
        <p:nvSpPr>
          <p:cNvPr id="6" name="Content Placeholder 3">
            <a:extLst>
              <a:ext uri="{FF2B5EF4-FFF2-40B4-BE49-F238E27FC236}">
                <a16:creationId xmlns:a16="http://schemas.microsoft.com/office/drawing/2014/main" id="{A8DBC99E-43D9-B4FD-ADAA-320B0ED236E5}"/>
              </a:ext>
            </a:extLst>
          </p:cNvPr>
          <p:cNvSpPr>
            <a:spLocks noGrp="1"/>
          </p:cNvSpPr>
          <p:nvPr>
            <p:ph sz="quarter" idx="20"/>
          </p:nvPr>
        </p:nvSpPr>
        <p:spPr>
          <a:xfrm>
            <a:off x="1365524" y="2105268"/>
            <a:ext cx="4080933" cy="1604434"/>
          </a:xfrm>
        </p:spPr>
        <p:txBody>
          <a:bodyPr/>
          <a:lstStyle/>
          <a:p>
            <a:r>
              <a:rPr lang="en-US" sz="3200" dirty="0"/>
              <a:t>Double click on the downloaded file to install</a:t>
            </a:r>
          </a:p>
        </p:txBody>
      </p:sp>
      <p:pic>
        <p:nvPicPr>
          <p:cNvPr id="5" name="Picture 4">
            <a:extLst>
              <a:ext uri="{FF2B5EF4-FFF2-40B4-BE49-F238E27FC236}">
                <a16:creationId xmlns:a16="http://schemas.microsoft.com/office/drawing/2014/main" id="{20BF08E1-AF85-F581-5B67-6094B825509E}"/>
              </a:ext>
            </a:extLst>
          </p:cNvPr>
          <p:cNvPicPr>
            <a:picLocks noChangeAspect="1"/>
          </p:cNvPicPr>
          <p:nvPr/>
        </p:nvPicPr>
        <p:blipFill>
          <a:blip r:embed="rId2"/>
          <a:stretch>
            <a:fillRect/>
          </a:stretch>
        </p:blipFill>
        <p:spPr>
          <a:xfrm>
            <a:off x="5617382" y="2117969"/>
            <a:ext cx="8781526" cy="4841631"/>
          </a:xfrm>
          <a:prstGeom prst="rect">
            <a:avLst/>
          </a:prstGeom>
        </p:spPr>
      </p:pic>
    </p:spTree>
    <p:extLst>
      <p:ext uri="{BB962C8B-B14F-4D97-AF65-F5344CB8AC3E}">
        <p14:creationId xmlns:p14="http://schemas.microsoft.com/office/powerpoint/2010/main" val="396377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a:t>
            </a:r>
            <a:endParaRPr lang="en-US" dirty="0"/>
          </a:p>
        </p:txBody>
      </p:sp>
      <p:sp>
        <p:nvSpPr>
          <p:cNvPr id="4" name="Content Placeholder 3">
            <a:extLst>
              <a:ext uri="{FF2B5EF4-FFF2-40B4-BE49-F238E27FC236}">
                <a16:creationId xmlns:a16="http://schemas.microsoft.com/office/drawing/2014/main" id="{C4076826-D18A-F657-41D3-F9D29E7774C0}"/>
              </a:ext>
            </a:extLst>
          </p:cNvPr>
          <p:cNvSpPr>
            <a:spLocks noGrp="1"/>
          </p:cNvSpPr>
          <p:nvPr>
            <p:ph sz="quarter" idx="20"/>
          </p:nvPr>
        </p:nvSpPr>
        <p:spPr>
          <a:xfrm>
            <a:off x="1409701" y="2631675"/>
            <a:ext cx="3674533" cy="3886201"/>
          </a:xfrm>
        </p:spPr>
        <p:txBody>
          <a:bodyPr/>
          <a:lstStyle/>
          <a:p>
            <a:pPr marL="0" indent="0">
              <a:buNone/>
            </a:pPr>
            <a:r>
              <a:rPr lang="en-US" dirty="0"/>
              <a:t>Defining the problem:</a:t>
            </a:r>
          </a:p>
          <a:p>
            <a:pPr marL="514350" indent="-514350">
              <a:buFont typeface="+mj-lt"/>
              <a:buAutoNum type="arabicPeriod"/>
            </a:pPr>
            <a:r>
              <a:rPr lang="en-US" dirty="0"/>
              <a:t>Type of Analysis</a:t>
            </a:r>
          </a:p>
          <a:p>
            <a:pPr marL="514350" indent="-514350">
              <a:buFont typeface="+mj-lt"/>
              <a:buAutoNum type="arabicPeriod"/>
            </a:pPr>
            <a:r>
              <a:rPr lang="en-US" dirty="0"/>
              <a:t>Units</a:t>
            </a:r>
          </a:p>
          <a:p>
            <a:pPr lvl="1"/>
            <a:r>
              <a:rPr lang="en-US" dirty="0"/>
              <a:t>Curies/ Rem</a:t>
            </a:r>
          </a:p>
          <a:p>
            <a:pPr lvl="1"/>
            <a:r>
              <a:rPr lang="en-US" dirty="0" err="1"/>
              <a:t>Bq</a:t>
            </a:r>
            <a:r>
              <a:rPr lang="en-US" dirty="0"/>
              <a:t>/</a:t>
            </a:r>
            <a:r>
              <a:rPr lang="en-US" dirty="0" err="1"/>
              <a:t>Sv</a:t>
            </a:r>
            <a:endParaRPr lang="en-US" dirty="0"/>
          </a:p>
          <a:p>
            <a:pPr marL="514350" indent="-514350">
              <a:buFont typeface="+mj-lt"/>
              <a:buAutoNum type="arabicPeriod"/>
            </a:pPr>
            <a:r>
              <a:rPr lang="en-US" dirty="0"/>
              <a:t>Item 1 selection dictates available input panels</a:t>
            </a:r>
          </a:p>
          <a:p>
            <a:pPr marL="548640" lvl="1" indent="0">
              <a:buNone/>
            </a:pPr>
            <a:endParaRPr lang="en-US" dirty="0"/>
          </a:p>
        </p:txBody>
      </p:sp>
      <p:pic>
        <p:nvPicPr>
          <p:cNvPr id="5" name="Picture 4">
            <a:extLst>
              <a:ext uri="{FF2B5EF4-FFF2-40B4-BE49-F238E27FC236}">
                <a16:creationId xmlns:a16="http://schemas.microsoft.com/office/drawing/2014/main" id="{9BA908B3-056B-409D-EB57-C3003A6A3BFF}"/>
              </a:ext>
            </a:extLst>
          </p:cNvPr>
          <p:cNvPicPr>
            <a:picLocks noChangeAspect="1"/>
          </p:cNvPicPr>
          <p:nvPr/>
        </p:nvPicPr>
        <p:blipFill>
          <a:blip r:embed="rId3"/>
          <a:stretch>
            <a:fillRect/>
          </a:stretch>
        </p:blipFill>
        <p:spPr>
          <a:xfrm>
            <a:off x="5398893" y="2192865"/>
            <a:ext cx="8168639" cy="4763822"/>
          </a:xfrm>
          <a:prstGeom prst="rect">
            <a:avLst/>
          </a:prstGeom>
        </p:spPr>
      </p:pic>
    </p:spTree>
    <p:extLst>
      <p:ext uri="{BB962C8B-B14F-4D97-AF65-F5344CB8AC3E}">
        <p14:creationId xmlns:p14="http://schemas.microsoft.com/office/powerpoint/2010/main" val="425838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8" name="Content Placeholder 9">
            <a:extLst>
              <a:ext uri="{FF2B5EF4-FFF2-40B4-BE49-F238E27FC236}">
                <a16:creationId xmlns:a16="http://schemas.microsoft.com/office/drawing/2014/main" id="{F497317A-F464-FBE5-E9DD-308952E9B3C8}"/>
              </a:ext>
            </a:extLst>
          </p:cNvPr>
          <p:cNvSpPr txBox="1">
            <a:spLocks/>
          </p:cNvSpPr>
          <p:nvPr/>
        </p:nvSpPr>
        <p:spPr>
          <a:xfrm>
            <a:off x="1371600" y="2524336"/>
            <a:ext cx="5334000" cy="548640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Basic functions: opening, closing, and saving files</a:t>
            </a:r>
          </a:p>
          <a:p>
            <a:r>
              <a:rPr lang="en-US" i="1" dirty="0"/>
              <a:t>Undo/ Redo</a:t>
            </a:r>
            <a:r>
              <a:rPr lang="en-US" dirty="0"/>
              <a:t>: maintains list of prior 99 actions</a:t>
            </a:r>
          </a:p>
          <a:p>
            <a:r>
              <a:rPr lang="en-US" i="1" dirty="0"/>
              <a:t>Options</a:t>
            </a:r>
            <a:r>
              <a:rPr lang="en-US" dirty="0"/>
              <a:t>: display, file, open/save, and other legacy options</a:t>
            </a:r>
          </a:p>
          <a:p>
            <a:r>
              <a:rPr lang="en-US" i="1" dirty="0"/>
              <a:t>Check</a:t>
            </a:r>
            <a:r>
              <a:rPr lang="en-US" dirty="0"/>
              <a:t>: Indicates any file errors (errors, warnings)</a:t>
            </a:r>
          </a:p>
          <a:p>
            <a:r>
              <a:rPr lang="en-US" i="1" dirty="0"/>
              <a:t>Help/ About</a:t>
            </a:r>
            <a:r>
              <a:rPr lang="en-US" dirty="0"/>
              <a:t>: opens the viewer and provides basic information about NRC-RADTRAN</a:t>
            </a:r>
          </a:p>
          <a:p>
            <a:endParaRPr lang="en-US" dirty="0"/>
          </a:p>
        </p:txBody>
      </p:sp>
      <p:pic>
        <p:nvPicPr>
          <p:cNvPr id="9" name="Content Placeholder 5">
            <a:extLst>
              <a:ext uri="{FF2B5EF4-FFF2-40B4-BE49-F238E27FC236}">
                <a16:creationId xmlns:a16="http://schemas.microsoft.com/office/drawing/2014/main" id="{3F9AA388-D721-95A4-32B3-55AB1A6BD51C}"/>
              </a:ext>
            </a:extLst>
          </p:cNvPr>
          <p:cNvPicPr>
            <a:picLocks noGrp="1" noChangeAspect="1"/>
          </p:cNvPicPr>
          <p:nvPr>
            <p:ph sz="quarter" idx="20"/>
          </p:nvPr>
        </p:nvPicPr>
        <p:blipFill rotWithShape="1">
          <a:blip r:embed="rId3"/>
          <a:srcRect l="2328" t="12281" r="1700"/>
          <a:stretch/>
        </p:blipFill>
        <p:spPr>
          <a:xfrm>
            <a:off x="1510960" y="1647669"/>
            <a:ext cx="11608479" cy="647407"/>
          </a:xfrm>
        </p:spPr>
      </p:pic>
      <p:pic>
        <p:nvPicPr>
          <p:cNvPr id="10" name="Picture 9">
            <a:extLst>
              <a:ext uri="{FF2B5EF4-FFF2-40B4-BE49-F238E27FC236}">
                <a16:creationId xmlns:a16="http://schemas.microsoft.com/office/drawing/2014/main" id="{DF065296-779E-8DCB-75F8-DF7087E27E6F}"/>
              </a:ext>
            </a:extLst>
          </p:cNvPr>
          <p:cNvPicPr>
            <a:picLocks noChangeAspect="1"/>
          </p:cNvPicPr>
          <p:nvPr/>
        </p:nvPicPr>
        <p:blipFill>
          <a:blip r:embed="rId4"/>
          <a:stretch>
            <a:fillRect/>
          </a:stretch>
        </p:blipFill>
        <p:spPr>
          <a:xfrm>
            <a:off x="6832343" y="3275152"/>
            <a:ext cx="7615176" cy="3532390"/>
          </a:xfrm>
          <a:prstGeom prst="rect">
            <a:avLst/>
          </a:prstGeom>
        </p:spPr>
      </p:pic>
      <p:sp>
        <p:nvSpPr>
          <p:cNvPr id="11" name="Rectangle 10">
            <a:extLst>
              <a:ext uri="{FF2B5EF4-FFF2-40B4-BE49-F238E27FC236}">
                <a16:creationId xmlns:a16="http://schemas.microsoft.com/office/drawing/2014/main" id="{B9BF8F6A-CF3E-66B1-8992-3A444D086C16}"/>
              </a:ext>
            </a:extLst>
          </p:cNvPr>
          <p:cNvSpPr/>
          <p:nvPr/>
        </p:nvSpPr>
        <p:spPr>
          <a:xfrm>
            <a:off x="12090495" y="2640312"/>
            <a:ext cx="2387770" cy="584775"/>
          </a:xfrm>
          <a:prstGeom prst="rect">
            <a:avLst/>
          </a:prstGeom>
          <a:noFill/>
        </p:spPr>
        <p:txBody>
          <a:bodyPr wrap="none" lIns="91440" tIns="45720" rIns="91440" bIns="45720">
            <a:spAutoFit/>
          </a:bodyPr>
          <a:lstStyle/>
          <a:p>
            <a:pPr algn="ctr"/>
            <a:r>
              <a:rPr lang="en-US" sz="3200" cap="none" spc="0">
                <a:ln w="0"/>
                <a:solidFill>
                  <a:srgbClr val="FF0000"/>
                </a:solidFill>
              </a:rPr>
              <a:t>Help Viewer</a:t>
            </a:r>
          </a:p>
        </p:txBody>
      </p:sp>
      <p:cxnSp>
        <p:nvCxnSpPr>
          <p:cNvPr id="12" name="Straight Arrow Connector 11">
            <a:extLst>
              <a:ext uri="{FF2B5EF4-FFF2-40B4-BE49-F238E27FC236}">
                <a16:creationId xmlns:a16="http://schemas.microsoft.com/office/drawing/2014/main" id="{ABABBCA1-8991-39E8-737D-00AC606610F5}"/>
              </a:ext>
            </a:extLst>
          </p:cNvPr>
          <p:cNvCxnSpPr>
            <a:cxnSpLocks/>
          </p:cNvCxnSpPr>
          <p:nvPr/>
        </p:nvCxnSpPr>
        <p:spPr>
          <a:xfrm>
            <a:off x="12954326" y="3242804"/>
            <a:ext cx="519018" cy="83102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938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pic>
        <p:nvPicPr>
          <p:cNvPr id="6" name="Picture 5">
            <a:extLst>
              <a:ext uri="{FF2B5EF4-FFF2-40B4-BE49-F238E27FC236}">
                <a16:creationId xmlns:a16="http://schemas.microsoft.com/office/drawing/2014/main" id="{9385198C-B3DA-3AD8-8075-4183C9E9314A}"/>
              </a:ext>
            </a:extLst>
          </p:cNvPr>
          <p:cNvPicPr>
            <a:picLocks noChangeAspect="1"/>
          </p:cNvPicPr>
          <p:nvPr/>
        </p:nvPicPr>
        <p:blipFill rotWithShape="1">
          <a:blip r:embed="rId3"/>
          <a:srcRect l="18396" t="25134" r="1010" b="19266"/>
          <a:stretch/>
        </p:blipFill>
        <p:spPr>
          <a:xfrm>
            <a:off x="1371600" y="1603515"/>
            <a:ext cx="12948556" cy="1978062"/>
          </a:xfrm>
          <a:prstGeom prst="rect">
            <a:avLst/>
          </a:prstGeom>
        </p:spPr>
      </p:pic>
      <p:sp>
        <p:nvSpPr>
          <p:cNvPr id="7" name="Content Placeholder 9">
            <a:extLst>
              <a:ext uri="{FF2B5EF4-FFF2-40B4-BE49-F238E27FC236}">
                <a16:creationId xmlns:a16="http://schemas.microsoft.com/office/drawing/2014/main" id="{67D850BE-57DD-4FD9-B159-38AAE7BF18B3}"/>
              </a:ext>
            </a:extLst>
          </p:cNvPr>
          <p:cNvSpPr txBox="1">
            <a:spLocks/>
          </p:cNvSpPr>
          <p:nvPr/>
        </p:nvSpPr>
        <p:spPr>
          <a:xfrm>
            <a:off x="1371600" y="3630283"/>
            <a:ext cx="6274904" cy="389265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dirty="0"/>
              <a:t>Transport Mode</a:t>
            </a:r>
            <a:r>
              <a:rPr lang="en-US" dirty="0"/>
              <a:t>: highway, rail, waterway</a:t>
            </a:r>
          </a:p>
          <a:p>
            <a:r>
              <a:rPr lang="en-US" i="1" dirty="0"/>
              <a:t>Size (CD)</a:t>
            </a:r>
            <a:r>
              <a:rPr lang="en-US" dirty="0"/>
              <a:t>: Largest dimension of package (max. 9 m)</a:t>
            </a:r>
          </a:p>
          <a:p>
            <a:r>
              <a:rPr lang="en-US" i="1" dirty="0"/>
              <a:t>Gamma/ Neutron Fraction</a:t>
            </a:r>
            <a:r>
              <a:rPr lang="en-US" dirty="0"/>
              <a:t>: split between gamma and neutron external package dose (must add to unity)</a:t>
            </a:r>
          </a:p>
          <a:p>
            <a:endParaRPr lang="en-US" dirty="0"/>
          </a:p>
        </p:txBody>
      </p:sp>
      <p:sp>
        <p:nvSpPr>
          <p:cNvPr id="13" name="Content Placeholder 9">
            <a:extLst>
              <a:ext uri="{FF2B5EF4-FFF2-40B4-BE49-F238E27FC236}">
                <a16:creationId xmlns:a16="http://schemas.microsoft.com/office/drawing/2014/main" id="{22406DD8-8419-FB28-AAF9-05F3969A19F4}"/>
              </a:ext>
            </a:extLst>
          </p:cNvPr>
          <p:cNvSpPr txBox="1">
            <a:spLocks/>
          </p:cNvSpPr>
          <p:nvPr/>
        </p:nvSpPr>
        <p:spPr>
          <a:xfrm>
            <a:off x="8172613" y="3630282"/>
            <a:ext cx="6274905" cy="44757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dirty="0"/>
              <a:t>Crew Distance</a:t>
            </a:r>
            <a:r>
              <a:rPr lang="en-US"/>
              <a:t>: Average distance of crew to nearest radioactive package</a:t>
            </a:r>
          </a:p>
          <a:p>
            <a:r>
              <a:rPr lang="en-US" i="1" dirty="0"/>
              <a:t>Width Facing Crew</a:t>
            </a:r>
            <a:r>
              <a:rPr lang="en-US"/>
              <a:t>: largest dimension of the cargo facing crew</a:t>
            </a:r>
          </a:p>
          <a:p>
            <a:r>
              <a:rPr lang="en-US" i="1" dirty="0"/>
              <a:t>Crew Shielding Factor</a:t>
            </a:r>
            <a:r>
              <a:rPr lang="en-US"/>
              <a:t>: fraction of radiation exposed to the crew </a:t>
            </a:r>
          </a:p>
          <a:p>
            <a:r>
              <a:rPr lang="en-US" i="1" dirty="0"/>
              <a:t>Number of Shipments</a:t>
            </a:r>
            <a:r>
              <a:rPr lang="en-US"/>
              <a:t>: values calculated for single shipment and multiplied </a:t>
            </a:r>
          </a:p>
          <a:p>
            <a:endParaRPr lang="en-US"/>
          </a:p>
        </p:txBody>
      </p:sp>
    </p:spTree>
    <p:extLst>
      <p:ext uri="{BB962C8B-B14F-4D97-AF65-F5344CB8AC3E}">
        <p14:creationId xmlns:p14="http://schemas.microsoft.com/office/powerpoint/2010/main" val="2456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4" name="Content Placeholder 9">
            <a:extLst>
              <a:ext uri="{FF2B5EF4-FFF2-40B4-BE49-F238E27FC236}">
                <a16:creationId xmlns:a16="http://schemas.microsoft.com/office/drawing/2014/main" id="{238BADA2-C95A-EE9C-DA2C-BCBDC6A9EA99}"/>
              </a:ext>
            </a:extLst>
          </p:cNvPr>
          <p:cNvSpPr txBox="1">
            <a:spLocks/>
          </p:cNvSpPr>
          <p:nvPr/>
        </p:nvSpPr>
        <p:spPr>
          <a:xfrm>
            <a:off x="1371600" y="3753853"/>
            <a:ext cx="6274904" cy="389265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dirty="0"/>
              <a:t>Mode</a:t>
            </a:r>
            <a:r>
              <a:rPr lang="en-US"/>
              <a:t>: highway, secondary road/ non road. </a:t>
            </a:r>
            <a:r>
              <a:rPr lang="en-US" b="1"/>
              <a:t>Do not select unknown</a:t>
            </a:r>
          </a:p>
          <a:p>
            <a:r>
              <a:rPr lang="en-US" i="1" dirty="0"/>
              <a:t>Adjacent Vehicle Occupants</a:t>
            </a:r>
            <a:r>
              <a:rPr lang="en-US"/>
              <a:t>: average number in vehicles</a:t>
            </a:r>
          </a:p>
          <a:p>
            <a:r>
              <a:rPr lang="en-US" i="1" dirty="0"/>
              <a:t>Traffic</a:t>
            </a:r>
            <a:r>
              <a:rPr lang="en-US"/>
              <a:t>: number of vehicles travelling per hour on the link </a:t>
            </a:r>
          </a:p>
          <a:p>
            <a:r>
              <a:rPr lang="en-US" i="1" dirty="0"/>
              <a:t>Traffic</a:t>
            </a:r>
            <a:r>
              <a:rPr lang="en-US"/>
              <a:t>, </a:t>
            </a:r>
            <a:r>
              <a:rPr lang="en-US" i="1" dirty="0"/>
              <a:t>Accidents per km</a:t>
            </a:r>
            <a:r>
              <a:rPr lang="en-US"/>
              <a:t>, and </a:t>
            </a:r>
            <a:r>
              <a:rPr lang="en-US" i="1" dirty="0"/>
              <a:t>Deaths per accident</a:t>
            </a:r>
            <a:r>
              <a:rPr lang="en-US"/>
              <a:t> are user defined</a:t>
            </a:r>
          </a:p>
          <a:p>
            <a:endParaRPr lang="en-US"/>
          </a:p>
        </p:txBody>
      </p:sp>
      <p:sp>
        <p:nvSpPr>
          <p:cNvPr id="5" name="Content Placeholder 9">
            <a:extLst>
              <a:ext uri="{FF2B5EF4-FFF2-40B4-BE49-F238E27FC236}">
                <a16:creationId xmlns:a16="http://schemas.microsoft.com/office/drawing/2014/main" id="{74E93A6A-E3EB-49FF-2AD1-E7D7D776864E}"/>
              </a:ext>
            </a:extLst>
          </p:cNvPr>
          <p:cNvSpPr txBox="1">
            <a:spLocks/>
          </p:cNvSpPr>
          <p:nvPr/>
        </p:nvSpPr>
        <p:spPr>
          <a:xfrm>
            <a:off x="8172613" y="3753852"/>
            <a:ext cx="6274905" cy="2893836"/>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dirty="0"/>
              <a:t>Population Type</a:t>
            </a:r>
            <a:r>
              <a:rPr lang="en-US"/>
              <a:t>: Either rural, suburban or urban. Affects shielding factors and dose to pedestrians</a:t>
            </a:r>
          </a:p>
          <a:p>
            <a:r>
              <a:rPr lang="en-US" i="1" dirty="0"/>
              <a:t>Farm fraction if rural</a:t>
            </a:r>
            <a:r>
              <a:rPr lang="en-US"/>
              <a:t>: fraction of surrounding area used for agriculture (only for rural)</a:t>
            </a:r>
          </a:p>
          <a:p>
            <a:endParaRPr lang="en-US"/>
          </a:p>
        </p:txBody>
      </p:sp>
      <p:pic>
        <p:nvPicPr>
          <p:cNvPr id="8" name="Picture 7">
            <a:extLst>
              <a:ext uri="{FF2B5EF4-FFF2-40B4-BE49-F238E27FC236}">
                <a16:creationId xmlns:a16="http://schemas.microsoft.com/office/drawing/2014/main" id="{5DEAB631-7BBF-37EF-7DE6-BAF74C7A4F59}"/>
              </a:ext>
            </a:extLst>
          </p:cNvPr>
          <p:cNvPicPr>
            <a:picLocks noChangeAspect="1"/>
          </p:cNvPicPr>
          <p:nvPr/>
        </p:nvPicPr>
        <p:blipFill rotWithShape="1">
          <a:blip r:embed="rId3"/>
          <a:srcRect t="21194" b="23476"/>
          <a:stretch/>
        </p:blipFill>
        <p:spPr>
          <a:xfrm>
            <a:off x="1371600" y="1595164"/>
            <a:ext cx="12845617" cy="1933448"/>
          </a:xfrm>
          <a:prstGeom prst="rect">
            <a:avLst/>
          </a:prstGeom>
        </p:spPr>
      </p:pic>
    </p:spTree>
    <p:extLst>
      <p:ext uri="{BB962C8B-B14F-4D97-AF65-F5344CB8AC3E}">
        <p14:creationId xmlns:p14="http://schemas.microsoft.com/office/powerpoint/2010/main" val="156467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6" name="Content Placeholder 9">
            <a:extLst>
              <a:ext uri="{FF2B5EF4-FFF2-40B4-BE49-F238E27FC236}">
                <a16:creationId xmlns:a16="http://schemas.microsoft.com/office/drawing/2014/main" id="{76C9DA9A-53E0-B65D-CE51-A2AB603AB811}"/>
              </a:ext>
            </a:extLst>
          </p:cNvPr>
          <p:cNvSpPr>
            <a:spLocks noGrp="1"/>
          </p:cNvSpPr>
          <p:nvPr>
            <p:ph sz="quarter" idx="20"/>
          </p:nvPr>
        </p:nvSpPr>
        <p:spPr>
          <a:xfrm>
            <a:off x="1371600" y="2057399"/>
            <a:ext cx="8768862" cy="5486401"/>
          </a:xfrm>
        </p:spPr>
        <p:txBody>
          <a:bodyPr/>
          <a:lstStyle/>
          <a:p>
            <a:r>
              <a:rPr lang="en-US" dirty="0"/>
              <a:t>Creation of Links using </a:t>
            </a:r>
            <a:r>
              <a:rPr lang="en-US" dirty="0" err="1"/>
              <a:t>WebTRAGIS</a:t>
            </a:r>
            <a:endParaRPr lang="en-US" dirty="0"/>
          </a:p>
          <a:p>
            <a:pPr lvl="1"/>
            <a:r>
              <a:rPr lang="en-US" dirty="0"/>
              <a:t>Limited to contiguous 48 states</a:t>
            </a:r>
          </a:p>
          <a:p>
            <a:pPr lvl="1"/>
            <a:r>
              <a:rPr lang="en-US" dirty="0"/>
              <a:t>Requires US Government Sponsorship</a:t>
            </a:r>
          </a:p>
          <a:p>
            <a:pPr lvl="1"/>
            <a:r>
              <a:rPr lang="en-US" dirty="0"/>
              <a:t>Populations are not currently being updated</a:t>
            </a:r>
          </a:p>
          <a:p>
            <a:r>
              <a:rPr lang="en-US" dirty="0"/>
              <a:t>Creation of Links in Google Earth</a:t>
            </a:r>
          </a:p>
          <a:p>
            <a:pPr lvl="1"/>
            <a:r>
              <a:rPr lang="en-US" dirty="0"/>
              <a:t>Requires population density files</a:t>
            </a:r>
          </a:p>
          <a:p>
            <a:r>
              <a:rPr lang="en-US" dirty="0"/>
              <a:t>Manual Entry </a:t>
            </a:r>
          </a:p>
        </p:txBody>
      </p:sp>
      <p:pic>
        <p:nvPicPr>
          <p:cNvPr id="7" name="Picture 6">
            <a:extLst>
              <a:ext uri="{FF2B5EF4-FFF2-40B4-BE49-F238E27FC236}">
                <a16:creationId xmlns:a16="http://schemas.microsoft.com/office/drawing/2014/main" id="{13F80813-4FCD-AB9A-0DD0-8AE9A587FC3C}"/>
              </a:ext>
            </a:extLst>
          </p:cNvPr>
          <p:cNvPicPr>
            <a:picLocks noChangeAspect="1"/>
          </p:cNvPicPr>
          <p:nvPr/>
        </p:nvPicPr>
        <p:blipFill>
          <a:blip r:embed="rId2"/>
          <a:stretch>
            <a:fillRect/>
          </a:stretch>
        </p:blipFill>
        <p:spPr>
          <a:xfrm>
            <a:off x="5756031" y="5041989"/>
            <a:ext cx="8286750" cy="2409825"/>
          </a:xfrm>
          <a:prstGeom prst="rect">
            <a:avLst/>
          </a:prstGeom>
        </p:spPr>
      </p:pic>
    </p:spTree>
    <p:extLst>
      <p:ext uri="{BB962C8B-B14F-4D97-AF65-F5344CB8AC3E}">
        <p14:creationId xmlns:p14="http://schemas.microsoft.com/office/powerpoint/2010/main" val="424235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8" name="Content Placeholder 7">
            <a:extLst>
              <a:ext uri="{FF2B5EF4-FFF2-40B4-BE49-F238E27FC236}">
                <a16:creationId xmlns:a16="http://schemas.microsoft.com/office/drawing/2014/main" id="{2A4CB8A7-AE47-EF8A-DC8B-B060B274EAF5}"/>
              </a:ext>
            </a:extLst>
          </p:cNvPr>
          <p:cNvSpPr>
            <a:spLocks noGrp="1"/>
          </p:cNvSpPr>
          <p:nvPr>
            <p:ph sz="quarter" idx="20"/>
          </p:nvPr>
        </p:nvSpPr>
        <p:spPr>
          <a:xfrm>
            <a:off x="1371600" y="2057399"/>
            <a:ext cx="6474941" cy="5486401"/>
          </a:xfrm>
        </p:spPr>
        <p:txBody>
          <a:bodyPr/>
          <a:lstStyle/>
          <a:p>
            <a:r>
              <a:rPr lang="en-US" dirty="0" err="1"/>
              <a:t>WebTRAGIS</a:t>
            </a:r>
            <a:r>
              <a:rPr lang="en-US" dirty="0"/>
              <a:t> information is intersection based</a:t>
            </a:r>
          </a:p>
          <a:p>
            <a:r>
              <a:rPr lang="en-US" dirty="0"/>
              <a:t>Each link is the distance between two intersections</a:t>
            </a:r>
          </a:p>
          <a:p>
            <a:pPr lvl="1"/>
            <a:r>
              <a:rPr lang="en-US" dirty="0"/>
              <a:t>Uses known</a:t>
            </a:r>
          </a:p>
          <a:p>
            <a:pPr lvl="2"/>
            <a:r>
              <a:rPr lang="en-US" dirty="0"/>
              <a:t>Population density</a:t>
            </a:r>
          </a:p>
          <a:p>
            <a:pPr lvl="2"/>
            <a:r>
              <a:rPr lang="en-US" dirty="0"/>
              <a:t>Distance</a:t>
            </a:r>
          </a:p>
          <a:p>
            <a:pPr lvl="2"/>
            <a:r>
              <a:rPr lang="en-US" dirty="0"/>
              <a:t>Speed</a:t>
            </a:r>
          </a:p>
          <a:p>
            <a:pPr lvl="2"/>
            <a:r>
              <a:rPr lang="en-US" dirty="0"/>
              <a:t>Time of transit</a:t>
            </a:r>
          </a:p>
          <a:p>
            <a:endParaRPr lang="en-US" dirty="0"/>
          </a:p>
        </p:txBody>
      </p:sp>
      <p:pic>
        <p:nvPicPr>
          <p:cNvPr id="9" name="Content Placeholder 5">
            <a:extLst>
              <a:ext uri="{FF2B5EF4-FFF2-40B4-BE49-F238E27FC236}">
                <a16:creationId xmlns:a16="http://schemas.microsoft.com/office/drawing/2014/main" id="{20EEB72A-B974-24D6-38F2-150AEE31C940}"/>
              </a:ext>
            </a:extLst>
          </p:cNvPr>
          <p:cNvPicPr>
            <a:picLocks noChangeAspect="1"/>
          </p:cNvPicPr>
          <p:nvPr/>
        </p:nvPicPr>
        <p:blipFill>
          <a:blip r:embed="rId2"/>
          <a:stretch>
            <a:fillRect/>
          </a:stretch>
        </p:blipFill>
        <p:spPr>
          <a:xfrm>
            <a:off x="8150363" y="2057399"/>
            <a:ext cx="5595446" cy="5486400"/>
          </a:xfrm>
          <a:prstGeom prst="rect">
            <a:avLst/>
          </a:prstGeom>
        </p:spPr>
      </p:pic>
    </p:spTree>
    <p:extLst>
      <p:ext uri="{BB962C8B-B14F-4D97-AF65-F5344CB8AC3E}">
        <p14:creationId xmlns:p14="http://schemas.microsoft.com/office/powerpoint/2010/main" val="280192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6" name="Content Placeholder 7">
            <a:extLst>
              <a:ext uri="{FF2B5EF4-FFF2-40B4-BE49-F238E27FC236}">
                <a16:creationId xmlns:a16="http://schemas.microsoft.com/office/drawing/2014/main" id="{5D67ED93-3042-2DB8-75B9-4B028870357B}"/>
              </a:ext>
            </a:extLst>
          </p:cNvPr>
          <p:cNvSpPr>
            <a:spLocks noGrp="1"/>
          </p:cNvSpPr>
          <p:nvPr>
            <p:ph sz="quarter" idx="20"/>
          </p:nvPr>
        </p:nvSpPr>
        <p:spPr>
          <a:xfrm>
            <a:off x="1371600" y="2057399"/>
            <a:ext cx="5152768" cy="5486401"/>
          </a:xfrm>
        </p:spPr>
        <p:txBody>
          <a:bodyPr/>
          <a:lstStyle/>
          <a:p>
            <a:r>
              <a:rPr lang="en-US" dirty="0"/>
              <a:t>Summarized into three links per state</a:t>
            </a:r>
          </a:p>
          <a:p>
            <a:pPr lvl="1"/>
            <a:r>
              <a:rPr lang="en-US" dirty="0"/>
              <a:t>Rural</a:t>
            </a:r>
          </a:p>
          <a:p>
            <a:pPr lvl="1"/>
            <a:r>
              <a:rPr lang="en-US" dirty="0"/>
              <a:t>Urban</a:t>
            </a:r>
          </a:p>
          <a:p>
            <a:pPr lvl="1"/>
            <a:r>
              <a:rPr lang="en-US" dirty="0"/>
              <a:t>Suburban</a:t>
            </a:r>
          </a:p>
          <a:p>
            <a:endParaRPr lang="en-US" dirty="0"/>
          </a:p>
        </p:txBody>
      </p:sp>
      <p:pic>
        <p:nvPicPr>
          <p:cNvPr id="7" name="Content Placeholder 5">
            <a:extLst>
              <a:ext uri="{FF2B5EF4-FFF2-40B4-BE49-F238E27FC236}">
                <a16:creationId xmlns:a16="http://schemas.microsoft.com/office/drawing/2014/main" id="{97F8D868-E9CA-DE25-1BA3-620D987AC457}"/>
              </a:ext>
            </a:extLst>
          </p:cNvPr>
          <p:cNvPicPr>
            <a:picLocks noChangeAspect="1"/>
          </p:cNvPicPr>
          <p:nvPr/>
        </p:nvPicPr>
        <p:blipFill>
          <a:blip r:embed="rId2"/>
          <a:stretch>
            <a:fillRect/>
          </a:stretch>
        </p:blipFill>
        <p:spPr>
          <a:xfrm>
            <a:off x="6625693" y="2057400"/>
            <a:ext cx="7547507" cy="5486400"/>
          </a:xfrm>
          <a:prstGeom prst="rect">
            <a:avLst/>
          </a:prstGeom>
        </p:spPr>
      </p:pic>
    </p:spTree>
    <p:extLst>
      <p:ext uri="{BB962C8B-B14F-4D97-AF65-F5344CB8AC3E}">
        <p14:creationId xmlns:p14="http://schemas.microsoft.com/office/powerpoint/2010/main" val="299959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pic>
        <p:nvPicPr>
          <p:cNvPr id="8" name="Picture 7">
            <a:extLst>
              <a:ext uri="{FF2B5EF4-FFF2-40B4-BE49-F238E27FC236}">
                <a16:creationId xmlns:a16="http://schemas.microsoft.com/office/drawing/2014/main" id="{916D525F-3B6F-B471-10EF-E13BFFC22AC9}"/>
              </a:ext>
            </a:extLst>
          </p:cNvPr>
          <p:cNvPicPr>
            <a:picLocks noChangeAspect="1"/>
          </p:cNvPicPr>
          <p:nvPr/>
        </p:nvPicPr>
        <p:blipFill rotWithShape="1">
          <a:blip r:embed="rId3"/>
          <a:srcRect l="23859" t="6647" r="1182"/>
          <a:stretch/>
        </p:blipFill>
        <p:spPr>
          <a:xfrm>
            <a:off x="1816979" y="1595164"/>
            <a:ext cx="11960186" cy="2320690"/>
          </a:xfrm>
          <a:prstGeom prst="rect">
            <a:avLst/>
          </a:prstGeom>
        </p:spPr>
      </p:pic>
      <p:sp>
        <p:nvSpPr>
          <p:cNvPr id="9" name="Content Placeholder 9">
            <a:extLst>
              <a:ext uri="{FF2B5EF4-FFF2-40B4-BE49-F238E27FC236}">
                <a16:creationId xmlns:a16="http://schemas.microsoft.com/office/drawing/2014/main" id="{0EE9A06D-CC22-2B01-7449-E93D4EA331CE}"/>
              </a:ext>
            </a:extLst>
          </p:cNvPr>
          <p:cNvSpPr txBox="1">
            <a:spLocks/>
          </p:cNvSpPr>
          <p:nvPr/>
        </p:nvSpPr>
        <p:spPr>
          <a:xfrm>
            <a:off x="1371600" y="4071907"/>
            <a:ext cx="6274904" cy="389265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dirty="0"/>
              <a:t>Vehicle</a:t>
            </a:r>
            <a:r>
              <a:rPr lang="en-US"/>
              <a:t>: select any vehicle defined in the vehicles tab</a:t>
            </a:r>
          </a:p>
          <a:p>
            <a:r>
              <a:rPr lang="en-US" i="1" dirty="0"/>
              <a:t>Population Density</a:t>
            </a:r>
            <a:r>
              <a:rPr lang="en-US" dirty="0"/>
              <a:t>: the population density in # per km</a:t>
            </a:r>
            <a:r>
              <a:rPr lang="en-US" baseline="30000" dirty="0"/>
              <a:t>2</a:t>
            </a:r>
          </a:p>
          <a:p>
            <a:r>
              <a:rPr lang="en-US" i="1" dirty="0"/>
              <a:t>Inner Radius</a:t>
            </a:r>
            <a:r>
              <a:rPr lang="en-US"/>
              <a:t>: minimum distance from where dose to public is calculated</a:t>
            </a:r>
          </a:p>
          <a:p>
            <a:endParaRPr lang="en-US"/>
          </a:p>
        </p:txBody>
      </p:sp>
      <p:sp>
        <p:nvSpPr>
          <p:cNvPr id="10" name="Content Placeholder 9">
            <a:extLst>
              <a:ext uri="{FF2B5EF4-FFF2-40B4-BE49-F238E27FC236}">
                <a16:creationId xmlns:a16="http://schemas.microsoft.com/office/drawing/2014/main" id="{A6CDE02C-D076-AB7E-B984-1B10A85B5D27}"/>
              </a:ext>
            </a:extLst>
          </p:cNvPr>
          <p:cNvSpPr txBox="1">
            <a:spLocks/>
          </p:cNvSpPr>
          <p:nvPr/>
        </p:nvSpPr>
        <p:spPr>
          <a:xfrm>
            <a:off x="8172613" y="4071906"/>
            <a:ext cx="6274905" cy="2893836"/>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dirty="0"/>
              <a:t>Outer Radius</a:t>
            </a:r>
            <a:r>
              <a:rPr lang="en-US"/>
              <a:t>: maximum distance till where dose to public is calculated</a:t>
            </a:r>
          </a:p>
          <a:p>
            <a:r>
              <a:rPr lang="en-US" i="1" dirty="0"/>
              <a:t>Shielding Factor</a:t>
            </a:r>
            <a:r>
              <a:rPr lang="en-US"/>
              <a:t>: used for dose calculations during a stop</a:t>
            </a:r>
          </a:p>
          <a:p>
            <a:r>
              <a:rPr lang="en-US" i="1" dirty="0"/>
              <a:t>Duration</a:t>
            </a:r>
            <a:r>
              <a:rPr lang="en-US"/>
              <a:t>: time period for a given stop in hours </a:t>
            </a:r>
          </a:p>
          <a:p>
            <a:endParaRPr lang="en-US"/>
          </a:p>
        </p:txBody>
      </p:sp>
    </p:spTree>
    <p:extLst>
      <p:ext uri="{BB962C8B-B14F-4D97-AF65-F5344CB8AC3E}">
        <p14:creationId xmlns:p14="http://schemas.microsoft.com/office/powerpoint/2010/main" val="297093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4" name="Content Placeholder 9">
            <a:extLst>
              <a:ext uri="{FF2B5EF4-FFF2-40B4-BE49-F238E27FC236}">
                <a16:creationId xmlns:a16="http://schemas.microsoft.com/office/drawing/2014/main" id="{ECC4A429-2611-14D9-C98B-B0814B9381A9}"/>
              </a:ext>
            </a:extLst>
          </p:cNvPr>
          <p:cNvSpPr txBox="1">
            <a:spLocks/>
          </p:cNvSpPr>
          <p:nvPr/>
        </p:nvSpPr>
        <p:spPr>
          <a:xfrm>
            <a:off x="1371599" y="4973054"/>
            <a:ext cx="6379535" cy="289383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Optional for incident free analysis</a:t>
            </a:r>
          </a:p>
          <a:p>
            <a:r>
              <a:rPr lang="en-US"/>
              <a:t>Required for accident analysis</a:t>
            </a:r>
          </a:p>
          <a:p>
            <a:r>
              <a:rPr lang="en-US"/>
              <a:t>Enter the critical dimension in meters</a:t>
            </a:r>
          </a:p>
          <a:p>
            <a:r>
              <a:rPr lang="en-US"/>
              <a:t>Package Dimensions greater than 9 m should not be used</a:t>
            </a:r>
          </a:p>
          <a:p>
            <a:endParaRPr lang="en-US"/>
          </a:p>
        </p:txBody>
      </p:sp>
      <p:sp>
        <p:nvSpPr>
          <p:cNvPr id="5" name="Content Placeholder 9">
            <a:extLst>
              <a:ext uri="{FF2B5EF4-FFF2-40B4-BE49-F238E27FC236}">
                <a16:creationId xmlns:a16="http://schemas.microsoft.com/office/drawing/2014/main" id="{2C34634B-BF9C-7651-2D72-675694F1EB7C}"/>
              </a:ext>
            </a:extLst>
          </p:cNvPr>
          <p:cNvSpPr txBox="1">
            <a:spLocks/>
          </p:cNvSpPr>
          <p:nvPr/>
        </p:nvSpPr>
        <p:spPr>
          <a:xfrm>
            <a:off x="8172613" y="4973053"/>
            <a:ext cx="6274905" cy="2893836"/>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Enter dose at 1 m from surface and gamma/ neutron fraction</a:t>
            </a:r>
          </a:p>
          <a:p>
            <a:r>
              <a:rPr lang="en-US"/>
              <a:t>Enter number of packages of given type in each vehicle</a:t>
            </a:r>
          </a:p>
          <a:p>
            <a:endParaRPr lang="en-US"/>
          </a:p>
        </p:txBody>
      </p:sp>
      <p:pic>
        <p:nvPicPr>
          <p:cNvPr id="6" name="Picture 5">
            <a:extLst>
              <a:ext uri="{FF2B5EF4-FFF2-40B4-BE49-F238E27FC236}">
                <a16:creationId xmlns:a16="http://schemas.microsoft.com/office/drawing/2014/main" id="{3BAF7EE5-519B-2504-89B3-E7F8F83D2DA9}"/>
              </a:ext>
            </a:extLst>
          </p:cNvPr>
          <p:cNvPicPr>
            <a:picLocks noChangeAspect="1"/>
          </p:cNvPicPr>
          <p:nvPr/>
        </p:nvPicPr>
        <p:blipFill rotWithShape="1">
          <a:blip r:embed="rId3"/>
          <a:srcRect l="20791" t="30593" r="478"/>
          <a:stretch/>
        </p:blipFill>
        <p:spPr>
          <a:xfrm>
            <a:off x="2205503" y="1770751"/>
            <a:ext cx="11091262" cy="2617941"/>
          </a:xfrm>
          <a:prstGeom prst="rect">
            <a:avLst/>
          </a:prstGeom>
        </p:spPr>
      </p:pic>
    </p:spTree>
    <p:extLst>
      <p:ext uri="{BB962C8B-B14F-4D97-AF65-F5344CB8AC3E}">
        <p14:creationId xmlns:p14="http://schemas.microsoft.com/office/powerpoint/2010/main" val="23800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6CEBC9-4B2B-C4E2-C984-DE7957C7D38E}"/>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B95A880B-75C8-9DF1-7192-50667EC1D586}"/>
              </a:ext>
            </a:extLst>
          </p:cNvPr>
          <p:cNvSpPr>
            <a:spLocks noGrp="1"/>
          </p:cNvSpPr>
          <p:nvPr>
            <p:ph type="title"/>
          </p:nvPr>
        </p:nvSpPr>
        <p:spPr/>
        <p:txBody>
          <a:bodyPr/>
          <a:lstStyle/>
          <a:p>
            <a:r>
              <a:rPr lang="en-US" dirty="0"/>
              <a:t>Outline</a:t>
            </a:r>
          </a:p>
        </p:txBody>
      </p:sp>
      <p:sp>
        <p:nvSpPr>
          <p:cNvPr id="4" name="Content Placeholder 3">
            <a:extLst>
              <a:ext uri="{FF2B5EF4-FFF2-40B4-BE49-F238E27FC236}">
                <a16:creationId xmlns:a16="http://schemas.microsoft.com/office/drawing/2014/main" id="{42C6DB60-737F-9ACF-CCD9-81747056EC88}"/>
              </a:ext>
            </a:extLst>
          </p:cNvPr>
          <p:cNvSpPr>
            <a:spLocks noGrp="1"/>
          </p:cNvSpPr>
          <p:nvPr>
            <p:ph sz="quarter" idx="20"/>
          </p:nvPr>
        </p:nvSpPr>
        <p:spPr/>
        <p:txBody>
          <a:bodyPr/>
          <a:lstStyle/>
          <a:p>
            <a:r>
              <a:rPr lang="en-US" sz="3200" b="1" dirty="0"/>
              <a:t>Introduction</a:t>
            </a:r>
          </a:p>
          <a:p>
            <a:r>
              <a:rPr lang="en-US" sz="3200" b="1" dirty="0"/>
              <a:t>NRC-RADTRAN Concepts </a:t>
            </a:r>
          </a:p>
          <a:p>
            <a:r>
              <a:rPr lang="en-US" sz="3200" b="1" dirty="0"/>
              <a:t>NRC-RADTRAN Installation </a:t>
            </a:r>
          </a:p>
          <a:p>
            <a:r>
              <a:rPr lang="en-US" sz="3200" b="1" dirty="0"/>
              <a:t>NRC-RADTRAN Use</a:t>
            </a:r>
          </a:p>
          <a:p>
            <a:r>
              <a:rPr lang="en-US" sz="3200" b="1" dirty="0"/>
              <a:t>Updates and New Features</a:t>
            </a:r>
          </a:p>
          <a:p>
            <a:r>
              <a:rPr lang="en-US" sz="3200" b="1" dirty="0"/>
              <a:t>Conclusions </a:t>
            </a:r>
          </a:p>
        </p:txBody>
      </p:sp>
    </p:spTree>
    <p:extLst>
      <p:ext uri="{BB962C8B-B14F-4D97-AF65-F5344CB8AC3E}">
        <p14:creationId xmlns:p14="http://schemas.microsoft.com/office/powerpoint/2010/main" val="7591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20</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7" name="Content Placeholder 9">
            <a:extLst>
              <a:ext uri="{FF2B5EF4-FFF2-40B4-BE49-F238E27FC236}">
                <a16:creationId xmlns:a16="http://schemas.microsoft.com/office/drawing/2014/main" id="{BDDA6688-9D7F-C76E-74CD-CC16E05626E7}"/>
              </a:ext>
            </a:extLst>
          </p:cNvPr>
          <p:cNvSpPr txBox="1">
            <a:spLocks/>
          </p:cNvSpPr>
          <p:nvPr/>
        </p:nvSpPr>
        <p:spPr>
          <a:xfrm>
            <a:off x="1371600" y="5713832"/>
            <a:ext cx="6274904" cy="204120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Select the </a:t>
            </a:r>
            <a:r>
              <a:rPr lang="en-US" i="1" dirty="0"/>
              <a:t>mode</a:t>
            </a:r>
            <a:r>
              <a:rPr lang="en-US"/>
              <a:t> of transportation and population type</a:t>
            </a:r>
          </a:p>
          <a:p>
            <a:r>
              <a:rPr lang="en-US"/>
              <a:t>Add probability of each severity level (must sum to unity)</a:t>
            </a:r>
          </a:p>
          <a:p>
            <a:endParaRPr lang="en-US"/>
          </a:p>
          <a:p>
            <a:endParaRPr lang="en-US"/>
          </a:p>
        </p:txBody>
      </p:sp>
      <p:sp>
        <p:nvSpPr>
          <p:cNvPr id="8" name="Content Placeholder 9">
            <a:extLst>
              <a:ext uri="{FF2B5EF4-FFF2-40B4-BE49-F238E27FC236}">
                <a16:creationId xmlns:a16="http://schemas.microsoft.com/office/drawing/2014/main" id="{9B52C694-10A7-1DE5-437C-8D0F9BE134F5}"/>
              </a:ext>
            </a:extLst>
          </p:cNvPr>
          <p:cNvSpPr txBox="1">
            <a:spLocks/>
          </p:cNvSpPr>
          <p:nvPr/>
        </p:nvSpPr>
        <p:spPr>
          <a:xfrm>
            <a:off x="7946002" y="5709771"/>
            <a:ext cx="6274905" cy="204120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Define </a:t>
            </a:r>
            <a:r>
              <a:rPr lang="en-US" i="1" dirty="0"/>
              <a:t>Release Fractions</a:t>
            </a:r>
            <a:r>
              <a:rPr lang="en-US" dirty="0"/>
              <a:t> </a:t>
            </a:r>
            <a:r>
              <a:rPr lang="en-US">
                <a:sym typeface="Wingdings" panose="05000000000000000000" pitchFamily="2" charset="2"/>
              </a:rPr>
              <a:t></a:t>
            </a:r>
            <a:r>
              <a:rPr lang="en-US" dirty="0">
                <a:sym typeface="Wingdings" panose="05000000000000000000" pitchFamily="2" charset="2"/>
              </a:rPr>
              <a:t> </a:t>
            </a:r>
            <a:r>
              <a:rPr lang="en-US" i="1" dirty="0">
                <a:sym typeface="Wingdings" panose="05000000000000000000" pitchFamily="2" charset="2"/>
              </a:rPr>
              <a:t>Aerosol Fractions</a:t>
            </a:r>
            <a:r>
              <a:rPr lang="en-US" dirty="0">
                <a:sym typeface="Wingdings" panose="05000000000000000000" pitchFamily="2" charset="2"/>
              </a:rPr>
              <a:t> </a:t>
            </a:r>
            <a:r>
              <a:rPr lang="en-US">
                <a:sym typeface="Wingdings" panose="05000000000000000000" pitchFamily="2" charset="2"/>
              </a:rPr>
              <a:t></a:t>
            </a:r>
            <a:r>
              <a:rPr lang="en-US" dirty="0">
                <a:sym typeface="Wingdings" panose="05000000000000000000" pitchFamily="2" charset="2"/>
              </a:rPr>
              <a:t> </a:t>
            </a:r>
            <a:r>
              <a:rPr lang="en-US" i="1" dirty="0">
                <a:sym typeface="Wingdings" panose="05000000000000000000" pitchFamily="2" charset="2"/>
              </a:rPr>
              <a:t>Respirable Fraction </a:t>
            </a:r>
            <a:endParaRPr lang="en-US" i="1" dirty="0"/>
          </a:p>
          <a:p>
            <a:r>
              <a:rPr lang="en-US"/>
              <a:t>Enter </a:t>
            </a:r>
            <a:r>
              <a:rPr lang="en-US" i="1" dirty="0"/>
              <a:t>Deposition Velocity</a:t>
            </a:r>
            <a:r>
              <a:rPr lang="en-US"/>
              <a:t>:</a:t>
            </a:r>
          </a:p>
          <a:p>
            <a:pPr lvl="1"/>
            <a:r>
              <a:rPr lang="en-US"/>
              <a:t>Above 0.384 m/s (error)</a:t>
            </a:r>
          </a:p>
          <a:p>
            <a:pPr lvl="1"/>
            <a:r>
              <a:rPr lang="en-US"/>
              <a:t>Above 0.1 m/s (warning)</a:t>
            </a:r>
          </a:p>
          <a:p>
            <a:endParaRPr lang="en-US"/>
          </a:p>
        </p:txBody>
      </p:sp>
      <p:pic>
        <p:nvPicPr>
          <p:cNvPr id="9" name="Picture 8">
            <a:extLst>
              <a:ext uri="{FF2B5EF4-FFF2-40B4-BE49-F238E27FC236}">
                <a16:creationId xmlns:a16="http://schemas.microsoft.com/office/drawing/2014/main" id="{6D66E2FE-3362-1E3B-6246-3A9D36D58C17}"/>
              </a:ext>
            </a:extLst>
          </p:cNvPr>
          <p:cNvPicPr>
            <a:picLocks noChangeAspect="1"/>
          </p:cNvPicPr>
          <p:nvPr/>
        </p:nvPicPr>
        <p:blipFill rotWithShape="1">
          <a:blip r:embed="rId3"/>
          <a:srcRect l="23029" r="1491"/>
          <a:stretch/>
        </p:blipFill>
        <p:spPr>
          <a:xfrm>
            <a:off x="2016788" y="1581912"/>
            <a:ext cx="4872358" cy="3815365"/>
          </a:xfrm>
          <a:prstGeom prst="rect">
            <a:avLst/>
          </a:prstGeom>
        </p:spPr>
      </p:pic>
      <p:pic>
        <p:nvPicPr>
          <p:cNvPr id="10" name="Picture 9">
            <a:extLst>
              <a:ext uri="{FF2B5EF4-FFF2-40B4-BE49-F238E27FC236}">
                <a16:creationId xmlns:a16="http://schemas.microsoft.com/office/drawing/2014/main" id="{9A1E5E2E-B0BE-2DFF-C384-29B532E6DE9F}"/>
              </a:ext>
            </a:extLst>
          </p:cNvPr>
          <p:cNvPicPr>
            <a:picLocks noChangeAspect="1"/>
          </p:cNvPicPr>
          <p:nvPr/>
        </p:nvPicPr>
        <p:blipFill rotWithShape="1">
          <a:blip r:embed="rId4"/>
          <a:srcRect l="22439" t="1850" b="31248"/>
          <a:stretch/>
        </p:blipFill>
        <p:spPr>
          <a:xfrm>
            <a:off x="7741255" y="1848079"/>
            <a:ext cx="6684398" cy="3283031"/>
          </a:xfrm>
          <a:prstGeom prst="rect">
            <a:avLst/>
          </a:prstGeom>
        </p:spPr>
      </p:pic>
    </p:spTree>
    <p:extLst>
      <p:ext uri="{BB962C8B-B14F-4D97-AF65-F5344CB8AC3E}">
        <p14:creationId xmlns:p14="http://schemas.microsoft.com/office/powerpoint/2010/main" val="78699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4" name="Content Placeholder 9">
            <a:extLst>
              <a:ext uri="{FF2B5EF4-FFF2-40B4-BE49-F238E27FC236}">
                <a16:creationId xmlns:a16="http://schemas.microsoft.com/office/drawing/2014/main" id="{5CE46D02-400B-1A22-1D0B-42C3EA40E1A4}"/>
              </a:ext>
            </a:extLst>
          </p:cNvPr>
          <p:cNvSpPr txBox="1">
            <a:spLocks/>
          </p:cNvSpPr>
          <p:nvPr/>
        </p:nvSpPr>
        <p:spPr>
          <a:xfrm>
            <a:off x="1371600" y="5405581"/>
            <a:ext cx="6274904" cy="264958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dirty="0"/>
              <a:t>National Average (0)</a:t>
            </a:r>
            <a:r>
              <a:rPr lang="en-US" dirty="0"/>
              <a:t>: </a:t>
            </a:r>
            <a:r>
              <a:rPr lang="en-US"/>
              <a:t>simplest and requires no inputs</a:t>
            </a:r>
          </a:p>
          <a:p>
            <a:r>
              <a:rPr lang="en-US" i="1" dirty="0" err="1"/>
              <a:t>Pasquill</a:t>
            </a:r>
            <a:r>
              <a:rPr lang="en-US" i="1" dirty="0"/>
              <a:t> Class (1)</a:t>
            </a:r>
            <a:r>
              <a:rPr lang="en-US" dirty="0"/>
              <a:t>: </a:t>
            </a:r>
            <a:r>
              <a:rPr lang="en-US"/>
              <a:t>requires values for each </a:t>
            </a:r>
            <a:r>
              <a:rPr lang="en-US" err="1"/>
              <a:t>Pasquill</a:t>
            </a:r>
            <a:r>
              <a:rPr lang="en-US"/>
              <a:t> stability class</a:t>
            </a:r>
          </a:p>
          <a:p>
            <a:r>
              <a:rPr lang="en-US" i="1" dirty="0"/>
              <a:t>User-Defined (2)</a:t>
            </a:r>
            <a:r>
              <a:rPr lang="en-US" dirty="0"/>
              <a:t>:</a:t>
            </a:r>
            <a:r>
              <a:rPr lang="en-US"/>
              <a:t> allows more detailed analysis</a:t>
            </a:r>
          </a:p>
          <a:p>
            <a:endParaRPr lang="en-US"/>
          </a:p>
          <a:p>
            <a:endParaRPr lang="en-US"/>
          </a:p>
        </p:txBody>
      </p:sp>
      <p:sp>
        <p:nvSpPr>
          <p:cNvPr id="5" name="Content Placeholder 9">
            <a:extLst>
              <a:ext uri="{FF2B5EF4-FFF2-40B4-BE49-F238E27FC236}">
                <a16:creationId xmlns:a16="http://schemas.microsoft.com/office/drawing/2014/main" id="{FA5C4B17-84A0-E3C5-4FB5-10D680390A5D}"/>
              </a:ext>
            </a:extLst>
          </p:cNvPr>
          <p:cNvSpPr txBox="1">
            <a:spLocks/>
          </p:cNvSpPr>
          <p:nvPr/>
        </p:nvSpPr>
        <p:spPr>
          <a:xfrm>
            <a:off x="7946002" y="5405580"/>
            <a:ext cx="6048293" cy="264958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Define area, centerline distance, and dilution factor of each isopleth (max</a:t>
            </a:r>
            <a:r>
              <a:rPr lang="en-US" dirty="0"/>
              <a:t>. number of isopleths:</a:t>
            </a:r>
            <a:r>
              <a:rPr lang="en-US"/>
              <a:t> 18)</a:t>
            </a:r>
          </a:p>
          <a:p>
            <a:r>
              <a:rPr lang="en-US"/>
              <a:t>NOTE: if population density is being used, first two isopleths shall have same population density</a:t>
            </a:r>
          </a:p>
          <a:p>
            <a:endParaRPr lang="en-US"/>
          </a:p>
        </p:txBody>
      </p:sp>
      <p:pic>
        <p:nvPicPr>
          <p:cNvPr id="6" name="Picture 5">
            <a:extLst>
              <a:ext uri="{FF2B5EF4-FFF2-40B4-BE49-F238E27FC236}">
                <a16:creationId xmlns:a16="http://schemas.microsoft.com/office/drawing/2014/main" id="{D5429BAD-251E-940A-B997-5C9A92B2C241}"/>
              </a:ext>
            </a:extLst>
          </p:cNvPr>
          <p:cNvPicPr>
            <a:picLocks noChangeAspect="1"/>
          </p:cNvPicPr>
          <p:nvPr/>
        </p:nvPicPr>
        <p:blipFill rotWithShape="1">
          <a:blip r:embed="rId3"/>
          <a:srcRect l="23761" b="7961"/>
          <a:stretch/>
        </p:blipFill>
        <p:spPr>
          <a:xfrm>
            <a:off x="1865277" y="1678403"/>
            <a:ext cx="4847757" cy="3493162"/>
          </a:xfrm>
          <a:prstGeom prst="rect">
            <a:avLst/>
          </a:prstGeom>
        </p:spPr>
      </p:pic>
      <p:pic>
        <p:nvPicPr>
          <p:cNvPr id="11" name="Picture 10">
            <a:extLst>
              <a:ext uri="{FF2B5EF4-FFF2-40B4-BE49-F238E27FC236}">
                <a16:creationId xmlns:a16="http://schemas.microsoft.com/office/drawing/2014/main" id="{FA9B2743-794B-4997-4EFF-65DA2A1A09F8}"/>
              </a:ext>
            </a:extLst>
          </p:cNvPr>
          <p:cNvPicPr>
            <a:picLocks noChangeAspect="1"/>
          </p:cNvPicPr>
          <p:nvPr/>
        </p:nvPicPr>
        <p:blipFill rotWithShape="1">
          <a:blip r:embed="rId4"/>
          <a:srcRect l="23590" r="1979" b="2435"/>
          <a:stretch/>
        </p:blipFill>
        <p:spPr>
          <a:xfrm>
            <a:off x="8677470" y="1518345"/>
            <a:ext cx="4288013" cy="3813277"/>
          </a:xfrm>
          <a:prstGeom prst="rect">
            <a:avLst/>
          </a:prstGeom>
        </p:spPr>
      </p:pic>
    </p:spTree>
    <p:extLst>
      <p:ext uri="{BB962C8B-B14F-4D97-AF65-F5344CB8AC3E}">
        <p14:creationId xmlns:p14="http://schemas.microsoft.com/office/powerpoint/2010/main" val="237625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22</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pic>
        <p:nvPicPr>
          <p:cNvPr id="7" name="Picture 6">
            <a:extLst>
              <a:ext uri="{FF2B5EF4-FFF2-40B4-BE49-F238E27FC236}">
                <a16:creationId xmlns:a16="http://schemas.microsoft.com/office/drawing/2014/main" id="{CE5FE2E3-F4E2-CCFB-8769-F2733BF3F4C8}"/>
              </a:ext>
            </a:extLst>
          </p:cNvPr>
          <p:cNvPicPr>
            <a:picLocks noChangeAspect="1"/>
          </p:cNvPicPr>
          <p:nvPr/>
        </p:nvPicPr>
        <p:blipFill rotWithShape="1">
          <a:blip r:embed="rId3"/>
          <a:srcRect l="21522" r="27099" b="13790"/>
          <a:stretch/>
        </p:blipFill>
        <p:spPr>
          <a:xfrm>
            <a:off x="1441091" y="1744071"/>
            <a:ext cx="4931771" cy="2893836"/>
          </a:xfrm>
          <a:prstGeom prst="rect">
            <a:avLst/>
          </a:prstGeom>
        </p:spPr>
      </p:pic>
      <p:pic>
        <p:nvPicPr>
          <p:cNvPr id="8" name="Picture 7">
            <a:extLst>
              <a:ext uri="{FF2B5EF4-FFF2-40B4-BE49-F238E27FC236}">
                <a16:creationId xmlns:a16="http://schemas.microsoft.com/office/drawing/2014/main" id="{7FDAA4E7-DA25-DEBF-E9BE-C4A9B9EC0058}"/>
              </a:ext>
            </a:extLst>
          </p:cNvPr>
          <p:cNvPicPr>
            <a:picLocks noChangeAspect="1"/>
          </p:cNvPicPr>
          <p:nvPr/>
        </p:nvPicPr>
        <p:blipFill rotWithShape="1">
          <a:blip r:embed="rId4"/>
          <a:srcRect l="19811" b="6360"/>
          <a:stretch/>
        </p:blipFill>
        <p:spPr>
          <a:xfrm>
            <a:off x="6590142" y="1748108"/>
            <a:ext cx="7857377" cy="1827384"/>
          </a:xfrm>
          <a:prstGeom prst="rect">
            <a:avLst/>
          </a:prstGeom>
        </p:spPr>
      </p:pic>
      <p:sp>
        <p:nvSpPr>
          <p:cNvPr id="9" name="Content Placeholder 9">
            <a:extLst>
              <a:ext uri="{FF2B5EF4-FFF2-40B4-BE49-F238E27FC236}">
                <a16:creationId xmlns:a16="http://schemas.microsoft.com/office/drawing/2014/main" id="{5B352C30-B9B0-EC92-ED62-8592B388CE20}"/>
              </a:ext>
            </a:extLst>
          </p:cNvPr>
          <p:cNvSpPr txBox="1">
            <a:spLocks/>
          </p:cNvSpPr>
          <p:nvPr/>
        </p:nvSpPr>
        <p:spPr>
          <a:xfrm>
            <a:off x="1441091" y="4917968"/>
            <a:ext cx="6274904" cy="289383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Radionuclide inventory can be defined for package</a:t>
            </a:r>
          </a:p>
          <a:p>
            <a:r>
              <a:rPr lang="en-US" dirty="0"/>
              <a:t>Isotope inventory assigned according to release group</a:t>
            </a:r>
          </a:p>
          <a:p>
            <a:r>
              <a:rPr lang="en-US" dirty="0"/>
              <a:t>Each package has independent isotope inventory</a:t>
            </a:r>
          </a:p>
          <a:p>
            <a:endParaRPr lang="en-US" dirty="0"/>
          </a:p>
        </p:txBody>
      </p:sp>
      <p:sp>
        <p:nvSpPr>
          <p:cNvPr id="10" name="Content Placeholder 9">
            <a:extLst>
              <a:ext uri="{FF2B5EF4-FFF2-40B4-BE49-F238E27FC236}">
                <a16:creationId xmlns:a16="http://schemas.microsoft.com/office/drawing/2014/main" id="{3584D88B-238C-574A-82A2-5044FF5D5070}"/>
              </a:ext>
            </a:extLst>
          </p:cNvPr>
          <p:cNvSpPr txBox="1">
            <a:spLocks/>
          </p:cNvSpPr>
          <p:nvPr/>
        </p:nvSpPr>
        <p:spPr>
          <a:xfrm>
            <a:off x="7381377" y="4905610"/>
            <a:ext cx="6274905" cy="2893836"/>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User-defined radionuclides can also be defined</a:t>
            </a:r>
          </a:p>
          <a:p>
            <a:r>
              <a:rPr lang="en-US"/>
              <a:t>Half-lives, energies, and </a:t>
            </a:r>
            <a:r>
              <a:rPr lang="en-US" dirty="0"/>
              <a:t>Dose Conversion Factors (</a:t>
            </a:r>
            <a:r>
              <a:rPr lang="en-US"/>
              <a:t>DCFs</a:t>
            </a:r>
            <a:r>
              <a:rPr lang="en-US" dirty="0"/>
              <a:t>)</a:t>
            </a:r>
            <a:r>
              <a:rPr lang="en-US"/>
              <a:t> are required to be specified</a:t>
            </a:r>
          </a:p>
          <a:p>
            <a:endParaRPr lang="en-US"/>
          </a:p>
        </p:txBody>
      </p:sp>
    </p:spTree>
    <p:extLst>
      <p:ext uri="{BB962C8B-B14F-4D97-AF65-F5344CB8AC3E}">
        <p14:creationId xmlns:p14="http://schemas.microsoft.com/office/powerpoint/2010/main" val="150131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23</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4" name="Content Placeholder 9">
            <a:extLst>
              <a:ext uri="{FF2B5EF4-FFF2-40B4-BE49-F238E27FC236}">
                <a16:creationId xmlns:a16="http://schemas.microsoft.com/office/drawing/2014/main" id="{C9813BC3-AB7D-2A8B-ABD1-9B2F88CCB1D6}"/>
              </a:ext>
            </a:extLst>
          </p:cNvPr>
          <p:cNvSpPr txBox="1">
            <a:spLocks/>
          </p:cNvSpPr>
          <p:nvPr/>
        </p:nvSpPr>
        <p:spPr>
          <a:xfrm>
            <a:off x="1371601" y="1987826"/>
            <a:ext cx="5161402" cy="587906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dirty="0"/>
              <a:t>Conditional Probability</a:t>
            </a:r>
            <a:r>
              <a:rPr lang="en-US" dirty="0"/>
              <a:t> and </a:t>
            </a:r>
            <a:r>
              <a:rPr lang="en-US" i="1" dirty="0"/>
              <a:t>Fractional Loss</a:t>
            </a:r>
            <a:r>
              <a:rPr lang="en-US" dirty="0"/>
              <a:t> are defined </a:t>
            </a:r>
          </a:p>
          <a:p>
            <a:r>
              <a:rPr lang="en-US" dirty="0"/>
              <a:t>Probability for all scenarios shall sum to unity</a:t>
            </a:r>
          </a:p>
          <a:p>
            <a:r>
              <a:rPr lang="en-US" dirty="0"/>
              <a:t>Parameters for stop are defined</a:t>
            </a:r>
          </a:p>
          <a:p>
            <a:endParaRPr lang="en-US" dirty="0"/>
          </a:p>
          <a:p>
            <a:endParaRPr lang="en-US" dirty="0"/>
          </a:p>
        </p:txBody>
      </p:sp>
      <p:pic>
        <p:nvPicPr>
          <p:cNvPr id="5" name="Picture 4">
            <a:extLst>
              <a:ext uri="{FF2B5EF4-FFF2-40B4-BE49-F238E27FC236}">
                <a16:creationId xmlns:a16="http://schemas.microsoft.com/office/drawing/2014/main" id="{ABFF1EAD-F262-E1FF-AE5D-1D963382EE0E}"/>
              </a:ext>
            </a:extLst>
          </p:cNvPr>
          <p:cNvPicPr>
            <a:picLocks noChangeAspect="1"/>
          </p:cNvPicPr>
          <p:nvPr/>
        </p:nvPicPr>
        <p:blipFill rotWithShape="1">
          <a:blip r:embed="rId3"/>
          <a:srcRect l="23979"/>
          <a:stretch/>
        </p:blipFill>
        <p:spPr>
          <a:xfrm>
            <a:off x="6667167" y="2228158"/>
            <a:ext cx="7553740" cy="4545456"/>
          </a:xfrm>
          <a:prstGeom prst="rect">
            <a:avLst/>
          </a:prstGeom>
        </p:spPr>
      </p:pic>
    </p:spTree>
    <p:extLst>
      <p:ext uri="{BB962C8B-B14F-4D97-AF65-F5344CB8AC3E}">
        <p14:creationId xmlns:p14="http://schemas.microsoft.com/office/powerpoint/2010/main" val="339910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24</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pic>
        <p:nvPicPr>
          <p:cNvPr id="6" name="Picture 5">
            <a:extLst>
              <a:ext uri="{FF2B5EF4-FFF2-40B4-BE49-F238E27FC236}">
                <a16:creationId xmlns:a16="http://schemas.microsoft.com/office/drawing/2014/main" id="{2CAB0380-6536-FBCF-B2AE-9958BA2C0B25}"/>
              </a:ext>
            </a:extLst>
          </p:cNvPr>
          <p:cNvPicPr>
            <a:picLocks noChangeAspect="1"/>
          </p:cNvPicPr>
          <p:nvPr/>
        </p:nvPicPr>
        <p:blipFill rotWithShape="1">
          <a:blip r:embed="rId3"/>
          <a:srcRect l="21164" t="1650" b="600"/>
          <a:stretch/>
        </p:blipFill>
        <p:spPr>
          <a:xfrm>
            <a:off x="8503795" y="1567881"/>
            <a:ext cx="5635098" cy="4027311"/>
          </a:xfrm>
          <a:prstGeom prst="rect">
            <a:avLst/>
          </a:prstGeom>
        </p:spPr>
      </p:pic>
      <p:pic>
        <p:nvPicPr>
          <p:cNvPr id="7" name="Picture 6">
            <a:extLst>
              <a:ext uri="{FF2B5EF4-FFF2-40B4-BE49-F238E27FC236}">
                <a16:creationId xmlns:a16="http://schemas.microsoft.com/office/drawing/2014/main" id="{4794BB39-4801-039A-ABAB-06D732159B43}"/>
              </a:ext>
            </a:extLst>
          </p:cNvPr>
          <p:cNvPicPr>
            <a:picLocks noChangeAspect="1"/>
          </p:cNvPicPr>
          <p:nvPr/>
        </p:nvPicPr>
        <p:blipFill rotWithShape="1">
          <a:blip r:embed="rId4"/>
          <a:srcRect l="21526" t="1" r="4379" b="867"/>
          <a:stretch/>
        </p:blipFill>
        <p:spPr>
          <a:xfrm>
            <a:off x="8538102" y="5619724"/>
            <a:ext cx="5635098" cy="2259730"/>
          </a:xfrm>
          <a:prstGeom prst="rect">
            <a:avLst/>
          </a:prstGeom>
        </p:spPr>
      </p:pic>
      <p:sp>
        <p:nvSpPr>
          <p:cNvPr id="8" name="Content Placeholder 9">
            <a:extLst>
              <a:ext uri="{FF2B5EF4-FFF2-40B4-BE49-F238E27FC236}">
                <a16:creationId xmlns:a16="http://schemas.microsoft.com/office/drawing/2014/main" id="{5095FF0D-229E-D30F-10FF-A4E1781FC6E1}"/>
              </a:ext>
            </a:extLst>
          </p:cNvPr>
          <p:cNvSpPr txBox="1">
            <a:spLocks/>
          </p:cNvSpPr>
          <p:nvPr/>
        </p:nvSpPr>
        <p:spPr>
          <a:xfrm>
            <a:off x="1337293" y="1567882"/>
            <a:ext cx="6926490" cy="647756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Values of “-1” mean NRC-RADTRAN defaults shall be used</a:t>
            </a:r>
          </a:p>
          <a:p>
            <a:r>
              <a:rPr lang="en-US" dirty="0"/>
              <a:t>Potential user defined options include:</a:t>
            </a:r>
          </a:p>
          <a:p>
            <a:pPr lvl="1"/>
            <a:r>
              <a:rPr lang="en-US" dirty="0"/>
              <a:t>Residential shielding factors</a:t>
            </a:r>
          </a:p>
          <a:p>
            <a:pPr lvl="1"/>
            <a:r>
              <a:rPr lang="en-US" dirty="0"/>
              <a:t>Distance from radioactive packages</a:t>
            </a:r>
          </a:p>
          <a:p>
            <a:pPr lvl="1"/>
            <a:r>
              <a:rPr lang="en-US" dirty="0"/>
              <a:t>Dispersion options</a:t>
            </a:r>
          </a:p>
          <a:p>
            <a:pPr lvl="1"/>
            <a:r>
              <a:rPr lang="en-US" dirty="0"/>
              <a:t>Transfer coefficients</a:t>
            </a:r>
          </a:p>
          <a:p>
            <a:r>
              <a:rPr lang="en-US" dirty="0"/>
              <a:t>REGCHECK: used to force regulatory limits for external dose and crew dose</a:t>
            </a:r>
          </a:p>
          <a:p>
            <a:endParaRPr lang="en-US" dirty="0"/>
          </a:p>
        </p:txBody>
      </p:sp>
    </p:spTree>
    <p:extLst>
      <p:ext uri="{BB962C8B-B14F-4D97-AF65-F5344CB8AC3E}">
        <p14:creationId xmlns:p14="http://schemas.microsoft.com/office/powerpoint/2010/main" val="243656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4" name="Content Placeholder 7">
            <a:extLst>
              <a:ext uri="{FF2B5EF4-FFF2-40B4-BE49-F238E27FC236}">
                <a16:creationId xmlns:a16="http://schemas.microsoft.com/office/drawing/2014/main" id="{8C0D655A-0EE7-1732-E916-A73A74B22099}"/>
              </a:ext>
            </a:extLst>
          </p:cNvPr>
          <p:cNvSpPr>
            <a:spLocks noGrp="1"/>
          </p:cNvSpPr>
          <p:nvPr>
            <p:ph sz="quarter" idx="20"/>
          </p:nvPr>
        </p:nvSpPr>
        <p:spPr>
          <a:xfrm>
            <a:off x="1371600" y="2057399"/>
            <a:ext cx="5174006" cy="5486401"/>
          </a:xfrm>
        </p:spPr>
        <p:txBody>
          <a:bodyPr/>
          <a:lstStyle/>
          <a:p>
            <a:r>
              <a:rPr lang="en-US" i="1" dirty="0"/>
              <a:t>Check</a:t>
            </a:r>
            <a:r>
              <a:rPr lang="en-US" dirty="0"/>
              <a:t> button changes color based on potential Errors and Warnings</a:t>
            </a:r>
          </a:p>
          <a:p>
            <a:r>
              <a:rPr lang="en-US" dirty="0"/>
              <a:t>Be certain to resolve errors/ warnings before running or saving</a:t>
            </a:r>
          </a:p>
          <a:p>
            <a:pPr lvl="1"/>
            <a:r>
              <a:rPr lang="en-US" dirty="0"/>
              <a:t>Some saved files may not be recoverable without editing the saved text files</a:t>
            </a:r>
          </a:p>
          <a:p>
            <a:r>
              <a:rPr lang="en-US" dirty="0"/>
              <a:t>Default save location is not OneDrive</a:t>
            </a:r>
          </a:p>
        </p:txBody>
      </p:sp>
      <p:pic>
        <p:nvPicPr>
          <p:cNvPr id="5" name="Content Placeholder 5">
            <a:extLst>
              <a:ext uri="{FF2B5EF4-FFF2-40B4-BE49-F238E27FC236}">
                <a16:creationId xmlns:a16="http://schemas.microsoft.com/office/drawing/2014/main" id="{3F9C4E6D-0D59-06D4-9875-0B1EB45FD334}"/>
              </a:ext>
            </a:extLst>
          </p:cNvPr>
          <p:cNvPicPr>
            <a:picLocks noChangeAspect="1"/>
          </p:cNvPicPr>
          <p:nvPr/>
        </p:nvPicPr>
        <p:blipFill>
          <a:blip r:embed="rId2"/>
          <a:stretch>
            <a:fillRect/>
          </a:stretch>
        </p:blipFill>
        <p:spPr>
          <a:xfrm>
            <a:off x="6545606" y="2057399"/>
            <a:ext cx="7901913" cy="5486400"/>
          </a:xfrm>
          <a:prstGeom prst="rect">
            <a:avLst/>
          </a:prstGeom>
        </p:spPr>
      </p:pic>
    </p:spTree>
    <p:extLst>
      <p:ext uri="{BB962C8B-B14F-4D97-AF65-F5344CB8AC3E}">
        <p14:creationId xmlns:p14="http://schemas.microsoft.com/office/powerpoint/2010/main" val="161336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26</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8" name="Content Placeholder 2">
            <a:extLst>
              <a:ext uri="{FF2B5EF4-FFF2-40B4-BE49-F238E27FC236}">
                <a16:creationId xmlns:a16="http://schemas.microsoft.com/office/drawing/2014/main" id="{080B91C6-9253-02A1-7BD7-C8A99A6BDC05}"/>
              </a:ext>
            </a:extLst>
          </p:cNvPr>
          <p:cNvSpPr>
            <a:spLocks noGrp="1"/>
          </p:cNvSpPr>
          <p:nvPr>
            <p:ph sz="quarter" idx="20"/>
          </p:nvPr>
        </p:nvSpPr>
        <p:spPr>
          <a:xfrm>
            <a:off x="1259053" y="1673977"/>
            <a:ext cx="12914147" cy="5486401"/>
          </a:xfrm>
        </p:spPr>
        <p:txBody>
          <a:bodyPr/>
          <a:lstStyle/>
          <a:p>
            <a:r>
              <a:rPr lang="en-US" dirty="0"/>
              <a:t>Click the </a:t>
            </a:r>
            <a:r>
              <a:rPr lang="en-US" i="1" dirty="0"/>
              <a:t>Run</a:t>
            </a:r>
            <a:r>
              <a:rPr lang="en-US" dirty="0"/>
              <a:t> button</a:t>
            </a:r>
          </a:p>
          <a:p>
            <a:r>
              <a:rPr lang="en-US" dirty="0"/>
              <a:t>Output window will populate</a:t>
            </a:r>
          </a:p>
          <a:p>
            <a:pPr lvl="1"/>
            <a:r>
              <a:rPr lang="en-US" dirty="0"/>
              <a:t>Input Echo – text version of all inputs into the GUI</a:t>
            </a:r>
          </a:p>
          <a:p>
            <a:pPr lvl="1"/>
            <a:r>
              <a:rPr lang="en-US" dirty="0"/>
              <a:t>NRC-RADTRAN Output – standard text output also viewable in spreadsheet form</a:t>
            </a:r>
          </a:p>
          <a:p>
            <a:pPr lvl="2"/>
            <a:r>
              <a:rPr lang="en-US" dirty="0"/>
              <a:t>Non-rad incident summary</a:t>
            </a:r>
          </a:p>
          <a:p>
            <a:pPr lvl="2"/>
            <a:r>
              <a:rPr lang="en-US" dirty="0"/>
              <a:t>Exposure Summary for links and Rural, Suburban, Urban transit zones</a:t>
            </a:r>
          </a:p>
          <a:p>
            <a:pPr lvl="2"/>
            <a:r>
              <a:rPr lang="en-US" dirty="0"/>
              <a:t>Input sensitivity analysis (effect of 1% change of input value)</a:t>
            </a:r>
          </a:p>
          <a:p>
            <a:r>
              <a:rPr lang="en-US" dirty="0"/>
              <a:t>Automatically saves each run in a new output file</a:t>
            </a:r>
          </a:p>
        </p:txBody>
      </p:sp>
    </p:spTree>
    <p:extLst>
      <p:ext uri="{BB962C8B-B14F-4D97-AF65-F5344CB8AC3E}">
        <p14:creationId xmlns:p14="http://schemas.microsoft.com/office/powerpoint/2010/main" val="165666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27</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pic>
        <p:nvPicPr>
          <p:cNvPr id="6" name="Picture 5">
            <a:extLst>
              <a:ext uri="{FF2B5EF4-FFF2-40B4-BE49-F238E27FC236}">
                <a16:creationId xmlns:a16="http://schemas.microsoft.com/office/drawing/2014/main" id="{F2BC95E0-AC8F-1E16-8A6A-02131D63FC18}"/>
              </a:ext>
            </a:extLst>
          </p:cNvPr>
          <p:cNvPicPr>
            <a:picLocks noChangeAspect="1"/>
          </p:cNvPicPr>
          <p:nvPr/>
        </p:nvPicPr>
        <p:blipFill>
          <a:blip r:embed="rId2"/>
          <a:stretch>
            <a:fillRect/>
          </a:stretch>
        </p:blipFill>
        <p:spPr>
          <a:xfrm>
            <a:off x="7686675" y="1814511"/>
            <a:ext cx="5572125" cy="5981700"/>
          </a:xfrm>
          <a:prstGeom prst="rect">
            <a:avLst/>
          </a:prstGeom>
        </p:spPr>
      </p:pic>
      <p:pic>
        <p:nvPicPr>
          <p:cNvPr id="7" name="Picture 6">
            <a:extLst>
              <a:ext uri="{FF2B5EF4-FFF2-40B4-BE49-F238E27FC236}">
                <a16:creationId xmlns:a16="http://schemas.microsoft.com/office/drawing/2014/main" id="{0D1DF2A8-B0D7-7224-A4DC-74B292026A0D}"/>
              </a:ext>
            </a:extLst>
          </p:cNvPr>
          <p:cNvPicPr>
            <a:picLocks noChangeAspect="1"/>
          </p:cNvPicPr>
          <p:nvPr/>
        </p:nvPicPr>
        <p:blipFill>
          <a:blip r:embed="rId3"/>
          <a:stretch>
            <a:fillRect/>
          </a:stretch>
        </p:blipFill>
        <p:spPr>
          <a:xfrm>
            <a:off x="2533650" y="1804986"/>
            <a:ext cx="4781550" cy="5991225"/>
          </a:xfrm>
          <a:prstGeom prst="rect">
            <a:avLst/>
          </a:prstGeom>
        </p:spPr>
      </p:pic>
    </p:spTree>
    <p:extLst>
      <p:ext uri="{BB962C8B-B14F-4D97-AF65-F5344CB8AC3E}">
        <p14:creationId xmlns:p14="http://schemas.microsoft.com/office/powerpoint/2010/main" val="411497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28</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4" name="Content Placeholder 3">
            <a:extLst>
              <a:ext uri="{FF2B5EF4-FFF2-40B4-BE49-F238E27FC236}">
                <a16:creationId xmlns:a16="http://schemas.microsoft.com/office/drawing/2014/main" id="{CBFEB5D5-EA66-E479-438B-D8BB5A646B92}"/>
              </a:ext>
            </a:extLst>
          </p:cNvPr>
          <p:cNvSpPr>
            <a:spLocks noGrp="1"/>
          </p:cNvSpPr>
          <p:nvPr>
            <p:ph sz="quarter" idx="20"/>
          </p:nvPr>
        </p:nvSpPr>
        <p:spPr>
          <a:xfrm>
            <a:off x="1371600" y="2057399"/>
            <a:ext cx="12801600" cy="5486401"/>
          </a:xfrm>
        </p:spPr>
        <p:txBody>
          <a:bodyPr/>
          <a:lstStyle/>
          <a:p>
            <a:r>
              <a:rPr lang="en-US" sz="2400" dirty="0"/>
              <a:t>Shielding Factors: two runs should be completed using 100% neutron or 100% gamma emissions and the results ratioed externally</a:t>
            </a:r>
          </a:p>
          <a:p>
            <a:r>
              <a:rPr lang="en-US" sz="2400" dirty="0"/>
              <a:t>Incident-Free Off-Link Neutron Doses: hand-calculated MEI results do not match NRC-RADTRAN results. Until this issue is investigated and resolved, it is recommended that NRC-RADTRAN should be used to estimate incident-free off-link doses through gamma radiation only</a:t>
            </a:r>
          </a:p>
          <a:p>
            <a:r>
              <a:rPr lang="en-US" sz="2400" dirty="0"/>
              <a:t>Rail Crew Doses: for the rail crew gamma and neutron doses calculating a stop with duration of transit will provide a more representative crew dose estimate</a:t>
            </a:r>
          </a:p>
          <a:p>
            <a:r>
              <a:rPr lang="en-US" sz="2400" dirty="0"/>
              <a:t>MEI In-Transit Doses: the MEI in-transit doses estimated by NRC-RADTRAN cannot be duplicated using spreadsheet calculations. In addition, gamma and neutron MEI in-transit doses are estimated using the same equations. For this reason, it is recommended that the MEI in-transit doses not be </a:t>
            </a:r>
            <a:r>
              <a:rPr lang="en-US" sz="2400"/>
              <a:t>used currently</a:t>
            </a:r>
            <a:endParaRPr lang="en-US" sz="2400" dirty="0"/>
          </a:p>
          <a:p>
            <a:endParaRPr lang="en-US" sz="2000" dirty="0"/>
          </a:p>
        </p:txBody>
      </p:sp>
    </p:spTree>
    <p:extLst>
      <p:ext uri="{BB962C8B-B14F-4D97-AF65-F5344CB8AC3E}">
        <p14:creationId xmlns:p14="http://schemas.microsoft.com/office/powerpoint/2010/main" val="31820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EF54-9723-98E9-5264-5C3DD83EC2EC}"/>
              </a:ext>
            </a:extLst>
          </p:cNvPr>
          <p:cNvSpPr>
            <a:spLocks noGrp="1"/>
          </p:cNvSpPr>
          <p:nvPr>
            <p:ph type="sldNum" sz="quarter" idx="12"/>
          </p:nvPr>
        </p:nvSpPr>
        <p:spPr/>
        <p:txBody>
          <a:bodyPr/>
          <a:lstStyle/>
          <a:p>
            <a:fld id="{FE7A4BB3-E848-5A44-82DF-322201952CD8}" type="slidenum">
              <a:rPr lang="en-US" smtClean="0"/>
              <a:pPr/>
              <a:t>29</a:t>
            </a:fld>
            <a:endParaRPr lang="en-US" dirty="0"/>
          </a:p>
        </p:txBody>
      </p:sp>
      <p:sp>
        <p:nvSpPr>
          <p:cNvPr id="3" name="Title 2">
            <a:extLst>
              <a:ext uri="{FF2B5EF4-FFF2-40B4-BE49-F238E27FC236}">
                <a16:creationId xmlns:a16="http://schemas.microsoft.com/office/drawing/2014/main" id="{5B958AD4-E574-3D97-F095-B7B2E37C8457}"/>
              </a:ext>
            </a:extLst>
          </p:cNvPr>
          <p:cNvSpPr>
            <a:spLocks noGrp="1"/>
          </p:cNvSpPr>
          <p:nvPr>
            <p:ph type="title"/>
          </p:nvPr>
        </p:nvSpPr>
        <p:spPr/>
        <p:txBody>
          <a:bodyPr/>
          <a:lstStyle/>
          <a:p>
            <a:r>
              <a:rPr lang="en-US" sz="3600" b="1" dirty="0"/>
              <a:t>NRC-RADTRAN Use (cont.)</a:t>
            </a:r>
            <a:endParaRPr lang="en-US" dirty="0"/>
          </a:p>
        </p:txBody>
      </p:sp>
      <p:sp>
        <p:nvSpPr>
          <p:cNvPr id="7" name="Content Placeholder 3">
            <a:extLst>
              <a:ext uri="{FF2B5EF4-FFF2-40B4-BE49-F238E27FC236}">
                <a16:creationId xmlns:a16="http://schemas.microsoft.com/office/drawing/2014/main" id="{E31872AC-7DC8-B9C1-81B1-EAD2CFA6EFFC}"/>
              </a:ext>
            </a:extLst>
          </p:cNvPr>
          <p:cNvSpPr>
            <a:spLocks noGrp="1"/>
          </p:cNvSpPr>
          <p:nvPr>
            <p:ph sz="quarter" idx="20"/>
          </p:nvPr>
        </p:nvSpPr>
        <p:spPr>
          <a:xfrm>
            <a:off x="1423686" y="2057399"/>
            <a:ext cx="12801600" cy="5486401"/>
          </a:xfrm>
        </p:spPr>
        <p:txBody>
          <a:bodyPr/>
          <a:lstStyle/>
          <a:p>
            <a:r>
              <a:rPr lang="en-US" sz="2400" dirty="0"/>
              <a:t>The LOS model was developed for gamma radiation exposures and does not consider neutron radiation exposures</a:t>
            </a:r>
          </a:p>
          <a:p>
            <a:r>
              <a:rPr lang="en-US" sz="2400" dirty="0"/>
              <a:t>The LOS model was based on modeling simulations performed for a generic 5.21-meter-long steel-lead-steel spent nuclear fuel truck transportation cask, and Dennis et al. (2009) states that the model should only be applied to truck transportation casks</a:t>
            </a:r>
          </a:p>
          <a:p>
            <a:r>
              <a:rPr lang="en-US" sz="2400" dirty="0"/>
              <a:t>For the inhalation, resuspension, and immersion pathways, NRC-RADTRAN calculates doses using the geometric mean of the depleted atmospheric dilution factors (χ/Qs). For the </a:t>
            </a:r>
            <a:r>
              <a:rPr lang="en-US" sz="2400" dirty="0" err="1"/>
              <a:t>groundshine</a:t>
            </a:r>
            <a:r>
              <a:rPr lang="en-US" sz="2400" dirty="0"/>
              <a:t> pathway, NRC-RADTRAN calculates doses using the depleted χ/Qs, not the geometric mean of the depleted χ/Qs</a:t>
            </a:r>
          </a:p>
          <a:p>
            <a:r>
              <a:rPr lang="en-US" sz="2400" dirty="0"/>
              <a:t>For accident risks, NRC-RADTRAN output does not provide totals for the expected values of population risks across all links, and users must sum these quantities externally</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66831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F58ED-B1EF-63BF-A030-ABE1235E671B}"/>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73D409C0-8E0F-2799-6A08-9230C76B8528}"/>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CF0B004-D895-1BD2-95D4-04A9E28EAD79}"/>
              </a:ext>
            </a:extLst>
          </p:cNvPr>
          <p:cNvSpPr>
            <a:spLocks noGrp="1"/>
          </p:cNvSpPr>
          <p:nvPr>
            <p:ph sz="quarter" idx="20"/>
          </p:nvPr>
        </p:nvSpPr>
        <p:spPr/>
        <p:txBody>
          <a:bodyPr/>
          <a:lstStyle/>
          <a:p>
            <a:r>
              <a:rPr lang="en-US" sz="3200" dirty="0">
                <a:latin typeface="+mn-lt"/>
              </a:rPr>
              <a:t>NRC – Radioactive Material Transport (NRC-RADTRAN)</a:t>
            </a:r>
          </a:p>
          <a:p>
            <a:r>
              <a:rPr lang="en-US" sz="3200" dirty="0">
                <a:solidFill>
                  <a:srgbClr val="707070"/>
                </a:solidFill>
                <a:latin typeface="+mn-lt"/>
              </a:rPr>
              <a:t>R</a:t>
            </a:r>
            <a:r>
              <a:rPr lang="en-US" sz="3200" b="0" i="0" dirty="0">
                <a:solidFill>
                  <a:srgbClr val="707070"/>
                </a:solidFill>
                <a:effectLst/>
                <a:latin typeface="+mn-lt"/>
              </a:rPr>
              <a:t>isk and consequence analysis of radioactive material (RAM) transportation</a:t>
            </a:r>
          </a:p>
          <a:p>
            <a:r>
              <a:rPr lang="en-US" sz="3200" dirty="0">
                <a:solidFill>
                  <a:srgbClr val="707070"/>
                </a:solidFill>
                <a:latin typeface="+mn-lt"/>
              </a:rPr>
              <a:t>Modes of transportation: rail, trucks, barge, aircraft</a:t>
            </a:r>
          </a:p>
          <a:p>
            <a:r>
              <a:rPr lang="en-US" sz="3200" dirty="0">
                <a:solidFill>
                  <a:srgbClr val="707070"/>
                </a:solidFill>
                <a:latin typeface="+mn-lt"/>
              </a:rPr>
              <a:t>First released in 1977 (SNL)</a:t>
            </a:r>
          </a:p>
          <a:p>
            <a:r>
              <a:rPr lang="en-US" sz="3200" dirty="0">
                <a:solidFill>
                  <a:srgbClr val="707070"/>
                </a:solidFill>
                <a:latin typeface="+mn-lt"/>
              </a:rPr>
              <a:t>6 versions released to date </a:t>
            </a:r>
          </a:p>
          <a:p>
            <a:r>
              <a:rPr lang="en-US" sz="3200" dirty="0">
                <a:solidFill>
                  <a:srgbClr val="707070"/>
                </a:solidFill>
                <a:latin typeface="+mn-lt"/>
              </a:rPr>
              <a:t>GUI compatibility added to RADTRAN 6.02.1 </a:t>
            </a:r>
            <a:r>
              <a:rPr lang="en-US" sz="3200" dirty="0">
                <a:solidFill>
                  <a:srgbClr val="707070"/>
                </a:solidFill>
                <a:latin typeface="+mn-lt"/>
                <a:sym typeface="Wingdings" panose="05000000000000000000" pitchFamily="2" charset="2"/>
              </a:rPr>
              <a:t> NRC-RADTRAN v1.0</a:t>
            </a:r>
            <a:endParaRPr lang="en-US" sz="3200" dirty="0">
              <a:solidFill>
                <a:srgbClr val="707070"/>
              </a:solidFill>
              <a:latin typeface="+mn-lt"/>
            </a:endParaRPr>
          </a:p>
          <a:p>
            <a:endParaRPr lang="en-US" dirty="0"/>
          </a:p>
        </p:txBody>
      </p:sp>
    </p:spTree>
    <p:extLst>
      <p:ext uri="{BB962C8B-B14F-4D97-AF65-F5344CB8AC3E}">
        <p14:creationId xmlns:p14="http://schemas.microsoft.com/office/powerpoint/2010/main" val="282918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B2893-C5E5-BE99-7B45-289D11E2AC0F}"/>
              </a:ext>
            </a:extLst>
          </p:cNvPr>
          <p:cNvSpPr>
            <a:spLocks noGrp="1"/>
          </p:cNvSpPr>
          <p:nvPr>
            <p:ph type="sldNum" sz="quarter" idx="12"/>
          </p:nvPr>
        </p:nvSpPr>
        <p:spPr/>
        <p:txBody>
          <a:bodyPr/>
          <a:lstStyle/>
          <a:p>
            <a:fld id="{FE7A4BB3-E848-5A44-82DF-322201952CD8}" type="slidenum">
              <a:rPr lang="en-US" smtClean="0"/>
              <a:pPr/>
              <a:t>30</a:t>
            </a:fld>
            <a:endParaRPr lang="en-US" dirty="0"/>
          </a:p>
        </p:txBody>
      </p:sp>
      <p:sp>
        <p:nvSpPr>
          <p:cNvPr id="3" name="Title 2">
            <a:extLst>
              <a:ext uri="{FF2B5EF4-FFF2-40B4-BE49-F238E27FC236}">
                <a16:creationId xmlns:a16="http://schemas.microsoft.com/office/drawing/2014/main" id="{30F52D3D-5149-8C69-53F9-A65A75F4C384}"/>
              </a:ext>
            </a:extLst>
          </p:cNvPr>
          <p:cNvSpPr>
            <a:spLocks noGrp="1"/>
          </p:cNvSpPr>
          <p:nvPr>
            <p:ph type="title"/>
          </p:nvPr>
        </p:nvSpPr>
        <p:spPr/>
        <p:txBody>
          <a:bodyPr/>
          <a:lstStyle/>
          <a:p>
            <a:r>
              <a:rPr lang="en-US" dirty="0"/>
              <a:t>U</a:t>
            </a:r>
            <a:r>
              <a:rPr lang="en-US" sz="3600" b="1" dirty="0"/>
              <a:t>pdates and New Features</a:t>
            </a:r>
            <a:endParaRPr lang="en-US" dirty="0"/>
          </a:p>
        </p:txBody>
      </p:sp>
      <p:sp>
        <p:nvSpPr>
          <p:cNvPr id="4" name="Content Placeholder 3">
            <a:extLst>
              <a:ext uri="{FF2B5EF4-FFF2-40B4-BE49-F238E27FC236}">
                <a16:creationId xmlns:a16="http://schemas.microsoft.com/office/drawing/2014/main" id="{7F7A8814-EFE0-2234-375A-1CE8DE10F238}"/>
              </a:ext>
            </a:extLst>
          </p:cNvPr>
          <p:cNvSpPr>
            <a:spLocks noGrp="1"/>
          </p:cNvSpPr>
          <p:nvPr>
            <p:ph sz="quarter" idx="20"/>
          </p:nvPr>
        </p:nvSpPr>
        <p:spPr/>
        <p:txBody>
          <a:bodyPr/>
          <a:lstStyle/>
          <a:p>
            <a:r>
              <a:rPr lang="en-US" sz="3200" dirty="0" err="1"/>
              <a:t>WebTRAGIS</a:t>
            </a:r>
            <a:r>
              <a:rPr lang="en-US" sz="3200" dirty="0"/>
              <a:t> alternatives and integration </a:t>
            </a:r>
            <a:r>
              <a:rPr lang="en-US" sz="3200" dirty="0">
                <a:sym typeface="Wingdings" panose="05000000000000000000" pitchFamily="2" charset="2"/>
              </a:rPr>
              <a:t> DOE Stakeholder Tool For Assessing Radioactive Transportation</a:t>
            </a:r>
          </a:p>
          <a:p>
            <a:r>
              <a:rPr lang="en-US" sz="3200" dirty="0">
                <a:sym typeface="Wingdings" panose="05000000000000000000" pitchFamily="2" charset="2"/>
              </a:rPr>
              <a:t>User Interface Changes:</a:t>
            </a:r>
          </a:p>
          <a:p>
            <a:pPr lvl="1"/>
            <a:r>
              <a:rPr lang="en-US" sz="2800" dirty="0">
                <a:sym typeface="Wingdings" panose="05000000000000000000" pitchFamily="2" charset="2"/>
              </a:rPr>
              <a:t>Default Values Display</a:t>
            </a:r>
          </a:p>
          <a:p>
            <a:pPr lvl="1"/>
            <a:r>
              <a:rPr lang="en-US" sz="2800" dirty="0">
                <a:sym typeface="Wingdings" panose="05000000000000000000" pitchFamily="2" charset="2"/>
              </a:rPr>
              <a:t>Air option</a:t>
            </a:r>
            <a:endParaRPr lang="en-US" sz="3200" dirty="0">
              <a:sym typeface="Wingdings" panose="05000000000000000000" pitchFamily="2" charset="2"/>
            </a:endParaRPr>
          </a:p>
          <a:p>
            <a:r>
              <a:rPr lang="en-US" sz="3200" dirty="0">
                <a:sym typeface="Wingdings" panose="05000000000000000000" pitchFamily="2" charset="2"/>
              </a:rPr>
              <a:t>Code Maintenance and Quality Assurance Activities</a:t>
            </a:r>
          </a:p>
        </p:txBody>
      </p:sp>
    </p:spTree>
    <p:extLst>
      <p:ext uri="{BB962C8B-B14F-4D97-AF65-F5344CB8AC3E}">
        <p14:creationId xmlns:p14="http://schemas.microsoft.com/office/powerpoint/2010/main" val="406730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39694-03FF-CC99-500D-283CDD7DA119}"/>
              </a:ext>
            </a:extLst>
          </p:cNvPr>
          <p:cNvSpPr>
            <a:spLocks noGrp="1"/>
          </p:cNvSpPr>
          <p:nvPr>
            <p:ph type="sldNum" sz="quarter" idx="12"/>
          </p:nvPr>
        </p:nvSpPr>
        <p:spPr/>
        <p:txBody>
          <a:bodyPr/>
          <a:lstStyle/>
          <a:p>
            <a:fld id="{FE7A4BB3-E848-5A44-82DF-322201952CD8}" type="slidenum">
              <a:rPr lang="en-US" smtClean="0"/>
              <a:pPr/>
              <a:t>31</a:t>
            </a:fld>
            <a:endParaRPr lang="en-US" dirty="0"/>
          </a:p>
        </p:txBody>
      </p:sp>
      <p:sp>
        <p:nvSpPr>
          <p:cNvPr id="3" name="Title 2">
            <a:extLst>
              <a:ext uri="{FF2B5EF4-FFF2-40B4-BE49-F238E27FC236}">
                <a16:creationId xmlns:a16="http://schemas.microsoft.com/office/drawing/2014/main" id="{444AE2D4-C130-9DED-9610-BA4F18B7BF8E}"/>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304CF9DE-C072-4FD9-D447-6A7181EE86ED}"/>
              </a:ext>
            </a:extLst>
          </p:cNvPr>
          <p:cNvSpPr>
            <a:spLocks noGrp="1"/>
          </p:cNvSpPr>
          <p:nvPr>
            <p:ph sz="quarter" idx="20"/>
          </p:nvPr>
        </p:nvSpPr>
        <p:spPr/>
        <p:txBody>
          <a:bodyPr/>
          <a:lstStyle/>
          <a:p>
            <a:r>
              <a:rPr lang="en-US" sz="3200" b="0" dirty="0"/>
              <a:t>History of RADTRAN was explored</a:t>
            </a:r>
          </a:p>
          <a:p>
            <a:r>
              <a:rPr lang="en-US" sz="3200" dirty="0"/>
              <a:t>High-level understanding of RADTRAN concepts were gained</a:t>
            </a:r>
          </a:p>
          <a:p>
            <a:r>
              <a:rPr lang="en-US" sz="3200" b="0" dirty="0"/>
              <a:t>RADTRAN download and installation procedures covered</a:t>
            </a:r>
          </a:p>
          <a:p>
            <a:r>
              <a:rPr lang="en-US" sz="3200" dirty="0"/>
              <a:t>Options and RADTRAN screens explored</a:t>
            </a:r>
          </a:p>
          <a:p>
            <a:r>
              <a:rPr lang="en-US" sz="3200" dirty="0"/>
              <a:t>Covered future activities and development efforts</a:t>
            </a:r>
          </a:p>
          <a:p>
            <a:endParaRPr lang="en-US" sz="3200" b="0" dirty="0"/>
          </a:p>
          <a:p>
            <a:endParaRPr lang="en-US" dirty="0"/>
          </a:p>
        </p:txBody>
      </p:sp>
    </p:spTree>
    <p:extLst>
      <p:ext uri="{BB962C8B-B14F-4D97-AF65-F5344CB8AC3E}">
        <p14:creationId xmlns:p14="http://schemas.microsoft.com/office/powerpoint/2010/main" val="70136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32</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E410A-C433-02CB-6E32-FE3F5ACAD037}"/>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DEB1222B-5109-E254-EE0C-E9305A66D972}"/>
              </a:ext>
            </a:extLst>
          </p:cNvPr>
          <p:cNvSpPr>
            <a:spLocks noGrp="1"/>
          </p:cNvSpPr>
          <p:nvPr>
            <p:ph type="title"/>
          </p:nvPr>
        </p:nvSpPr>
        <p:spPr/>
        <p:txBody>
          <a:bodyPr/>
          <a:lstStyle/>
          <a:p>
            <a:r>
              <a:rPr lang="en-US" sz="3600" b="1" dirty="0"/>
              <a:t>NRC-RADTRAN Concepts</a:t>
            </a:r>
            <a:endParaRPr lang="en-US" dirty="0"/>
          </a:p>
        </p:txBody>
      </p:sp>
      <p:sp>
        <p:nvSpPr>
          <p:cNvPr id="5" name="Content Placeholder 3">
            <a:extLst>
              <a:ext uri="{FF2B5EF4-FFF2-40B4-BE49-F238E27FC236}">
                <a16:creationId xmlns:a16="http://schemas.microsoft.com/office/drawing/2014/main" id="{8140C8DB-6A93-3F03-399D-F143937F2F61}"/>
              </a:ext>
            </a:extLst>
          </p:cNvPr>
          <p:cNvSpPr>
            <a:spLocks noGrp="1"/>
          </p:cNvSpPr>
          <p:nvPr>
            <p:ph sz="quarter" idx="20"/>
          </p:nvPr>
        </p:nvSpPr>
        <p:spPr>
          <a:xfrm>
            <a:off x="1371601" y="2057399"/>
            <a:ext cx="4263390" cy="5486401"/>
          </a:xfrm>
        </p:spPr>
        <p:txBody>
          <a:bodyPr/>
          <a:lstStyle/>
          <a:p>
            <a:r>
              <a:rPr lang="en-US" sz="3200" dirty="0"/>
              <a:t>Calculations</a:t>
            </a:r>
          </a:p>
          <a:p>
            <a:pPr lvl="1"/>
            <a:r>
              <a:rPr lang="en-US" sz="2800" dirty="0"/>
              <a:t>With traffic</a:t>
            </a:r>
          </a:p>
          <a:p>
            <a:pPr lvl="1"/>
            <a:r>
              <a:rPr lang="en-US" sz="2800" dirty="0"/>
              <a:t>Opposing traffic</a:t>
            </a:r>
          </a:p>
          <a:p>
            <a:pPr lvl="1"/>
            <a:r>
              <a:rPr lang="en-US" sz="2800" dirty="0"/>
              <a:t>Population</a:t>
            </a:r>
          </a:p>
          <a:p>
            <a:r>
              <a:rPr lang="en-US" sz="3200" dirty="0"/>
              <a:t>Treats shipment as a stationary object</a:t>
            </a:r>
          </a:p>
          <a:p>
            <a:pPr lvl="1"/>
            <a:r>
              <a:rPr lang="en-US" sz="2800" dirty="0"/>
              <a:t>Relative velocity used for everything</a:t>
            </a:r>
          </a:p>
          <a:p>
            <a:pPr lvl="1"/>
            <a:endParaRPr lang="en-US" dirty="0"/>
          </a:p>
        </p:txBody>
      </p:sp>
      <p:pic>
        <p:nvPicPr>
          <p:cNvPr id="6" name="Picture 5">
            <a:extLst>
              <a:ext uri="{FF2B5EF4-FFF2-40B4-BE49-F238E27FC236}">
                <a16:creationId xmlns:a16="http://schemas.microsoft.com/office/drawing/2014/main" id="{24563A86-89C9-1E56-4902-738460659560}"/>
              </a:ext>
            </a:extLst>
          </p:cNvPr>
          <p:cNvPicPr>
            <a:picLocks noChangeAspect="1"/>
          </p:cNvPicPr>
          <p:nvPr/>
        </p:nvPicPr>
        <p:blipFill>
          <a:blip r:embed="rId2"/>
          <a:stretch>
            <a:fillRect/>
          </a:stretch>
        </p:blipFill>
        <p:spPr>
          <a:xfrm>
            <a:off x="5951095" y="2204439"/>
            <a:ext cx="8358027" cy="4268622"/>
          </a:xfrm>
          <a:prstGeom prst="rect">
            <a:avLst/>
          </a:prstGeom>
        </p:spPr>
      </p:pic>
      <p:sp>
        <p:nvSpPr>
          <p:cNvPr id="7" name="TextBox 6">
            <a:extLst>
              <a:ext uri="{FF2B5EF4-FFF2-40B4-BE49-F238E27FC236}">
                <a16:creationId xmlns:a16="http://schemas.microsoft.com/office/drawing/2014/main" id="{ACF68CE9-F2F2-12F0-63DD-E12B36DE7758}"/>
              </a:ext>
            </a:extLst>
          </p:cNvPr>
          <p:cNvSpPr txBox="1"/>
          <p:nvPr/>
        </p:nvSpPr>
        <p:spPr>
          <a:xfrm>
            <a:off x="7686945" y="6389374"/>
            <a:ext cx="4886325" cy="757130"/>
          </a:xfrm>
          <a:prstGeom prst="rect">
            <a:avLst/>
          </a:prstGeom>
          <a:noFill/>
        </p:spPr>
        <p:txBody>
          <a:bodyPr wrap="square" rtlCol="0">
            <a:spAutoFit/>
          </a:bodyPr>
          <a:lstStyle/>
          <a:p>
            <a:pPr algn="ctr"/>
            <a:r>
              <a:rPr lang="en-US" dirty="0"/>
              <a:t>Taken From RADTRAN 6 Technical Manual SAND2014-0780 </a:t>
            </a:r>
          </a:p>
        </p:txBody>
      </p:sp>
    </p:spTree>
    <p:extLst>
      <p:ext uri="{BB962C8B-B14F-4D97-AF65-F5344CB8AC3E}">
        <p14:creationId xmlns:p14="http://schemas.microsoft.com/office/powerpoint/2010/main" val="28689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E410A-C433-02CB-6E32-FE3F5ACAD037}"/>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DEB1222B-5109-E254-EE0C-E9305A66D972}"/>
              </a:ext>
            </a:extLst>
          </p:cNvPr>
          <p:cNvSpPr>
            <a:spLocks noGrp="1"/>
          </p:cNvSpPr>
          <p:nvPr>
            <p:ph type="title"/>
          </p:nvPr>
        </p:nvSpPr>
        <p:spPr/>
        <p:txBody>
          <a:bodyPr/>
          <a:lstStyle/>
          <a:p>
            <a:r>
              <a:rPr lang="en-US" sz="3600" b="1" dirty="0"/>
              <a:t>NRC-RADTRAN Concepts (cont.)</a:t>
            </a:r>
            <a:endParaRPr lang="en-US" dirty="0"/>
          </a:p>
        </p:txBody>
      </p:sp>
      <p:pic>
        <p:nvPicPr>
          <p:cNvPr id="9" name="Picture 1" descr="image001">
            <a:extLst>
              <a:ext uri="{FF2B5EF4-FFF2-40B4-BE49-F238E27FC236}">
                <a16:creationId xmlns:a16="http://schemas.microsoft.com/office/drawing/2014/main" id="{6866D20C-3DAF-9C3A-7461-B3BFFAEEC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051" y="1652111"/>
            <a:ext cx="6937212" cy="630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0148A20-86F7-82E7-705B-86AA6FBAE6E7}"/>
              </a:ext>
            </a:extLst>
          </p:cNvPr>
          <p:cNvSpPr txBox="1"/>
          <p:nvPr/>
        </p:nvSpPr>
        <p:spPr>
          <a:xfrm>
            <a:off x="8163008" y="3251117"/>
            <a:ext cx="6057899" cy="3108543"/>
          </a:xfrm>
          <a:prstGeom prst="rect">
            <a:avLst/>
          </a:prstGeom>
          <a:noFill/>
        </p:spPr>
        <p:txBody>
          <a:bodyPr wrap="square" rtlCol="0">
            <a:spAutoFit/>
          </a:bodyPr>
          <a:lstStyle/>
          <a:p>
            <a:r>
              <a:rPr lang="en-US" sz="2800" dirty="0"/>
              <a:t>Example Truck Route Stop Figure from page 6-29 of U.S. NRC Environmental Impact Statement for an Early Site Permit (ESP) at the Clinch River Nuclear Site</a:t>
            </a:r>
          </a:p>
          <a:p>
            <a:endParaRPr lang="en-US" sz="2800" dirty="0"/>
          </a:p>
          <a:p>
            <a:r>
              <a:rPr lang="en-US" sz="2800" dirty="0"/>
              <a:t>NUREG-2226, Vol. 1 </a:t>
            </a:r>
          </a:p>
        </p:txBody>
      </p:sp>
    </p:spTree>
    <p:extLst>
      <p:ext uri="{BB962C8B-B14F-4D97-AF65-F5344CB8AC3E}">
        <p14:creationId xmlns:p14="http://schemas.microsoft.com/office/powerpoint/2010/main" val="38574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E410A-C433-02CB-6E32-FE3F5ACAD037}"/>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DEB1222B-5109-E254-EE0C-E9305A66D972}"/>
              </a:ext>
            </a:extLst>
          </p:cNvPr>
          <p:cNvSpPr>
            <a:spLocks noGrp="1"/>
          </p:cNvSpPr>
          <p:nvPr>
            <p:ph type="title"/>
          </p:nvPr>
        </p:nvSpPr>
        <p:spPr/>
        <p:txBody>
          <a:bodyPr/>
          <a:lstStyle/>
          <a:p>
            <a:r>
              <a:rPr lang="en-US" sz="3600" b="1" dirty="0"/>
              <a:t>NRC-RADTRAN Concepts (cont.)</a:t>
            </a:r>
            <a:endParaRPr lang="en-US" dirty="0"/>
          </a:p>
        </p:txBody>
      </p:sp>
      <p:sp>
        <p:nvSpPr>
          <p:cNvPr id="4" name="Content Placeholder 5">
            <a:extLst>
              <a:ext uri="{FF2B5EF4-FFF2-40B4-BE49-F238E27FC236}">
                <a16:creationId xmlns:a16="http://schemas.microsoft.com/office/drawing/2014/main" id="{58FBCE22-54C9-75AB-4D96-DA4321AB0659}"/>
              </a:ext>
            </a:extLst>
          </p:cNvPr>
          <p:cNvSpPr>
            <a:spLocks noGrp="1"/>
          </p:cNvSpPr>
          <p:nvPr>
            <p:ph sz="quarter" idx="20"/>
          </p:nvPr>
        </p:nvSpPr>
        <p:spPr>
          <a:xfrm>
            <a:off x="1371600" y="2057399"/>
            <a:ext cx="12801600" cy="5486401"/>
          </a:xfrm>
        </p:spPr>
        <p:txBody>
          <a:bodyPr/>
          <a:lstStyle/>
          <a:p>
            <a:r>
              <a:rPr lang="en-US" altLang="en-US" sz="3200" dirty="0"/>
              <a:t>Two types </a:t>
            </a:r>
            <a:r>
              <a:rPr lang="en-US" altLang="en-US" sz="3200"/>
              <a:t>of exposures </a:t>
            </a:r>
            <a:r>
              <a:rPr lang="en-US" altLang="en-US" sz="3200" dirty="0"/>
              <a:t>modeled:</a:t>
            </a:r>
          </a:p>
          <a:p>
            <a:pPr lvl="1"/>
            <a:r>
              <a:rPr lang="en-US" altLang="en-US" sz="2800" dirty="0"/>
              <a:t>Direct exposure from loss of shielding</a:t>
            </a:r>
          </a:p>
          <a:p>
            <a:pPr lvl="1"/>
            <a:r>
              <a:rPr lang="en-US" altLang="en-US" sz="2800" dirty="0"/>
              <a:t>Exposure associated with release of particulates, gases, volatiles, and crud; several pathways:</a:t>
            </a:r>
          </a:p>
          <a:p>
            <a:pPr lvl="2"/>
            <a:r>
              <a:rPr lang="en-US" altLang="en-US" sz="2400" dirty="0"/>
              <a:t>Inhalation</a:t>
            </a:r>
          </a:p>
          <a:p>
            <a:pPr lvl="2"/>
            <a:r>
              <a:rPr lang="en-US" altLang="en-US" sz="2400" dirty="0"/>
              <a:t>Cloudshine</a:t>
            </a:r>
          </a:p>
          <a:p>
            <a:pPr lvl="2"/>
            <a:r>
              <a:rPr lang="en-US" altLang="en-US" sz="2400" dirty="0"/>
              <a:t>Resuspension</a:t>
            </a:r>
          </a:p>
          <a:p>
            <a:pPr lvl="2"/>
            <a:r>
              <a:rPr lang="en-US" altLang="en-US" sz="2400" dirty="0"/>
              <a:t>Groundshine</a:t>
            </a:r>
          </a:p>
        </p:txBody>
      </p:sp>
    </p:spTree>
    <p:extLst>
      <p:ext uri="{BB962C8B-B14F-4D97-AF65-F5344CB8AC3E}">
        <p14:creationId xmlns:p14="http://schemas.microsoft.com/office/powerpoint/2010/main" val="35632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E410A-C433-02CB-6E32-FE3F5ACAD037}"/>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DEB1222B-5109-E254-EE0C-E9305A66D972}"/>
              </a:ext>
            </a:extLst>
          </p:cNvPr>
          <p:cNvSpPr>
            <a:spLocks noGrp="1"/>
          </p:cNvSpPr>
          <p:nvPr>
            <p:ph type="title"/>
          </p:nvPr>
        </p:nvSpPr>
        <p:spPr/>
        <p:txBody>
          <a:bodyPr/>
          <a:lstStyle/>
          <a:p>
            <a:r>
              <a:rPr lang="en-US" sz="3600" b="1" dirty="0"/>
              <a:t>NRC-RADTRAN Concepts (cont.)</a:t>
            </a:r>
            <a:endParaRPr lang="en-US" dirty="0"/>
          </a:p>
        </p:txBody>
      </p:sp>
      <p:sp>
        <p:nvSpPr>
          <p:cNvPr id="8" name="Content Placeholder 5">
            <a:extLst>
              <a:ext uri="{FF2B5EF4-FFF2-40B4-BE49-F238E27FC236}">
                <a16:creationId xmlns:a16="http://schemas.microsoft.com/office/drawing/2014/main" id="{92837201-8FA5-54C8-F744-628EDED8E78B}"/>
              </a:ext>
            </a:extLst>
          </p:cNvPr>
          <p:cNvSpPr>
            <a:spLocks noGrp="1"/>
          </p:cNvSpPr>
          <p:nvPr>
            <p:ph sz="quarter" idx="20"/>
          </p:nvPr>
        </p:nvSpPr>
        <p:spPr>
          <a:xfrm>
            <a:off x="1371600" y="2057399"/>
            <a:ext cx="12801600" cy="5486401"/>
          </a:xfrm>
        </p:spPr>
        <p:txBody>
          <a:bodyPr/>
          <a:lstStyle/>
          <a:p>
            <a:pPr>
              <a:spcBef>
                <a:spcPct val="50000"/>
              </a:spcBef>
              <a:buFontTx/>
              <a:buChar char="•"/>
            </a:pPr>
            <a:r>
              <a:rPr lang="en-US" altLang="en-US" sz="3200" dirty="0"/>
              <a:t>Doses are calculated and summed for all appropriate exposure pathways for all isotopes in each material for the shipment(s) being analyzed and for all downwind isopleths for each accident severity to yield a consequence (total dose) per accident of each severity</a:t>
            </a:r>
          </a:p>
          <a:p>
            <a:pPr>
              <a:spcBef>
                <a:spcPct val="50000"/>
              </a:spcBef>
              <a:buFontTx/>
              <a:buChar char="•"/>
            </a:pPr>
            <a:r>
              <a:rPr lang="en-US" altLang="en-US" sz="3200" dirty="0"/>
              <a:t>Probability of occurrence of each accident severity class is calculated from input values for accident rate, fractional occurrence, and distance traveled </a:t>
            </a:r>
          </a:p>
          <a:p>
            <a:pPr>
              <a:spcBef>
                <a:spcPct val="50000"/>
              </a:spcBef>
              <a:buFontTx/>
              <a:buChar char="•"/>
            </a:pPr>
            <a:r>
              <a:rPr lang="en-US" altLang="en-US" sz="3200" dirty="0"/>
              <a:t>Total Dose is multiplied by probability of occurrence for each accident severity to yield Dose-Risk</a:t>
            </a:r>
          </a:p>
          <a:p>
            <a:pPr>
              <a:spcBef>
                <a:spcPct val="50000"/>
              </a:spcBef>
              <a:buFontTx/>
              <a:buChar char="•"/>
            </a:pPr>
            <a:r>
              <a:rPr lang="en-US" altLang="en-US" sz="3200" dirty="0"/>
              <a:t>Results and intermediate calculations are included in the output file</a:t>
            </a:r>
          </a:p>
          <a:p>
            <a:endParaRPr lang="en-US" dirty="0"/>
          </a:p>
        </p:txBody>
      </p:sp>
    </p:spTree>
    <p:extLst>
      <p:ext uri="{BB962C8B-B14F-4D97-AF65-F5344CB8AC3E}">
        <p14:creationId xmlns:p14="http://schemas.microsoft.com/office/powerpoint/2010/main" val="109754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E410A-C433-02CB-6E32-FE3F5ACAD037}"/>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DEB1222B-5109-E254-EE0C-E9305A66D972}"/>
              </a:ext>
            </a:extLst>
          </p:cNvPr>
          <p:cNvSpPr>
            <a:spLocks noGrp="1"/>
          </p:cNvSpPr>
          <p:nvPr>
            <p:ph type="title"/>
          </p:nvPr>
        </p:nvSpPr>
        <p:spPr/>
        <p:txBody>
          <a:bodyPr/>
          <a:lstStyle/>
          <a:p>
            <a:r>
              <a:rPr lang="en-US" sz="3600" b="1" dirty="0"/>
              <a:t>NRC-RADTRAN Concepts (cont.)</a:t>
            </a:r>
            <a:endParaRPr lang="en-US" dirty="0"/>
          </a:p>
        </p:txBody>
      </p:sp>
      <p:sp>
        <p:nvSpPr>
          <p:cNvPr id="6" name="Content Placeholder 3">
            <a:extLst>
              <a:ext uri="{FF2B5EF4-FFF2-40B4-BE49-F238E27FC236}">
                <a16:creationId xmlns:a16="http://schemas.microsoft.com/office/drawing/2014/main" id="{A8DBC99E-43D9-B4FD-ADAA-320B0ED236E5}"/>
              </a:ext>
            </a:extLst>
          </p:cNvPr>
          <p:cNvSpPr>
            <a:spLocks noGrp="1"/>
          </p:cNvSpPr>
          <p:nvPr>
            <p:ph sz="quarter" idx="20"/>
          </p:nvPr>
        </p:nvSpPr>
        <p:spPr>
          <a:xfrm>
            <a:off x="1371600" y="2057399"/>
            <a:ext cx="12801600" cy="5486401"/>
          </a:xfrm>
        </p:spPr>
        <p:txBody>
          <a:bodyPr/>
          <a:lstStyle/>
          <a:p>
            <a:r>
              <a:rPr lang="en-US" sz="3200" dirty="0"/>
              <a:t>Changes in RADTRAN 6</a:t>
            </a:r>
          </a:p>
          <a:p>
            <a:pPr lvl="1"/>
            <a:r>
              <a:rPr lang="en-US" sz="2800" dirty="0"/>
              <a:t>Command line is no longer used for any functionalities</a:t>
            </a:r>
          </a:p>
          <a:p>
            <a:pPr lvl="1"/>
            <a:r>
              <a:rPr lang="en-US" sz="2800" dirty="0" err="1"/>
              <a:t>RadCat</a:t>
            </a:r>
            <a:r>
              <a:rPr lang="en-US" sz="2800" dirty="0"/>
              <a:t> is no longer maintained, distributed, or used</a:t>
            </a:r>
          </a:p>
          <a:p>
            <a:pPr lvl="1"/>
            <a:r>
              <a:rPr lang="en-US" sz="2800" dirty="0"/>
              <a:t>NRC-RADTRAN 1.0 is current version</a:t>
            </a:r>
          </a:p>
          <a:p>
            <a:pPr lvl="2"/>
            <a:r>
              <a:rPr lang="en-US" sz="2400" dirty="0"/>
              <a:t>Runs RADTRAN 6.02.1</a:t>
            </a:r>
          </a:p>
          <a:p>
            <a:pPr lvl="2"/>
            <a:r>
              <a:rPr lang="en-US" sz="2400" dirty="0"/>
              <a:t>New Graphic User Interface for Inputs</a:t>
            </a:r>
          </a:p>
          <a:p>
            <a:pPr lvl="1"/>
            <a:r>
              <a:rPr lang="en-US" sz="2800" dirty="0"/>
              <a:t>RADTRAN/</a:t>
            </a:r>
            <a:r>
              <a:rPr lang="en-US" sz="2800" dirty="0" err="1"/>
              <a:t>RadCat</a:t>
            </a:r>
            <a:r>
              <a:rPr lang="en-US" sz="2800" dirty="0"/>
              <a:t> 6 User Guide and Technical Manual are still valid references</a:t>
            </a:r>
          </a:p>
        </p:txBody>
      </p:sp>
    </p:spTree>
    <p:extLst>
      <p:ext uri="{BB962C8B-B14F-4D97-AF65-F5344CB8AC3E}">
        <p14:creationId xmlns:p14="http://schemas.microsoft.com/office/powerpoint/2010/main" val="267078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E410A-C433-02CB-6E32-FE3F5ACAD037}"/>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DEB1222B-5109-E254-EE0C-E9305A66D972}"/>
              </a:ext>
            </a:extLst>
          </p:cNvPr>
          <p:cNvSpPr>
            <a:spLocks noGrp="1"/>
          </p:cNvSpPr>
          <p:nvPr>
            <p:ph type="title"/>
          </p:nvPr>
        </p:nvSpPr>
        <p:spPr/>
        <p:txBody>
          <a:bodyPr/>
          <a:lstStyle/>
          <a:p>
            <a:r>
              <a:rPr lang="en-US" sz="3600" b="1" dirty="0"/>
              <a:t>NRC-RADTRAN Installation</a:t>
            </a:r>
            <a:endParaRPr lang="en-US" dirty="0"/>
          </a:p>
        </p:txBody>
      </p:sp>
      <p:sp>
        <p:nvSpPr>
          <p:cNvPr id="6" name="Content Placeholder 3">
            <a:extLst>
              <a:ext uri="{FF2B5EF4-FFF2-40B4-BE49-F238E27FC236}">
                <a16:creationId xmlns:a16="http://schemas.microsoft.com/office/drawing/2014/main" id="{A8DBC99E-43D9-B4FD-ADAA-320B0ED236E5}"/>
              </a:ext>
            </a:extLst>
          </p:cNvPr>
          <p:cNvSpPr>
            <a:spLocks noGrp="1"/>
          </p:cNvSpPr>
          <p:nvPr>
            <p:ph sz="quarter" idx="20"/>
          </p:nvPr>
        </p:nvSpPr>
        <p:spPr>
          <a:xfrm>
            <a:off x="1371600" y="1837268"/>
            <a:ext cx="3246120" cy="3208868"/>
          </a:xfrm>
        </p:spPr>
        <p:txBody>
          <a:bodyPr/>
          <a:lstStyle/>
          <a:p>
            <a:r>
              <a:rPr lang="en-US" sz="3200" dirty="0"/>
              <a:t>Login to NRC-RAMP</a:t>
            </a:r>
          </a:p>
          <a:p>
            <a:pPr marL="514350" indent="-514350">
              <a:buAutoNum type="arabicPeriod"/>
            </a:pPr>
            <a:r>
              <a:rPr lang="en-US" sz="3200" dirty="0"/>
              <a:t>Codes</a:t>
            </a:r>
          </a:p>
          <a:p>
            <a:pPr marL="514350" indent="-514350">
              <a:buAutoNum type="arabicPeriod"/>
            </a:pPr>
            <a:r>
              <a:rPr lang="en-US" sz="3200" dirty="0"/>
              <a:t>NRC-RADTRAN</a:t>
            </a:r>
          </a:p>
          <a:p>
            <a:pPr marL="514350" indent="-514350">
              <a:buAutoNum type="arabicPeriod"/>
            </a:pPr>
            <a:r>
              <a:rPr lang="en-US" sz="3200" dirty="0"/>
              <a:t>Download</a:t>
            </a:r>
          </a:p>
          <a:p>
            <a:pPr marL="514350" indent="-514350">
              <a:buAutoNum type="arabicPeriod"/>
            </a:pPr>
            <a:endParaRPr lang="en-US" sz="3200" dirty="0"/>
          </a:p>
        </p:txBody>
      </p:sp>
      <p:pic>
        <p:nvPicPr>
          <p:cNvPr id="9" name="Picture 8">
            <a:extLst>
              <a:ext uri="{FF2B5EF4-FFF2-40B4-BE49-F238E27FC236}">
                <a16:creationId xmlns:a16="http://schemas.microsoft.com/office/drawing/2014/main" id="{10A04396-91EC-485E-43F6-7EC5FF5E5498}"/>
              </a:ext>
            </a:extLst>
          </p:cNvPr>
          <p:cNvPicPr>
            <a:picLocks noChangeAspect="1"/>
          </p:cNvPicPr>
          <p:nvPr/>
        </p:nvPicPr>
        <p:blipFill>
          <a:blip r:embed="rId2"/>
          <a:stretch>
            <a:fillRect/>
          </a:stretch>
        </p:blipFill>
        <p:spPr>
          <a:xfrm>
            <a:off x="4891601" y="1618246"/>
            <a:ext cx="9183224" cy="6138388"/>
          </a:xfrm>
          <a:prstGeom prst="rect">
            <a:avLst/>
          </a:prstGeom>
        </p:spPr>
      </p:pic>
    </p:spTree>
    <p:extLst>
      <p:ext uri="{BB962C8B-B14F-4D97-AF65-F5344CB8AC3E}">
        <p14:creationId xmlns:p14="http://schemas.microsoft.com/office/powerpoint/2010/main" val="4964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3" ma:contentTypeDescription="Create a new document." ma:contentTypeScope="" ma:versionID="815590bd968ffa7419a1900d67668c43">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1eff1433509e5a9f569931aa1125b6a7"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2" ma:contentTypeDescription="Create a new document." ma:contentTypeScope="" ma:versionID="b04bcaf46a325b4ee93eb6dac006d451">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24b20dc1fa9da0240cd26d5cf77a2efa"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Props1.xml><?xml version="1.0" encoding="utf-8"?>
<ds:datastoreItem xmlns:ds="http://schemas.openxmlformats.org/officeDocument/2006/customXml" ds:itemID="{D856F045-8383-4594-AB20-2520E422D6A2}">
  <ds:schemaRefs>
    <ds:schemaRef ds:uri="http://schemas.microsoft.com/sharepoint/v3/contenttype/forms"/>
  </ds:schemaRefs>
</ds:datastoreItem>
</file>

<file path=customXml/itemProps2.xml><?xml version="1.0" encoding="utf-8"?>
<ds:datastoreItem xmlns:ds="http://schemas.openxmlformats.org/officeDocument/2006/customXml" ds:itemID="{551A766B-115B-4550-B90A-53668C77A905}"/>
</file>

<file path=customXml/itemProps3.xml><?xml version="1.0" encoding="utf-8"?>
<ds:datastoreItem xmlns:ds="http://schemas.openxmlformats.org/officeDocument/2006/customXml" ds:itemID="{E24CA60B-2FFF-4BB0-BAFA-34C594358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7fab5-ca36-4373-9e84-14533c573aad"/>
    <ds:schemaRef ds:uri="f7f9503f-814b-432a-91f5-9c13c5134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F409219-202D-4B48-AC7B-ACDBD822CFFF}"/>
</file>

<file path=docProps/app.xml><?xml version="1.0" encoding="utf-8"?>
<Properties xmlns="http://schemas.openxmlformats.org/officeDocument/2006/extended-properties" xmlns:vt="http://schemas.openxmlformats.org/officeDocument/2006/docPropsVTypes">
  <Template>PNNL_Option_4</Template>
  <TotalTime>4743</TotalTime>
  <Words>1794</Words>
  <Application>Microsoft Office PowerPoint</Application>
  <PresentationFormat>Custom</PresentationFormat>
  <Paragraphs>271</Paragraphs>
  <Slides>32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PNNL_Option_4</vt:lpstr>
      <vt:lpstr>NRC- RADTRAN Primer and Updates</vt:lpstr>
      <vt:lpstr>Outline</vt:lpstr>
      <vt:lpstr>Introduction</vt:lpstr>
      <vt:lpstr>NRC-RADTRAN Concepts</vt:lpstr>
      <vt:lpstr>NRC-RADTRAN Concepts (cont.)</vt:lpstr>
      <vt:lpstr>NRC-RADTRAN Concepts (cont.)</vt:lpstr>
      <vt:lpstr>NRC-RADTRAN Concepts (cont.)</vt:lpstr>
      <vt:lpstr>NRC-RADTRAN Concepts (cont.)</vt:lpstr>
      <vt:lpstr>NRC-RADTRAN Installation</vt:lpstr>
      <vt:lpstr>NRC-RADTRAN Installation (cont.)</vt:lpstr>
      <vt:lpstr>NRC-RADTRAN Use</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NRC-RADTRAN Use (cont.)</vt:lpstr>
      <vt:lpstr>Updates and New Features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Gadey, Harish</cp:lastModifiedBy>
  <cp:revision>9</cp:revision>
  <dcterms:created xsi:type="dcterms:W3CDTF">2022-09-08T04:47:07Z</dcterms:created>
  <dcterms:modified xsi:type="dcterms:W3CDTF">2023-10-26T11:10:17Z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ies>
</file>