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3" r:id="rId5"/>
  </p:sldMasterIdLst>
  <p:notesMasterIdLst>
    <p:notesMasterId r:id="rId30"/>
  </p:notesMasterIdLst>
  <p:handoutMasterIdLst>
    <p:handoutMasterId r:id="rId31"/>
  </p:handoutMasterIdLst>
  <p:sldIdLst>
    <p:sldId id="260" r:id="rId6"/>
    <p:sldId id="269" r:id="rId7"/>
    <p:sldId id="262" r:id="rId8"/>
    <p:sldId id="270" r:id="rId9"/>
    <p:sldId id="271" r:id="rId10"/>
    <p:sldId id="283" r:id="rId11"/>
    <p:sldId id="282" r:id="rId12"/>
    <p:sldId id="263" r:id="rId13"/>
    <p:sldId id="267" r:id="rId14"/>
    <p:sldId id="272" r:id="rId15"/>
    <p:sldId id="273" r:id="rId16"/>
    <p:sldId id="277" r:id="rId17"/>
    <p:sldId id="284" r:id="rId18"/>
    <p:sldId id="285" r:id="rId19"/>
    <p:sldId id="286" r:id="rId20"/>
    <p:sldId id="274" r:id="rId21"/>
    <p:sldId id="287" r:id="rId22"/>
    <p:sldId id="275" r:id="rId23"/>
    <p:sldId id="261" r:id="rId24"/>
    <p:sldId id="279" r:id="rId25"/>
    <p:sldId id="280" r:id="rId26"/>
    <p:sldId id="264" r:id="rId27"/>
    <p:sldId id="281" r:id="rId28"/>
    <p:sldId id="268" r:id="rId29"/>
  </p:sldIdLst>
  <p:sldSz cx="14630400" cy="8229600"/>
  <p:notesSz cx="6858000" cy="9144000"/>
  <p:defaultTex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9DDD9976-136E-4ADF-B648-FECF53BE5FD0}">
          <p14:sldIdLst>
            <p14:sldId id="260"/>
            <p14:sldId id="269"/>
          </p14:sldIdLst>
        </p14:section>
        <p14:section name="Motivation" id="{3F89BA1C-30C1-482C-B2CB-F291C3ED056D}">
          <p14:sldIdLst>
            <p14:sldId id="262"/>
            <p14:sldId id="270"/>
            <p14:sldId id="271"/>
            <p14:sldId id="283"/>
          </p14:sldIdLst>
        </p14:section>
        <p14:section name="ATD" id="{FFB2C889-8E70-4ACD-A4C4-AB98DF189D03}">
          <p14:sldIdLst>
            <p14:sldId id="282"/>
            <p14:sldId id="263"/>
            <p14:sldId id="267"/>
            <p14:sldId id="272"/>
            <p14:sldId id="273"/>
            <p14:sldId id="277"/>
            <p14:sldId id="284"/>
            <p14:sldId id="285"/>
            <p14:sldId id="286"/>
            <p14:sldId id="274"/>
            <p14:sldId id="287"/>
            <p14:sldId id="275"/>
          </p14:sldIdLst>
        </p14:section>
        <p14:section name="Source Term" id="{0B7E30B9-3F48-45E9-A61E-AF9D8FC4726F}">
          <p14:sldIdLst>
            <p14:sldId id="261"/>
            <p14:sldId id="279"/>
            <p14:sldId id="280"/>
            <p14:sldId id="264"/>
            <p14:sldId id="281"/>
            <p14:sldId id="268"/>
          </p14:sldIdLst>
        </p14:section>
      </p14:sectionLst>
    </p:ext>
    <p:ext uri="{EFAFB233-063F-42B5-8137-9DF3F51BA10A}">
      <p15:sldGuideLst xmlns:p15="http://schemas.microsoft.com/office/powerpoint/2012/main">
        <p15:guide id="1" orient="horz" pos="2592" userDrawn="1">
          <p15:clr>
            <a:srgbClr val="A4A3A4"/>
          </p15:clr>
        </p15:guide>
        <p15:guide id="2" pos="4608" userDrawn="1">
          <p15:clr>
            <a:srgbClr val="A4A3A4"/>
          </p15:clr>
        </p15:guide>
        <p15:guide id="3" pos="37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AA00"/>
    <a:srgbClr val="493064"/>
    <a:srgbClr val="9C4757"/>
    <a:srgbClr val="000000"/>
    <a:srgbClr val="719500"/>
    <a:srgbClr val="007836"/>
    <a:srgbClr val="BE0F34"/>
    <a:srgbClr val="820150"/>
    <a:srgbClr val="502D7F"/>
    <a:srgbClr val="0033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80616C-9183-407F-AC14-2380DD86A029}" v="1" dt="2023-10-26T16:55:06.396"/>
    <p1510:client id="{43CEEB94-69E0-41F4-08F0-9734F4FE8AAB}" v="13" dt="2023-10-25T22:16:30.0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592"/>
        <p:guide pos="4608"/>
        <p:guide pos="3768"/>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37" Type="http://schemas.microsoft.com/office/2015/10/relationships/revisionInfo" Target="revisionInfo.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laherty, Julia E" userId="S::julia.flaherty@pnnl.gov::f2de96d9-d1e7-4635-9cfc-d09a328b8fc0" providerId="AD" clId="Web-{563F74AA-C6A7-6240-DBD4-1975A307AB0D}"/>
    <pc:docChg chg="addSld modSld modSection">
      <pc:chgData name="Flaherty, Julia E" userId="S::julia.flaherty@pnnl.gov::f2de96d9-d1e7-4635-9cfc-d09a328b8fc0" providerId="AD" clId="Web-{563F74AA-C6A7-6240-DBD4-1975A307AB0D}" dt="2023-10-12T19:43:12.277" v="28"/>
      <pc:docMkLst>
        <pc:docMk/>
      </pc:docMkLst>
      <pc:sldChg chg="addSp delSp modSp">
        <pc:chgData name="Flaherty, Julia E" userId="S::julia.flaherty@pnnl.gov::f2de96d9-d1e7-4635-9cfc-d09a328b8fc0" providerId="AD" clId="Web-{563F74AA-C6A7-6240-DBD4-1975A307AB0D}" dt="2023-10-12T19:43:12.277" v="28"/>
        <pc:sldMkLst>
          <pc:docMk/>
          <pc:sldMk cId="820614444" sldId="267"/>
        </pc:sldMkLst>
        <pc:spChg chg="del">
          <ac:chgData name="Flaherty, Julia E" userId="S::julia.flaherty@pnnl.gov::f2de96d9-d1e7-4635-9cfc-d09a328b8fc0" providerId="AD" clId="Web-{563F74AA-C6A7-6240-DBD4-1975A307AB0D}" dt="2023-10-12T19:40:58.386" v="1"/>
          <ac:spMkLst>
            <pc:docMk/>
            <pc:sldMk cId="820614444" sldId="267"/>
            <ac:spMk id="4" creationId="{F16C1717-3EAB-2331-2770-C97412CAF0D6}"/>
          </ac:spMkLst>
        </pc:spChg>
        <pc:graphicFrameChg chg="add mod ord modGraphic">
          <ac:chgData name="Flaherty, Julia E" userId="S::julia.flaherty@pnnl.gov::f2de96d9-d1e7-4635-9cfc-d09a328b8fc0" providerId="AD" clId="Web-{563F74AA-C6A7-6240-DBD4-1975A307AB0D}" dt="2023-10-12T19:43:12.277" v="28"/>
          <ac:graphicFrameMkLst>
            <pc:docMk/>
            <pc:sldMk cId="820614444" sldId="267"/>
            <ac:graphicFrameMk id="6" creationId="{1D6C33C2-1E2E-63E5-3867-138BB2E13465}"/>
          </ac:graphicFrameMkLst>
        </pc:graphicFrameChg>
      </pc:sldChg>
      <pc:sldChg chg="new">
        <pc:chgData name="Flaherty, Julia E" userId="S::julia.flaherty@pnnl.gov::f2de96d9-d1e7-4635-9cfc-d09a328b8fc0" providerId="AD" clId="Web-{563F74AA-C6A7-6240-DBD4-1975A307AB0D}" dt="2023-10-12T19:40:46.964" v="0"/>
        <pc:sldMkLst>
          <pc:docMk/>
          <pc:sldMk cId="2329596711" sldId="272"/>
        </pc:sldMkLst>
      </pc:sldChg>
    </pc:docChg>
  </pc:docChgLst>
  <pc:docChgLst>
    <pc:chgData name="Flaherty, Julia E" userId="f2de96d9-d1e7-4635-9cfc-d09a328b8fc0" providerId="ADAL" clId="{DCB0C631-C313-4A58-AB37-6B51E3E1D7A1}"/>
    <pc:docChg chg="undo custSel addSld delSld modSld sldOrd addSection modSection">
      <pc:chgData name="Flaherty, Julia E" userId="f2de96d9-d1e7-4635-9cfc-d09a328b8fc0" providerId="ADAL" clId="{DCB0C631-C313-4A58-AB37-6B51E3E1D7A1}" dt="2023-10-16T20:32:50.193" v="8663" actId="6549"/>
      <pc:docMkLst>
        <pc:docMk/>
      </pc:docMkLst>
      <pc:sldChg chg="modSp mod modNotesTx">
        <pc:chgData name="Flaherty, Julia E" userId="f2de96d9-d1e7-4635-9cfc-d09a328b8fc0" providerId="ADAL" clId="{DCB0C631-C313-4A58-AB37-6B51E3E1D7A1}" dt="2023-10-16T20:32:50.193" v="8663" actId="6549"/>
        <pc:sldMkLst>
          <pc:docMk/>
          <pc:sldMk cId="1152154647" sldId="260"/>
        </pc:sldMkLst>
        <pc:spChg chg="mod">
          <ac:chgData name="Flaherty, Julia E" userId="f2de96d9-d1e7-4635-9cfc-d09a328b8fc0" providerId="ADAL" clId="{DCB0C631-C313-4A58-AB37-6B51E3E1D7A1}" dt="2023-10-16T19:50:47.309" v="5030" actId="113"/>
          <ac:spMkLst>
            <pc:docMk/>
            <pc:sldMk cId="1152154647" sldId="260"/>
            <ac:spMk id="6" creationId="{E6AF8584-F7D3-43CB-B2DB-D1799F283016}"/>
          </ac:spMkLst>
        </pc:spChg>
      </pc:sldChg>
      <pc:sldChg chg="addSp delSp modSp add mod chgLayout">
        <pc:chgData name="Flaherty, Julia E" userId="f2de96d9-d1e7-4635-9cfc-d09a328b8fc0" providerId="ADAL" clId="{DCB0C631-C313-4A58-AB37-6B51E3E1D7A1}" dt="2023-10-16T20:32:22.839" v="8662" actId="478"/>
        <pc:sldMkLst>
          <pc:docMk/>
          <pc:sldMk cId="3169358349" sldId="261"/>
        </pc:sldMkLst>
        <pc:spChg chg="add del mod ord">
          <ac:chgData name="Flaherty, Julia E" userId="f2de96d9-d1e7-4635-9cfc-d09a328b8fc0" providerId="ADAL" clId="{DCB0C631-C313-4A58-AB37-6B51E3E1D7A1}" dt="2023-10-16T20:32:17.117" v="8660" actId="700"/>
          <ac:spMkLst>
            <pc:docMk/>
            <pc:sldMk cId="3169358349" sldId="261"/>
            <ac:spMk id="2" creationId="{325C4058-DDBA-E86A-6DF2-7CEDB9269C76}"/>
          </ac:spMkLst>
        </pc:spChg>
        <pc:spChg chg="mod ord">
          <ac:chgData name="Flaherty, Julia E" userId="f2de96d9-d1e7-4635-9cfc-d09a328b8fc0" providerId="ADAL" clId="{DCB0C631-C313-4A58-AB37-6B51E3E1D7A1}" dt="2023-10-16T20:32:17.117" v="8660" actId="700"/>
          <ac:spMkLst>
            <pc:docMk/>
            <pc:sldMk cId="3169358349" sldId="261"/>
            <ac:spMk id="3" creationId="{C30BD2FD-1A79-4E55-9458-9294D45BDD02}"/>
          </ac:spMkLst>
        </pc:spChg>
        <pc:spChg chg="add del mod">
          <ac:chgData name="Flaherty, Julia E" userId="f2de96d9-d1e7-4635-9cfc-d09a328b8fc0" providerId="ADAL" clId="{DCB0C631-C313-4A58-AB37-6B51E3E1D7A1}" dt="2023-10-16T20:32:22.839" v="8662" actId="478"/>
          <ac:spMkLst>
            <pc:docMk/>
            <pc:sldMk cId="3169358349" sldId="261"/>
            <ac:spMk id="4" creationId="{A605AEC7-AFCB-493D-8E77-9BA1548B4B08}"/>
          </ac:spMkLst>
        </pc:spChg>
        <pc:spChg chg="mod ord">
          <ac:chgData name="Flaherty, Julia E" userId="f2de96d9-d1e7-4635-9cfc-d09a328b8fc0" providerId="ADAL" clId="{DCB0C631-C313-4A58-AB37-6B51E3E1D7A1}" dt="2023-10-16T20:32:17.117" v="8660" actId="700"/>
          <ac:spMkLst>
            <pc:docMk/>
            <pc:sldMk cId="3169358349" sldId="261"/>
            <ac:spMk id="5" creationId="{125E1129-5FFA-4B82-BEB0-8A26ACAE653A}"/>
          </ac:spMkLst>
        </pc:spChg>
        <pc:spChg chg="mod ord">
          <ac:chgData name="Flaherty, Julia E" userId="f2de96d9-d1e7-4635-9cfc-d09a328b8fc0" providerId="ADAL" clId="{DCB0C631-C313-4A58-AB37-6B51E3E1D7A1}" dt="2023-10-16T20:32:17.117" v="8660" actId="700"/>
          <ac:spMkLst>
            <pc:docMk/>
            <pc:sldMk cId="3169358349" sldId="261"/>
            <ac:spMk id="6" creationId="{776CC710-250E-4B7A-AC52-86F0566B64C1}"/>
          </ac:spMkLst>
        </pc:spChg>
        <pc:picChg chg="mod ord modCrop">
          <ac:chgData name="Flaherty, Julia E" userId="f2de96d9-d1e7-4635-9cfc-d09a328b8fc0" providerId="ADAL" clId="{DCB0C631-C313-4A58-AB37-6B51E3E1D7A1}" dt="2023-10-16T20:32:17.117" v="8660" actId="700"/>
          <ac:picMkLst>
            <pc:docMk/>
            <pc:sldMk cId="3169358349" sldId="261"/>
            <ac:picMk id="12" creationId="{1D07C48E-968C-8455-6C80-25972FB996AB}"/>
          </ac:picMkLst>
        </pc:picChg>
      </pc:sldChg>
      <pc:sldChg chg="modSp mod">
        <pc:chgData name="Flaherty, Julia E" userId="f2de96d9-d1e7-4635-9cfc-d09a328b8fc0" providerId="ADAL" clId="{DCB0C631-C313-4A58-AB37-6B51E3E1D7A1}" dt="2023-10-16T19:55:33.277" v="5115" actId="20577"/>
        <pc:sldMkLst>
          <pc:docMk/>
          <pc:sldMk cId="118940903" sldId="262"/>
        </pc:sldMkLst>
        <pc:spChg chg="mod">
          <ac:chgData name="Flaherty, Julia E" userId="f2de96d9-d1e7-4635-9cfc-d09a328b8fc0" providerId="ADAL" clId="{DCB0C631-C313-4A58-AB37-6B51E3E1D7A1}" dt="2023-10-16T19:55:33.277" v="5115" actId="20577"/>
          <ac:spMkLst>
            <pc:docMk/>
            <pc:sldMk cId="118940903" sldId="262"/>
            <ac:spMk id="7" creationId="{691608CE-ABC7-11D2-44F4-F4433BF69901}"/>
          </ac:spMkLst>
        </pc:spChg>
      </pc:sldChg>
      <pc:sldChg chg="ord">
        <pc:chgData name="Flaherty, Julia E" userId="f2de96d9-d1e7-4635-9cfc-d09a328b8fc0" providerId="ADAL" clId="{DCB0C631-C313-4A58-AB37-6B51E3E1D7A1}" dt="2023-10-12T20:01:06.726" v="183"/>
        <pc:sldMkLst>
          <pc:docMk/>
          <pc:sldMk cId="3300410602" sldId="263"/>
        </pc:sldMkLst>
      </pc:sldChg>
      <pc:sldChg chg="modSp add mod">
        <pc:chgData name="Flaherty, Julia E" userId="f2de96d9-d1e7-4635-9cfc-d09a328b8fc0" providerId="ADAL" clId="{DCB0C631-C313-4A58-AB37-6B51E3E1D7A1}" dt="2023-10-16T20:30:51.630" v="8656" actId="1076"/>
        <pc:sldMkLst>
          <pc:docMk/>
          <pc:sldMk cId="1521876467" sldId="264"/>
        </pc:sldMkLst>
        <pc:picChg chg="mod">
          <ac:chgData name="Flaherty, Julia E" userId="f2de96d9-d1e7-4635-9cfc-d09a328b8fc0" providerId="ADAL" clId="{DCB0C631-C313-4A58-AB37-6B51E3E1D7A1}" dt="2023-10-16T20:30:51.630" v="8656" actId="1076"/>
          <ac:picMkLst>
            <pc:docMk/>
            <pc:sldMk cId="1521876467" sldId="264"/>
            <ac:picMk id="12" creationId="{CF7F56FB-5344-387C-4471-129C32DEC260}"/>
          </ac:picMkLst>
        </pc:picChg>
      </pc:sldChg>
      <pc:sldChg chg="addSp delSp modSp mod">
        <pc:chgData name="Flaherty, Julia E" userId="f2de96d9-d1e7-4635-9cfc-d09a328b8fc0" providerId="ADAL" clId="{DCB0C631-C313-4A58-AB37-6B51E3E1D7A1}" dt="2023-10-13T18:41:43.820" v="1396" actId="20577"/>
        <pc:sldMkLst>
          <pc:docMk/>
          <pc:sldMk cId="820614444" sldId="267"/>
        </pc:sldMkLst>
        <pc:spChg chg="mod">
          <ac:chgData name="Flaherty, Julia E" userId="f2de96d9-d1e7-4635-9cfc-d09a328b8fc0" providerId="ADAL" clId="{DCB0C631-C313-4A58-AB37-6B51E3E1D7A1}" dt="2023-10-13T18:41:43.820" v="1396" actId="20577"/>
          <ac:spMkLst>
            <pc:docMk/>
            <pc:sldMk cId="820614444" sldId="267"/>
            <ac:spMk id="3" creationId="{7386277F-9B9D-C740-537C-27A343FB1869}"/>
          </ac:spMkLst>
        </pc:spChg>
        <pc:graphicFrameChg chg="add del mod">
          <ac:chgData name="Flaherty, Julia E" userId="f2de96d9-d1e7-4635-9cfc-d09a328b8fc0" providerId="ADAL" clId="{DCB0C631-C313-4A58-AB37-6B51E3E1D7A1}" dt="2023-10-12T21:29:58" v="1273" actId="478"/>
          <ac:graphicFrameMkLst>
            <pc:docMk/>
            <pc:sldMk cId="820614444" sldId="267"/>
            <ac:graphicFrameMk id="4" creationId="{889E1B88-89F7-A260-1C3E-D70965FB96FB}"/>
          </ac:graphicFrameMkLst>
        </pc:graphicFrameChg>
        <pc:graphicFrameChg chg="add del mod">
          <ac:chgData name="Flaherty, Julia E" userId="f2de96d9-d1e7-4635-9cfc-d09a328b8fc0" providerId="ADAL" clId="{DCB0C631-C313-4A58-AB37-6B51E3E1D7A1}" dt="2023-10-12T21:30:27.042" v="1277"/>
          <ac:graphicFrameMkLst>
            <pc:docMk/>
            <pc:sldMk cId="820614444" sldId="267"/>
            <ac:graphicFrameMk id="5" creationId="{E9AAF7E9-9AA2-5E18-B037-2C4A6C3C7351}"/>
          </ac:graphicFrameMkLst>
        </pc:graphicFrameChg>
        <pc:graphicFrameChg chg="mod modGraphic">
          <ac:chgData name="Flaherty, Julia E" userId="f2de96d9-d1e7-4635-9cfc-d09a328b8fc0" providerId="ADAL" clId="{DCB0C631-C313-4A58-AB37-6B51E3E1D7A1}" dt="2023-10-12T21:31:13.486" v="1282" actId="113"/>
          <ac:graphicFrameMkLst>
            <pc:docMk/>
            <pc:sldMk cId="820614444" sldId="267"/>
            <ac:graphicFrameMk id="6" creationId="{1D6C33C2-1E2E-63E5-3867-138BB2E13465}"/>
          </ac:graphicFrameMkLst>
        </pc:graphicFrameChg>
      </pc:sldChg>
      <pc:sldChg chg="modSp mod">
        <pc:chgData name="Flaherty, Julia E" userId="f2de96d9-d1e7-4635-9cfc-d09a328b8fc0" providerId="ADAL" clId="{DCB0C631-C313-4A58-AB37-6B51E3E1D7A1}" dt="2023-10-13T22:18:44.388" v="4996" actId="6549"/>
        <pc:sldMkLst>
          <pc:docMk/>
          <pc:sldMk cId="2777143665" sldId="269"/>
        </pc:sldMkLst>
        <pc:spChg chg="mod">
          <ac:chgData name="Flaherty, Julia E" userId="f2de96d9-d1e7-4635-9cfc-d09a328b8fc0" providerId="ADAL" clId="{DCB0C631-C313-4A58-AB37-6B51E3E1D7A1}" dt="2023-10-13T22:18:44.388" v="4996" actId="6549"/>
          <ac:spMkLst>
            <pc:docMk/>
            <pc:sldMk cId="2777143665" sldId="269"/>
            <ac:spMk id="4" creationId="{67BC3569-CACD-036D-E2EF-6F82FD4F184F}"/>
          </ac:spMkLst>
        </pc:spChg>
      </pc:sldChg>
      <pc:sldChg chg="addSp delSp modSp mod modNotesTx">
        <pc:chgData name="Flaherty, Julia E" userId="f2de96d9-d1e7-4635-9cfc-d09a328b8fc0" providerId="ADAL" clId="{DCB0C631-C313-4A58-AB37-6B51E3E1D7A1}" dt="2023-10-16T20:13:42.711" v="7993" actId="20577"/>
        <pc:sldMkLst>
          <pc:docMk/>
          <pc:sldMk cId="2329596711" sldId="272"/>
        </pc:sldMkLst>
        <pc:spChg chg="mod">
          <ac:chgData name="Flaherty, Julia E" userId="f2de96d9-d1e7-4635-9cfc-d09a328b8fc0" providerId="ADAL" clId="{DCB0C631-C313-4A58-AB37-6B51E3E1D7A1}" dt="2023-10-13T18:46:43.790" v="1479" actId="20577"/>
          <ac:spMkLst>
            <pc:docMk/>
            <pc:sldMk cId="2329596711" sldId="272"/>
            <ac:spMk id="3" creationId="{C0AB8F16-3D82-87A5-4F61-415FEF335708}"/>
          </ac:spMkLst>
        </pc:spChg>
        <pc:spChg chg="del">
          <ac:chgData name="Flaherty, Julia E" userId="f2de96d9-d1e7-4635-9cfc-d09a328b8fc0" providerId="ADAL" clId="{DCB0C631-C313-4A58-AB37-6B51E3E1D7A1}" dt="2023-10-12T19:48:30.620" v="8"/>
          <ac:spMkLst>
            <pc:docMk/>
            <pc:sldMk cId="2329596711" sldId="272"/>
            <ac:spMk id="4" creationId="{0AAB903F-2313-265E-C921-89B0B28900DD}"/>
          </ac:spMkLst>
        </pc:spChg>
        <pc:graphicFrameChg chg="add mod modGraphic">
          <ac:chgData name="Flaherty, Julia E" userId="f2de96d9-d1e7-4635-9cfc-d09a328b8fc0" providerId="ADAL" clId="{DCB0C631-C313-4A58-AB37-6B51E3E1D7A1}" dt="2023-10-13T18:46:25.301" v="1436" actId="1076"/>
          <ac:graphicFrameMkLst>
            <pc:docMk/>
            <pc:sldMk cId="2329596711" sldId="272"/>
            <ac:graphicFrameMk id="5" creationId="{82B1EACA-9018-3214-A176-4738D7C77774}"/>
          </ac:graphicFrameMkLst>
        </pc:graphicFrameChg>
      </pc:sldChg>
      <pc:sldChg chg="addSp delSp modSp new mod modNotesTx">
        <pc:chgData name="Flaherty, Julia E" userId="f2de96d9-d1e7-4635-9cfc-d09a328b8fc0" providerId="ADAL" clId="{DCB0C631-C313-4A58-AB37-6B51E3E1D7A1}" dt="2023-10-16T20:00:50.127" v="5837" actId="20577"/>
        <pc:sldMkLst>
          <pc:docMk/>
          <pc:sldMk cId="1536876304" sldId="273"/>
        </pc:sldMkLst>
        <pc:spChg chg="mod">
          <ac:chgData name="Flaherty, Julia E" userId="f2de96d9-d1e7-4635-9cfc-d09a328b8fc0" providerId="ADAL" clId="{DCB0C631-C313-4A58-AB37-6B51E3E1D7A1}" dt="2023-10-13T18:48:01.135" v="1501" actId="20577"/>
          <ac:spMkLst>
            <pc:docMk/>
            <pc:sldMk cId="1536876304" sldId="273"/>
            <ac:spMk id="3" creationId="{C4A9BD08-9089-9BF2-2548-02831DCB2E58}"/>
          </ac:spMkLst>
        </pc:spChg>
        <pc:spChg chg="mod">
          <ac:chgData name="Flaherty, Julia E" userId="f2de96d9-d1e7-4635-9cfc-d09a328b8fc0" providerId="ADAL" clId="{DCB0C631-C313-4A58-AB37-6B51E3E1D7A1}" dt="2023-10-13T18:48:47.214" v="1515" actId="14100"/>
          <ac:spMkLst>
            <pc:docMk/>
            <pc:sldMk cId="1536876304" sldId="273"/>
            <ac:spMk id="4" creationId="{1ED02879-1C46-A4EA-E7E9-25DDF72E718C}"/>
          </ac:spMkLst>
        </pc:spChg>
        <pc:spChg chg="add mod">
          <ac:chgData name="Flaherty, Julia E" userId="f2de96d9-d1e7-4635-9cfc-d09a328b8fc0" providerId="ADAL" clId="{DCB0C631-C313-4A58-AB37-6B51E3E1D7A1}" dt="2023-10-13T18:52:09.638" v="1558" actId="1076"/>
          <ac:spMkLst>
            <pc:docMk/>
            <pc:sldMk cId="1536876304" sldId="273"/>
            <ac:spMk id="9" creationId="{D0659FCD-D829-71ED-1038-3F32A05FF861}"/>
          </ac:spMkLst>
        </pc:spChg>
        <pc:spChg chg="add mod">
          <ac:chgData name="Flaherty, Julia E" userId="f2de96d9-d1e7-4635-9cfc-d09a328b8fc0" providerId="ADAL" clId="{DCB0C631-C313-4A58-AB37-6B51E3E1D7A1}" dt="2023-10-13T18:52:01.349" v="1555" actId="1076"/>
          <ac:spMkLst>
            <pc:docMk/>
            <pc:sldMk cId="1536876304" sldId="273"/>
            <ac:spMk id="10" creationId="{7A4F1A01-98DE-225B-0577-385808AA5957}"/>
          </ac:spMkLst>
        </pc:spChg>
        <pc:spChg chg="add mod">
          <ac:chgData name="Flaherty, Julia E" userId="f2de96d9-d1e7-4635-9cfc-d09a328b8fc0" providerId="ADAL" clId="{DCB0C631-C313-4A58-AB37-6B51E3E1D7A1}" dt="2023-10-13T18:52:06.695" v="1557" actId="1076"/>
          <ac:spMkLst>
            <pc:docMk/>
            <pc:sldMk cId="1536876304" sldId="273"/>
            <ac:spMk id="13" creationId="{D4E8059B-C0FD-6F16-618A-4CC3AD0646B3}"/>
          </ac:spMkLst>
        </pc:spChg>
        <pc:picChg chg="add mod">
          <ac:chgData name="Flaherty, Julia E" userId="f2de96d9-d1e7-4635-9cfc-d09a328b8fc0" providerId="ADAL" clId="{DCB0C631-C313-4A58-AB37-6B51E3E1D7A1}" dt="2023-10-13T18:48:53.997" v="1516" actId="1076"/>
          <ac:picMkLst>
            <pc:docMk/>
            <pc:sldMk cId="1536876304" sldId="273"/>
            <ac:picMk id="5" creationId="{0ABC373B-769C-85D1-74D1-FEDBD8A8F742}"/>
          </ac:picMkLst>
        </pc:picChg>
        <pc:picChg chg="add mod">
          <ac:chgData name="Flaherty, Julia E" userId="f2de96d9-d1e7-4635-9cfc-d09a328b8fc0" providerId="ADAL" clId="{DCB0C631-C313-4A58-AB37-6B51E3E1D7A1}" dt="2023-10-13T18:51:57.422" v="1554" actId="1076"/>
          <ac:picMkLst>
            <pc:docMk/>
            <pc:sldMk cId="1536876304" sldId="273"/>
            <ac:picMk id="6" creationId="{4A16634A-1C1D-1B00-4735-A25A92F637BF}"/>
          </ac:picMkLst>
        </pc:picChg>
        <pc:picChg chg="add mod">
          <ac:chgData name="Flaherty, Julia E" userId="f2de96d9-d1e7-4635-9cfc-d09a328b8fc0" providerId="ADAL" clId="{DCB0C631-C313-4A58-AB37-6B51E3E1D7A1}" dt="2023-10-13T18:51:45.910" v="1549" actId="14100"/>
          <ac:picMkLst>
            <pc:docMk/>
            <pc:sldMk cId="1536876304" sldId="273"/>
            <ac:picMk id="7" creationId="{33ED0092-EDD9-3135-9CFB-A523FD8D25E2}"/>
          </ac:picMkLst>
        </pc:picChg>
        <pc:picChg chg="add mod">
          <ac:chgData name="Flaherty, Julia E" userId="f2de96d9-d1e7-4635-9cfc-d09a328b8fc0" providerId="ADAL" clId="{DCB0C631-C313-4A58-AB37-6B51E3E1D7A1}" dt="2023-10-13T18:51:52.734" v="1552" actId="1076"/>
          <ac:picMkLst>
            <pc:docMk/>
            <pc:sldMk cId="1536876304" sldId="273"/>
            <ac:picMk id="8" creationId="{E5F123ED-EADD-8065-F2C2-B517AE8F7993}"/>
          </ac:picMkLst>
        </pc:picChg>
        <pc:picChg chg="add del mod modCrop">
          <ac:chgData name="Flaherty, Julia E" userId="f2de96d9-d1e7-4635-9cfc-d09a328b8fc0" providerId="ADAL" clId="{DCB0C631-C313-4A58-AB37-6B51E3E1D7A1}" dt="2023-10-12T19:59:10.772" v="91" actId="478"/>
          <ac:picMkLst>
            <pc:docMk/>
            <pc:sldMk cId="1536876304" sldId="273"/>
            <ac:picMk id="11" creationId="{5DA1ADBC-BFE3-7313-8F43-E8685524FAFF}"/>
          </ac:picMkLst>
        </pc:picChg>
        <pc:picChg chg="add mod">
          <ac:chgData name="Flaherty, Julia E" userId="f2de96d9-d1e7-4635-9cfc-d09a328b8fc0" providerId="ADAL" clId="{DCB0C631-C313-4A58-AB37-6B51E3E1D7A1}" dt="2023-10-13T18:51:48.309" v="1550" actId="1076"/>
          <ac:picMkLst>
            <pc:docMk/>
            <pc:sldMk cId="1536876304" sldId="273"/>
            <ac:picMk id="12" creationId="{3816A874-1B4C-1DF9-14D5-DD8F059E29F8}"/>
          </ac:picMkLst>
        </pc:picChg>
      </pc:sldChg>
      <pc:sldChg chg="modSp new mod modNotesTx">
        <pc:chgData name="Flaherty, Julia E" userId="f2de96d9-d1e7-4635-9cfc-d09a328b8fc0" providerId="ADAL" clId="{DCB0C631-C313-4A58-AB37-6B51E3E1D7A1}" dt="2023-10-16T20:17:56.880" v="8511" actId="6549"/>
        <pc:sldMkLst>
          <pc:docMk/>
          <pc:sldMk cId="2217245650" sldId="274"/>
        </pc:sldMkLst>
        <pc:spChg chg="mod">
          <ac:chgData name="Flaherty, Julia E" userId="f2de96d9-d1e7-4635-9cfc-d09a328b8fc0" providerId="ADAL" clId="{DCB0C631-C313-4A58-AB37-6B51E3E1D7A1}" dt="2023-10-16T20:17:56.880" v="8511" actId="6549"/>
          <ac:spMkLst>
            <pc:docMk/>
            <pc:sldMk cId="2217245650" sldId="274"/>
            <ac:spMk id="3" creationId="{20C72691-940C-DC0D-AB09-8E3131355985}"/>
          </ac:spMkLst>
        </pc:spChg>
        <pc:spChg chg="mod">
          <ac:chgData name="Flaherty, Julia E" userId="f2de96d9-d1e7-4635-9cfc-d09a328b8fc0" providerId="ADAL" clId="{DCB0C631-C313-4A58-AB37-6B51E3E1D7A1}" dt="2023-10-13T21:52:55.212" v="3595" actId="20577"/>
          <ac:spMkLst>
            <pc:docMk/>
            <pc:sldMk cId="2217245650" sldId="274"/>
            <ac:spMk id="4" creationId="{25C50DC4-6435-3539-A40A-BDD09A4389E8}"/>
          </ac:spMkLst>
        </pc:spChg>
      </pc:sldChg>
      <pc:sldChg chg="addSp modSp new mod">
        <pc:chgData name="Flaherty, Julia E" userId="f2de96d9-d1e7-4635-9cfc-d09a328b8fc0" providerId="ADAL" clId="{DCB0C631-C313-4A58-AB37-6B51E3E1D7A1}" dt="2023-10-16T20:11:54.351" v="7713" actId="20577"/>
        <pc:sldMkLst>
          <pc:docMk/>
          <pc:sldMk cId="2668200058" sldId="275"/>
        </pc:sldMkLst>
        <pc:spChg chg="mod">
          <ac:chgData name="Flaherty, Julia E" userId="f2de96d9-d1e7-4635-9cfc-d09a328b8fc0" providerId="ADAL" clId="{DCB0C631-C313-4A58-AB37-6B51E3E1D7A1}" dt="2023-10-13T22:07:03.959" v="4684" actId="6549"/>
          <ac:spMkLst>
            <pc:docMk/>
            <pc:sldMk cId="2668200058" sldId="275"/>
            <ac:spMk id="3" creationId="{82BC4742-78DB-78E2-749D-A23FC4977B09}"/>
          </ac:spMkLst>
        </pc:spChg>
        <pc:spChg chg="mod">
          <ac:chgData name="Flaherty, Julia E" userId="f2de96d9-d1e7-4635-9cfc-d09a328b8fc0" providerId="ADAL" clId="{DCB0C631-C313-4A58-AB37-6B51E3E1D7A1}" dt="2023-10-16T20:11:54.351" v="7713" actId="20577"/>
          <ac:spMkLst>
            <pc:docMk/>
            <pc:sldMk cId="2668200058" sldId="275"/>
            <ac:spMk id="4" creationId="{1D8A1FB4-7A00-A679-0871-FB1B343E1F71}"/>
          </ac:spMkLst>
        </pc:spChg>
        <pc:picChg chg="add mod">
          <ac:chgData name="Flaherty, Julia E" userId="f2de96d9-d1e7-4635-9cfc-d09a328b8fc0" providerId="ADAL" clId="{DCB0C631-C313-4A58-AB37-6B51E3E1D7A1}" dt="2023-10-13T22:07:42.053" v="4686" actId="1076"/>
          <ac:picMkLst>
            <pc:docMk/>
            <pc:sldMk cId="2668200058" sldId="275"/>
            <ac:picMk id="6" creationId="{5D13D915-187B-C80A-6343-D6BF3F9BFE3A}"/>
          </ac:picMkLst>
        </pc:picChg>
      </pc:sldChg>
      <pc:sldChg chg="new del">
        <pc:chgData name="Flaherty, Julia E" userId="f2de96d9-d1e7-4635-9cfc-d09a328b8fc0" providerId="ADAL" clId="{DCB0C631-C313-4A58-AB37-6B51E3E1D7A1}" dt="2023-10-13T18:59:31.400" v="1670" actId="47"/>
        <pc:sldMkLst>
          <pc:docMk/>
          <pc:sldMk cId="2644418433" sldId="276"/>
        </pc:sldMkLst>
      </pc:sldChg>
      <pc:sldChg chg="addSp modSp new mod modNotesTx">
        <pc:chgData name="Flaherty, Julia E" userId="f2de96d9-d1e7-4635-9cfc-d09a328b8fc0" providerId="ADAL" clId="{DCB0C631-C313-4A58-AB37-6B51E3E1D7A1}" dt="2023-10-16T20:09:42.864" v="7599" actId="20577"/>
        <pc:sldMkLst>
          <pc:docMk/>
          <pc:sldMk cId="56358639" sldId="277"/>
        </pc:sldMkLst>
        <pc:spChg chg="mod">
          <ac:chgData name="Flaherty, Julia E" userId="f2de96d9-d1e7-4635-9cfc-d09a328b8fc0" providerId="ADAL" clId="{DCB0C631-C313-4A58-AB37-6B51E3E1D7A1}" dt="2023-10-13T18:58:40.703" v="1638" actId="20577"/>
          <ac:spMkLst>
            <pc:docMk/>
            <pc:sldMk cId="56358639" sldId="277"/>
            <ac:spMk id="3" creationId="{1BA17D08-F5A0-AE93-1A11-50F5F45C1032}"/>
          </ac:spMkLst>
        </pc:spChg>
        <pc:spChg chg="mod">
          <ac:chgData name="Flaherty, Julia E" userId="f2de96d9-d1e7-4635-9cfc-d09a328b8fc0" providerId="ADAL" clId="{DCB0C631-C313-4A58-AB37-6B51E3E1D7A1}" dt="2023-10-13T21:53:48.257" v="3647" actId="20577"/>
          <ac:spMkLst>
            <pc:docMk/>
            <pc:sldMk cId="56358639" sldId="277"/>
            <ac:spMk id="4" creationId="{CEE529D4-8378-DB2F-A6B3-8C376369716E}"/>
          </ac:spMkLst>
        </pc:spChg>
        <pc:spChg chg="add mod">
          <ac:chgData name="Flaherty, Julia E" userId="f2de96d9-d1e7-4635-9cfc-d09a328b8fc0" providerId="ADAL" clId="{DCB0C631-C313-4A58-AB37-6B51E3E1D7A1}" dt="2023-10-13T19:10:36.978" v="1971" actId="1035"/>
          <ac:spMkLst>
            <pc:docMk/>
            <pc:sldMk cId="56358639" sldId="277"/>
            <ac:spMk id="7" creationId="{D469DE5D-1545-5109-EA84-C2ED090732AE}"/>
          </ac:spMkLst>
        </pc:spChg>
        <pc:spChg chg="add mod">
          <ac:chgData name="Flaherty, Julia E" userId="f2de96d9-d1e7-4635-9cfc-d09a328b8fc0" providerId="ADAL" clId="{DCB0C631-C313-4A58-AB37-6B51E3E1D7A1}" dt="2023-10-13T21:54:38.109" v="3654" actId="1582"/>
          <ac:spMkLst>
            <pc:docMk/>
            <pc:sldMk cId="56358639" sldId="277"/>
            <ac:spMk id="8" creationId="{FFD9F5C2-D306-E84E-8BA8-397214A6CB61}"/>
          </ac:spMkLst>
        </pc:spChg>
        <pc:spChg chg="add mod">
          <ac:chgData name="Flaherty, Julia E" userId="f2de96d9-d1e7-4635-9cfc-d09a328b8fc0" providerId="ADAL" clId="{DCB0C631-C313-4A58-AB37-6B51E3E1D7A1}" dt="2023-10-13T21:54:50.634" v="3658" actId="14100"/>
          <ac:spMkLst>
            <pc:docMk/>
            <pc:sldMk cId="56358639" sldId="277"/>
            <ac:spMk id="9" creationId="{49CB8DFC-ED8A-9B96-81BC-ACD19EB43DB4}"/>
          </ac:spMkLst>
        </pc:spChg>
        <pc:spChg chg="add mod">
          <ac:chgData name="Flaherty, Julia E" userId="f2de96d9-d1e7-4635-9cfc-d09a328b8fc0" providerId="ADAL" clId="{DCB0C631-C313-4A58-AB37-6B51E3E1D7A1}" dt="2023-10-13T21:55:12.123" v="3660" actId="1076"/>
          <ac:spMkLst>
            <pc:docMk/>
            <pc:sldMk cId="56358639" sldId="277"/>
            <ac:spMk id="10" creationId="{5ECAFEDD-F9F6-2825-83E4-A4861ED42875}"/>
          </ac:spMkLst>
        </pc:spChg>
        <pc:picChg chg="add mod">
          <ac:chgData name="Flaherty, Julia E" userId="f2de96d9-d1e7-4635-9cfc-d09a328b8fc0" providerId="ADAL" clId="{DCB0C631-C313-4A58-AB37-6B51E3E1D7A1}" dt="2023-10-13T18:55:30.686" v="1562" actId="14100"/>
          <ac:picMkLst>
            <pc:docMk/>
            <pc:sldMk cId="56358639" sldId="277"/>
            <ac:picMk id="6" creationId="{15D6D30B-0026-C638-0B78-75EA5B85CF3B}"/>
          </ac:picMkLst>
        </pc:picChg>
      </pc:sldChg>
      <pc:sldChg chg="addSp delSp modSp new mod ord">
        <pc:chgData name="Flaherty, Julia E" userId="f2de96d9-d1e7-4635-9cfc-d09a328b8fc0" providerId="ADAL" clId="{DCB0C631-C313-4A58-AB37-6B51E3E1D7A1}" dt="2023-10-12T21:15:52.695" v="1213" actId="552"/>
        <pc:sldMkLst>
          <pc:docMk/>
          <pc:sldMk cId="1778765757" sldId="278"/>
        </pc:sldMkLst>
        <pc:spChg chg="del">
          <ac:chgData name="Flaherty, Julia E" userId="f2de96d9-d1e7-4635-9cfc-d09a328b8fc0" providerId="ADAL" clId="{DCB0C631-C313-4A58-AB37-6B51E3E1D7A1}" dt="2023-10-12T21:07:19.110" v="964" actId="478"/>
          <ac:spMkLst>
            <pc:docMk/>
            <pc:sldMk cId="1778765757" sldId="278"/>
            <ac:spMk id="3" creationId="{67600164-4F10-2F10-7A1A-90980157F19C}"/>
          </ac:spMkLst>
        </pc:spChg>
        <pc:spChg chg="del">
          <ac:chgData name="Flaherty, Julia E" userId="f2de96d9-d1e7-4635-9cfc-d09a328b8fc0" providerId="ADAL" clId="{DCB0C631-C313-4A58-AB37-6B51E3E1D7A1}" dt="2023-10-12T21:07:17.218" v="963" actId="478"/>
          <ac:spMkLst>
            <pc:docMk/>
            <pc:sldMk cId="1778765757" sldId="278"/>
            <ac:spMk id="4" creationId="{93D244F3-DABA-34FA-70D2-583E2CF8D8A1}"/>
          </ac:spMkLst>
        </pc:spChg>
        <pc:spChg chg="add mod">
          <ac:chgData name="Flaherty, Julia E" userId="f2de96d9-d1e7-4635-9cfc-d09a328b8fc0" providerId="ADAL" clId="{DCB0C631-C313-4A58-AB37-6B51E3E1D7A1}" dt="2023-10-12T21:15:52.695" v="1213" actId="552"/>
          <ac:spMkLst>
            <pc:docMk/>
            <pc:sldMk cId="1778765757" sldId="278"/>
            <ac:spMk id="5" creationId="{0D3DD12E-983D-C69E-B782-58E2C0645C67}"/>
          </ac:spMkLst>
        </pc:spChg>
        <pc:spChg chg="add mod">
          <ac:chgData name="Flaherty, Julia E" userId="f2de96d9-d1e7-4635-9cfc-d09a328b8fc0" providerId="ADAL" clId="{DCB0C631-C313-4A58-AB37-6B51E3E1D7A1}" dt="2023-10-12T21:15:52.695" v="1213" actId="552"/>
          <ac:spMkLst>
            <pc:docMk/>
            <pc:sldMk cId="1778765757" sldId="278"/>
            <ac:spMk id="6" creationId="{29807F55-1F39-D91B-4DCC-3F1CA1144183}"/>
          </ac:spMkLst>
        </pc:spChg>
        <pc:spChg chg="add mod">
          <ac:chgData name="Flaherty, Julia E" userId="f2de96d9-d1e7-4635-9cfc-d09a328b8fc0" providerId="ADAL" clId="{DCB0C631-C313-4A58-AB37-6B51E3E1D7A1}" dt="2023-10-12T21:15:52.695" v="1213" actId="552"/>
          <ac:spMkLst>
            <pc:docMk/>
            <pc:sldMk cId="1778765757" sldId="278"/>
            <ac:spMk id="7" creationId="{5811673F-3521-19A8-F055-9BDA76CD64C0}"/>
          </ac:spMkLst>
        </pc:spChg>
        <pc:spChg chg="add del mod">
          <ac:chgData name="Flaherty, Julia E" userId="f2de96d9-d1e7-4635-9cfc-d09a328b8fc0" providerId="ADAL" clId="{DCB0C631-C313-4A58-AB37-6B51E3E1D7A1}" dt="2023-10-12T21:14:41.023" v="1020" actId="478"/>
          <ac:spMkLst>
            <pc:docMk/>
            <pc:sldMk cId="1778765757" sldId="278"/>
            <ac:spMk id="12" creationId="{A0B55898-27F6-888E-FDDC-0FDA7CD3EC13}"/>
          </ac:spMkLst>
        </pc:spChg>
        <pc:picChg chg="add del mod">
          <ac:chgData name="Flaherty, Julia E" userId="f2de96d9-d1e7-4635-9cfc-d09a328b8fc0" providerId="ADAL" clId="{DCB0C631-C313-4A58-AB37-6B51E3E1D7A1}" dt="2023-10-12T21:13:43.139" v="1013" actId="478"/>
          <ac:picMkLst>
            <pc:docMk/>
            <pc:sldMk cId="1778765757" sldId="278"/>
            <ac:picMk id="9" creationId="{A31B1A6A-1377-19FD-E2BF-3434CA465E14}"/>
          </ac:picMkLst>
        </pc:picChg>
        <pc:picChg chg="add mod">
          <ac:chgData name="Flaherty, Julia E" userId="f2de96d9-d1e7-4635-9cfc-d09a328b8fc0" providerId="ADAL" clId="{DCB0C631-C313-4A58-AB37-6B51E3E1D7A1}" dt="2023-10-12T21:15:20.645" v="1160" actId="1038"/>
          <ac:picMkLst>
            <pc:docMk/>
            <pc:sldMk cId="1778765757" sldId="278"/>
            <ac:picMk id="11" creationId="{5EEB9CD0-0A5B-DC86-D364-010565AD77A1}"/>
          </ac:picMkLst>
        </pc:picChg>
      </pc:sldChg>
      <pc:sldChg chg="add">
        <pc:chgData name="Flaherty, Julia E" userId="f2de96d9-d1e7-4635-9cfc-d09a328b8fc0" providerId="ADAL" clId="{DCB0C631-C313-4A58-AB37-6B51E3E1D7A1}" dt="2023-10-12T21:05:31.331" v="957"/>
        <pc:sldMkLst>
          <pc:docMk/>
          <pc:sldMk cId="1195317287" sldId="279"/>
        </pc:sldMkLst>
      </pc:sldChg>
      <pc:sldChg chg="modSp add mod chgLayout">
        <pc:chgData name="Flaherty, Julia E" userId="f2de96d9-d1e7-4635-9cfc-d09a328b8fc0" providerId="ADAL" clId="{DCB0C631-C313-4A58-AB37-6B51E3E1D7A1}" dt="2023-10-16T20:31:56.490" v="8658" actId="700"/>
        <pc:sldMkLst>
          <pc:docMk/>
          <pc:sldMk cId="3424660578" sldId="280"/>
        </pc:sldMkLst>
        <pc:spChg chg="mod ord">
          <ac:chgData name="Flaherty, Julia E" userId="f2de96d9-d1e7-4635-9cfc-d09a328b8fc0" providerId="ADAL" clId="{DCB0C631-C313-4A58-AB37-6B51E3E1D7A1}" dt="2023-10-16T20:31:56.490" v="8658" actId="700"/>
          <ac:spMkLst>
            <pc:docMk/>
            <pc:sldMk cId="3424660578" sldId="280"/>
            <ac:spMk id="2" creationId="{7561E7DF-2D5A-4EF0-9E9E-047227DE4DB5}"/>
          </ac:spMkLst>
        </pc:spChg>
        <pc:spChg chg="mod ord">
          <ac:chgData name="Flaherty, Julia E" userId="f2de96d9-d1e7-4635-9cfc-d09a328b8fc0" providerId="ADAL" clId="{DCB0C631-C313-4A58-AB37-6B51E3E1D7A1}" dt="2023-10-16T20:31:56.490" v="8658" actId="700"/>
          <ac:spMkLst>
            <pc:docMk/>
            <pc:sldMk cId="3424660578" sldId="280"/>
            <ac:spMk id="3" creationId="{6D50AF6E-CF6A-429E-A4B2-32D2D767B73B}"/>
          </ac:spMkLst>
        </pc:spChg>
        <pc:spChg chg="mod ord">
          <ac:chgData name="Flaherty, Julia E" userId="f2de96d9-d1e7-4635-9cfc-d09a328b8fc0" providerId="ADAL" clId="{DCB0C631-C313-4A58-AB37-6B51E3E1D7A1}" dt="2023-10-16T20:31:56.490" v="8658" actId="700"/>
          <ac:spMkLst>
            <pc:docMk/>
            <pc:sldMk cId="3424660578" sldId="280"/>
            <ac:spMk id="4" creationId="{2DEBCC4A-09A3-46FA-94B8-812D5A6C188D}"/>
          </ac:spMkLst>
        </pc:spChg>
      </pc:sldChg>
      <pc:sldChg chg="modSp add mod chgLayout">
        <pc:chgData name="Flaherty, Julia E" userId="f2de96d9-d1e7-4635-9cfc-d09a328b8fc0" providerId="ADAL" clId="{DCB0C631-C313-4A58-AB37-6B51E3E1D7A1}" dt="2023-10-16T20:31:48.534" v="8657" actId="700"/>
        <pc:sldMkLst>
          <pc:docMk/>
          <pc:sldMk cId="4038392205" sldId="281"/>
        </pc:sldMkLst>
        <pc:spChg chg="mod ord">
          <ac:chgData name="Flaherty, Julia E" userId="f2de96d9-d1e7-4635-9cfc-d09a328b8fc0" providerId="ADAL" clId="{DCB0C631-C313-4A58-AB37-6B51E3E1D7A1}" dt="2023-10-16T20:31:48.534" v="8657" actId="700"/>
          <ac:spMkLst>
            <pc:docMk/>
            <pc:sldMk cId="4038392205" sldId="281"/>
            <ac:spMk id="2" creationId="{7561E7DF-2D5A-4EF0-9E9E-047227DE4DB5}"/>
          </ac:spMkLst>
        </pc:spChg>
        <pc:spChg chg="mod ord">
          <ac:chgData name="Flaherty, Julia E" userId="f2de96d9-d1e7-4635-9cfc-d09a328b8fc0" providerId="ADAL" clId="{DCB0C631-C313-4A58-AB37-6B51E3E1D7A1}" dt="2023-10-16T20:31:48.534" v="8657" actId="700"/>
          <ac:spMkLst>
            <pc:docMk/>
            <pc:sldMk cId="4038392205" sldId="281"/>
            <ac:spMk id="3" creationId="{6D50AF6E-CF6A-429E-A4B2-32D2D767B73B}"/>
          </ac:spMkLst>
        </pc:spChg>
        <pc:spChg chg="mod ord">
          <ac:chgData name="Flaherty, Julia E" userId="f2de96d9-d1e7-4635-9cfc-d09a328b8fc0" providerId="ADAL" clId="{DCB0C631-C313-4A58-AB37-6B51E3E1D7A1}" dt="2023-10-16T20:31:48.534" v="8657" actId="700"/>
          <ac:spMkLst>
            <pc:docMk/>
            <pc:sldMk cId="4038392205" sldId="281"/>
            <ac:spMk id="4" creationId="{2DEBCC4A-09A3-46FA-94B8-812D5A6C188D}"/>
          </ac:spMkLst>
        </pc:spChg>
      </pc:sldChg>
      <pc:sldChg chg="new del">
        <pc:chgData name="Flaherty, Julia E" userId="f2de96d9-d1e7-4635-9cfc-d09a328b8fc0" providerId="ADAL" clId="{DCB0C631-C313-4A58-AB37-6B51E3E1D7A1}" dt="2023-10-12T21:07:06.605" v="961" actId="47"/>
        <pc:sldMkLst>
          <pc:docMk/>
          <pc:sldMk cId="867640147" sldId="282"/>
        </pc:sldMkLst>
      </pc:sldChg>
      <pc:sldChg chg="addSp delSp modSp new mod ord">
        <pc:chgData name="Flaherty, Julia E" userId="f2de96d9-d1e7-4635-9cfc-d09a328b8fc0" providerId="ADAL" clId="{DCB0C631-C313-4A58-AB37-6B51E3E1D7A1}" dt="2023-10-13T18:40:52.203" v="1380" actId="14100"/>
        <pc:sldMkLst>
          <pc:docMk/>
          <pc:sldMk cId="966463134" sldId="282"/>
        </pc:sldMkLst>
        <pc:spChg chg="del">
          <ac:chgData name="Flaherty, Julia E" userId="f2de96d9-d1e7-4635-9cfc-d09a328b8fc0" providerId="ADAL" clId="{DCB0C631-C313-4A58-AB37-6B51E3E1D7A1}" dt="2023-10-12T21:16:51.463" v="1219" actId="478"/>
          <ac:spMkLst>
            <pc:docMk/>
            <pc:sldMk cId="966463134" sldId="282"/>
            <ac:spMk id="3" creationId="{9DCC3D7A-9A0D-1516-9962-88C106640C23}"/>
          </ac:spMkLst>
        </pc:spChg>
        <pc:spChg chg="del">
          <ac:chgData name="Flaherty, Julia E" userId="f2de96d9-d1e7-4635-9cfc-d09a328b8fc0" providerId="ADAL" clId="{DCB0C631-C313-4A58-AB37-6B51E3E1D7A1}" dt="2023-10-12T21:16:48.093" v="1217" actId="478"/>
          <ac:spMkLst>
            <pc:docMk/>
            <pc:sldMk cId="966463134" sldId="282"/>
            <ac:spMk id="4" creationId="{069778CD-5390-05B8-8A35-3202C1493F22}"/>
          </ac:spMkLst>
        </pc:spChg>
        <pc:spChg chg="add mod">
          <ac:chgData name="Flaherty, Julia E" userId="f2de96d9-d1e7-4635-9cfc-d09a328b8fc0" providerId="ADAL" clId="{DCB0C631-C313-4A58-AB37-6B51E3E1D7A1}" dt="2023-10-13T18:40:52.203" v="1380" actId="14100"/>
          <ac:spMkLst>
            <pc:docMk/>
            <pc:sldMk cId="966463134" sldId="282"/>
            <ac:spMk id="5" creationId="{37C5BDA9-F6F7-E917-C894-DB15C3CF0581}"/>
          </ac:spMkLst>
        </pc:spChg>
        <pc:spChg chg="add del mod">
          <ac:chgData name="Flaherty, Julia E" userId="f2de96d9-d1e7-4635-9cfc-d09a328b8fc0" providerId="ADAL" clId="{DCB0C631-C313-4A58-AB37-6B51E3E1D7A1}" dt="2023-10-12T21:19:25.223" v="1259" actId="478"/>
          <ac:spMkLst>
            <pc:docMk/>
            <pc:sldMk cId="966463134" sldId="282"/>
            <ac:spMk id="8" creationId="{22472B96-A1D2-9715-A3B0-834F4B041B4E}"/>
          </ac:spMkLst>
        </pc:spChg>
        <pc:picChg chg="add del mod">
          <ac:chgData name="Flaherty, Julia E" userId="f2de96d9-d1e7-4635-9cfc-d09a328b8fc0" providerId="ADAL" clId="{DCB0C631-C313-4A58-AB37-6B51E3E1D7A1}" dt="2023-10-12T21:19:46.503" v="1262" actId="478"/>
          <ac:picMkLst>
            <pc:docMk/>
            <pc:sldMk cId="966463134" sldId="282"/>
            <ac:picMk id="7" creationId="{6E300E46-3E14-DE8B-DED5-5ECC77C2F06C}"/>
          </ac:picMkLst>
        </pc:picChg>
        <pc:picChg chg="add mod">
          <ac:chgData name="Flaherty, Julia E" userId="f2de96d9-d1e7-4635-9cfc-d09a328b8fc0" providerId="ADAL" clId="{DCB0C631-C313-4A58-AB37-6B51E3E1D7A1}" dt="2023-10-12T21:25:08.738" v="1265" actId="1076"/>
          <ac:picMkLst>
            <pc:docMk/>
            <pc:sldMk cId="966463134" sldId="282"/>
            <ac:picMk id="10" creationId="{13907A04-8FCC-D0F5-3E07-62DAD37C7E5F}"/>
          </ac:picMkLst>
        </pc:picChg>
      </pc:sldChg>
      <pc:sldChg chg="addSp modSp new mod">
        <pc:chgData name="Flaherty, Julia E" userId="f2de96d9-d1e7-4635-9cfc-d09a328b8fc0" providerId="ADAL" clId="{DCB0C631-C313-4A58-AB37-6B51E3E1D7A1}" dt="2023-10-16T19:52:26.866" v="5035" actId="14100"/>
        <pc:sldMkLst>
          <pc:docMk/>
          <pc:sldMk cId="1290303737" sldId="283"/>
        </pc:sldMkLst>
        <pc:spChg chg="mod">
          <ac:chgData name="Flaherty, Julia E" userId="f2de96d9-d1e7-4635-9cfc-d09a328b8fc0" providerId="ADAL" clId="{DCB0C631-C313-4A58-AB37-6B51E3E1D7A1}" dt="2023-10-13T18:38:24.923" v="1366" actId="20577"/>
          <ac:spMkLst>
            <pc:docMk/>
            <pc:sldMk cId="1290303737" sldId="283"/>
            <ac:spMk id="3" creationId="{2D59F9A4-8C6B-09A8-64BD-5464603ECBAC}"/>
          </ac:spMkLst>
        </pc:spChg>
        <pc:spChg chg="mod">
          <ac:chgData name="Flaherty, Julia E" userId="f2de96d9-d1e7-4635-9cfc-d09a328b8fc0" providerId="ADAL" clId="{DCB0C631-C313-4A58-AB37-6B51E3E1D7A1}" dt="2023-10-16T19:52:20.435" v="5033" actId="14100"/>
          <ac:spMkLst>
            <pc:docMk/>
            <pc:sldMk cId="1290303737" sldId="283"/>
            <ac:spMk id="4" creationId="{7E4BA46E-5951-0D5D-E9EA-81010C252A00}"/>
          </ac:spMkLst>
        </pc:spChg>
        <pc:picChg chg="add mod">
          <ac:chgData name="Flaherty, Julia E" userId="f2de96d9-d1e7-4635-9cfc-d09a328b8fc0" providerId="ADAL" clId="{DCB0C631-C313-4A58-AB37-6B51E3E1D7A1}" dt="2023-10-16T19:52:26.866" v="5035" actId="14100"/>
          <ac:picMkLst>
            <pc:docMk/>
            <pc:sldMk cId="1290303737" sldId="283"/>
            <ac:picMk id="1026" creationId="{87389257-9A21-3E3B-A022-70B2F953CB67}"/>
          </ac:picMkLst>
        </pc:picChg>
      </pc:sldChg>
      <pc:sldChg chg="addSp modSp new mod modNotesTx">
        <pc:chgData name="Flaherty, Julia E" userId="f2de96d9-d1e7-4635-9cfc-d09a328b8fc0" providerId="ADAL" clId="{DCB0C631-C313-4A58-AB37-6B51E3E1D7A1}" dt="2023-10-16T20:14:22.112" v="8080" actId="20577"/>
        <pc:sldMkLst>
          <pc:docMk/>
          <pc:sldMk cId="317498454" sldId="284"/>
        </pc:sldMkLst>
        <pc:spChg chg="mod">
          <ac:chgData name="Flaherty, Julia E" userId="f2de96d9-d1e7-4635-9cfc-d09a328b8fc0" providerId="ADAL" clId="{DCB0C631-C313-4A58-AB37-6B51E3E1D7A1}" dt="2023-10-13T18:58:50.564" v="1647" actId="20577"/>
          <ac:spMkLst>
            <pc:docMk/>
            <pc:sldMk cId="317498454" sldId="284"/>
            <ac:spMk id="3" creationId="{43C5EB02-39D0-5128-40AD-3BFDA4BA959D}"/>
          </ac:spMkLst>
        </pc:spChg>
        <pc:spChg chg="mod">
          <ac:chgData name="Flaherty, Julia E" userId="f2de96d9-d1e7-4635-9cfc-d09a328b8fc0" providerId="ADAL" clId="{DCB0C631-C313-4A58-AB37-6B51E3E1D7A1}" dt="2023-10-13T19:12:45.237" v="2106" actId="20577"/>
          <ac:spMkLst>
            <pc:docMk/>
            <pc:sldMk cId="317498454" sldId="284"/>
            <ac:spMk id="4" creationId="{3B9AD4C2-0D3E-9648-0CD3-446CBC16669B}"/>
          </ac:spMkLst>
        </pc:spChg>
        <pc:picChg chg="add mod">
          <ac:chgData name="Flaherty, Julia E" userId="f2de96d9-d1e7-4635-9cfc-d09a328b8fc0" providerId="ADAL" clId="{DCB0C631-C313-4A58-AB37-6B51E3E1D7A1}" dt="2023-10-13T18:56:40.151" v="1566" actId="1076"/>
          <ac:picMkLst>
            <pc:docMk/>
            <pc:sldMk cId="317498454" sldId="284"/>
            <ac:picMk id="6" creationId="{C6966164-42B1-B50C-7587-EF103B3AED62}"/>
          </ac:picMkLst>
        </pc:picChg>
      </pc:sldChg>
      <pc:sldChg chg="addSp modSp new mod modNotesTx">
        <pc:chgData name="Flaherty, Julia E" userId="f2de96d9-d1e7-4635-9cfc-d09a328b8fc0" providerId="ADAL" clId="{DCB0C631-C313-4A58-AB37-6B51E3E1D7A1}" dt="2023-10-16T20:16:33.104" v="8505" actId="20577"/>
        <pc:sldMkLst>
          <pc:docMk/>
          <pc:sldMk cId="1636749119" sldId="285"/>
        </pc:sldMkLst>
        <pc:spChg chg="mod">
          <ac:chgData name="Flaherty, Julia E" userId="f2de96d9-d1e7-4635-9cfc-d09a328b8fc0" providerId="ADAL" clId="{DCB0C631-C313-4A58-AB37-6B51E3E1D7A1}" dt="2023-10-13T18:58:58.801" v="1660" actId="20577"/>
          <ac:spMkLst>
            <pc:docMk/>
            <pc:sldMk cId="1636749119" sldId="285"/>
            <ac:spMk id="3" creationId="{BCE4A224-F30E-F603-2317-78A1F458625B}"/>
          </ac:spMkLst>
        </pc:spChg>
        <pc:spChg chg="mod">
          <ac:chgData name="Flaherty, Julia E" userId="f2de96d9-d1e7-4635-9cfc-d09a328b8fc0" providerId="ADAL" clId="{DCB0C631-C313-4A58-AB37-6B51E3E1D7A1}" dt="2023-10-13T19:19:00.949" v="2631" actId="20577"/>
          <ac:spMkLst>
            <pc:docMk/>
            <pc:sldMk cId="1636749119" sldId="285"/>
            <ac:spMk id="4" creationId="{79723BFD-B8D0-0B55-CD50-E5904D45AB75}"/>
          </ac:spMkLst>
        </pc:spChg>
        <pc:picChg chg="add mod">
          <ac:chgData name="Flaherty, Julia E" userId="f2de96d9-d1e7-4635-9cfc-d09a328b8fc0" providerId="ADAL" clId="{DCB0C631-C313-4A58-AB37-6B51E3E1D7A1}" dt="2023-10-13T18:57:18.687" v="1571" actId="1076"/>
          <ac:picMkLst>
            <pc:docMk/>
            <pc:sldMk cId="1636749119" sldId="285"/>
            <ac:picMk id="6" creationId="{145F5EE4-3C5F-FE4B-4568-4203D42B3158}"/>
          </ac:picMkLst>
        </pc:picChg>
      </pc:sldChg>
      <pc:sldChg chg="addSp modSp new mod">
        <pc:chgData name="Flaherty, Julia E" userId="f2de96d9-d1e7-4635-9cfc-d09a328b8fc0" providerId="ADAL" clId="{DCB0C631-C313-4A58-AB37-6B51E3E1D7A1}" dt="2023-10-13T19:22:26.608" v="3038" actId="404"/>
        <pc:sldMkLst>
          <pc:docMk/>
          <pc:sldMk cId="2602681173" sldId="286"/>
        </pc:sldMkLst>
        <pc:spChg chg="mod">
          <ac:chgData name="Flaherty, Julia E" userId="f2de96d9-d1e7-4635-9cfc-d09a328b8fc0" providerId="ADAL" clId="{DCB0C631-C313-4A58-AB37-6B51E3E1D7A1}" dt="2023-10-13T18:59:06.722" v="1669" actId="20577"/>
          <ac:spMkLst>
            <pc:docMk/>
            <pc:sldMk cId="2602681173" sldId="286"/>
            <ac:spMk id="3" creationId="{C2D8872A-A090-FDB6-693C-B847C697C517}"/>
          </ac:spMkLst>
        </pc:spChg>
        <pc:spChg chg="mod">
          <ac:chgData name="Flaherty, Julia E" userId="f2de96d9-d1e7-4635-9cfc-d09a328b8fc0" providerId="ADAL" clId="{DCB0C631-C313-4A58-AB37-6B51E3E1D7A1}" dt="2023-10-13T19:22:26.608" v="3038" actId="404"/>
          <ac:spMkLst>
            <pc:docMk/>
            <pc:sldMk cId="2602681173" sldId="286"/>
            <ac:spMk id="4" creationId="{E82A96A0-0469-FE6B-9473-32620340F025}"/>
          </ac:spMkLst>
        </pc:spChg>
        <pc:picChg chg="add mod">
          <ac:chgData name="Flaherty, Julia E" userId="f2de96d9-d1e7-4635-9cfc-d09a328b8fc0" providerId="ADAL" clId="{DCB0C631-C313-4A58-AB37-6B51E3E1D7A1}" dt="2023-10-13T18:58:00.441" v="1574" actId="1076"/>
          <ac:picMkLst>
            <pc:docMk/>
            <pc:sldMk cId="2602681173" sldId="286"/>
            <ac:picMk id="6" creationId="{F1295159-A470-28C1-7245-537BB34F52EE}"/>
          </ac:picMkLst>
        </pc:picChg>
      </pc:sldChg>
      <pc:sldChg chg="addSp modSp new mod">
        <pc:chgData name="Flaherty, Julia E" userId="f2de96d9-d1e7-4635-9cfc-d09a328b8fc0" providerId="ADAL" clId="{DCB0C631-C313-4A58-AB37-6B51E3E1D7A1}" dt="2023-10-16T20:19:25.981" v="8655" actId="20577"/>
        <pc:sldMkLst>
          <pc:docMk/>
          <pc:sldMk cId="2302407903" sldId="287"/>
        </pc:sldMkLst>
        <pc:spChg chg="mod">
          <ac:chgData name="Flaherty, Julia E" userId="f2de96d9-d1e7-4635-9cfc-d09a328b8fc0" providerId="ADAL" clId="{DCB0C631-C313-4A58-AB37-6B51E3E1D7A1}" dt="2023-10-16T20:18:27.508" v="8521" actId="20577"/>
          <ac:spMkLst>
            <pc:docMk/>
            <pc:sldMk cId="2302407903" sldId="287"/>
            <ac:spMk id="3" creationId="{AAE07A02-DD39-0E35-3113-9C98D168F960}"/>
          </ac:spMkLst>
        </pc:spChg>
        <pc:spChg chg="mod">
          <ac:chgData name="Flaherty, Julia E" userId="f2de96d9-d1e7-4635-9cfc-d09a328b8fc0" providerId="ADAL" clId="{DCB0C631-C313-4A58-AB37-6B51E3E1D7A1}" dt="2023-10-16T20:19:25.981" v="8655" actId="20577"/>
          <ac:spMkLst>
            <pc:docMk/>
            <pc:sldMk cId="2302407903" sldId="287"/>
            <ac:spMk id="4" creationId="{19C62FDE-8BB0-A321-3627-5BF3AA0FC99F}"/>
          </ac:spMkLst>
        </pc:spChg>
        <pc:picChg chg="add mod modCrop">
          <ac:chgData name="Flaherty, Julia E" userId="f2de96d9-d1e7-4635-9cfc-d09a328b8fc0" providerId="ADAL" clId="{DCB0C631-C313-4A58-AB37-6B51E3E1D7A1}" dt="2023-10-13T22:05:30.436" v="4531" actId="1076"/>
          <ac:picMkLst>
            <pc:docMk/>
            <pc:sldMk cId="2302407903" sldId="287"/>
            <ac:picMk id="6" creationId="{40B2D060-173B-0B04-7889-502AFC077342}"/>
          </ac:picMkLst>
        </pc:picChg>
      </pc:sldChg>
    </pc:docChg>
  </pc:docChgLst>
  <pc:docChgLst>
    <pc:chgData name="Gadey, Harish" userId="ed0686e6-5de3-464b-8385-0a9a9a5e248b" providerId="ADAL" clId="{A09BBA65-C549-4CA5-8853-83A3A1882796}"/>
    <pc:docChg chg="undo custSel delSld modSld modSection">
      <pc:chgData name="Gadey, Harish" userId="ed0686e6-5de3-464b-8385-0a9a9a5e248b" providerId="ADAL" clId="{A09BBA65-C549-4CA5-8853-83A3A1882796}" dt="2023-10-18T14:53:11.843" v="52" actId="1076"/>
      <pc:docMkLst>
        <pc:docMk/>
      </pc:docMkLst>
      <pc:sldChg chg="modSp mod">
        <pc:chgData name="Gadey, Harish" userId="ed0686e6-5de3-464b-8385-0a9a9a5e248b" providerId="ADAL" clId="{A09BBA65-C549-4CA5-8853-83A3A1882796}" dt="2023-10-17T18:41:26.961" v="36" actId="1076"/>
        <pc:sldMkLst>
          <pc:docMk/>
          <pc:sldMk cId="3169358349" sldId="261"/>
        </pc:sldMkLst>
        <pc:spChg chg="mod">
          <ac:chgData name="Gadey, Harish" userId="ed0686e6-5de3-464b-8385-0a9a9a5e248b" providerId="ADAL" clId="{A09BBA65-C549-4CA5-8853-83A3A1882796}" dt="2023-10-17T18:41:15.267" v="33" actId="14100"/>
          <ac:spMkLst>
            <pc:docMk/>
            <pc:sldMk cId="3169358349" sldId="261"/>
            <ac:spMk id="6" creationId="{776CC710-250E-4B7A-AC52-86F0566B64C1}"/>
          </ac:spMkLst>
        </pc:spChg>
        <pc:picChg chg="mod">
          <ac:chgData name="Gadey, Harish" userId="ed0686e6-5de3-464b-8385-0a9a9a5e248b" providerId="ADAL" clId="{A09BBA65-C549-4CA5-8853-83A3A1882796}" dt="2023-10-17T18:41:26.961" v="36" actId="1076"/>
          <ac:picMkLst>
            <pc:docMk/>
            <pc:sldMk cId="3169358349" sldId="261"/>
            <ac:picMk id="12" creationId="{1D07C48E-968C-8455-6C80-25972FB996AB}"/>
          </ac:picMkLst>
        </pc:picChg>
      </pc:sldChg>
      <pc:sldChg chg="addSp delSp modSp mod">
        <pc:chgData name="Gadey, Harish" userId="ed0686e6-5de3-464b-8385-0a9a9a5e248b" providerId="ADAL" clId="{A09BBA65-C549-4CA5-8853-83A3A1882796}" dt="2023-10-18T14:53:11.843" v="52" actId="1076"/>
        <pc:sldMkLst>
          <pc:docMk/>
          <pc:sldMk cId="1521876467" sldId="264"/>
        </pc:sldMkLst>
        <pc:spChg chg="add del mod">
          <ac:chgData name="Gadey, Harish" userId="ed0686e6-5de3-464b-8385-0a9a9a5e248b" providerId="ADAL" clId="{A09BBA65-C549-4CA5-8853-83A3A1882796}" dt="2023-10-17T00:03:22.426" v="14" actId="478"/>
          <ac:spMkLst>
            <pc:docMk/>
            <pc:sldMk cId="1521876467" sldId="264"/>
            <ac:spMk id="3" creationId="{CE831AB3-8380-BAA1-D104-D6AA4C516450}"/>
          </ac:spMkLst>
        </pc:spChg>
        <pc:spChg chg="del mod">
          <ac:chgData name="Gadey, Harish" userId="ed0686e6-5de3-464b-8385-0a9a9a5e248b" providerId="ADAL" clId="{A09BBA65-C549-4CA5-8853-83A3A1882796}" dt="2023-10-17T00:03:26.293" v="15" actId="478"/>
          <ac:spMkLst>
            <pc:docMk/>
            <pc:sldMk cId="1521876467" sldId="264"/>
            <ac:spMk id="6" creationId="{8B0AA4DD-644C-457B-B7BF-3849348DD38E}"/>
          </ac:spMkLst>
        </pc:spChg>
        <pc:spChg chg="del">
          <ac:chgData name="Gadey, Harish" userId="ed0686e6-5de3-464b-8385-0a9a9a5e248b" providerId="ADAL" clId="{A09BBA65-C549-4CA5-8853-83A3A1882796}" dt="2023-10-17T00:04:32.015" v="21" actId="478"/>
          <ac:spMkLst>
            <pc:docMk/>
            <pc:sldMk cId="1521876467" sldId="264"/>
            <ac:spMk id="7" creationId="{87A42366-D4D3-4052-BD81-F0D50208F80E}"/>
          </ac:spMkLst>
        </pc:spChg>
        <pc:picChg chg="mod">
          <ac:chgData name="Gadey, Harish" userId="ed0686e6-5de3-464b-8385-0a9a9a5e248b" providerId="ADAL" clId="{A09BBA65-C549-4CA5-8853-83A3A1882796}" dt="2023-10-18T14:53:11.843" v="52" actId="1076"/>
          <ac:picMkLst>
            <pc:docMk/>
            <pc:sldMk cId="1521876467" sldId="264"/>
            <ac:picMk id="11" creationId="{A1B2D39F-0E5D-B9E4-07A1-C52EC739A24E}"/>
          </ac:picMkLst>
        </pc:picChg>
        <pc:picChg chg="mod modCrop">
          <ac:chgData name="Gadey, Harish" userId="ed0686e6-5de3-464b-8385-0a9a9a5e248b" providerId="ADAL" clId="{A09BBA65-C549-4CA5-8853-83A3A1882796}" dt="2023-10-17T00:04:12.285" v="19" actId="732"/>
          <ac:picMkLst>
            <pc:docMk/>
            <pc:sldMk cId="1521876467" sldId="264"/>
            <ac:picMk id="12" creationId="{CF7F56FB-5344-387C-4471-129C32DEC260}"/>
          </ac:picMkLst>
        </pc:picChg>
        <pc:picChg chg="add del mod modCrop">
          <ac:chgData name="Gadey, Harish" userId="ed0686e6-5de3-464b-8385-0a9a9a5e248b" providerId="ADAL" clId="{A09BBA65-C549-4CA5-8853-83A3A1882796}" dt="2023-10-17T00:05:24.088" v="26" actId="1076"/>
          <ac:picMkLst>
            <pc:docMk/>
            <pc:sldMk cId="1521876467" sldId="264"/>
            <ac:picMk id="15" creationId="{71B47E7A-C1E7-EA68-E10C-9FF7E7210494}"/>
          </ac:picMkLst>
        </pc:picChg>
        <pc:picChg chg="mod">
          <ac:chgData name="Gadey, Harish" userId="ed0686e6-5de3-464b-8385-0a9a9a5e248b" providerId="ADAL" clId="{A09BBA65-C549-4CA5-8853-83A3A1882796}" dt="2023-10-17T00:04:47.189" v="22" actId="1076"/>
          <ac:picMkLst>
            <pc:docMk/>
            <pc:sldMk cId="1521876467" sldId="264"/>
            <ac:picMk id="16" creationId="{986A44B2-82C1-6276-658A-49F5E743F52B}"/>
          </ac:picMkLst>
        </pc:picChg>
      </pc:sldChg>
      <pc:sldChg chg="del">
        <pc:chgData name="Gadey, Harish" userId="ed0686e6-5de3-464b-8385-0a9a9a5e248b" providerId="ADAL" clId="{A09BBA65-C549-4CA5-8853-83A3A1882796}" dt="2023-10-12T21:40:04.640" v="0" actId="47"/>
        <pc:sldMkLst>
          <pc:docMk/>
          <pc:sldMk cId="1778765757" sldId="278"/>
        </pc:sldMkLst>
      </pc:sldChg>
      <pc:sldChg chg="delSp modSp mod">
        <pc:chgData name="Gadey, Harish" userId="ed0686e6-5de3-464b-8385-0a9a9a5e248b" providerId="ADAL" clId="{A09BBA65-C549-4CA5-8853-83A3A1882796}" dt="2023-10-17T18:43:35.981" v="50" actId="1076"/>
        <pc:sldMkLst>
          <pc:docMk/>
          <pc:sldMk cId="1195317287" sldId="279"/>
        </pc:sldMkLst>
        <pc:spChg chg="del">
          <ac:chgData name="Gadey, Harish" userId="ed0686e6-5de3-464b-8385-0a9a9a5e248b" providerId="ADAL" clId="{A09BBA65-C549-4CA5-8853-83A3A1882796}" dt="2023-10-17T18:41:54.531" v="39" actId="478"/>
          <ac:spMkLst>
            <pc:docMk/>
            <pc:sldMk cId="1195317287" sldId="279"/>
            <ac:spMk id="4" creationId="{A605AEC7-AFCB-493D-8E77-9BA1548B4B08}"/>
          </ac:spMkLst>
        </pc:spChg>
        <pc:spChg chg="mod">
          <ac:chgData name="Gadey, Harish" userId="ed0686e6-5de3-464b-8385-0a9a9a5e248b" providerId="ADAL" clId="{A09BBA65-C549-4CA5-8853-83A3A1882796}" dt="2023-10-17T18:43:08.589" v="46" actId="14100"/>
          <ac:spMkLst>
            <pc:docMk/>
            <pc:sldMk cId="1195317287" sldId="279"/>
            <ac:spMk id="6" creationId="{776CC710-250E-4B7A-AC52-86F0566B64C1}"/>
          </ac:spMkLst>
        </pc:spChg>
        <pc:picChg chg="mod modCrop">
          <ac:chgData name="Gadey, Harish" userId="ed0686e6-5de3-464b-8385-0a9a9a5e248b" providerId="ADAL" clId="{A09BBA65-C549-4CA5-8853-83A3A1882796}" dt="2023-10-17T18:43:35.981" v="50" actId="1076"/>
          <ac:picMkLst>
            <pc:docMk/>
            <pc:sldMk cId="1195317287" sldId="279"/>
            <ac:picMk id="9" creationId="{E3766BC1-2882-764F-80CF-507F71DB8236}"/>
          </ac:picMkLst>
        </pc:picChg>
      </pc:sldChg>
    </pc:docChg>
  </pc:docChgLst>
  <pc:docChgLst>
    <pc:chgData name="Condon, Caitlin A" userId="S::caitlin.condon@pnnl.gov::62d68243-6137-49d5-938b-e525b9399719" providerId="AD" clId="Web-{43CEEB94-69E0-41F4-08F0-9734F4FE8AAB}"/>
    <pc:docChg chg="modSld">
      <pc:chgData name="Condon, Caitlin A" userId="S::caitlin.condon@pnnl.gov::62d68243-6137-49d5-938b-e525b9399719" providerId="AD" clId="Web-{43CEEB94-69E0-41F4-08F0-9734F4FE8AAB}" dt="2023-10-25T22:16:30.064" v="12" actId="20577"/>
      <pc:docMkLst>
        <pc:docMk/>
      </pc:docMkLst>
      <pc:sldChg chg="modSp">
        <pc:chgData name="Condon, Caitlin A" userId="S::caitlin.condon@pnnl.gov::62d68243-6137-49d5-938b-e525b9399719" providerId="AD" clId="Web-{43CEEB94-69E0-41F4-08F0-9734F4FE8AAB}" dt="2023-10-25T22:16:30.064" v="12" actId="20577"/>
        <pc:sldMkLst>
          <pc:docMk/>
          <pc:sldMk cId="2668200058" sldId="275"/>
        </pc:sldMkLst>
        <pc:spChg chg="mod">
          <ac:chgData name="Condon, Caitlin A" userId="S::caitlin.condon@pnnl.gov::62d68243-6137-49d5-938b-e525b9399719" providerId="AD" clId="Web-{43CEEB94-69E0-41F4-08F0-9734F4FE8AAB}" dt="2023-10-25T22:16:30.064" v="12" actId="20577"/>
          <ac:spMkLst>
            <pc:docMk/>
            <pc:sldMk cId="2668200058" sldId="275"/>
            <ac:spMk id="4" creationId="{1D8A1FB4-7A00-A679-0871-FB1B343E1F71}"/>
          </ac:spMkLst>
        </pc:spChg>
      </pc:sldChg>
    </pc:docChg>
  </pc:docChgLst>
  <pc:docChgLst>
    <pc:chgData name="Condon, Caitlin A" userId="62d68243-6137-49d5-938b-e525b9399719" providerId="ADAL" clId="{1F80616C-9183-407F-AC14-2380DD86A029}"/>
    <pc:docChg chg="custSel modSld">
      <pc:chgData name="Condon, Caitlin A" userId="62d68243-6137-49d5-938b-e525b9399719" providerId="ADAL" clId="{1F80616C-9183-407F-AC14-2380DD86A029}" dt="2023-10-26T16:55:06.396" v="0" actId="478"/>
      <pc:docMkLst>
        <pc:docMk/>
      </pc:docMkLst>
      <pc:sldChg chg="delSp mod">
        <pc:chgData name="Condon, Caitlin A" userId="62d68243-6137-49d5-938b-e525b9399719" providerId="ADAL" clId="{1F80616C-9183-407F-AC14-2380DD86A029}" dt="2023-10-26T16:55:06.396" v="0" actId="478"/>
        <pc:sldMkLst>
          <pc:docMk/>
          <pc:sldMk cId="118940903" sldId="262"/>
        </pc:sldMkLst>
        <pc:spChg chg="del">
          <ac:chgData name="Condon, Caitlin A" userId="62d68243-6137-49d5-938b-e525b9399719" providerId="ADAL" clId="{1F80616C-9183-407F-AC14-2380DD86A029}" dt="2023-10-26T16:55:06.396" v="0" actId="478"/>
          <ac:spMkLst>
            <pc:docMk/>
            <pc:sldMk cId="118940903" sldId="262"/>
            <ac:spMk id="6" creationId="{18EBDEB7-2735-4FBE-687A-7E533430B37E}"/>
          </ac:spMkLst>
        </pc:spChg>
      </pc:sldChg>
    </pc:docChg>
  </pc:docChgLst>
  <pc:docChgLst>
    <pc:chgData name="Flaherty, Julia E" userId="S::julia.flaherty@pnnl.gov::f2de96d9-d1e7-4635-9cfc-d09a328b8fc0" providerId="AD" clId="Web-{22D2BB5C-E46C-AA71-6AAF-ED22C9AB86C2}"/>
    <pc:docChg chg="modSld">
      <pc:chgData name="Flaherty, Julia E" userId="S::julia.flaherty@pnnl.gov::f2de96d9-d1e7-4635-9cfc-d09a328b8fc0" providerId="AD" clId="Web-{22D2BB5C-E46C-AA71-6AAF-ED22C9AB86C2}" dt="2023-10-16T21:22:31.857" v="29" actId="20577"/>
      <pc:docMkLst>
        <pc:docMk/>
      </pc:docMkLst>
      <pc:sldChg chg="modSp">
        <pc:chgData name="Flaherty, Julia E" userId="S::julia.flaherty@pnnl.gov::f2de96d9-d1e7-4635-9cfc-d09a328b8fc0" providerId="AD" clId="Web-{22D2BB5C-E46C-AA71-6AAF-ED22C9AB86C2}" dt="2023-10-16T21:22:31.857" v="29" actId="20577"/>
        <pc:sldMkLst>
          <pc:docMk/>
          <pc:sldMk cId="317498454" sldId="284"/>
        </pc:sldMkLst>
        <pc:spChg chg="mod">
          <ac:chgData name="Flaherty, Julia E" userId="S::julia.flaherty@pnnl.gov::f2de96d9-d1e7-4635-9cfc-d09a328b8fc0" providerId="AD" clId="Web-{22D2BB5C-E46C-AA71-6AAF-ED22C9AB86C2}" dt="2023-10-16T21:22:31.857" v="29" actId="20577"/>
          <ac:spMkLst>
            <pc:docMk/>
            <pc:sldMk cId="317498454" sldId="284"/>
            <ac:spMk id="4" creationId="{3B9AD4C2-0D3E-9648-0CD3-446CBC16669B}"/>
          </ac:spMkLst>
        </pc:spChg>
      </pc:sldChg>
      <pc:sldChg chg="delSp">
        <pc:chgData name="Flaherty, Julia E" userId="S::julia.flaherty@pnnl.gov::f2de96d9-d1e7-4635-9cfc-d09a328b8fc0" providerId="AD" clId="Web-{22D2BB5C-E46C-AA71-6AAF-ED22C9AB86C2}" dt="2023-10-16T21:21:54.216" v="0"/>
        <pc:sldMkLst>
          <pc:docMk/>
          <pc:sldMk cId="2302407903" sldId="287"/>
        </pc:sldMkLst>
        <pc:picChg chg="del">
          <ac:chgData name="Flaherty, Julia E" userId="S::julia.flaherty@pnnl.gov::f2de96d9-d1e7-4635-9cfc-d09a328b8fc0" providerId="AD" clId="Web-{22D2BB5C-E46C-AA71-6AAF-ED22C9AB86C2}" dt="2023-10-16T21:21:54.216" v="0"/>
          <ac:picMkLst>
            <pc:docMk/>
            <pc:sldMk cId="2302407903" sldId="287"/>
            <ac:picMk id="6" creationId="{40B2D060-173B-0B04-7889-502AFC077342}"/>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A69A9C-1087-184F-8370-423E175D9D7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9090E3D-F5E5-0D40-B323-A25B85CF9E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6E50B8-2EF8-564F-AE86-D84E6C503530}" type="datetimeFigureOut">
              <a:rPr lang="en-US" smtClean="0"/>
              <a:t>10/26/2023</a:t>
            </a:fld>
            <a:endParaRPr lang="en-US"/>
          </a:p>
        </p:txBody>
      </p:sp>
      <p:sp>
        <p:nvSpPr>
          <p:cNvPr id="4" name="Footer Placeholder 3">
            <a:extLst>
              <a:ext uri="{FF2B5EF4-FFF2-40B4-BE49-F238E27FC236}">
                <a16:creationId xmlns:a16="http://schemas.microsoft.com/office/drawing/2014/main" id="{64E3AA97-2F38-5340-B685-1E0EA3E358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2B732F3-25A6-284F-A24C-5FD21AE6BEE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078BA3-E235-9946-9A4D-07E907F688D0}" type="slidenum">
              <a:rPr lang="en-US" smtClean="0"/>
              <a:t>‹#›</a:t>
            </a:fld>
            <a:endParaRPr lang="en-US"/>
          </a:p>
        </p:txBody>
      </p:sp>
    </p:spTree>
    <p:extLst>
      <p:ext uri="{BB962C8B-B14F-4D97-AF65-F5344CB8AC3E}">
        <p14:creationId xmlns:p14="http://schemas.microsoft.com/office/powerpoint/2010/main" val="4194000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AC8D20-1945-7145-91A2-3D134BDA25E2}" type="datetimeFigureOut">
              <a:rPr lang="en-US" smtClean="0"/>
              <a:t>10/26/2023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0104DB-87CA-D64F-AB86-DB2520DDF5D7}" type="slidenum">
              <a:rPr lang="en-US" smtClean="0"/>
              <a:t>‹#›</a:t>
            </a:fld>
            <a:endParaRPr lang="en-US"/>
          </a:p>
        </p:txBody>
      </p:sp>
    </p:spTree>
    <p:extLst>
      <p:ext uri="{BB962C8B-B14F-4D97-AF65-F5344CB8AC3E}">
        <p14:creationId xmlns:p14="http://schemas.microsoft.com/office/powerpoint/2010/main" val="3614055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0104DB-87CA-D64F-AB86-DB2520DDF5D7}" type="slidenum">
              <a:rPr lang="en-US" smtClean="0"/>
              <a:t>1</a:t>
            </a:fld>
            <a:endParaRPr lang="en-US"/>
          </a:p>
        </p:txBody>
      </p:sp>
    </p:spTree>
    <p:extLst>
      <p:ext uri="{BB962C8B-B14F-4D97-AF65-F5344CB8AC3E}">
        <p14:creationId xmlns:p14="http://schemas.microsoft.com/office/powerpoint/2010/main" val="595206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a bit repetitive from the previous slide.  But we are mapping the legacy code to the SIERRA assessment type, and splitting out the Guidance docs and the applicable analysis.</a:t>
            </a:r>
          </a:p>
        </p:txBody>
      </p:sp>
      <p:sp>
        <p:nvSpPr>
          <p:cNvPr id="4" name="Slide Number Placeholder 3"/>
          <p:cNvSpPr>
            <a:spLocks noGrp="1"/>
          </p:cNvSpPr>
          <p:nvPr>
            <p:ph type="sldNum" sz="quarter" idx="5"/>
          </p:nvPr>
        </p:nvSpPr>
        <p:spPr/>
        <p:txBody>
          <a:bodyPr/>
          <a:lstStyle/>
          <a:p>
            <a:fld id="{710104DB-87CA-D64F-AB86-DB2520DDF5D7}" type="slidenum">
              <a:rPr lang="en-US" smtClean="0"/>
              <a:t>10</a:t>
            </a:fld>
            <a:endParaRPr lang="en-US"/>
          </a:p>
        </p:txBody>
      </p:sp>
    </p:spTree>
    <p:extLst>
      <p:ext uri="{BB962C8B-B14F-4D97-AF65-F5344CB8AC3E}">
        <p14:creationId xmlns:p14="http://schemas.microsoft.com/office/powerpoint/2010/main" val="1215043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 Notes: This slide provides an overview of how to navigate to the atmospheric dispersion analysis of interest.  Start the software (Splash Screen), accept the disclaimer text (not shown), and select “Regulatory” assessment (Research is not currently available).  A window requesting the Simulation Case Name appears, and the user should define a case name that will serve as the name of the folder where the simulation input/output files will be stored.  Select one of the three available analysis types (control room, design basis, and routine), and then select Atmospheric Dispersion (other module, to be developed, are grey and not available for selection). </a:t>
            </a:r>
          </a:p>
        </p:txBody>
      </p:sp>
      <p:sp>
        <p:nvSpPr>
          <p:cNvPr id="4" name="Slide Number Placeholder 3"/>
          <p:cNvSpPr>
            <a:spLocks noGrp="1"/>
          </p:cNvSpPr>
          <p:nvPr>
            <p:ph type="sldNum" sz="quarter" idx="5"/>
          </p:nvPr>
        </p:nvSpPr>
        <p:spPr/>
        <p:txBody>
          <a:bodyPr/>
          <a:lstStyle/>
          <a:p>
            <a:fld id="{710104DB-87CA-D64F-AB86-DB2520DDF5D7}" type="slidenum">
              <a:rPr lang="en-US" smtClean="0"/>
              <a:t>11</a:t>
            </a:fld>
            <a:endParaRPr lang="en-US"/>
          </a:p>
        </p:txBody>
      </p:sp>
    </p:spTree>
    <p:extLst>
      <p:ext uri="{BB962C8B-B14F-4D97-AF65-F5344CB8AC3E}">
        <p14:creationId xmlns:p14="http://schemas.microsoft.com/office/powerpoint/2010/main" val="2161022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 Notes: Next, we’ll step through an example Design Basis Accidents case, which is the ground case available from the set of Test Cases that are delivered with the software installation.  This design basis accidents analysis is interested in the normalized concentration at the Exclusion Area Boundary and Limited Population Zone from a ground level release.  This means the release height is 10m, and there is no stack, so stack variables are grey in the UI.  The Building Attributes of height and cross-sectional area are available for entries.  In this case, we’ve selected a 25m building with a cross-sectional area of 900 m2. </a:t>
            </a:r>
          </a:p>
          <a:p>
            <a:r>
              <a:rPr lang="en-US"/>
              <a:t>Purple outlines highlight some of the important areas in the panel.  In the lower left, the gear symbol, if selected, allows users to set module defaults, such as diffusion coefficients (NRC, ISC, Briggs) and the criteria for missing data for averaging periods (set to 10% by default).  The dark/light floppy disc icons allow users to save/load input files.</a:t>
            </a:r>
          </a:p>
          <a:p>
            <a:r>
              <a:rPr lang="en-US"/>
              <a:t>The left bar contains the overview of the panels, and users can navigate among them by selecting the text in the side bar. Alternatively, user’s can select the Next/Back button in the lower right.  The Outputs panel is visible in the overview, but the output panel is not available for viewing until the Run Analysis button in the upper right is selected.  And the Run Analysis button will not run the analysis unless all of the necessary inputs are provided in the various input panels.  </a:t>
            </a:r>
          </a:p>
        </p:txBody>
      </p:sp>
      <p:sp>
        <p:nvSpPr>
          <p:cNvPr id="4" name="Slide Number Placeholder 3"/>
          <p:cNvSpPr>
            <a:spLocks noGrp="1"/>
          </p:cNvSpPr>
          <p:nvPr>
            <p:ph type="sldNum" sz="quarter" idx="5"/>
          </p:nvPr>
        </p:nvSpPr>
        <p:spPr/>
        <p:txBody>
          <a:bodyPr/>
          <a:lstStyle/>
          <a:p>
            <a:fld id="{710104DB-87CA-D64F-AB86-DB2520DDF5D7}" type="slidenum">
              <a:rPr lang="en-US" smtClean="0"/>
              <a:t>12</a:t>
            </a:fld>
            <a:endParaRPr lang="en-US"/>
          </a:p>
        </p:txBody>
      </p:sp>
    </p:spTree>
    <p:extLst>
      <p:ext uri="{BB962C8B-B14F-4D97-AF65-F5344CB8AC3E}">
        <p14:creationId xmlns:p14="http://schemas.microsoft.com/office/powerpoint/2010/main" val="775654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Trimmed to just show the Terrain content from the overall panel. </a:t>
            </a:r>
          </a:p>
        </p:txBody>
      </p:sp>
      <p:sp>
        <p:nvSpPr>
          <p:cNvPr id="4" name="Slide Number Placeholder 3"/>
          <p:cNvSpPr>
            <a:spLocks noGrp="1"/>
          </p:cNvSpPr>
          <p:nvPr>
            <p:ph type="sldNum" sz="quarter" idx="5"/>
          </p:nvPr>
        </p:nvSpPr>
        <p:spPr/>
        <p:txBody>
          <a:bodyPr/>
          <a:lstStyle/>
          <a:p>
            <a:fld id="{710104DB-87CA-D64F-AB86-DB2520DDF5D7}" type="slidenum">
              <a:rPr lang="en-US" smtClean="0"/>
              <a:t>13</a:t>
            </a:fld>
            <a:endParaRPr lang="en-US"/>
          </a:p>
        </p:txBody>
      </p:sp>
    </p:spTree>
    <p:extLst>
      <p:ext uri="{BB962C8B-B14F-4D97-AF65-F5344CB8AC3E}">
        <p14:creationId xmlns:p14="http://schemas.microsoft.com/office/powerpoint/2010/main" val="105682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 notes: The meteorological input for each of the three assessment types is an hourly file formatted according to RG 1.23.  When the file is loaded, basic statistics from the file, along with the wind rose from the data, are presented on the screen.  This allows users to view the summary of the meteorology at the site to inform the outputs. </a:t>
            </a:r>
          </a:p>
        </p:txBody>
      </p:sp>
      <p:sp>
        <p:nvSpPr>
          <p:cNvPr id="4" name="Slide Number Placeholder 3"/>
          <p:cNvSpPr>
            <a:spLocks noGrp="1"/>
          </p:cNvSpPr>
          <p:nvPr>
            <p:ph type="sldNum" sz="quarter" idx="5"/>
          </p:nvPr>
        </p:nvSpPr>
        <p:spPr/>
        <p:txBody>
          <a:bodyPr/>
          <a:lstStyle/>
          <a:p>
            <a:fld id="{710104DB-87CA-D64F-AB86-DB2520DDF5D7}" type="slidenum">
              <a:rPr lang="en-US" smtClean="0"/>
              <a:t>14</a:t>
            </a:fld>
            <a:endParaRPr lang="en-US"/>
          </a:p>
        </p:txBody>
      </p:sp>
    </p:spTree>
    <p:extLst>
      <p:ext uri="{BB962C8B-B14F-4D97-AF65-F5344CB8AC3E}">
        <p14:creationId xmlns:p14="http://schemas.microsoft.com/office/powerpoint/2010/main" val="3400030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0104DB-87CA-D64F-AB86-DB2520DDF5D7}" type="slidenum">
              <a:rPr lang="en-US" smtClean="0"/>
              <a:t>16</a:t>
            </a:fld>
            <a:endParaRPr lang="en-US"/>
          </a:p>
        </p:txBody>
      </p:sp>
    </p:spTree>
    <p:extLst>
      <p:ext uri="{BB962C8B-B14F-4D97-AF65-F5344CB8AC3E}">
        <p14:creationId xmlns:p14="http://schemas.microsoft.com/office/powerpoint/2010/main" val="14183515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_Plain_Blac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36B83B-A5E4-524E-96A9-DFC12D58F12A}"/>
              </a:ext>
            </a:extLst>
          </p:cNvPr>
          <p:cNvSpPr/>
          <p:nvPr userDrawn="1"/>
        </p:nvSpPr>
        <p:spPr>
          <a:xfrm>
            <a:off x="914400" y="0"/>
            <a:ext cx="54864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371600" y="2743200"/>
            <a:ext cx="4572000" cy="1828800"/>
          </a:xfrm>
          <a:prstGeom prst="rect">
            <a:avLst/>
          </a:prstGeom>
        </p:spPr>
        <p:txBody>
          <a:bodyPr lIns="0" tIns="0" rIns="0" bIns="0" anchor="b">
            <a:noAutofit/>
          </a:bodyPr>
          <a:lstStyle>
            <a:lvl1pPr algn="r">
              <a:defRPr sz="4800" b="1">
                <a:solidFill>
                  <a:srgbClr val="493064"/>
                </a:solidFill>
                <a:latin typeface="Arial" panose="020B0604020202020204" pitchFamily="34" charset="0"/>
                <a:cs typeface="Arial" panose="020B0604020202020204" pitchFamily="34" charset="0"/>
              </a:defRPr>
            </a:lvl1pPr>
          </a:lstStyle>
          <a:p>
            <a:r>
              <a:rPr lang="en-US"/>
              <a:t>Click to edit Master title style</a:t>
            </a:r>
          </a:p>
        </p:txBody>
      </p:sp>
      <p:sp>
        <p:nvSpPr>
          <p:cNvPr id="20" name="Text Placeholder 19">
            <a:extLst>
              <a:ext uri="{FF2B5EF4-FFF2-40B4-BE49-F238E27FC236}">
                <a16:creationId xmlns:a16="http://schemas.microsoft.com/office/drawing/2014/main" id="{3061D5F4-8719-384B-945C-9A27060F99A0}"/>
              </a:ext>
            </a:extLst>
          </p:cNvPr>
          <p:cNvSpPr>
            <a:spLocks noGrp="1"/>
          </p:cNvSpPr>
          <p:nvPr>
            <p:ph type="body" sz="quarter" idx="10" hasCustomPrompt="1"/>
          </p:nvPr>
        </p:nvSpPr>
        <p:spPr>
          <a:xfrm>
            <a:off x="1370529" y="5669280"/>
            <a:ext cx="4572000" cy="274320"/>
          </a:xfrm>
          <a:prstGeom prst="rect">
            <a:avLst/>
          </a:prstGeom>
        </p:spPr>
        <p:txBody>
          <a:bodyPr wrap="none" lIns="0" tIns="0" rIns="0" bIns="0">
            <a:noAutofit/>
          </a:bodyPr>
          <a:lstStyle>
            <a:lvl1pPr marL="0" indent="0" algn="r">
              <a:buNone/>
              <a:defRPr sz="1800" b="1">
                <a:solidFill>
                  <a:srgbClr val="000000"/>
                </a:solidFill>
                <a:latin typeface="Arial" panose="020B0604020202020204" pitchFamily="34" charset="0"/>
                <a:cs typeface="Arial" panose="020B06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Click to add presenter’s name</a:t>
            </a:r>
          </a:p>
        </p:txBody>
      </p:sp>
      <p:sp>
        <p:nvSpPr>
          <p:cNvPr id="21" name="Text Placeholder 19">
            <a:extLst>
              <a:ext uri="{FF2B5EF4-FFF2-40B4-BE49-F238E27FC236}">
                <a16:creationId xmlns:a16="http://schemas.microsoft.com/office/drawing/2014/main" id="{3E2D432E-6648-6643-9C6E-38B1EFF5EE31}"/>
              </a:ext>
            </a:extLst>
          </p:cNvPr>
          <p:cNvSpPr>
            <a:spLocks noGrp="1"/>
          </p:cNvSpPr>
          <p:nvPr>
            <p:ph type="body" sz="quarter" idx="11" hasCustomPrompt="1"/>
          </p:nvPr>
        </p:nvSpPr>
        <p:spPr>
          <a:xfrm>
            <a:off x="1371600" y="5983356"/>
            <a:ext cx="4572000" cy="274320"/>
          </a:xfrm>
          <a:prstGeom prst="rect">
            <a:avLst/>
          </a:prstGeom>
        </p:spPr>
        <p:txBody>
          <a:bodyPr wrap="none" lIns="0" tIns="0" rIns="0" bIns="0">
            <a:noAutofit/>
          </a:bodyPr>
          <a:lstStyle>
            <a:lvl1pPr marL="0" indent="0" algn="r">
              <a:buNone/>
              <a:defRPr sz="1600">
                <a:solidFill>
                  <a:srgbClr val="616265"/>
                </a:solidFill>
                <a:latin typeface="Arial" panose="020B0604020202020204" pitchFamily="34" charset="0"/>
                <a:cs typeface="Arial" panose="020B06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Click to add presenter’s title</a:t>
            </a:r>
          </a:p>
        </p:txBody>
      </p:sp>
      <p:sp>
        <p:nvSpPr>
          <p:cNvPr id="6" name="TextBox 5">
            <a:extLst>
              <a:ext uri="{FF2B5EF4-FFF2-40B4-BE49-F238E27FC236}">
                <a16:creationId xmlns:a16="http://schemas.microsoft.com/office/drawing/2014/main" id="{8915389B-4BB4-1644-9B7E-35A85D0C1E3B}"/>
              </a:ext>
            </a:extLst>
          </p:cNvPr>
          <p:cNvSpPr txBox="1"/>
          <p:nvPr userDrawn="1"/>
        </p:nvSpPr>
        <p:spPr>
          <a:xfrm>
            <a:off x="3710609" y="-1245704"/>
            <a:ext cx="184731" cy="424732"/>
          </a:xfrm>
          <a:prstGeom prst="rect">
            <a:avLst/>
          </a:prstGeom>
          <a:noFill/>
        </p:spPr>
        <p:txBody>
          <a:bodyPr wrap="none" rtlCol="0">
            <a:spAutoFit/>
          </a:bodyPr>
          <a:lstStyle/>
          <a:p>
            <a:endParaRPr lang="en-US"/>
          </a:p>
        </p:txBody>
      </p:sp>
      <p:sp>
        <p:nvSpPr>
          <p:cNvPr id="15" name="Date Placeholder 1">
            <a:extLst>
              <a:ext uri="{FF2B5EF4-FFF2-40B4-BE49-F238E27FC236}">
                <a16:creationId xmlns:a16="http://schemas.microsoft.com/office/drawing/2014/main" id="{9D9DB338-5D5C-4ACA-9ECF-C3E34C44127A}"/>
              </a:ext>
            </a:extLst>
          </p:cNvPr>
          <p:cNvSpPr>
            <a:spLocks noGrp="1"/>
          </p:cNvSpPr>
          <p:nvPr>
            <p:ph type="dt" sz="half" idx="2"/>
          </p:nvPr>
        </p:nvSpPr>
        <p:spPr>
          <a:xfrm>
            <a:off x="2651641" y="4915645"/>
            <a:ext cx="3290888" cy="438150"/>
          </a:xfrm>
          <a:prstGeom prst="rect">
            <a:avLst/>
          </a:prstGeom>
        </p:spPr>
        <p:txBody>
          <a:bodyPr vert="horz" lIns="91440" tIns="45720" rIns="91440" bIns="45720" rtlCol="0" anchor="ctr"/>
          <a:lstStyle>
            <a:lvl1pPr algn="r">
              <a:defRPr sz="1800">
                <a:solidFill>
                  <a:schemeClr val="tx1">
                    <a:tint val="75000"/>
                  </a:schemeClr>
                </a:solidFill>
              </a:defRPr>
            </a:lvl1pPr>
          </a:lstStyle>
          <a:p>
            <a:fld id="{ABD4F8E3-4ED9-44B4-99E6-8A3D2CF8D415}" type="datetime4">
              <a:rPr lang="en-US" smtClean="0"/>
              <a:t>October 26, 2023</a:t>
            </a:fld>
            <a:endParaRPr lang="en-US"/>
          </a:p>
        </p:txBody>
      </p:sp>
      <p:sp>
        <p:nvSpPr>
          <p:cNvPr id="16" name="Footer Placeholder 2">
            <a:extLst>
              <a:ext uri="{FF2B5EF4-FFF2-40B4-BE49-F238E27FC236}">
                <a16:creationId xmlns:a16="http://schemas.microsoft.com/office/drawing/2014/main" id="{F55B65E8-4040-44D0-A4FE-A050FD948A79}"/>
              </a:ext>
            </a:extLst>
          </p:cNvPr>
          <p:cNvSpPr>
            <a:spLocks noGrp="1"/>
          </p:cNvSpPr>
          <p:nvPr>
            <p:ph type="ftr" sz="quarter" idx="3"/>
          </p:nvPr>
        </p:nvSpPr>
        <p:spPr>
          <a:xfrm>
            <a:off x="1189037" y="7730118"/>
            <a:ext cx="4937125"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089903FA-5B71-6024-8152-FAF02172CB0B}"/>
              </a:ext>
            </a:extLst>
          </p:cNvPr>
          <p:cNvPicPr>
            <a:picLocks noChangeAspect="1"/>
          </p:cNvPicPr>
          <p:nvPr userDrawn="1"/>
        </p:nvPicPr>
        <p:blipFill>
          <a:blip r:embed="rId3"/>
          <a:srcRect/>
          <a:stretch/>
        </p:blipFill>
        <p:spPr>
          <a:xfrm>
            <a:off x="4630386" y="375620"/>
            <a:ext cx="1116379" cy="957880"/>
          </a:xfrm>
          <a:prstGeom prst="rect">
            <a:avLst/>
          </a:prstGeom>
        </p:spPr>
      </p:pic>
      <p:pic>
        <p:nvPicPr>
          <p:cNvPr id="4" name="Picture 3">
            <a:extLst>
              <a:ext uri="{FF2B5EF4-FFF2-40B4-BE49-F238E27FC236}">
                <a16:creationId xmlns:a16="http://schemas.microsoft.com/office/drawing/2014/main" id="{F733B8D2-774D-27F7-BF1A-D1AA87B7685C}"/>
              </a:ext>
            </a:extLst>
          </p:cNvPr>
          <p:cNvPicPr>
            <a:picLocks noChangeAspect="1"/>
          </p:cNvPicPr>
          <p:nvPr userDrawn="1"/>
        </p:nvPicPr>
        <p:blipFill>
          <a:blip r:embed="rId4"/>
          <a:stretch>
            <a:fillRect/>
          </a:stretch>
        </p:blipFill>
        <p:spPr>
          <a:xfrm>
            <a:off x="1439196" y="440970"/>
            <a:ext cx="2743627" cy="775105"/>
          </a:xfrm>
          <a:prstGeom prst="rect">
            <a:avLst/>
          </a:prstGeom>
        </p:spPr>
      </p:pic>
    </p:spTree>
    <p:extLst>
      <p:ext uri="{BB962C8B-B14F-4D97-AF65-F5344CB8AC3E}">
        <p14:creationId xmlns:p14="http://schemas.microsoft.com/office/powerpoint/2010/main" val="15013057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592" userDrawn="1">
          <p15:clr>
            <a:srgbClr val="FBAE40"/>
          </p15:clr>
        </p15:guide>
        <p15:guide id="2" pos="460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6022948" y="0"/>
            <a:ext cx="8607451"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2">
            <a:extLst>
              <a:ext uri="{FF2B5EF4-FFF2-40B4-BE49-F238E27FC236}">
                <a16:creationId xmlns:a16="http://schemas.microsoft.com/office/drawing/2014/main" id="{66026595-8D7E-D24C-9263-B65316A326B9}"/>
              </a:ext>
            </a:extLst>
          </p:cNvPr>
          <p:cNvSpPr>
            <a:spLocks noGrp="1"/>
          </p:cNvSpPr>
          <p:nvPr>
            <p:ph type="pic" sz="quarter" idx="10"/>
          </p:nvPr>
        </p:nvSpPr>
        <p:spPr>
          <a:xfrm>
            <a:off x="6400800" y="457200"/>
            <a:ext cx="7772400" cy="73152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3" name="Slide Number Placeholder 3">
            <a:extLst>
              <a:ext uri="{FF2B5EF4-FFF2-40B4-BE49-F238E27FC236}">
                <a16:creationId xmlns:a16="http://schemas.microsoft.com/office/drawing/2014/main" id="{3338E046-DF9E-FC49-A812-491AB8058B4E}"/>
              </a:ext>
            </a:extLst>
          </p:cNvPr>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a:p>
        </p:txBody>
      </p:sp>
      <p:sp>
        <p:nvSpPr>
          <p:cNvPr id="8" name="Text Placeholder 5">
            <a:extLst>
              <a:ext uri="{FF2B5EF4-FFF2-40B4-BE49-F238E27FC236}">
                <a16:creationId xmlns:a16="http://schemas.microsoft.com/office/drawing/2014/main" id="{1D0CE8D1-2F12-5A44-A6B5-2CD466F52A60}"/>
              </a:ext>
            </a:extLst>
          </p:cNvPr>
          <p:cNvSpPr>
            <a:spLocks noGrp="1"/>
          </p:cNvSpPr>
          <p:nvPr>
            <p:ph type="body" sz="quarter" idx="14" hasCustomPrompt="1"/>
          </p:nvPr>
        </p:nvSpPr>
        <p:spPr>
          <a:xfrm>
            <a:off x="6400800" y="6858000"/>
            <a:ext cx="77724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9" name="Title 1">
            <a:extLst>
              <a:ext uri="{FF2B5EF4-FFF2-40B4-BE49-F238E27FC236}">
                <a16:creationId xmlns:a16="http://schemas.microsoft.com/office/drawing/2014/main" id="{B99B87A2-8960-403D-AE0D-D54946272206}"/>
              </a:ext>
            </a:extLst>
          </p:cNvPr>
          <p:cNvSpPr>
            <a:spLocks noGrp="1"/>
          </p:cNvSpPr>
          <p:nvPr>
            <p:ph type="title" hasCustomPrompt="1"/>
          </p:nvPr>
        </p:nvSpPr>
        <p:spPr>
          <a:xfrm>
            <a:off x="1371599" y="2295525"/>
            <a:ext cx="4572001" cy="1590675"/>
          </a:xfrm>
          <a:prstGeom prst="rect">
            <a:avLst/>
          </a:prstGeom>
        </p:spPr>
        <p:txBody>
          <a:bodyPr lIns="0" anchor="b"/>
          <a:lstStyle>
            <a:lvl1pPr>
              <a:defRPr lang="en-US" sz="3600" b="1" kern="1200" dirty="0">
                <a:solidFill>
                  <a:srgbClr val="493064"/>
                </a:solidFill>
                <a:latin typeface="Arial" panose="020B0604020202020204" pitchFamily="34" charset="0"/>
                <a:ea typeface="+mn-ea"/>
                <a:cs typeface="Arial" panose="020B0604020202020204" pitchFamily="34" charset="0"/>
              </a:defRPr>
            </a:lvl1pPr>
          </a:lstStyle>
          <a:p>
            <a:r>
              <a:rPr lang="en-US"/>
              <a:t>Click to edit slide title</a:t>
            </a:r>
          </a:p>
        </p:txBody>
      </p:sp>
      <p:sp>
        <p:nvSpPr>
          <p:cNvPr id="11" name="Content Placeholder 13">
            <a:extLst>
              <a:ext uri="{FF2B5EF4-FFF2-40B4-BE49-F238E27FC236}">
                <a16:creationId xmlns:a16="http://schemas.microsoft.com/office/drawing/2014/main" id="{29354FF4-9871-4E1B-A45A-ABAA2BE2B69B}"/>
              </a:ext>
            </a:extLst>
          </p:cNvPr>
          <p:cNvSpPr>
            <a:spLocks noGrp="1"/>
          </p:cNvSpPr>
          <p:nvPr>
            <p:ph sz="quarter" idx="21"/>
          </p:nvPr>
        </p:nvSpPr>
        <p:spPr>
          <a:xfrm>
            <a:off x="1394459" y="4373033"/>
            <a:ext cx="4572000" cy="3429000"/>
          </a:xfrm>
          <a:prstGeom prst="rect">
            <a:avLst/>
          </a:prstGeom>
        </p:spPr>
        <p:txBody>
          <a:bodyPr/>
          <a:lstStyle>
            <a:lvl1pPr>
              <a:buClr>
                <a:srgbClr val="493064"/>
              </a:buClr>
              <a:defRPr sz="2800"/>
            </a:lvl1pPr>
            <a:lvl2pPr marL="822960" indent="-274320">
              <a:buFont typeface="Wingdings" panose="05000000000000000000" pitchFamily="2" charset="2"/>
              <a:buChar char="§"/>
              <a:defRPr sz="2400"/>
            </a:lvl2pPr>
            <a:lvl3pPr marL="1371600" indent="-274320">
              <a:buFont typeface="Wingdings" panose="05000000000000000000" pitchFamily="2" charset="2"/>
              <a:buChar char="ü"/>
              <a:defRPr sz="2000"/>
            </a:lvl3pPr>
            <a:lvl4pPr>
              <a:defRPr sz="1800"/>
            </a:lvl4pPr>
            <a:lvl5pPr marL="2468880" indent="-274320">
              <a:buFont typeface="Wingdings" panose="05000000000000000000" pitchFamily="2" charset="2"/>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
            <a:extLst>
              <a:ext uri="{FF2B5EF4-FFF2-40B4-BE49-F238E27FC236}">
                <a16:creationId xmlns:a16="http://schemas.microsoft.com/office/drawing/2014/main" id="{47EFCEB6-2E27-4C42-A1E5-AC8A8BA83783}"/>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10/26/2023</a:t>
            </a:fld>
            <a:endParaRPr lang="en-US"/>
          </a:p>
        </p:txBody>
      </p:sp>
      <p:sp>
        <p:nvSpPr>
          <p:cNvPr id="15" name="Footer Placeholder 2">
            <a:extLst>
              <a:ext uri="{FF2B5EF4-FFF2-40B4-BE49-F238E27FC236}">
                <a16:creationId xmlns:a16="http://schemas.microsoft.com/office/drawing/2014/main" id="{A86FAFB9-0DC0-4AB0-9E8B-6EC7C8ABAAF1}"/>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6" name="Picture 5">
            <a:extLst>
              <a:ext uri="{FF2B5EF4-FFF2-40B4-BE49-F238E27FC236}">
                <a16:creationId xmlns:a16="http://schemas.microsoft.com/office/drawing/2014/main" id="{AE3A9ADD-DEF3-1BDD-CA9F-601B4E7AE0A1}"/>
              </a:ext>
            </a:extLst>
          </p:cNvPr>
          <p:cNvPicPr>
            <a:picLocks noChangeAspect="1"/>
          </p:cNvPicPr>
          <p:nvPr userDrawn="1"/>
        </p:nvPicPr>
        <p:blipFill>
          <a:blip r:embed="rId2"/>
          <a:srcRect/>
          <a:stretch/>
        </p:blipFill>
        <p:spPr>
          <a:xfrm>
            <a:off x="4630386" y="375620"/>
            <a:ext cx="1116379" cy="957880"/>
          </a:xfrm>
          <a:prstGeom prst="rect">
            <a:avLst/>
          </a:prstGeom>
        </p:spPr>
      </p:pic>
      <p:pic>
        <p:nvPicPr>
          <p:cNvPr id="7" name="Picture 6">
            <a:extLst>
              <a:ext uri="{FF2B5EF4-FFF2-40B4-BE49-F238E27FC236}">
                <a16:creationId xmlns:a16="http://schemas.microsoft.com/office/drawing/2014/main" id="{29AB2440-EBC5-83AA-7334-8C8F2E10A97F}"/>
              </a:ext>
            </a:extLst>
          </p:cNvPr>
          <p:cNvPicPr>
            <a:picLocks noChangeAspect="1"/>
          </p:cNvPicPr>
          <p:nvPr userDrawn="1"/>
        </p:nvPicPr>
        <p:blipFill>
          <a:blip r:embed="rId3"/>
          <a:stretch>
            <a:fillRect/>
          </a:stretch>
        </p:blipFill>
        <p:spPr>
          <a:xfrm>
            <a:off x="1439196" y="440970"/>
            <a:ext cx="2743627" cy="775105"/>
          </a:xfrm>
          <a:prstGeom prst="rect">
            <a:avLst/>
          </a:prstGeom>
        </p:spPr>
      </p:pic>
    </p:spTree>
    <p:extLst>
      <p:ext uri="{BB962C8B-B14F-4D97-AF65-F5344CB8AC3E}">
        <p14:creationId xmlns:p14="http://schemas.microsoft.com/office/powerpoint/2010/main" val="19578281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rge Text Box">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5966458" y="0"/>
            <a:ext cx="8663941"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3">
            <a:extLst>
              <a:ext uri="{FF2B5EF4-FFF2-40B4-BE49-F238E27FC236}">
                <a16:creationId xmlns:a16="http://schemas.microsoft.com/office/drawing/2014/main" id="{3338E046-DF9E-FC49-A812-491AB8058B4E}"/>
              </a:ext>
            </a:extLst>
          </p:cNvPr>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a:p>
        </p:txBody>
      </p:sp>
      <p:sp>
        <p:nvSpPr>
          <p:cNvPr id="12" name="Content Placeholder 4">
            <a:extLst>
              <a:ext uri="{FF2B5EF4-FFF2-40B4-BE49-F238E27FC236}">
                <a16:creationId xmlns:a16="http://schemas.microsoft.com/office/drawing/2014/main" id="{F0C408BC-A7DE-4A08-AD26-56414D2DD808}"/>
              </a:ext>
            </a:extLst>
          </p:cNvPr>
          <p:cNvSpPr>
            <a:spLocks noGrp="1"/>
          </p:cNvSpPr>
          <p:nvPr>
            <p:ph sz="quarter" idx="20"/>
          </p:nvPr>
        </p:nvSpPr>
        <p:spPr>
          <a:xfrm>
            <a:off x="6430642" y="457199"/>
            <a:ext cx="7772400" cy="7315200"/>
          </a:xfrm>
          <a:prstGeom prst="rect">
            <a:avLst/>
          </a:prstGeom>
        </p:spPr>
        <p:txBody>
          <a:bodyPr/>
          <a:lstStyle>
            <a:lvl1pPr>
              <a:defRPr sz="2800">
                <a:latin typeface="Arial" panose="020B0604020202020204" pitchFamily="34" charset="0"/>
                <a:cs typeface="Arial" panose="020B0604020202020204" pitchFamily="34" charset="0"/>
              </a:defRPr>
            </a:lvl1pPr>
            <a:lvl2pPr marL="822960" indent="-274320">
              <a:buFont typeface="Wingdings" panose="05000000000000000000" pitchFamily="2" charset="2"/>
              <a:buChar char="§"/>
              <a:defRPr sz="2400">
                <a:latin typeface="Arial" panose="020B0604020202020204" pitchFamily="34" charset="0"/>
                <a:cs typeface="Arial" panose="020B0604020202020204" pitchFamily="34" charset="0"/>
              </a:defRPr>
            </a:lvl2pPr>
            <a:lvl3pPr marL="1371600" indent="-274320">
              <a:buFont typeface="Wingdings" panose="05000000000000000000" pitchFamily="2" charset="2"/>
              <a:buChar char="ü"/>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marL="2468880" indent="-274320">
              <a:buFont typeface="Wingdings" panose="05000000000000000000"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a:extLst>
              <a:ext uri="{FF2B5EF4-FFF2-40B4-BE49-F238E27FC236}">
                <a16:creationId xmlns:a16="http://schemas.microsoft.com/office/drawing/2014/main" id="{A3C58F0F-5237-4527-BB8E-6EEF623543BB}"/>
              </a:ext>
            </a:extLst>
          </p:cNvPr>
          <p:cNvSpPr>
            <a:spLocks noGrp="1"/>
          </p:cNvSpPr>
          <p:nvPr>
            <p:ph sz="quarter" idx="21"/>
          </p:nvPr>
        </p:nvSpPr>
        <p:spPr>
          <a:xfrm>
            <a:off x="1394459" y="4373033"/>
            <a:ext cx="4572000" cy="3429000"/>
          </a:xfrm>
          <a:prstGeom prst="rect">
            <a:avLst/>
          </a:prstGeom>
        </p:spPr>
        <p:txBody>
          <a:bodyPr/>
          <a:lstStyle>
            <a:lvl1pPr>
              <a:buClr>
                <a:srgbClr val="493064"/>
              </a:buClr>
              <a:defRPr sz="2800"/>
            </a:lvl1pPr>
            <a:lvl2pPr marL="822960" indent="-274320">
              <a:buFont typeface="Wingdings" panose="05000000000000000000" pitchFamily="2" charset="2"/>
              <a:buChar char="§"/>
              <a:defRPr sz="2400"/>
            </a:lvl2pPr>
            <a:lvl3pPr marL="1371600" indent="-274320">
              <a:buFont typeface="Wingdings" panose="05000000000000000000" pitchFamily="2" charset="2"/>
              <a:buChar char="ü"/>
              <a:defRPr sz="2000"/>
            </a:lvl3pPr>
            <a:lvl4pPr>
              <a:defRPr sz="1800"/>
            </a:lvl4pPr>
            <a:lvl5pPr marL="2468880" indent="-274320">
              <a:buFont typeface="Wingdings" panose="05000000000000000000" pitchFamily="2" charset="2"/>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Date Placeholder 1">
            <a:extLst>
              <a:ext uri="{FF2B5EF4-FFF2-40B4-BE49-F238E27FC236}">
                <a16:creationId xmlns:a16="http://schemas.microsoft.com/office/drawing/2014/main" id="{33D0FD2D-15F4-4320-9C04-2023CAB47E08}"/>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10/26/2023</a:t>
            </a:fld>
            <a:endParaRPr lang="en-US"/>
          </a:p>
        </p:txBody>
      </p:sp>
      <p:sp>
        <p:nvSpPr>
          <p:cNvPr id="19" name="Footer Placeholder 2">
            <a:extLst>
              <a:ext uri="{FF2B5EF4-FFF2-40B4-BE49-F238E27FC236}">
                <a16:creationId xmlns:a16="http://schemas.microsoft.com/office/drawing/2014/main" id="{08FBEF60-4239-4E67-A385-B22B813AD40B}"/>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20" name="Title 1">
            <a:extLst>
              <a:ext uri="{FF2B5EF4-FFF2-40B4-BE49-F238E27FC236}">
                <a16:creationId xmlns:a16="http://schemas.microsoft.com/office/drawing/2014/main" id="{77614967-FAA9-4DA9-B7DE-539AA8923534}"/>
              </a:ext>
            </a:extLst>
          </p:cNvPr>
          <p:cNvSpPr>
            <a:spLocks noGrp="1"/>
          </p:cNvSpPr>
          <p:nvPr>
            <p:ph type="title" hasCustomPrompt="1"/>
          </p:nvPr>
        </p:nvSpPr>
        <p:spPr>
          <a:xfrm>
            <a:off x="1371599" y="2295525"/>
            <a:ext cx="4572001" cy="1590675"/>
          </a:xfrm>
          <a:prstGeom prst="rect">
            <a:avLst/>
          </a:prstGeom>
        </p:spPr>
        <p:txBody>
          <a:bodyPr lIns="0" anchor="b"/>
          <a:lstStyle>
            <a:lvl1pPr>
              <a:defRPr lang="en-US" sz="3600" b="1" kern="1200" dirty="0">
                <a:solidFill>
                  <a:srgbClr val="493064"/>
                </a:solidFill>
                <a:latin typeface="Arial" panose="020B0604020202020204" pitchFamily="34" charset="0"/>
                <a:ea typeface="+mn-ea"/>
                <a:cs typeface="Arial" panose="020B0604020202020204" pitchFamily="34" charset="0"/>
              </a:defRPr>
            </a:lvl1pPr>
          </a:lstStyle>
          <a:p>
            <a:r>
              <a:rPr lang="en-US"/>
              <a:t>Click to edit slide title</a:t>
            </a:r>
          </a:p>
        </p:txBody>
      </p:sp>
      <p:pic>
        <p:nvPicPr>
          <p:cNvPr id="6" name="Picture 5">
            <a:extLst>
              <a:ext uri="{FF2B5EF4-FFF2-40B4-BE49-F238E27FC236}">
                <a16:creationId xmlns:a16="http://schemas.microsoft.com/office/drawing/2014/main" id="{2AD5B40E-9FAC-7154-6534-24ADECCE7B0F}"/>
              </a:ext>
            </a:extLst>
          </p:cNvPr>
          <p:cNvPicPr>
            <a:picLocks noChangeAspect="1"/>
          </p:cNvPicPr>
          <p:nvPr userDrawn="1"/>
        </p:nvPicPr>
        <p:blipFill>
          <a:blip r:embed="rId2"/>
          <a:srcRect/>
          <a:stretch/>
        </p:blipFill>
        <p:spPr>
          <a:xfrm>
            <a:off x="4630386" y="375620"/>
            <a:ext cx="1116379" cy="957880"/>
          </a:xfrm>
          <a:prstGeom prst="rect">
            <a:avLst/>
          </a:prstGeom>
        </p:spPr>
      </p:pic>
      <p:pic>
        <p:nvPicPr>
          <p:cNvPr id="7" name="Picture 6">
            <a:extLst>
              <a:ext uri="{FF2B5EF4-FFF2-40B4-BE49-F238E27FC236}">
                <a16:creationId xmlns:a16="http://schemas.microsoft.com/office/drawing/2014/main" id="{AE6CC790-77B7-3A92-3F95-EB0A0510C19E}"/>
              </a:ext>
            </a:extLst>
          </p:cNvPr>
          <p:cNvPicPr>
            <a:picLocks noChangeAspect="1"/>
          </p:cNvPicPr>
          <p:nvPr userDrawn="1"/>
        </p:nvPicPr>
        <p:blipFill>
          <a:blip r:embed="rId3"/>
          <a:stretch>
            <a:fillRect/>
          </a:stretch>
        </p:blipFill>
        <p:spPr>
          <a:xfrm>
            <a:off x="1439196" y="440970"/>
            <a:ext cx="2743627" cy="775105"/>
          </a:xfrm>
          <a:prstGeom prst="rect">
            <a:avLst/>
          </a:prstGeom>
        </p:spPr>
      </p:pic>
    </p:spTree>
    <p:extLst>
      <p:ext uri="{BB962C8B-B14F-4D97-AF65-F5344CB8AC3E}">
        <p14:creationId xmlns:p14="http://schemas.microsoft.com/office/powerpoint/2010/main" val="9903476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96EEDE-6486-774B-B0E3-751BBA42CE35}"/>
              </a:ext>
            </a:extLst>
          </p:cNvPr>
          <p:cNvSpPr/>
          <p:nvPr userDrawn="1"/>
        </p:nvSpPr>
        <p:spPr>
          <a:xfrm>
            <a:off x="6064512" y="0"/>
            <a:ext cx="8565888"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a:p>
        </p:txBody>
      </p:sp>
      <p:sp>
        <p:nvSpPr>
          <p:cNvPr id="6" name="Title 1">
            <a:extLst>
              <a:ext uri="{FF2B5EF4-FFF2-40B4-BE49-F238E27FC236}">
                <a16:creationId xmlns:a16="http://schemas.microsoft.com/office/drawing/2014/main" id="{7C1406DC-BAEC-4717-8F68-46C92F16638A}"/>
              </a:ext>
            </a:extLst>
          </p:cNvPr>
          <p:cNvSpPr>
            <a:spLocks noGrp="1"/>
          </p:cNvSpPr>
          <p:nvPr>
            <p:ph type="title" hasCustomPrompt="1"/>
          </p:nvPr>
        </p:nvSpPr>
        <p:spPr>
          <a:xfrm>
            <a:off x="1409701" y="472966"/>
            <a:ext cx="8073512" cy="874673"/>
          </a:xfrm>
          <a:prstGeom prst="rect">
            <a:avLst/>
          </a:prstGeom>
        </p:spPr>
        <p:txBody>
          <a:bodyPr lIns="0" anchor="b"/>
          <a:lstStyle>
            <a:lvl1pPr>
              <a:defRPr lang="en-US" sz="3600" b="1" kern="1200" dirty="0">
                <a:solidFill>
                  <a:srgbClr val="493064"/>
                </a:solidFill>
                <a:latin typeface="Arial" panose="020B0604020202020204" pitchFamily="34" charset="0"/>
                <a:ea typeface="+mn-ea"/>
                <a:cs typeface="Arial" panose="020B0604020202020204" pitchFamily="34" charset="0"/>
              </a:defRPr>
            </a:lvl1pPr>
          </a:lstStyle>
          <a:p>
            <a:r>
              <a:rPr lang="en-US"/>
              <a:t>Click to edit slide title</a:t>
            </a:r>
          </a:p>
        </p:txBody>
      </p:sp>
      <p:sp>
        <p:nvSpPr>
          <p:cNvPr id="10" name="Content Placeholder 4">
            <a:extLst>
              <a:ext uri="{FF2B5EF4-FFF2-40B4-BE49-F238E27FC236}">
                <a16:creationId xmlns:a16="http://schemas.microsoft.com/office/drawing/2014/main" id="{028E3363-7137-4431-9927-3AE087A5B2BE}"/>
              </a:ext>
            </a:extLst>
          </p:cNvPr>
          <p:cNvSpPr>
            <a:spLocks noGrp="1"/>
          </p:cNvSpPr>
          <p:nvPr>
            <p:ph sz="quarter" idx="20"/>
          </p:nvPr>
        </p:nvSpPr>
        <p:spPr>
          <a:xfrm>
            <a:off x="1371600" y="2057399"/>
            <a:ext cx="12801600" cy="5486401"/>
          </a:xfrm>
          <a:prstGeom prst="rect">
            <a:avLst/>
          </a:prstGeom>
        </p:spPr>
        <p:txBody>
          <a:bodyPr/>
          <a:lstStyle>
            <a:lvl1pPr>
              <a:buClr>
                <a:srgbClr val="493064"/>
              </a:buClr>
              <a:defRPr sz="2800">
                <a:latin typeface="Arial" panose="020B0604020202020204" pitchFamily="34" charset="0"/>
                <a:cs typeface="Arial" panose="020B0604020202020204" pitchFamily="34" charset="0"/>
              </a:defRPr>
            </a:lvl1pPr>
            <a:lvl2pPr marL="822960" indent="-274320">
              <a:buFont typeface="Wingdings" panose="05000000000000000000" pitchFamily="2" charset="2"/>
              <a:buChar char="§"/>
              <a:defRPr sz="2400">
                <a:latin typeface="Arial" panose="020B0604020202020204" pitchFamily="34" charset="0"/>
                <a:cs typeface="Arial" panose="020B0604020202020204" pitchFamily="34" charset="0"/>
              </a:defRPr>
            </a:lvl2pPr>
            <a:lvl3pPr marL="1371600" indent="-274320">
              <a:buFont typeface="Wingdings" panose="05000000000000000000" pitchFamily="2" charset="2"/>
              <a:buChar char="ü"/>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marL="2468880" indent="-274320">
              <a:buFont typeface="Wingdings" panose="05000000000000000000"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
            <a:extLst>
              <a:ext uri="{FF2B5EF4-FFF2-40B4-BE49-F238E27FC236}">
                <a16:creationId xmlns:a16="http://schemas.microsoft.com/office/drawing/2014/main" id="{E76F451D-D169-4CA9-91EE-97F19A35C6DE}"/>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10/26/2023</a:t>
            </a:fld>
            <a:endParaRPr lang="en-US"/>
          </a:p>
        </p:txBody>
      </p:sp>
      <p:sp>
        <p:nvSpPr>
          <p:cNvPr id="15" name="Footer Placeholder 2">
            <a:extLst>
              <a:ext uri="{FF2B5EF4-FFF2-40B4-BE49-F238E27FC236}">
                <a16:creationId xmlns:a16="http://schemas.microsoft.com/office/drawing/2014/main" id="{8A19F790-0343-4862-A140-1B409986B7FB}"/>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2" name="Picture 1">
            <a:extLst>
              <a:ext uri="{FF2B5EF4-FFF2-40B4-BE49-F238E27FC236}">
                <a16:creationId xmlns:a16="http://schemas.microsoft.com/office/drawing/2014/main" id="{292DE5B0-FFA0-2DF3-ED40-0A9EAB782926}"/>
              </a:ext>
            </a:extLst>
          </p:cNvPr>
          <p:cNvPicPr>
            <a:picLocks noChangeAspect="1"/>
          </p:cNvPicPr>
          <p:nvPr userDrawn="1"/>
        </p:nvPicPr>
        <p:blipFill>
          <a:blip r:embed="rId2"/>
          <a:srcRect/>
          <a:stretch/>
        </p:blipFill>
        <p:spPr>
          <a:xfrm>
            <a:off x="13066461" y="375620"/>
            <a:ext cx="1116379" cy="957880"/>
          </a:xfrm>
          <a:prstGeom prst="rect">
            <a:avLst/>
          </a:prstGeom>
        </p:spPr>
      </p:pic>
      <p:pic>
        <p:nvPicPr>
          <p:cNvPr id="3" name="Picture 2">
            <a:extLst>
              <a:ext uri="{FF2B5EF4-FFF2-40B4-BE49-F238E27FC236}">
                <a16:creationId xmlns:a16="http://schemas.microsoft.com/office/drawing/2014/main" id="{BE095627-7E5A-075F-6B9D-3CDD5BF723C1}"/>
              </a:ext>
            </a:extLst>
          </p:cNvPr>
          <p:cNvPicPr>
            <a:picLocks noChangeAspect="1"/>
          </p:cNvPicPr>
          <p:nvPr userDrawn="1"/>
        </p:nvPicPr>
        <p:blipFill>
          <a:blip r:embed="rId3"/>
          <a:stretch>
            <a:fillRect/>
          </a:stretch>
        </p:blipFill>
        <p:spPr>
          <a:xfrm>
            <a:off x="9875271" y="440970"/>
            <a:ext cx="2743627" cy="775105"/>
          </a:xfrm>
          <a:prstGeom prst="rect">
            <a:avLst/>
          </a:prstGeom>
        </p:spPr>
      </p:pic>
    </p:spTree>
    <p:extLst>
      <p:ext uri="{BB962C8B-B14F-4D97-AF65-F5344CB8AC3E}">
        <p14:creationId xmlns:p14="http://schemas.microsoft.com/office/powerpoint/2010/main" val="28067925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754" userDrawn="1">
          <p15:clr>
            <a:srgbClr val="FBAE40"/>
          </p15:clr>
        </p15:guide>
        <p15:guide id="2" pos="460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Picture Gri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6317672" y="0"/>
            <a:ext cx="8312727"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3DEE2FC3-856F-2F4B-A52D-94189159AC19}"/>
              </a:ext>
            </a:extLst>
          </p:cNvPr>
          <p:cNvSpPr>
            <a:spLocks noGrp="1"/>
          </p:cNvSpPr>
          <p:nvPr>
            <p:ph type="pic" sz="quarter" idx="10"/>
          </p:nvPr>
        </p:nvSpPr>
        <p:spPr>
          <a:xfrm>
            <a:off x="6400800" y="4572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7" name="Picture Placeholder 2">
            <a:extLst>
              <a:ext uri="{FF2B5EF4-FFF2-40B4-BE49-F238E27FC236}">
                <a16:creationId xmlns:a16="http://schemas.microsoft.com/office/drawing/2014/main" id="{FD00854A-4EC7-2D48-A025-5B0B48548BC7}"/>
              </a:ext>
            </a:extLst>
          </p:cNvPr>
          <p:cNvSpPr>
            <a:spLocks noGrp="1"/>
          </p:cNvSpPr>
          <p:nvPr>
            <p:ph type="pic" sz="quarter" idx="11"/>
          </p:nvPr>
        </p:nvSpPr>
        <p:spPr>
          <a:xfrm>
            <a:off x="10515600" y="4572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8" name="Picture Placeholder 2">
            <a:extLst>
              <a:ext uri="{FF2B5EF4-FFF2-40B4-BE49-F238E27FC236}">
                <a16:creationId xmlns:a16="http://schemas.microsoft.com/office/drawing/2014/main" id="{67A8C708-D197-CF47-8089-89928BE1E302}"/>
              </a:ext>
            </a:extLst>
          </p:cNvPr>
          <p:cNvSpPr>
            <a:spLocks noGrp="1"/>
          </p:cNvSpPr>
          <p:nvPr>
            <p:ph type="pic" sz="quarter" idx="12"/>
          </p:nvPr>
        </p:nvSpPr>
        <p:spPr>
          <a:xfrm>
            <a:off x="6400800" y="43434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2" name="Picture Placeholder 2">
            <a:extLst>
              <a:ext uri="{FF2B5EF4-FFF2-40B4-BE49-F238E27FC236}">
                <a16:creationId xmlns:a16="http://schemas.microsoft.com/office/drawing/2014/main" id="{3C4D2EBC-B863-FD49-A9DF-1381563078DA}"/>
              </a:ext>
            </a:extLst>
          </p:cNvPr>
          <p:cNvSpPr>
            <a:spLocks noGrp="1"/>
          </p:cNvSpPr>
          <p:nvPr>
            <p:ph type="pic" sz="quarter" idx="13"/>
          </p:nvPr>
        </p:nvSpPr>
        <p:spPr>
          <a:xfrm>
            <a:off x="10515600" y="43434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6" name="Text Placeholder 5">
            <a:extLst>
              <a:ext uri="{FF2B5EF4-FFF2-40B4-BE49-F238E27FC236}">
                <a16:creationId xmlns:a16="http://schemas.microsoft.com/office/drawing/2014/main" id="{CE93B472-4A32-7C41-A565-485FDC3EB832}"/>
              </a:ext>
            </a:extLst>
          </p:cNvPr>
          <p:cNvSpPr>
            <a:spLocks noGrp="1"/>
          </p:cNvSpPr>
          <p:nvPr>
            <p:ph type="body" sz="quarter" idx="14" hasCustomPrompt="1"/>
          </p:nvPr>
        </p:nvSpPr>
        <p:spPr>
          <a:xfrm>
            <a:off x="6400800" y="29718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13" name="Text Placeholder 5">
            <a:extLst>
              <a:ext uri="{FF2B5EF4-FFF2-40B4-BE49-F238E27FC236}">
                <a16:creationId xmlns:a16="http://schemas.microsoft.com/office/drawing/2014/main" id="{19F7807A-D120-BD49-9CBD-9174F26D7982}"/>
              </a:ext>
            </a:extLst>
          </p:cNvPr>
          <p:cNvSpPr>
            <a:spLocks noGrp="1"/>
          </p:cNvSpPr>
          <p:nvPr>
            <p:ph type="body" sz="quarter" idx="15" hasCustomPrompt="1"/>
          </p:nvPr>
        </p:nvSpPr>
        <p:spPr>
          <a:xfrm>
            <a:off x="6400800" y="68580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14" name="Text Placeholder 5">
            <a:extLst>
              <a:ext uri="{FF2B5EF4-FFF2-40B4-BE49-F238E27FC236}">
                <a16:creationId xmlns:a16="http://schemas.microsoft.com/office/drawing/2014/main" id="{08ED17FC-CAF8-9A40-9A88-897DEF9CFEA0}"/>
              </a:ext>
            </a:extLst>
          </p:cNvPr>
          <p:cNvSpPr>
            <a:spLocks noGrp="1"/>
          </p:cNvSpPr>
          <p:nvPr>
            <p:ph type="body" sz="quarter" idx="16" hasCustomPrompt="1"/>
          </p:nvPr>
        </p:nvSpPr>
        <p:spPr>
          <a:xfrm>
            <a:off x="10515600" y="29718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15" name="Text Placeholder 5">
            <a:extLst>
              <a:ext uri="{FF2B5EF4-FFF2-40B4-BE49-F238E27FC236}">
                <a16:creationId xmlns:a16="http://schemas.microsoft.com/office/drawing/2014/main" id="{4A16FA60-8BA9-8B4A-86AA-F8336C26C78B}"/>
              </a:ext>
            </a:extLst>
          </p:cNvPr>
          <p:cNvSpPr>
            <a:spLocks noGrp="1"/>
          </p:cNvSpPr>
          <p:nvPr>
            <p:ph type="body" sz="quarter" idx="17" hasCustomPrompt="1"/>
          </p:nvPr>
        </p:nvSpPr>
        <p:spPr>
          <a:xfrm>
            <a:off x="10515600" y="68580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16" name="Slide Number Placeholder 3">
            <a:extLst>
              <a:ext uri="{FF2B5EF4-FFF2-40B4-BE49-F238E27FC236}">
                <a16:creationId xmlns:a16="http://schemas.microsoft.com/office/drawing/2014/main" id="{7DC2EC3E-C641-FD49-9F15-878B1AFFFD98}"/>
              </a:ext>
            </a:extLst>
          </p:cNvPr>
          <p:cNvSpPr>
            <a:spLocks noGrp="1"/>
          </p:cNvSpPr>
          <p:nvPr>
            <p:ph type="sldNum" sz="quarter" idx="18"/>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a:p>
        </p:txBody>
      </p:sp>
      <p:sp>
        <p:nvSpPr>
          <p:cNvPr id="19" name="Title 1">
            <a:extLst>
              <a:ext uri="{FF2B5EF4-FFF2-40B4-BE49-F238E27FC236}">
                <a16:creationId xmlns:a16="http://schemas.microsoft.com/office/drawing/2014/main" id="{3648737A-DE0E-48DB-87F0-65418715CF88}"/>
              </a:ext>
            </a:extLst>
          </p:cNvPr>
          <p:cNvSpPr>
            <a:spLocks noGrp="1"/>
          </p:cNvSpPr>
          <p:nvPr>
            <p:ph type="title" hasCustomPrompt="1"/>
          </p:nvPr>
        </p:nvSpPr>
        <p:spPr>
          <a:xfrm>
            <a:off x="1371599" y="2295525"/>
            <a:ext cx="4572001" cy="1590675"/>
          </a:xfrm>
          <a:prstGeom prst="rect">
            <a:avLst/>
          </a:prstGeom>
        </p:spPr>
        <p:txBody>
          <a:bodyPr lIns="0" anchor="b"/>
          <a:lstStyle>
            <a:lvl1pPr>
              <a:defRPr lang="en-US" sz="3600" b="1" kern="1200" dirty="0">
                <a:solidFill>
                  <a:srgbClr val="493064"/>
                </a:solidFill>
                <a:latin typeface="Arial" panose="020B0604020202020204" pitchFamily="34" charset="0"/>
                <a:ea typeface="+mn-ea"/>
                <a:cs typeface="Arial" panose="020B0604020202020204" pitchFamily="34" charset="0"/>
              </a:defRPr>
            </a:lvl1pPr>
          </a:lstStyle>
          <a:p>
            <a:r>
              <a:rPr lang="en-US"/>
              <a:t>Click to edit slide title</a:t>
            </a:r>
          </a:p>
        </p:txBody>
      </p:sp>
      <p:sp>
        <p:nvSpPr>
          <p:cNvPr id="21" name="Content Placeholder 13">
            <a:extLst>
              <a:ext uri="{FF2B5EF4-FFF2-40B4-BE49-F238E27FC236}">
                <a16:creationId xmlns:a16="http://schemas.microsoft.com/office/drawing/2014/main" id="{97DA340F-6103-4F2C-B3B8-8D8A524DC19C}"/>
              </a:ext>
            </a:extLst>
          </p:cNvPr>
          <p:cNvSpPr>
            <a:spLocks noGrp="1"/>
          </p:cNvSpPr>
          <p:nvPr>
            <p:ph sz="quarter" idx="21"/>
          </p:nvPr>
        </p:nvSpPr>
        <p:spPr>
          <a:xfrm>
            <a:off x="1394459" y="4373033"/>
            <a:ext cx="4572000" cy="3429000"/>
          </a:xfrm>
          <a:prstGeom prst="rect">
            <a:avLst/>
          </a:prstGeom>
        </p:spPr>
        <p:txBody>
          <a:bodyPr/>
          <a:lstStyle>
            <a:lvl1pPr>
              <a:buClr>
                <a:srgbClr val="493064"/>
              </a:buClr>
              <a:defRPr sz="2800"/>
            </a:lvl1pPr>
            <a:lvl2pPr marL="822960" indent="-274320">
              <a:buFont typeface="Wingdings" panose="05000000000000000000" pitchFamily="2" charset="2"/>
              <a:buChar char="§"/>
              <a:defRPr sz="2400"/>
            </a:lvl2pPr>
            <a:lvl3pPr marL="1371600" indent="-274320">
              <a:buFont typeface="Wingdings" panose="05000000000000000000" pitchFamily="2" charset="2"/>
              <a:buChar char="ü"/>
              <a:defRPr sz="2000"/>
            </a:lvl3pPr>
            <a:lvl4pPr>
              <a:defRPr sz="1800"/>
            </a:lvl4pPr>
            <a:lvl5pPr marL="2468880" indent="-274320">
              <a:buFont typeface="Wingdings" panose="05000000000000000000" pitchFamily="2" charset="2"/>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Date Placeholder 1">
            <a:extLst>
              <a:ext uri="{FF2B5EF4-FFF2-40B4-BE49-F238E27FC236}">
                <a16:creationId xmlns:a16="http://schemas.microsoft.com/office/drawing/2014/main" id="{EE384947-F0AD-4E73-95AD-CAD4DEE44608}"/>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10/26/2023</a:t>
            </a:fld>
            <a:endParaRPr lang="en-US"/>
          </a:p>
        </p:txBody>
      </p:sp>
      <p:sp>
        <p:nvSpPr>
          <p:cNvPr id="26" name="Footer Placeholder 2">
            <a:extLst>
              <a:ext uri="{FF2B5EF4-FFF2-40B4-BE49-F238E27FC236}">
                <a16:creationId xmlns:a16="http://schemas.microsoft.com/office/drawing/2014/main" id="{8259C4D6-850D-4393-9434-3F69451FBF8E}"/>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11" name="Picture 10">
            <a:extLst>
              <a:ext uri="{FF2B5EF4-FFF2-40B4-BE49-F238E27FC236}">
                <a16:creationId xmlns:a16="http://schemas.microsoft.com/office/drawing/2014/main" id="{A15F3154-95ED-4C46-DB26-4F4DB6229244}"/>
              </a:ext>
            </a:extLst>
          </p:cNvPr>
          <p:cNvPicPr>
            <a:picLocks noChangeAspect="1"/>
          </p:cNvPicPr>
          <p:nvPr userDrawn="1"/>
        </p:nvPicPr>
        <p:blipFill>
          <a:blip r:embed="rId2"/>
          <a:srcRect/>
          <a:stretch/>
        </p:blipFill>
        <p:spPr>
          <a:xfrm>
            <a:off x="4630386" y="375620"/>
            <a:ext cx="1116379" cy="957880"/>
          </a:xfrm>
          <a:prstGeom prst="rect">
            <a:avLst/>
          </a:prstGeom>
        </p:spPr>
      </p:pic>
      <p:pic>
        <p:nvPicPr>
          <p:cNvPr id="17" name="Picture 16">
            <a:extLst>
              <a:ext uri="{FF2B5EF4-FFF2-40B4-BE49-F238E27FC236}">
                <a16:creationId xmlns:a16="http://schemas.microsoft.com/office/drawing/2014/main" id="{57E0A227-8E4A-807B-5C98-10708B86790D}"/>
              </a:ext>
            </a:extLst>
          </p:cNvPr>
          <p:cNvPicPr>
            <a:picLocks noChangeAspect="1"/>
          </p:cNvPicPr>
          <p:nvPr userDrawn="1"/>
        </p:nvPicPr>
        <p:blipFill>
          <a:blip r:embed="rId3"/>
          <a:stretch>
            <a:fillRect/>
          </a:stretch>
        </p:blipFill>
        <p:spPr>
          <a:xfrm>
            <a:off x="1439196" y="440970"/>
            <a:ext cx="2743627" cy="775105"/>
          </a:xfrm>
          <a:prstGeom prst="rect">
            <a:avLst/>
          </a:prstGeom>
        </p:spPr>
      </p:pic>
    </p:spTree>
    <p:extLst>
      <p:ext uri="{BB962C8B-B14F-4D97-AF65-F5344CB8AC3E}">
        <p14:creationId xmlns:p14="http://schemas.microsoft.com/office/powerpoint/2010/main" val="4109323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Picture Grid with Subhea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6075848" y="0"/>
            <a:ext cx="8554552"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3DEE2FC3-856F-2F4B-A52D-94189159AC19}"/>
              </a:ext>
            </a:extLst>
          </p:cNvPr>
          <p:cNvSpPr>
            <a:spLocks noGrp="1"/>
          </p:cNvSpPr>
          <p:nvPr>
            <p:ph type="pic" sz="quarter" idx="10"/>
          </p:nvPr>
        </p:nvSpPr>
        <p:spPr>
          <a:xfrm>
            <a:off x="1371600" y="539496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1" name="Picture Placeholder 2">
            <a:extLst>
              <a:ext uri="{FF2B5EF4-FFF2-40B4-BE49-F238E27FC236}">
                <a16:creationId xmlns:a16="http://schemas.microsoft.com/office/drawing/2014/main" id="{FE341CF1-EFF3-A64D-A9D4-B96C8CD8F301}"/>
              </a:ext>
            </a:extLst>
          </p:cNvPr>
          <p:cNvSpPr>
            <a:spLocks noGrp="1"/>
          </p:cNvSpPr>
          <p:nvPr>
            <p:ph type="pic" sz="quarter" idx="11"/>
          </p:nvPr>
        </p:nvSpPr>
        <p:spPr>
          <a:xfrm>
            <a:off x="1371600" y="274320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3" name="Picture Placeholder 2">
            <a:extLst>
              <a:ext uri="{FF2B5EF4-FFF2-40B4-BE49-F238E27FC236}">
                <a16:creationId xmlns:a16="http://schemas.microsoft.com/office/drawing/2014/main" id="{D0629C78-28FC-874B-96C1-DFAAFF975DEC}"/>
              </a:ext>
            </a:extLst>
          </p:cNvPr>
          <p:cNvSpPr>
            <a:spLocks noGrp="1"/>
          </p:cNvSpPr>
          <p:nvPr>
            <p:ph type="pic" sz="quarter" idx="12"/>
          </p:nvPr>
        </p:nvSpPr>
        <p:spPr>
          <a:xfrm>
            <a:off x="5737860" y="539496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4" name="Picture Placeholder 2">
            <a:extLst>
              <a:ext uri="{FF2B5EF4-FFF2-40B4-BE49-F238E27FC236}">
                <a16:creationId xmlns:a16="http://schemas.microsoft.com/office/drawing/2014/main" id="{5089EEED-3863-BD48-BCCB-4D264015DA60}"/>
              </a:ext>
            </a:extLst>
          </p:cNvPr>
          <p:cNvSpPr>
            <a:spLocks noGrp="1"/>
          </p:cNvSpPr>
          <p:nvPr>
            <p:ph type="pic" sz="quarter" idx="13"/>
          </p:nvPr>
        </p:nvSpPr>
        <p:spPr>
          <a:xfrm>
            <a:off x="5737860" y="274320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5" name="Picture Placeholder 2">
            <a:extLst>
              <a:ext uri="{FF2B5EF4-FFF2-40B4-BE49-F238E27FC236}">
                <a16:creationId xmlns:a16="http://schemas.microsoft.com/office/drawing/2014/main" id="{EEF5B44F-191D-F44D-8AB3-0B9E4AF4B4E2}"/>
              </a:ext>
            </a:extLst>
          </p:cNvPr>
          <p:cNvSpPr>
            <a:spLocks noGrp="1"/>
          </p:cNvSpPr>
          <p:nvPr>
            <p:ph type="pic" sz="quarter" idx="14"/>
          </p:nvPr>
        </p:nvSpPr>
        <p:spPr>
          <a:xfrm>
            <a:off x="10104120" y="539496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6" name="Picture Placeholder 2">
            <a:extLst>
              <a:ext uri="{FF2B5EF4-FFF2-40B4-BE49-F238E27FC236}">
                <a16:creationId xmlns:a16="http://schemas.microsoft.com/office/drawing/2014/main" id="{A26442AE-D905-374C-9CB4-1A1F44C08C61}"/>
              </a:ext>
            </a:extLst>
          </p:cNvPr>
          <p:cNvSpPr>
            <a:spLocks noGrp="1"/>
          </p:cNvSpPr>
          <p:nvPr>
            <p:ph type="pic" sz="quarter" idx="15"/>
          </p:nvPr>
        </p:nvSpPr>
        <p:spPr>
          <a:xfrm>
            <a:off x="10104120" y="274320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7" name="Text Placeholder 5">
            <a:extLst>
              <a:ext uri="{FF2B5EF4-FFF2-40B4-BE49-F238E27FC236}">
                <a16:creationId xmlns:a16="http://schemas.microsoft.com/office/drawing/2014/main" id="{CEBE105C-2ECB-0B46-923F-378B0A5AEBCB}"/>
              </a:ext>
            </a:extLst>
          </p:cNvPr>
          <p:cNvSpPr>
            <a:spLocks noGrp="1"/>
          </p:cNvSpPr>
          <p:nvPr>
            <p:ph type="body" sz="quarter" idx="16" hasCustomPrompt="1"/>
          </p:nvPr>
        </p:nvSpPr>
        <p:spPr>
          <a:xfrm>
            <a:off x="1371600" y="429768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19" name="Text Placeholder 5">
            <a:extLst>
              <a:ext uri="{FF2B5EF4-FFF2-40B4-BE49-F238E27FC236}">
                <a16:creationId xmlns:a16="http://schemas.microsoft.com/office/drawing/2014/main" id="{8B0900D4-1543-834B-AE27-9A72FD91B398}"/>
              </a:ext>
            </a:extLst>
          </p:cNvPr>
          <p:cNvSpPr>
            <a:spLocks noGrp="1"/>
          </p:cNvSpPr>
          <p:nvPr>
            <p:ph type="body" sz="quarter" idx="17" hasCustomPrompt="1"/>
          </p:nvPr>
        </p:nvSpPr>
        <p:spPr>
          <a:xfrm>
            <a:off x="137160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20" name="Text Placeholder 5">
            <a:extLst>
              <a:ext uri="{FF2B5EF4-FFF2-40B4-BE49-F238E27FC236}">
                <a16:creationId xmlns:a16="http://schemas.microsoft.com/office/drawing/2014/main" id="{F64FB6B4-B0C6-5949-9F2B-7BCB7B207394}"/>
              </a:ext>
            </a:extLst>
          </p:cNvPr>
          <p:cNvSpPr>
            <a:spLocks noGrp="1"/>
          </p:cNvSpPr>
          <p:nvPr>
            <p:ph type="body" sz="quarter" idx="18" hasCustomPrompt="1"/>
          </p:nvPr>
        </p:nvSpPr>
        <p:spPr>
          <a:xfrm>
            <a:off x="5737860" y="429768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21" name="Text Placeholder 5">
            <a:extLst>
              <a:ext uri="{FF2B5EF4-FFF2-40B4-BE49-F238E27FC236}">
                <a16:creationId xmlns:a16="http://schemas.microsoft.com/office/drawing/2014/main" id="{8FDD81E0-346D-A544-A838-A6991588AE4C}"/>
              </a:ext>
            </a:extLst>
          </p:cNvPr>
          <p:cNvSpPr>
            <a:spLocks noGrp="1"/>
          </p:cNvSpPr>
          <p:nvPr>
            <p:ph type="body" sz="quarter" idx="19" hasCustomPrompt="1"/>
          </p:nvPr>
        </p:nvSpPr>
        <p:spPr>
          <a:xfrm>
            <a:off x="573786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22" name="Text Placeholder 5">
            <a:extLst>
              <a:ext uri="{FF2B5EF4-FFF2-40B4-BE49-F238E27FC236}">
                <a16:creationId xmlns:a16="http://schemas.microsoft.com/office/drawing/2014/main" id="{CDB91CB5-0E93-FA44-9508-60493542C74C}"/>
              </a:ext>
            </a:extLst>
          </p:cNvPr>
          <p:cNvSpPr>
            <a:spLocks noGrp="1"/>
          </p:cNvSpPr>
          <p:nvPr>
            <p:ph type="body" sz="quarter" idx="20" hasCustomPrompt="1"/>
          </p:nvPr>
        </p:nvSpPr>
        <p:spPr>
          <a:xfrm>
            <a:off x="10104120" y="429768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23" name="Text Placeholder 5">
            <a:extLst>
              <a:ext uri="{FF2B5EF4-FFF2-40B4-BE49-F238E27FC236}">
                <a16:creationId xmlns:a16="http://schemas.microsoft.com/office/drawing/2014/main" id="{92F736B8-F799-F047-BE4E-297E64A7549C}"/>
              </a:ext>
            </a:extLst>
          </p:cNvPr>
          <p:cNvSpPr>
            <a:spLocks noGrp="1"/>
          </p:cNvSpPr>
          <p:nvPr>
            <p:ph type="body" sz="quarter" idx="21" hasCustomPrompt="1"/>
          </p:nvPr>
        </p:nvSpPr>
        <p:spPr>
          <a:xfrm>
            <a:off x="1010412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24" name="Slide Number Placeholder 3">
            <a:extLst>
              <a:ext uri="{FF2B5EF4-FFF2-40B4-BE49-F238E27FC236}">
                <a16:creationId xmlns:a16="http://schemas.microsoft.com/office/drawing/2014/main" id="{183198DF-9C78-DD40-9CE1-2BC11B888821}"/>
              </a:ext>
            </a:extLst>
          </p:cNvPr>
          <p:cNvSpPr>
            <a:spLocks noGrp="1"/>
          </p:cNvSpPr>
          <p:nvPr>
            <p:ph type="sldNum" sz="quarter" idx="2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a:p>
        </p:txBody>
      </p:sp>
      <p:sp>
        <p:nvSpPr>
          <p:cNvPr id="30" name="Date Placeholder 1">
            <a:extLst>
              <a:ext uri="{FF2B5EF4-FFF2-40B4-BE49-F238E27FC236}">
                <a16:creationId xmlns:a16="http://schemas.microsoft.com/office/drawing/2014/main" id="{E4CF0CE7-333F-4604-B518-6F7EE2AA82D5}"/>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10/26/2023</a:t>
            </a:fld>
            <a:endParaRPr lang="en-US"/>
          </a:p>
        </p:txBody>
      </p:sp>
      <p:sp>
        <p:nvSpPr>
          <p:cNvPr id="31" name="Footer Placeholder 2">
            <a:extLst>
              <a:ext uri="{FF2B5EF4-FFF2-40B4-BE49-F238E27FC236}">
                <a16:creationId xmlns:a16="http://schemas.microsoft.com/office/drawing/2014/main" id="{21303C4E-FB0C-4A46-BF34-C99D885AA3B1}"/>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32" name="Content Placeholder 4">
            <a:extLst>
              <a:ext uri="{FF2B5EF4-FFF2-40B4-BE49-F238E27FC236}">
                <a16:creationId xmlns:a16="http://schemas.microsoft.com/office/drawing/2014/main" id="{C14080C3-5390-4F4E-9C88-2C080B5CE5D9}"/>
              </a:ext>
            </a:extLst>
          </p:cNvPr>
          <p:cNvSpPr>
            <a:spLocks noGrp="1"/>
          </p:cNvSpPr>
          <p:nvPr>
            <p:ph sz="quarter" idx="24"/>
          </p:nvPr>
        </p:nvSpPr>
        <p:spPr>
          <a:xfrm>
            <a:off x="1371600" y="2194560"/>
            <a:ext cx="12801600" cy="525886"/>
          </a:xfrm>
          <a:prstGeom prst="rect">
            <a:avLst/>
          </a:prstGeom>
        </p:spPr>
        <p:txBody>
          <a:bodyPr/>
          <a:lstStyle>
            <a:lvl1pPr>
              <a:buClr>
                <a:srgbClr val="493064"/>
              </a:buClr>
              <a:defRPr sz="2800">
                <a:latin typeface="Arial" panose="020B0604020202020204" pitchFamily="34" charset="0"/>
                <a:cs typeface="Arial" panose="020B0604020202020204" pitchFamily="34" charset="0"/>
              </a:defRPr>
            </a:lvl1pPr>
            <a:lvl2pPr marL="822960" indent="-274320">
              <a:buFont typeface="Wingdings" panose="05000000000000000000" pitchFamily="2" charset="2"/>
              <a:buChar char="§"/>
              <a:defRPr sz="2400">
                <a:latin typeface="Arial" panose="020B0604020202020204" pitchFamily="34" charset="0"/>
                <a:cs typeface="Arial" panose="020B0604020202020204" pitchFamily="34" charset="0"/>
              </a:defRPr>
            </a:lvl2pPr>
            <a:lvl3pPr marL="1371600" indent="-274320">
              <a:buFont typeface="Wingdings" panose="05000000000000000000" pitchFamily="2" charset="2"/>
              <a:buChar char="ü"/>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marL="2468880" indent="-274320">
              <a:buFont typeface="Wingdings" panose="05000000000000000000"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p:txBody>
      </p:sp>
      <p:sp>
        <p:nvSpPr>
          <p:cNvPr id="4" name="Title 1">
            <a:extLst>
              <a:ext uri="{FF2B5EF4-FFF2-40B4-BE49-F238E27FC236}">
                <a16:creationId xmlns:a16="http://schemas.microsoft.com/office/drawing/2014/main" id="{A99476DF-EB14-B0C0-F260-BEAA5736EAD5}"/>
              </a:ext>
            </a:extLst>
          </p:cNvPr>
          <p:cNvSpPr>
            <a:spLocks noGrp="1"/>
          </p:cNvSpPr>
          <p:nvPr>
            <p:ph type="title" hasCustomPrompt="1"/>
          </p:nvPr>
        </p:nvSpPr>
        <p:spPr>
          <a:xfrm>
            <a:off x="1409701" y="472966"/>
            <a:ext cx="8073512" cy="874673"/>
          </a:xfrm>
          <a:prstGeom prst="rect">
            <a:avLst/>
          </a:prstGeom>
        </p:spPr>
        <p:txBody>
          <a:bodyPr lIns="0" anchor="b"/>
          <a:lstStyle>
            <a:lvl1pPr>
              <a:defRPr lang="en-US" sz="3600" b="1" kern="1200" dirty="0">
                <a:solidFill>
                  <a:srgbClr val="493064"/>
                </a:solidFill>
                <a:latin typeface="Arial" panose="020B0604020202020204" pitchFamily="34" charset="0"/>
                <a:ea typeface="+mn-ea"/>
                <a:cs typeface="Arial" panose="020B0604020202020204" pitchFamily="34" charset="0"/>
              </a:defRPr>
            </a:lvl1pPr>
          </a:lstStyle>
          <a:p>
            <a:r>
              <a:rPr lang="en-US"/>
              <a:t>Click to edit slide title</a:t>
            </a:r>
          </a:p>
        </p:txBody>
      </p:sp>
      <p:pic>
        <p:nvPicPr>
          <p:cNvPr id="5" name="Picture 4">
            <a:extLst>
              <a:ext uri="{FF2B5EF4-FFF2-40B4-BE49-F238E27FC236}">
                <a16:creationId xmlns:a16="http://schemas.microsoft.com/office/drawing/2014/main" id="{0F341EF2-D61E-A6D9-94BE-D8A1E398CF53}"/>
              </a:ext>
            </a:extLst>
          </p:cNvPr>
          <p:cNvPicPr>
            <a:picLocks noChangeAspect="1"/>
          </p:cNvPicPr>
          <p:nvPr userDrawn="1"/>
        </p:nvPicPr>
        <p:blipFill>
          <a:blip r:embed="rId2"/>
          <a:srcRect/>
          <a:stretch/>
        </p:blipFill>
        <p:spPr>
          <a:xfrm>
            <a:off x="13066461" y="375620"/>
            <a:ext cx="1116379" cy="957880"/>
          </a:xfrm>
          <a:prstGeom prst="rect">
            <a:avLst/>
          </a:prstGeom>
        </p:spPr>
      </p:pic>
      <p:pic>
        <p:nvPicPr>
          <p:cNvPr id="7" name="Picture 6">
            <a:extLst>
              <a:ext uri="{FF2B5EF4-FFF2-40B4-BE49-F238E27FC236}">
                <a16:creationId xmlns:a16="http://schemas.microsoft.com/office/drawing/2014/main" id="{BD366EA6-27F7-378C-533C-E618E60D47AF}"/>
              </a:ext>
            </a:extLst>
          </p:cNvPr>
          <p:cNvPicPr>
            <a:picLocks noChangeAspect="1"/>
          </p:cNvPicPr>
          <p:nvPr userDrawn="1"/>
        </p:nvPicPr>
        <p:blipFill>
          <a:blip r:embed="rId3"/>
          <a:stretch>
            <a:fillRect/>
          </a:stretch>
        </p:blipFill>
        <p:spPr>
          <a:xfrm>
            <a:off x="9875271" y="440970"/>
            <a:ext cx="2743627" cy="775105"/>
          </a:xfrm>
          <a:prstGeom prst="rect">
            <a:avLst/>
          </a:prstGeom>
        </p:spPr>
      </p:pic>
    </p:spTree>
    <p:extLst>
      <p:ext uri="{BB962C8B-B14F-4D97-AF65-F5344CB8AC3E}">
        <p14:creationId xmlns:p14="http://schemas.microsoft.com/office/powerpoint/2010/main" val="29500813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Picture Gri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6151418" y="0"/>
            <a:ext cx="8478982"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3DEE2FC3-856F-2F4B-A52D-94189159AC19}"/>
              </a:ext>
            </a:extLst>
          </p:cNvPr>
          <p:cNvSpPr>
            <a:spLocks noGrp="1"/>
          </p:cNvSpPr>
          <p:nvPr>
            <p:ph type="pic" sz="quarter" idx="10"/>
          </p:nvPr>
        </p:nvSpPr>
        <p:spPr>
          <a:xfrm>
            <a:off x="1371600" y="5060515"/>
            <a:ext cx="4069080" cy="2711885"/>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1" name="Picture Placeholder 2">
            <a:extLst>
              <a:ext uri="{FF2B5EF4-FFF2-40B4-BE49-F238E27FC236}">
                <a16:creationId xmlns:a16="http://schemas.microsoft.com/office/drawing/2014/main" id="{FE341CF1-EFF3-A64D-A9D4-B96C8CD8F301}"/>
              </a:ext>
            </a:extLst>
          </p:cNvPr>
          <p:cNvSpPr>
            <a:spLocks noGrp="1"/>
          </p:cNvSpPr>
          <p:nvPr>
            <p:ph type="pic" sz="quarter" idx="11"/>
          </p:nvPr>
        </p:nvSpPr>
        <p:spPr>
          <a:xfrm>
            <a:off x="1371600" y="2066544"/>
            <a:ext cx="4069080" cy="2715768"/>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3" name="Picture Placeholder 2">
            <a:extLst>
              <a:ext uri="{FF2B5EF4-FFF2-40B4-BE49-F238E27FC236}">
                <a16:creationId xmlns:a16="http://schemas.microsoft.com/office/drawing/2014/main" id="{D0629C78-28FC-874B-96C1-DFAAFF975DEC}"/>
              </a:ext>
            </a:extLst>
          </p:cNvPr>
          <p:cNvSpPr>
            <a:spLocks noGrp="1"/>
          </p:cNvSpPr>
          <p:nvPr>
            <p:ph type="pic" sz="quarter" idx="12"/>
          </p:nvPr>
        </p:nvSpPr>
        <p:spPr>
          <a:xfrm>
            <a:off x="5737860" y="5060515"/>
            <a:ext cx="4069080" cy="2711885"/>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4" name="Picture Placeholder 2">
            <a:extLst>
              <a:ext uri="{FF2B5EF4-FFF2-40B4-BE49-F238E27FC236}">
                <a16:creationId xmlns:a16="http://schemas.microsoft.com/office/drawing/2014/main" id="{5089EEED-3863-BD48-BCCB-4D264015DA60}"/>
              </a:ext>
            </a:extLst>
          </p:cNvPr>
          <p:cNvSpPr>
            <a:spLocks noGrp="1"/>
          </p:cNvSpPr>
          <p:nvPr>
            <p:ph type="pic" sz="quarter" idx="13"/>
          </p:nvPr>
        </p:nvSpPr>
        <p:spPr>
          <a:xfrm>
            <a:off x="5737860" y="2066544"/>
            <a:ext cx="4069080" cy="2715768"/>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5" name="Picture Placeholder 2">
            <a:extLst>
              <a:ext uri="{FF2B5EF4-FFF2-40B4-BE49-F238E27FC236}">
                <a16:creationId xmlns:a16="http://schemas.microsoft.com/office/drawing/2014/main" id="{EEF5B44F-191D-F44D-8AB3-0B9E4AF4B4E2}"/>
              </a:ext>
            </a:extLst>
          </p:cNvPr>
          <p:cNvSpPr>
            <a:spLocks noGrp="1"/>
          </p:cNvSpPr>
          <p:nvPr>
            <p:ph type="pic" sz="quarter" idx="14"/>
          </p:nvPr>
        </p:nvSpPr>
        <p:spPr>
          <a:xfrm>
            <a:off x="10104120" y="5060515"/>
            <a:ext cx="4069080" cy="2711885"/>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6" name="Picture Placeholder 2">
            <a:extLst>
              <a:ext uri="{FF2B5EF4-FFF2-40B4-BE49-F238E27FC236}">
                <a16:creationId xmlns:a16="http://schemas.microsoft.com/office/drawing/2014/main" id="{A26442AE-D905-374C-9CB4-1A1F44C08C61}"/>
              </a:ext>
            </a:extLst>
          </p:cNvPr>
          <p:cNvSpPr>
            <a:spLocks noGrp="1"/>
          </p:cNvSpPr>
          <p:nvPr>
            <p:ph type="pic" sz="quarter" idx="15"/>
          </p:nvPr>
        </p:nvSpPr>
        <p:spPr>
          <a:xfrm>
            <a:off x="10104120" y="2066544"/>
            <a:ext cx="4069080" cy="2715768"/>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7" name="Text Placeholder 5">
            <a:extLst>
              <a:ext uri="{FF2B5EF4-FFF2-40B4-BE49-F238E27FC236}">
                <a16:creationId xmlns:a16="http://schemas.microsoft.com/office/drawing/2014/main" id="{CEBE105C-2ECB-0B46-923F-378B0A5AEBCB}"/>
              </a:ext>
            </a:extLst>
          </p:cNvPr>
          <p:cNvSpPr>
            <a:spLocks noGrp="1"/>
          </p:cNvSpPr>
          <p:nvPr>
            <p:ph type="body" sz="quarter" idx="16" hasCustomPrompt="1"/>
          </p:nvPr>
        </p:nvSpPr>
        <p:spPr>
          <a:xfrm>
            <a:off x="1371600" y="3959352"/>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19" name="Text Placeholder 5">
            <a:extLst>
              <a:ext uri="{FF2B5EF4-FFF2-40B4-BE49-F238E27FC236}">
                <a16:creationId xmlns:a16="http://schemas.microsoft.com/office/drawing/2014/main" id="{8B0900D4-1543-834B-AE27-9A72FD91B398}"/>
              </a:ext>
            </a:extLst>
          </p:cNvPr>
          <p:cNvSpPr>
            <a:spLocks noGrp="1"/>
          </p:cNvSpPr>
          <p:nvPr>
            <p:ph type="body" sz="quarter" idx="17" hasCustomPrompt="1"/>
          </p:nvPr>
        </p:nvSpPr>
        <p:spPr>
          <a:xfrm>
            <a:off x="137160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20" name="Text Placeholder 5">
            <a:extLst>
              <a:ext uri="{FF2B5EF4-FFF2-40B4-BE49-F238E27FC236}">
                <a16:creationId xmlns:a16="http://schemas.microsoft.com/office/drawing/2014/main" id="{F64FB6B4-B0C6-5949-9F2B-7BCB7B207394}"/>
              </a:ext>
            </a:extLst>
          </p:cNvPr>
          <p:cNvSpPr>
            <a:spLocks noGrp="1"/>
          </p:cNvSpPr>
          <p:nvPr>
            <p:ph type="body" sz="quarter" idx="18" hasCustomPrompt="1"/>
          </p:nvPr>
        </p:nvSpPr>
        <p:spPr>
          <a:xfrm>
            <a:off x="5737860" y="3959352"/>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21" name="Text Placeholder 5">
            <a:extLst>
              <a:ext uri="{FF2B5EF4-FFF2-40B4-BE49-F238E27FC236}">
                <a16:creationId xmlns:a16="http://schemas.microsoft.com/office/drawing/2014/main" id="{8FDD81E0-346D-A544-A838-A6991588AE4C}"/>
              </a:ext>
            </a:extLst>
          </p:cNvPr>
          <p:cNvSpPr>
            <a:spLocks noGrp="1"/>
          </p:cNvSpPr>
          <p:nvPr>
            <p:ph type="body" sz="quarter" idx="19" hasCustomPrompt="1"/>
          </p:nvPr>
        </p:nvSpPr>
        <p:spPr>
          <a:xfrm>
            <a:off x="573786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22" name="Text Placeholder 5">
            <a:extLst>
              <a:ext uri="{FF2B5EF4-FFF2-40B4-BE49-F238E27FC236}">
                <a16:creationId xmlns:a16="http://schemas.microsoft.com/office/drawing/2014/main" id="{CDB91CB5-0E93-FA44-9508-60493542C74C}"/>
              </a:ext>
            </a:extLst>
          </p:cNvPr>
          <p:cNvSpPr>
            <a:spLocks noGrp="1"/>
          </p:cNvSpPr>
          <p:nvPr>
            <p:ph type="body" sz="quarter" idx="20" hasCustomPrompt="1"/>
          </p:nvPr>
        </p:nvSpPr>
        <p:spPr>
          <a:xfrm>
            <a:off x="10104120" y="3959352"/>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23" name="Text Placeholder 5">
            <a:extLst>
              <a:ext uri="{FF2B5EF4-FFF2-40B4-BE49-F238E27FC236}">
                <a16:creationId xmlns:a16="http://schemas.microsoft.com/office/drawing/2014/main" id="{92F736B8-F799-F047-BE4E-297E64A7549C}"/>
              </a:ext>
            </a:extLst>
          </p:cNvPr>
          <p:cNvSpPr>
            <a:spLocks noGrp="1"/>
          </p:cNvSpPr>
          <p:nvPr>
            <p:ph type="body" sz="quarter" idx="21" hasCustomPrompt="1"/>
          </p:nvPr>
        </p:nvSpPr>
        <p:spPr>
          <a:xfrm>
            <a:off x="1010412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24" name="Slide Number Placeholder 3">
            <a:extLst>
              <a:ext uri="{FF2B5EF4-FFF2-40B4-BE49-F238E27FC236}">
                <a16:creationId xmlns:a16="http://schemas.microsoft.com/office/drawing/2014/main" id="{183198DF-9C78-DD40-9CE1-2BC11B888821}"/>
              </a:ext>
            </a:extLst>
          </p:cNvPr>
          <p:cNvSpPr>
            <a:spLocks noGrp="1"/>
          </p:cNvSpPr>
          <p:nvPr>
            <p:ph type="sldNum" sz="quarter" idx="2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a:p>
        </p:txBody>
      </p:sp>
      <p:sp>
        <p:nvSpPr>
          <p:cNvPr id="28" name="Date Placeholder 1">
            <a:extLst>
              <a:ext uri="{FF2B5EF4-FFF2-40B4-BE49-F238E27FC236}">
                <a16:creationId xmlns:a16="http://schemas.microsoft.com/office/drawing/2014/main" id="{68F188F7-153E-49D5-8DFC-19025204703A}"/>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10/26/2023</a:t>
            </a:fld>
            <a:endParaRPr lang="en-US"/>
          </a:p>
        </p:txBody>
      </p:sp>
      <p:sp>
        <p:nvSpPr>
          <p:cNvPr id="29" name="Footer Placeholder 2">
            <a:extLst>
              <a:ext uri="{FF2B5EF4-FFF2-40B4-BE49-F238E27FC236}">
                <a16:creationId xmlns:a16="http://schemas.microsoft.com/office/drawing/2014/main" id="{578EF931-9BED-4D2C-8850-F588C3E36023}"/>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4" name="Title 1">
            <a:extLst>
              <a:ext uri="{FF2B5EF4-FFF2-40B4-BE49-F238E27FC236}">
                <a16:creationId xmlns:a16="http://schemas.microsoft.com/office/drawing/2014/main" id="{D4E24851-2E35-F5FE-EAAC-B1980208F5F4}"/>
              </a:ext>
            </a:extLst>
          </p:cNvPr>
          <p:cNvSpPr>
            <a:spLocks noGrp="1"/>
          </p:cNvSpPr>
          <p:nvPr>
            <p:ph type="title" hasCustomPrompt="1"/>
          </p:nvPr>
        </p:nvSpPr>
        <p:spPr>
          <a:xfrm>
            <a:off x="1409701" y="472966"/>
            <a:ext cx="8073512" cy="874673"/>
          </a:xfrm>
          <a:prstGeom prst="rect">
            <a:avLst/>
          </a:prstGeom>
        </p:spPr>
        <p:txBody>
          <a:bodyPr lIns="0" anchor="b"/>
          <a:lstStyle>
            <a:lvl1pPr>
              <a:defRPr lang="en-US" sz="3600" b="1" kern="1200" dirty="0">
                <a:solidFill>
                  <a:srgbClr val="493064"/>
                </a:solidFill>
                <a:latin typeface="Arial" panose="020B0604020202020204" pitchFamily="34" charset="0"/>
                <a:ea typeface="+mn-ea"/>
                <a:cs typeface="Arial" panose="020B0604020202020204" pitchFamily="34" charset="0"/>
              </a:defRPr>
            </a:lvl1pPr>
          </a:lstStyle>
          <a:p>
            <a:r>
              <a:rPr lang="en-US"/>
              <a:t>Click to edit slide title</a:t>
            </a:r>
          </a:p>
        </p:txBody>
      </p:sp>
      <p:pic>
        <p:nvPicPr>
          <p:cNvPr id="5" name="Picture 4">
            <a:extLst>
              <a:ext uri="{FF2B5EF4-FFF2-40B4-BE49-F238E27FC236}">
                <a16:creationId xmlns:a16="http://schemas.microsoft.com/office/drawing/2014/main" id="{90A166B3-25B3-62A4-6D1F-4EF09A96C4F0}"/>
              </a:ext>
            </a:extLst>
          </p:cNvPr>
          <p:cNvPicPr>
            <a:picLocks noChangeAspect="1"/>
          </p:cNvPicPr>
          <p:nvPr userDrawn="1"/>
        </p:nvPicPr>
        <p:blipFill>
          <a:blip r:embed="rId2"/>
          <a:srcRect/>
          <a:stretch/>
        </p:blipFill>
        <p:spPr>
          <a:xfrm>
            <a:off x="13066461" y="375620"/>
            <a:ext cx="1116379" cy="957880"/>
          </a:xfrm>
          <a:prstGeom prst="rect">
            <a:avLst/>
          </a:prstGeom>
        </p:spPr>
      </p:pic>
      <p:pic>
        <p:nvPicPr>
          <p:cNvPr id="7" name="Picture 6">
            <a:extLst>
              <a:ext uri="{FF2B5EF4-FFF2-40B4-BE49-F238E27FC236}">
                <a16:creationId xmlns:a16="http://schemas.microsoft.com/office/drawing/2014/main" id="{3DC9BFD0-9586-9411-B09D-D3ED1CB19169}"/>
              </a:ext>
            </a:extLst>
          </p:cNvPr>
          <p:cNvPicPr>
            <a:picLocks noChangeAspect="1"/>
          </p:cNvPicPr>
          <p:nvPr userDrawn="1"/>
        </p:nvPicPr>
        <p:blipFill>
          <a:blip r:embed="rId3"/>
          <a:stretch>
            <a:fillRect/>
          </a:stretch>
        </p:blipFill>
        <p:spPr>
          <a:xfrm>
            <a:off x="9875271" y="440970"/>
            <a:ext cx="2743627" cy="775105"/>
          </a:xfrm>
          <a:prstGeom prst="rect">
            <a:avLst/>
          </a:prstGeom>
        </p:spPr>
      </p:pic>
    </p:spTree>
    <p:extLst>
      <p:ext uri="{BB962C8B-B14F-4D97-AF65-F5344CB8AC3E}">
        <p14:creationId xmlns:p14="http://schemas.microsoft.com/office/powerpoint/2010/main" val="4829235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96EEDE-6486-774B-B0E3-751BBA42CE35}"/>
              </a:ext>
            </a:extLst>
          </p:cNvPr>
          <p:cNvSpPr/>
          <p:nvPr userDrawn="1"/>
        </p:nvSpPr>
        <p:spPr>
          <a:xfrm>
            <a:off x="6007834" y="0"/>
            <a:ext cx="8622565"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a:p>
        </p:txBody>
      </p:sp>
      <p:sp>
        <p:nvSpPr>
          <p:cNvPr id="6" name="Date Placeholder 1">
            <a:extLst>
              <a:ext uri="{FF2B5EF4-FFF2-40B4-BE49-F238E27FC236}">
                <a16:creationId xmlns:a16="http://schemas.microsoft.com/office/drawing/2014/main" id="{8F28E1ED-1888-403E-AAF0-8053EF9DF5EA}"/>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10/26/2023</a:t>
            </a:fld>
            <a:endParaRPr lang="en-US"/>
          </a:p>
        </p:txBody>
      </p:sp>
      <p:sp>
        <p:nvSpPr>
          <p:cNvPr id="7" name="Footer Placeholder 2">
            <a:extLst>
              <a:ext uri="{FF2B5EF4-FFF2-40B4-BE49-F238E27FC236}">
                <a16:creationId xmlns:a16="http://schemas.microsoft.com/office/drawing/2014/main" id="{227E8059-8EC0-42A2-8A9E-251427CDC055}"/>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22691456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hank You / Conclusion">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chemeClr val="bg1"/>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a:p>
        </p:txBody>
      </p:sp>
      <p:sp>
        <p:nvSpPr>
          <p:cNvPr id="6" name="TextBox 5">
            <a:extLst>
              <a:ext uri="{FF2B5EF4-FFF2-40B4-BE49-F238E27FC236}">
                <a16:creationId xmlns:a16="http://schemas.microsoft.com/office/drawing/2014/main" id="{D366D1A4-6DD7-B54C-AB7B-63074374BB93}"/>
              </a:ext>
            </a:extLst>
          </p:cNvPr>
          <p:cNvSpPr txBox="1"/>
          <p:nvPr userDrawn="1"/>
        </p:nvSpPr>
        <p:spPr>
          <a:xfrm>
            <a:off x="1371600" y="2057400"/>
            <a:ext cx="4572000" cy="5486400"/>
          </a:xfrm>
          <a:prstGeom prst="rect">
            <a:avLst/>
          </a:prstGeom>
          <a:noFill/>
        </p:spPr>
        <p:txBody>
          <a:bodyPr wrap="square" lIns="0" tIns="0" rIns="0" bIns="0" rtlCol="0" anchor="ctr" anchorCtr="0">
            <a:noAutofit/>
          </a:bodyPr>
          <a:lstStyle/>
          <a:p>
            <a:pPr>
              <a:lnSpc>
                <a:spcPct val="90000"/>
              </a:lnSpc>
            </a:pPr>
            <a:r>
              <a:rPr lang="en-US" sz="4800" b="1">
                <a:solidFill>
                  <a:srgbClr val="493064"/>
                </a:solidFill>
                <a:latin typeface="Arial" panose="020B0604020202020204" pitchFamily="34" charset="0"/>
                <a:cs typeface="Arial" panose="020B0604020202020204" pitchFamily="34" charset="0"/>
              </a:rPr>
              <a:t>Thank you</a:t>
            </a:r>
          </a:p>
        </p:txBody>
      </p:sp>
      <p:sp>
        <p:nvSpPr>
          <p:cNvPr id="9" name="Footer Placeholder 2">
            <a:extLst>
              <a:ext uri="{FF2B5EF4-FFF2-40B4-BE49-F238E27FC236}">
                <a16:creationId xmlns:a16="http://schemas.microsoft.com/office/drawing/2014/main" id="{B62A8373-42F9-431F-865E-129CCA0046BE}"/>
              </a:ext>
            </a:extLst>
          </p:cNvPr>
          <p:cNvSpPr>
            <a:spLocks noGrp="1"/>
          </p:cNvSpPr>
          <p:nvPr>
            <p:ph type="ftr" sz="quarter" idx="3"/>
          </p:nvPr>
        </p:nvSpPr>
        <p:spPr>
          <a:xfrm>
            <a:off x="929247" y="7772400"/>
            <a:ext cx="5471554"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2" name="Picture 1">
            <a:extLst>
              <a:ext uri="{FF2B5EF4-FFF2-40B4-BE49-F238E27FC236}">
                <a16:creationId xmlns:a16="http://schemas.microsoft.com/office/drawing/2014/main" id="{F73FD8B6-E5FF-9AD4-5BD9-7C32A4603B5D}"/>
              </a:ext>
            </a:extLst>
          </p:cNvPr>
          <p:cNvPicPr>
            <a:picLocks noChangeAspect="1"/>
          </p:cNvPicPr>
          <p:nvPr userDrawn="1"/>
        </p:nvPicPr>
        <p:blipFill>
          <a:blip r:embed="rId2"/>
          <a:srcRect/>
          <a:stretch/>
        </p:blipFill>
        <p:spPr>
          <a:xfrm>
            <a:off x="4630386" y="375620"/>
            <a:ext cx="1116379" cy="957880"/>
          </a:xfrm>
          <a:prstGeom prst="rect">
            <a:avLst/>
          </a:prstGeom>
        </p:spPr>
      </p:pic>
      <p:pic>
        <p:nvPicPr>
          <p:cNvPr id="3" name="Picture 2">
            <a:extLst>
              <a:ext uri="{FF2B5EF4-FFF2-40B4-BE49-F238E27FC236}">
                <a16:creationId xmlns:a16="http://schemas.microsoft.com/office/drawing/2014/main" id="{418ED97A-FB56-9ED4-7FCD-940F19A0AAB2}"/>
              </a:ext>
            </a:extLst>
          </p:cNvPr>
          <p:cNvPicPr>
            <a:picLocks noChangeAspect="1"/>
          </p:cNvPicPr>
          <p:nvPr userDrawn="1"/>
        </p:nvPicPr>
        <p:blipFill>
          <a:blip r:embed="rId3"/>
          <a:stretch>
            <a:fillRect/>
          </a:stretch>
        </p:blipFill>
        <p:spPr>
          <a:xfrm>
            <a:off x="1439196" y="440970"/>
            <a:ext cx="2743627" cy="775105"/>
          </a:xfrm>
          <a:prstGeom prst="rect">
            <a:avLst/>
          </a:prstGeom>
        </p:spPr>
      </p:pic>
    </p:spTree>
    <p:extLst>
      <p:ext uri="{BB962C8B-B14F-4D97-AF65-F5344CB8AC3E}">
        <p14:creationId xmlns:p14="http://schemas.microsoft.com/office/powerpoint/2010/main" val="32417656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592" userDrawn="1">
          <p15:clr>
            <a:srgbClr val="FBAE40"/>
          </p15:clr>
        </p15:guide>
        <p15:guide id="2" pos="460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729221F-20F2-144C-A638-0A6C756C26C9}"/>
              </a:ext>
            </a:extLst>
          </p:cNvPr>
          <p:cNvSpPr/>
          <p:nvPr userDrawn="1"/>
        </p:nvSpPr>
        <p:spPr>
          <a:xfrm>
            <a:off x="914400" y="0"/>
            <a:ext cx="54864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5EEAA279-64AD-4C24-987C-D056E5350C46}"/>
              </a:ext>
            </a:extLst>
          </p:cNvPr>
          <p:cNvSpPr>
            <a:spLocks noGrp="1"/>
          </p:cNvSpPr>
          <p:nvPr>
            <p:ph type="ftr" sz="quarter" idx="3"/>
          </p:nvPr>
        </p:nvSpPr>
        <p:spPr>
          <a:xfrm>
            <a:off x="1189037" y="7627938"/>
            <a:ext cx="4937125"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64710702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40" userDrawn="1">
          <p15:clr>
            <a:srgbClr val="F26B43"/>
          </p15:clr>
        </p15:guide>
        <p15:guide id="2" pos="88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EE0BE7-99BF-4161-B088-8724880AAC66}"/>
              </a:ext>
            </a:extLst>
          </p:cNvPr>
          <p:cNvSpPr>
            <a:spLocks noGrp="1"/>
          </p:cNvSpPr>
          <p:nvPr>
            <p:ph type="ctrTitle"/>
          </p:nvPr>
        </p:nvSpPr>
        <p:spPr>
          <a:xfrm>
            <a:off x="1371600" y="2228850"/>
            <a:ext cx="4572000" cy="2343150"/>
          </a:xfrm>
        </p:spPr>
        <p:txBody>
          <a:bodyPr/>
          <a:lstStyle/>
          <a:p>
            <a:r>
              <a:rPr lang="en-US"/>
              <a:t>Update on  SIERRA Code Consolidation</a:t>
            </a:r>
          </a:p>
        </p:txBody>
      </p:sp>
      <p:sp>
        <p:nvSpPr>
          <p:cNvPr id="6" name="Text Placeholder 5">
            <a:extLst>
              <a:ext uri="{FF2B5EF4-FFF2-40B4-BE49-F238E27FC236}">
                <a16:creationId xmlns:a16="http://schemas.microsoft.com/office/drawing/2014/main" id="{E6AF8584-F7D3-43CB-B2DB-D1799F283016}"/>
              </a:ext>
            </a:extLst>
          </p:cNvPr>
          <p:cNvSpPr>
            <a:spLocks noGrp="1"/>
          </p:cNvSpPr>
          <p:nvPr>
            <p:ph type="body" sz="quarter" idx="10"/>
          </p:nvPr>
        </p:nvSpPr>
        <p:spPr>
          <a:xfrm>
            <a:off x="1371600" y="5669280"/>
            <a:ext cx="4572000" cy="274320"/>
          </a:xfrm>
        </p:spPr>
        <p:txBody>
          <a:bodyPr/>
          <a:lstStyle/>
          <a:p>
            <a:r>
              <a:rPr lang="en-US"/>
              <a:t>C. Condon, </a:t>
            </a:r>
            <a:r>
              <a:rPr lang="en-US" b="0"/>
              <a:t>J. Flaherty, H. Gadey</a:t>
            </a:r>
          </a:p>
        </p:txBody>
      </p:sp>
      <p:sp>
        <p:nvSpPr>
          <p:cNvPr id="10" name="Text Placeholder 9">
            <a:extLst>
              <a:ext uri="{FF2B5EF4-FFF2-40B4-BE49-F238E27FC236}">
                <a16:creationId xmlns:a16="http://schemas.microsoft.com/office/drawing/2014/main" id="{B3C12910-3A9C-4FFC-A950-52D0A31734CF}"/>
              </a:ext>
            </a:extLst>
          </p:cNvPr>
          <p:cNvSpPr>
            <a:spLocks noGrp="1"/>
          </p:cNvSpPr>
          <p:nvPr>
            <p:ph type="body" sz="quarter" idx="11"/>
          </p:nvPr>
        </p:nvSpPr>
        <p:spPr>
          <a:xfrm>
            <a:off x="1371600" y="5983356"/>
            <a:ext cx="4572000" cy="274320"/>
          </a:xfrm>
        </p:spPr>
        <p:txBody>
          <a:bodyPr/>
          <a:lstStyle/>
          <a:p>
            <a:r>
              <a:rPr lang="en-US"/>
              <a:t>Pacific Northwest National Laboratory</a:t>
            </a:r>
          </a:p>
        </p:txBody>
      </p:sp>
      <p:sp>
        <p:nvSpPr>
          <p:cNvPr id="2" name="TextBox 1">
            <a:extLst>
              <a:ext uri="{FF2B5EF4-FFF2-40B4-BE49-F238E27FC236}">
                <a16:creationId xmlns:a16="http://schemas.microsoft.com/office/drawing/2014/main" id="{A428D170-B3DB-1A3F-09C3-0DAF447C84C8}"/>
              </a:ext>
            </a:extLst>
          </p:cNvPr>
          <p:cNvSpPr txBox="1"/>
          <p:nvPr/>
        </p:nvSpPr>
        <p:spPr>
          <a:xfrm>
            <a:off x="1371600" y="7031427"/>
            <a:ext cx="4572000" cy="738664"/>
          </a:xfrm>
          <a:prstGeom prst="rect">
            <a:avLst/>
          </a:prstGeom>
          <a:noFill/>
        </p:spPr>
        <p:txBody>
          <a:bodyPr wrap="square" lIns="0" tIns="0" rIns="0" bIns="0" rtlCol="0">
            <a:spAutoFit/>
          </a:bodyPr>
          <a:lstStyle/>
          <a:p>
            <a:pPr algn="r"/>
            <a:r>
              <a:rPr lang="en-US" sz="1600" b="1" i="0">
                <a:solidFill>
                  <a:srgbClr val="493064"/>
                </a:solidFill>
                <a:effectLst/>
              </a:rPr>
              <a:t>2023 Fall RAMP Users’ Group Meeting</a:t>
            </a:r>
            <a:br>
              <a:rPr lang="en-US" sz="1600">
                <a:solidFill>
                  <a:srgbClr val="493064"/>
                </a:solidFill>
              </a:rPr>
            </a:br>
            <a:r>
              <a:rPr lang="en-US" sz="1600" b="0" i="0">
                <a:solidFill>
                  <a:srgbClr val="493064"/>
                </a:solidFill>
                <a:effectLst/>
              </a:rPr>
              <a:t>October 23–27, 2023</a:t>
            </a:r>
            <a:br>
              <a:rPr lang="en-US" sz="1600">
                <a:solidFill>
                  <a:srgbClr val="493064"/>
                </a:solidFill>
              </a:rPr>
            </a:br>
            <a:r>
              <a:rPr lang="en-US" sz="1600" b="0" i="0">
                <a:solidFill>
                  <a:srgbClr val="493064"/>
                </a:solidFill>
                <a:effectLst/>
              </a:rPr>
              <a:t>Rockville, MD</a:t>
            </a:r>
            <a:endParaRPr lang="en-US" sz="1600">
              <a:solidFill>
                <a:srgbClr val="493064"/>
              </a:solidFill>
            </a:endParaRPr>
          </a:p>
        </p:txBody>
      </p:sp>
      <p:pic>
        <p:nvPicPr>
          <p:cNvPr id="4" name="Picture 3" descr="Logo&#10;&#10;Description automatically generated">
            <a:extLst>
              <a:ext uri="{FF2B5EF4-FFF2-40B4-BE49-F238E27FC236}">
                <a16:creationId xmlns:a16="http://schemas.microsoft.com/office/drawing/2014/main" id="{AD0BDBBA-71BB-6D54-5281-74C055B214BB}"/>
              </a:ext>
            </a:extLst>
          </p:cNvPr>
          <p:cNvPicPr>
            <a:picLocks noChangeAspect="1"/>
          </p:cNvPicPr>
          <p:nvPr/>
        </p:nvPicPr>
        <p:blipFill rotWithShape="1">
          <a:blip r:embed="rId3"/>
          <a:srcRect t="6391" b="5688"/>
          <a:stretch/>
        </p:blipFill>
        <p:spPr>
          <a:xfrm>
            <a:off x="8509283" y="271462"/>
            <a:ext cx="3855220" cy="3386137"/>
          </a:xfrm>
          <a:prstGeom prst="rect">
            <a:avLst/>
          </a:prstGeom>
        </p:spPr>
      </p:pic>
    </p:spTree>
    <p:extLst>
      <p:ext uri="{BB962C8B-B14F-4D97-AF65-F5344CB8AC3E}">
        <p14:creationId xmlns:p14="http://schemas.microsoft.com/office/powerpoint/2010/main" val="11521546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A9B483-C030-7531-200F-1568DA66103B}"/>
              </a:ext>
            </a:extLst>
          </p:cNvPr>
          <p:cNvSpPr>
            <a:spLocks noGrp="1"/>
          </p:cNvSpPr>
          <p:nvPr>
            <p:ph type="sldNum" sz="quarter" idx="12"/>
          </p:nvPr>
        </p:nvSpPr>
        <p:spPr/>
        <p:txBody>
          <a:bodyPr/>
          <a:lstStyle/>
          <a:p>
            <a:fld id="{FE7A4BB3-E848-5A44-82DF-322201952CD8}" type="slidenum">
              <a:rPr lang="en-US" smtClean="0"/>
              <a:pPr/>
              <a:t>10</a:t>
            </a:fld>
            <a:endParaRPr lang="en-US"/>
          </a:p>
        </p:txBody>
      </p:sp>
      <p:sp>
        <p:nvSpPr>
          <p:cNvPr id="3" name="Title 2">
            <a:extLst>
              <a:ext uri="{FF2B5EF4-FFF2-40B4-BE49-F238E27FC236}">
                <a16:creationId xmlns:a16="http://schemas.microsoft.com/office/drawing/2014/main" id="{C0AB8F16-3D82-87A5-4F61-415FEF335708}"/>
              </a:ext>
            </a:extLst>
          </p:cNvPr>
          <p:cNvSpPr>
            <a:spLocks noGrp="1"/>
          </p:cNvSpPr>
          <p:nvPr>
            <p:ph type="title"/>
          </p:nvPr>
        </p:nvSpPr>
        <p:spPr/>
        <p:txBody>
          <a:bodyPr/>
          <a:lstStyle/>
          <a:p>
            <a:r>
              <a:rPr lang="en-US"/>
              <a:t>SIERRA ATD Assessment Types / Applicability</a:t>
            </a:r>
          </a:p>
        </p:txBody>
      </p:sp>
      <p:graphicFrame>
        <p:nvGraphicFramePr>
          <p:cNvPr id="5" name="Content Placeholder 4">
            <a:extLst>
              <a:ext uri="{FF2B5EF4-FFF2-40B4-BE49-F238E27FC236}">
                <a16:creationId xmlns:a16="http://schemas.microsoft.com/office/drawing/2014/main" id="{82B1EACA-9018-3214-A176-4738D7C77774}"/>
              </a:ext>
            </a:extLst>
          </p:cNvPr>
          <p:cNvGraphicFramePr>
            <a:graphicFrameLocks noGrp="1"/>
          </p:cNvGraphicFramePr>
          <p:nvPr>
            <p:ph sz="quarter" idx="20"/>
            <p:extLst>
              <p:ext uri="{D42A27DB-BD31-4B8C-83A1-F6EECF244321}">
                <p14:modId xmlns:p14="http://schemas.microsoft.com/office/powerpoint/2010/main" val="1784842072"/>
              </p:ext>
            </p:extLst>
          </p:nvPr>
        </p:nvGraphicFramePr>
        <p:xfrm>
          <a:off x="1409701" y="1755564"/>
          <a:ext cx="12348053" cy="5880684"/>
        </p:xfrm>
        <a:graphic>
          <a:graphicData uri="http://schemas.openxmlformats.org/drawingml/2006/table">
            <a:tbl>
              <a:tblPr firstRow="1" firstCol="1" bandRow="1"/>
              <a:tblGrid>
                <a:gridCol w="2478652">
                  <a:extLst>
                    <a:ext uri="{9D8B030D-6E8A-4147-A177-3AD203B41FA5}">
                      <a16:colId xmlns:a16="http://schemas.microsoft.com/office/drawing/2014/main" val="2099550821"/>
                    </a:ext>
                  </a:extLst>
                </a:gridCol>
                <a:gridCol w="1541328">
                  <a:extLst>
                    <a:ext uri="{9D8B030D-6E8A-4147-A177-3AD203B41FA5}">
                      <a16:colId xmlns:a16="http://schemas.microsoft.com/office/drawing/2014/main" val="3713423019"/>
                    </a:ext>
                  </a:extLst>
                </a:gridCol>
                <a:gridCol w="2801019">
                  <a:extLst>
                    <a:ext uri="{9D8B030D-6E8A-4147-A177-3AD203B41FA5}">
                      <a16:colId xmlns:a16="http://schemas.microsoft.com/office/drawing/2014/main" val="834105034"/>
                    </a:ext>
                  </a:extLst>
                </a:gridCol>
                <a:gridCol w="5527054">
                  <a:extLst>
                    <a:ext uri="{9D8B030D-6E8A-4147-A177-3AD203B41FA5}">
                      <a16:colId xmlns:a16="http://schemas.microsoft.com/office/drawing/2014/main" val="2031375790"/>
                    </a:ext>
                  </a:extLst>
                </a:gridCol>
              </a:tblGrid>
              <a:tr h="325216">
                <a:tc>
                  <a:txBody>
                    <a:bodyPr/>
                    <a:lstStyle/>
                    <a:p>
                      <a:pPr marL="0" marR="0" algn="ctr">
                        <a:spcBef>
                          <a:spcPts val="0"/>
                        </a:spcBef>
                        <a:spcAft>
                          <a:spcPts val="0"/>
                        </a:spcAft>
                        <a:tabLst>
                          <a:tab pos="228600" algn="l"/>
                          <a:tab pos="457200" algn="l"/>
                          <a:tab pos="685800" algn="l"/>
                        </a:tabLst>
                      </a:pPr>
                      <a:r>
                        <a:rPr lang="en-US" sz="2000" b="1">
                          <a:effectLst/>
                          <a:latin typeface="Arial" panose="020B0604020202020204" pitchFamily="34" charset="0"/>
                          <a:ea typeface="Times New Roman" panose="02020603050405020304" pitchFamily="18" charset="0"/>
                          <a:cs typeface="Arial" panose="020B0604020202020204" pitchFamily="34" charset="0"/>
                        </a:rPr>
                        <a:t>SIERRA Assessment Type</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31438" marR="31438" marT="15719" marB="15719" anchor="b">
                    <a:lnL>
                      <a:noFill/>
                    </a:lnL>
                    <a:lnR>
                      <a:noFill/>
                    </a:lnR>
                    <a:lnT w="12700" cap="flat" cmpd="sng" algn="ctr">
                      <a:solidFill>
                        <a:srgbClr val="D57500"/>
                      </a:solidFill>
                      <a:prstDash val="solid"/>
                      <a:round/>
                      <a:headEnd type="none" w="med" len="med"/>
                      <a:tailEnd type="none" w="med" len="med"/>
                    </a:lnT>
                    <a:lnB w="12700" cap="flat" cmpd="sng" algn="ctr">
                      <a:solidFill>
                        <a:srgbClr val="D57500"/>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2000" b="1">
                          <a:effectLst/>
                          <a:latin typeface="Arial" panose="020B0604020202020204" pitchFamily="34" charset="0"/>
                          <a:ea typeface="Times New Roman" panose="02020603050405020304" pitchFamily="18" charset="0"/>
                          <a:cs typeface="Arial" panose="020B0604020202020204" pitchFamily="34" charset="0"/>
                        </a:rPr>
                        <a:t>Legacy Model</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31438" marR="31438" marT="15719" marB="15719" anchor="b">
                    <a:lnL>
                      <a:noFill/>
                    </a:lnL>
                    <a:lnR>
                      <a:noFill/>
                    </a:lnR>
                    <a:lnT w="12700" cap="flat" cmpd="sng" algn="ctr">
                      <a:solidFill>
                        <a:srgbClr val="D57500"/>
                      </a:solidFill>
                      <a:prstDash val="solid"/>
                      <a:round/>
                      <a:headEnd type="none" w="med" len="med"/>
                      <a:tailEnd type="none" w="med" len="med"/>
                    </a:lnT>
                    <a:lnB w="12700" cap="flat" cmpd="sng" algn="ctr">
                      <a:solidFill>
                        <a:srgbClr val="D57500"/>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2000" b="1">
                          <a:effectLst/>
                          <a:latin typeface="Arial" panose="020B0604020202020204" pitchFamily="34" charset="0"/>
                          <a:ea typeface="Times New Roman" panose="02020603050405020304" pitchFamily="18" charset="0"/>
                          <a:cs typeface="Arial" panose="020B0604020202020204" pitchFamily="34" charset="0"/>
                        </a:rPr>
                        <a:t>NRC Guidance Document</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31438" marR="31438" marT="15719" marB="15719" anchor="b">
                    <a:lnL>
                      <a:noFill/>
                    </a:lnL>
                    <a:lnR>
                      <a:noFill/>
                    </a:lnR>
                    <a:lnT w="12700" cap="flat" cmpd="sng" algn="ctr">
                      <a:solidFill>
                        <a:srgbClr val="D57500"/>
                      </a:solidFill>
                      <a:prstDash val="solid"/>
                      <a:round/>
                      <a:headEnd type="none" w="med" len="med"/>
                      <a:tailEnd type="none" w="med" len="med"/>
                    </a:lnT>
                    <a:lnB w="12700" cap="flat" cmpd="sng" algn="ctr">
                      <a:solidFill>
                        <a:srgbClr val="D57500"/>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2000" b="1">
                          <a:effectLst/>
                          <a:latin typeface="Arial" panose="020B0604020202020204" pitchFamily="34" charset="0"/>
                          <a:ea typeface="Times New Roman" panose="02020603050405020304" pitchFamily="18" charset="0"/>
                          <a:cs typeface="Arial" panose="020B0604020202020204" pitchFamily="34" charset="0"/>
                        </a:rPr>
                        <a:t>Applicability</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31438" marR="31438" marT="15719" marB="15719" anchor="b">
                    <a:lnL>
                      <a:noFill/>
                    </a:lnL>
                    <a:lnR>
                      <a:noFill/>
                    </a:lnR>
                    <a:lnT w="12700" cap="flat" cmpd="sng" algn="ctr">
                      <a:solidFill>
                        <a:srgbClr val="D57500"/>
                      </a:solidFill>
                      <a:prstDash val="solid"/>
                      <a:round/>
                      <a:headEnd type="none" w="med" len="med"/>
                      <a:tailEnd type="none" w="med" len="med"/>
                    </a:lnT>
                    <a:lnB w="12700" cap="flat" cmpd="sng" algn="ctr">
                      <a:solidFill>
                        <a:srgbClr val="D57500"/>
                      </a:solidFill>
                      <a:prstDash val="solid"/>
                      <a:round/>
                      <a:headEnd type="none" w="med" len="med"/>
                      <a:tailEnd type="none" w="med" len="med"/>
                    </a:lnB>
                  </a:tcPr>
                </a:tc>
                <a:extLst>
                  <a:ext uri="{0D108BD9-81ED-4DB2-BD59-A6C34878D82A}">
                    <a16:rowId xmlns:a16="http://schemas.microsoft.com/office/drawing/2014/main" val="2137382306"/>
                  </a:ext>
                </a:extLst>
              </a:tr>
              <a:tr h="0">
                <a:tc rowSpan="2">
                  <a:txBody>
                    <a:bodyPr/>
                    <a:lstStyle/>
                    <a:p>
                      <a:pPr marL="0" marR="0">
                        <a:spcBef>
                          <a:spcPts val="0"/>
                        </a:spcBef>
                        <a:spcAft>
                          <a:spcPts val="0"/>
                        </a:spcAft>
                        <a:tabLst>
                          <a:tab pos="228600" algn="l"/>
                          <a:tab pos="457200" algn="l"/>
                          <a:tab pos="685800" algn="l"/>
                        </a:tabLst>
                      </a:pPr>
                      <a:r>
                        <a:rPr lang="en-US" sz="2000">
                          <a:effectLst/>
                          <a:latin typeface="Arial" panose="020B0604020202020204" pitchFamily="34" charset="0"/>
                          <a:ea typeface="Times New Roman" panose="02020603050405020304" pitchFamily="18" charset="0"/>
                          <a:cs typeface="Arial" panose="020B0604020202020204" pitchFamily="34" charset="0"/>
                        </a:rPr>
                        <a:t>Control room habitability assessment </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31438" marR="31438" marT="15719" marB="15719">
                    <a:lnL>
                      <a:noFill/>
                    </a:lnL>
                    <a:lnR>
                      <a:noFill/>
                    </a:lnR>
                    <a:lnT w="12700" cap="flat" cmpd="sng" algn="ctr">
                      <a:solidFill>
                        <a:srgbClr val="D57500"/>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rowSpan="2">
                  <a:txBody>
                    <a:bodyPr/>
                    <a:lstStyle/>
                    <a:p>
                      <a:pPr marL="0" marR="0" algn="ctr">
                        <a:spcBef>
                          <a:spcPts val="0"/>
                        </a:spcBef>
                        <a:spcAft>
                          <a:spcPts val="0"/>
                        </a:spcAft>
                        <a:tabLst>
                          <a:tab pos="228600" algn="l"/>
                          <a:tab pos="457200" algn="l"/>
                          <a:tab pos="685800" algn="l"/>
                        </a:tabLst>
                      </a:pPr>
                      <a:r>
                        <a:rPr lang="en-US" sz="2000">
                          <a:effectLst/>
                          <a:latin typeface="Arial" panose="020B0604020202020204" pitchFamily="34" charset="0"/>
                          <a:ea typeface="Times New Roman" panose="02020603050405020304" pitchFamily="18" charset="0"/>
                          <a:cs typeface="Arial" panose="020B0604020202020204" pitchFamily="34" charset="0"/>
                        </a:rPr>
                        <a:t>ARCON</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31438" marR="31438" marT="15719" marB="15719">
                    <a:lnL>
                      <a:noFill/>
                    </a:lnL>
                    <a:lnR>
                      <a:noFill/>
                    </a:lnR>
                    <a:lnT w="12700" cap="flat" cmpd="sng" algn="ctr">
                      <a:solidFill>
                        <a:srgbClr val="D57500"/>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2000">
                          <a:solidFill>
                            <a:schemeClr val="tx1"/>
                          </a:solidFill>
                          <a:effectLst/>
                          <a:latin typeface="Arial" panose="020B0604020202020204" pitchFamily="34" charset="0"/>
                          <a:ea typeface="Times New Roman" panose="02020603050405020304" pitchFamily="18" charset="0"/>
                          <a:cs typeface="Arial" panose="020B0604020202020204" pitchFamily="34" charset="0"/>
                        </a:rPr>
                        <a:t>RG 1.194</a:t>
                      </a:r>
                      <a:endParaRPr lang="en-US" sz="20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tabLst>
                          <a:tab pos="228600" algn="l"/>
                          <a:tab pos="457200" algn="l"/>
                          <a:tab pos="685800" algn="l"/>
                        </a:tabLst>
                      </a:pPr>
                      <a:r>
                        <a:rPr lang="en-US" sz="2000">
                          <a:solidFill>
                            <a:schemeClr val="tx1"/>
                          </a:solidFill>
                          <a:effectLst/>
                          <a:latin typeface="Arial" panose="020B0604020202020204" pitchFamily="34" charset="0"/>
                          <a:ea typeface="Times New Roman" panose="02020603050405020304" pitchFamily="18" charset="0"/>
                          <a:cs typeface="Arial" panose="020B0604020202020204" pitchFamily="34" charset="0"/>
                        </a:rPr>
                        <a:t>SRP 2.3.4</a:t>
                      </a:r>
                      <a:endParaRPr lang="en-US" sz="20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1438" marR="31438" marT="15719" marB="15719">
                    <a:lnL>
                      <a:noFill/>
                    </a:lnL>
                    <a:lnR>
                      <a:noFill/>
                    </a:lnR>
                    <a:lnT w="12700" cap="flat" cmpd="sng" algn="ctr">
                      <a:solidFill>
                        <a:srgbClr val="D57500"/>
                      </a:solidFill>
                      <a:prstDash val="solid"/>
                      <a:round/>
                      <a:headEnd type="none" w="med" len="med"/>
                      <a:tailEnd type="none" w="med" len="med"/>
                    </a:lnT>
                    <a:lnB>
                      <a:noFill/>
                    </a:lnB>
                    <a:noFill/>
                  </a:tcPr>
                </a:tc>
                <a:tc>
                  <a:txBody>
                    <a:bodyPr/>
                    <a:lstStyle/>
                    <a:p>
                      <a:pPr marL="0" marR="0">
                        <a:spcBef>
                          <a:spcPts val="0"/>
                        </a:spcBef>
                        <a:spcAft>
                          <a:spcPts val="0"/>
                        </a:spcAft>
                        <a:tabLst>
                          <a:tab pos="228600" algn="l"/>
                          <a:tab pos="457200" algn="l"/>
                          <a:tab pos="685800" algn="l"/>
                        </a:tabLst>
                      </a:pPr>
                      <a:r>
                        <a:rPr lang="en-US" sz="2000">
                          <a:solidFill>
                            <a:schemeClr val="tx1"/>
                          </a:solidFill>
                          <a:effectLst/>
                          <a:latin typeface="Arial" panose="020B0604020202020204" pitchFamily="34" charset="0"/>
                          <a:ea typeface="Times New Roman" panose="02020603050405020304" pitchFamily="18" charset="0"/>
                          <a:cs typeface="Arial" panose="020B0604020202020204" pitchFamily="34" charset="0"/>
                        </a:rPr>
                        <a:t>Evaluate personnel exposures inside the control room during accidents</a:t>
                      </a:r>
                      <a:endParaRPr lang="en-US" sz="20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1438" marR="31438" marT="15719" marB="15719">
                    <a:lnL>
                      <a:noFill/>
                    </a:lnL>
                    <a:lnR>
                      <a:noFill/>
                    </a:lnR>
                    <a:lnT w="12700" cap="flat" cmpd="sng" algn="ctr">
                      <a:solidFill>
                        <a:srgbClr val="D57500"/>
                      </a:solidFill>
                      <a:prstDash val="solid"/>
                      <a:round/>
                      <a:headEnd type="none" w="med" len="med"/>
                      <a:tailEnd type="none" w="med" len="med"/>
                    </a:lnT>
                    <a:lnB>
                      <a:noFill/>
                    </a:lnB>
                    <a:noFill/>
                  </a:tcPr>
                </a:tc>
                <a:extLst>
                  <a:ext uri="{0D108BD9-81ED-4DB2-BD59-A6C34878D82A}">
                    <a16:rowId xmlns:a16="http://schemas.microsoft.com/office/drawing/2014/main" val="2647479006"/>
                  </a:ext>
                </a:extLst>
              </a:tr>
              <a:tr h="551784">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tabLst>
                          <a:tab pos="228600" algn="l"/>
                          <a:tab pos="457200" algn="l"/>
                          <a:tab pos="685800" algn="l"/>
                        </a:tabLst>
                      </a:pPr>
                      <a:r>
                        <a:rPr lang="en-US" sz="2000">
                          <a:solidFill>
                            <a:schemeClr val="tx1"/>
                          </a:solidFill>
                          <a:effectLst/>
                          <a:latin typeface="Arial" panose="020B0604020202020204" pitchFamily="34" charset="0"/>
                          <a:ea typeface="Times New Roman" panose="02020603050405020304" pitchFamily="18" charset="0"/>
                          <a:cs typeface="Arial" panose="020B0604020202020204" pitchFamily="34" charset="0"/>
                        </a:rPr>
                        <a:t>SRP 15.0.3</a:t>
                      </a:r>
                      <a:endParaRPr lang="en-US" sz="20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1438" marR="31438" marT="15719" marB="15719">
                    <a:lnL>
                      <a:noFill/>
                    </a:lnL>
                    <a:lnR>
                      <a:noFill/>
                    </a:lnR>
                    <a:lnT>
                      <a:noFill/>
                    </a:lnT>
                    <a:lnB w="12700" cap="flat" cmpd="sng" algn="ctr">
                      <a:solidFill>
                        <a:schemeClr val="tx2"/>
                      </a:solidFill>
                      <a:prstDash val="solid"/>
                      <a:round/>
                      <a:headEnd type="none" w="med" len="med"/>
                      <a:tailEnd type="none" w="med" len="med"/>
                    </a:lnB>
                    <a:noFill/>
                  </a:tcPr>
                </a:tc>
                <a:tc>
                  <a:txBody>
                    <a:bodyPr/>
                    <a:lstStyle/>
                    <a:p>
                      <a:pPr marL="0" marR="0">
                        <a:spcBef>
                          <a:spcPts val="0"/>
                        </a:spcBef>
                        <a:spcAft>
                          <a:spcPts val="0"/>
                        </a:spcAft>
                        <a:tabLst>
                          <a:tab pos="228600" algn="l"/>
                          <a:tab pos="457200" algn="l"/>
                          <a:tab pos="685800" algn="l"/>
                        </a:tabLst>
                      </a:pPr>
                      <a:r>
                        <a:rPr lang="en-US" sz="2000">
                          <a:solidFill>
                            <a:schemeClr val="tx1"/>
                          </a:solidFill>
                          <a:effectLst/>
                          <a:latin typeface="Arial" panose="020B0604020202020204" pitchFamily="34" charset="0"/>
                          <a:ea typeface="Times New Roman" panose="02020603050405020304" pitchFamily="18" charset="0"/>
                          <a:cs typeface="Arial" panose="020B0604020202020204" pitchFamily="34" charset="0"/>
                        </a:rPr>
                        <a:t>Protection against radiation inside the onsite technical support center</a:t>
                      </a:r>
                      <a:endParaRPr lang="en-US" sz="20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1438" marR="31438" marT="15719" marB="15719">
                    <a:lnL>
                      <a:noFill/>
                    </a:lnL>
                    <a:lnR>
                      <a:noFill/>
                    </a:lnR>
                    <a:lnT>
                      <a:noFill/>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328257419"/>
                  </a:ext>
                </a:extLst>
              </a:tr>
              <a:tr h="724511">
                <a:tc rowSpan="4">
                  <a:txBody>
                    <a:bodyPr/>
                    <a:lstStyle/>
                    <a:p>
                      <a:pPr marL="0" marR="0">
                        <a:spcBef>
                          <a:spcPts val="0"/>
                        </a:spcBef>
                        <a:spcAft>
                          <a:spcPts val="0"/>
                        </a:spcAft>
                        <a:tabLst>
                          <a:tab pos="228600" algn="l"/>
                          <a:tab pos="457200" algn="l"/>
                          <a:tab pos="685800" algn="l"/>
                        </a:tabLst>
                      </a:pPr>
                      <a:r>
                        <a:rPr lang="en-US" sz="2000">
                          <a:effectLst/>
                          <a:latin typeface="Arial" panose="020B0604020202020204" pitchFamily="34" charset="0"/>
                          <a:ea typeface="Times New Roman" panose="02020603050405020304" pitchFamily="18" charset="0"/>
                          <a:cs typeface="Arial" panose="020B0604020202020204" pitchFamily="34" charset="0"/>
                        </a:rPr>
                        <a:t>Design basis accident analyses</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31438" marR="31438" marT="15719" marB="15719">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rowSpan="4">
                  <a:txBody>
                    <a:bodyPr/>
                    <a:lstStyle/>
                    <a:p>
                      <a:pPr marL="0" marR="0" algn="ctr">
                        <a:spcBef>
                          <a:spcPts val="0"/>
                        </a:spcBef>
                        <a:spcAft>
                          <a:spcPts val="0"/>
                        </a:spcAft>
                        <a:tabLst>
                          <a:tab pos="228600" algn="l"/>
                          <a:tab pos="457200" algn="l"/>
                          <a:tab pos="685800" algn="l"/>
                        </a:tabLst>
                      </a:pPr>
                      <a:r>
                        <a:rPr lang="en-US" sz="2000">
                          <a:effectLst/>
                          <a:latin typeface="Arial" panose="020B0604020202020204" pitchFamily="34" charset="0"/>
                          <a:ea typeface="Times New Roman" panose="02020603050405020304" pitchFamily="18" charset="0"/>
                          <a:cs typeface="Arial" panose="020B0604020202020204" pitchFamily="34" charset="0"/>
                        </a:rPr>
                        <a:t>PAVAN</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31438" marR="31438" marT="15719" marB="15719">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rowSpan="4">
                  <a:txBody>
                    <a:bodyPr/>
                    <a:lstStyle/>
                    <a:p>
                      <a:pPr marL="0" marR="0" algn="ctr">
                        <a:spcBef>
                          <a:spcPts val="0"/>
                        </a:spcBef>
                        <a:spcAft>
                          <a:spcPts val="0"/>
                        </a:spcAft>
                        <a:tabLst>
                          <a:tab pos="228600" algn="l"/>
                          <a:tab pos="457200" algn="l"/>
                          <a:tab pos="685800" algn="l"/>
                        </a:tabLst>
                      </a:pPr>
                      <a:r>
                        <a:rPr lang="en-US" sz="2000">
                          <a:solidFill>
                            <a:schemeClr val="tx1"/>
                          </a:solidFill>
                          <a:effectLst/>
                          <a:latin typeface="Arial" panose="020B0604020202020204" pitchFamily="34" charset="0"/>
                          <a:ea typeface="Times New Roman" panose="02020603050405020304" pitchFamily="18" charset="0"/>
                          <a:cs typeface="Arial" panose="020B0604020202020204" pitchFamily="34" charset="0"/>
                        </a:rPr>
                        <a:t>RG 1.145</a:t>
                      </a:r>
                      <a:endParaRPr lang="en-US" sz="20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tabLst>
                          <a:tab pos="228600" algn="l"/>
                          <a:tab pos="457200" algn="l"/>
                          <a:tab pos="685800" algn="l"/>
                        </a:tabLst>
                      </a:pPr>
                      <a:r>
                        <a:rPr lang="en-US" sz="200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tabLst>
                          <a:tab pos="228600" algn="l"/>
                          <a:tab pos="457200" algn="l"/>
                          <a:tab pos="685800" algn="l"/>
                        </a:tabLst>
                      </a:pPr>
                      <a:r>
                        <a:rPr lang="en-US" sz="2000">
                          <a:solidFill>
                            <a:schemeClr val="tx1"/>
                          </a:solidFill>
                          <a:effectLst/>
                          <a:latin typeface="Arial" panose="020B0604020202020204" pitchFamily="34" charset="0"/>
                          <a:ea typeface="Times New Roman" panose="02020603050405020304" pitchFamily="18" charset="0"/>
                          <a:cs typeface="Arial" panose="020B0604020202020204" pitchFamily="34" charset="0"/>
                        </a:rPr>
                        <a:t>SRP2.3.4</a:t>
                      </a:r>
                      <a:endParaRPr lang="en-US" sz="20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1438" marR="31438" marT="15719" marB="15719">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a:spcBef>
                          <a:spcPts val="0"/>
                        </a:spcBef>
                        <a:spcAft>
                          <a:spcPts val="0"/>
                        </a:spcAft>
                        <a:tabLst>
                          <a:tab pos="228600" algn="l"/>
                          <a:tab pos="457200" algn="l"/>
                          <a:tab pos="685800" algn="l"/>
                        </a:tabLst>
                      </a:pPr>
                      <a:r>
                        <a:rPr lang="en-US" sz="2000">
                          <a:solidFill>
                            <a:schemeClr val="tx1"/>
                          </a:solidFill>
                          <a:effectLst/>
                          <a:latin typeface="Arial" panose="020B0604020202020204" pitchFamily="34" charset="0"/>
                          <a:ea typeface="Times New Roman" panose="02020603050405020304" pitchFamily="18" charset="0"/>
                          <a:cs typeface="Arial" panose="020B0604020202020204" pitchFamily="34" charset="0"/>
                        </a:rPr>
                        <a:t>Offsite consequence at EAB and LPZ for plant design</a:t>
                      </a:r>
                      <a:endParaRPr lang="en-US" sz="20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1438" marR="31438" marT="15719" marB="15719">
                    <a:lnL>
                      <a:noFill/>
                    </a:lnL>
                    <a:lnR>
                      <a:noFill/>
                    </a:lnR>
                    <a:lnT w="12700" cap="flat" cmpd="sng" algn="ctr">
                      <a:solidFill>
                        <a:schemeClr val="tx2"/>
                      </a:solidFill>
                      <a:prstDash val="solid"/>
                      <a:round/>
                      <a:headEnd type="none" w="med" len="med"/>
                      <a:tailEnd type="none" w="med" len="med"/>
                    </a:lnT>
                    <a:lnB>
                      <a:noFill/>
                    </a:lnB>
                    <a:noFill/>
                  </a:tcPr>
                </a:tc>
                <a:extLst>
                  <a:ext uri="{0D108BD9-81ED-4DB2-BD59-A6C34878D82A}">
                    <a16:rowId xmlns:a16="http://schemas.microsoft.com/office/drawing/2014/main" val="2046568548"/>
                  </a:ext>
                </a:extLst>
              </a:tr>
              <a:tr h="668907">
                <a:tc vMerge="1">
                  <a:txBody>
                    <a:bodyPr/>
                    <a:lstStyle/>
                    <a:p>
                      <a:endParaRPr lang="en-US"/>
                    </a:p>
                  </a:txBody>
                  <a:tcPr>
                    <a:lnT w="12700" cap="flat" cmpd="sng" algn="ctr">
                      <a:solidFill>
                        <a:schemeClr val="tx2"/>
                      </a:solidFill>
                      <a:prstDash val="solid"/>
                      <a:round/>
                      <a:headEnd type="none" w="med" len="med"/>
                      <a:tailEnd type="none" w="med" len="med"/>
                    </a:lnT>
                  </a:tcPr>
                </a:tc>
                <a:tc vMerge="1">
                  <a:txBody>
                    <a:bodyPr/>
                    <a:lstStyle/>
                    <a:p>
                      <a:endParaRPr lang="en-US"/>
                    </a:p>
                  </a:txBody>
                  <a:tcPr>
                    <a:lnT w="12700" cap="flat" cmpd="sng" algn="ctr">
                      <a:solidFill>
                        <a:schemeClr val="tx2"/>
                      </a:solidFill>
                      <a:prstDash val="solid"/>
                      <a:round/>
                      <a:headEnd type="none" w="med" len="med"/>
                      <a:tailEnd type="none" w="med" len="med"/>
                    </a:lnT>
                  </a:tcPr>
                </a:tc>
                <a:tc vMerge="1">
                  <a:txBody>
                    <a:bodyPr/>
                    <a:lstStyle/>
                    <a:p>
                      <a:endParaRPr lang="en-US"/>
                    </a:p>
                  </a:txBody>
                  <a:tcPr>
                    <a:lnT w="12700" cap="flat" cmpd="sng" algn="ctr">
                      <a:solidFill>
                        <a:schemeClr val="tx2"/>
                      </a:solidFill>
                      <a:prstDash val="solid"/>
                      <a:round/>
                      <a:headEnd type="none" w="med" len="med"/>
                      <a:tailEnd type="none" w="med" len="med"/>
                    </a:lnT>
                  </a:tcPr>
                </a:tc>
                <a:tc>
                  <a:txBody>
                    <a:bodyPr/>
                    <a:lstStyle/>
                    <a:p>
                      <a:pPr marL="0" marR="0">
                        <a:spcBef>
                          <a:spcPts val="0"/>
                        </a:spcBef>
                        <a:spcAft>
                          <a:spcPts val="0"/>
                        </a:spcAft>
                        <a:tabLst>
                          <a:tab pos="228600" algn="l"/>
                          <a:tab pos="457200" algn="l"/>
                          <a:tab pos="685800" algn="l"/>
                        </a:tabLst>
                      </a:pPr>
                      <a:r>
                        <a:rPr lang="en-US" sz="2000">
                          <a:solidFill>
                            <a:schemeClr val="tx1"/>
                          </a:solidFill>
                          <a:effectLst/>
                          <a:latin typeface="Arial" panose="020B0604020202020204" pitchFamily="34" charset="0"/>
                          <a:ea typeface="Times New Roman" panose="02020603050405020304" pitchFamily="18" charset="0"/>
                          <a:cs typeface="Arial" panose="020B0604020202020204" pitchFamily="34" charset="0"/>
                        </a:rPr>
                        <a:t>Offsite consequence at EAB and LPZ for safety assessment</a:t>
                      </a:r>
                      <a:endParaRPr lang="en-US" sz="20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1438" marR="31438" marT="15719" marB="15719">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69696671"/>
                  </a:ext>
                </a:extLst>
              </a:tr>
              <a:tr h="325216">
                <a:tc vMerge="1">
                  <a:txBody>
                    <a:bodyPr/>
                    <a:lstStyle/>
                    <a:p>
                      <a:endParaRPr lang="en-US"/>
                    </a:p>
                  </a:txBody>
                  <a:tcPr>
                    <a:lnT w="12700" cap="flat" cmpd="sng" algn="ctr">
                      <a:solidFill>
                        <a:schemeClr val="tx2"/>
                      </a:solidFill>
                      <a:prstDash val="solid"/>
                      <a:round/>
                      <a:headEnd type="none" w="med" len="med"/>
                      <a:tailEnd type="none" w="med" len="med"/>
                    </a:lnT>
                  </a:tcPr>
                </a:tc>
                <a:tc vMerge="1">
                  <a:txBody>
                    <a:bodyPr/>
                    <a:lstStyle/>
                    <a:p>
                      <a:endParaRPr lang="en-US"/>
                    </a:p>
                  </a:txBody>
                  <a:tcPr>
                    <a:lnT w="12700" cap="flat" cmpd="sng" algn="ctr">
                      <a:solidFill>
                        <a:schemeClr val="tx2"/>
                      </a:solidFill>
                      <a:prstDash val="solid"/>
                      <a:round/>
                      <a:headEnd type="none" w="med" len="med"/>
                      <a:tailEnd type="none" w="med" len="med"/>
                    </a:lnT>
                  </a:tcPr>
                </a:tc>
                <a:tc vMerge="1">
                  <a:txBody>
                    <a:bodyPr/>
                    <a:lstStyle/>
                    <a:p>
                      <a:endParaRPr lang="en-US"/>
                    </a:p>
                  </a:txBody>
                  <a:tcPr>
                    <a:lnT w="12700" cap="flat" cmpd="sng" algn="ctr">
                      <a:solidFill>
                        <a:schemeClr val="tx2"/>
                      </a:solidFill>
                      <a:prstDash val="solid"/>
                      <a:round/>
                      <a:headEnd type="none" w="med" len="med"/>
                      <a:tailEnd type="none" w="med" len="med"/>
                    </a:lnT>
                  </a:tcPr>
                </a:tc>
                <a:tc>
                  <a:txBody>
                    <a:bodyPr/>
                    <a:lstStyle/>
                    <a:p>
                      <a:pPr marL="0" marR="0">
                        <a:spcBef>
                          <a:spcPts val="0"/>
                        </a:spcBef>
                        <a:spcAft>
                          <a:spcPts val="0"/>
                        </a:spcAft>
                        <a:tabLst>
                          <a:tab pos="228600" algn="l"/>
                          <a:tab pos="457200" algn="l"/>
                          <a:tab pos="685800" algn="l"/>
                        </a:tabLst>
                      </a:pPr>
                      <a:r>
                        <a:rPr lang="en-US" sz="2000">
                          <a:solidFill>
                            <a:schemeClr val="tx1"/>
                          </a:solidFill>
                          <a:effectLst/>
                          <a:latin typeface="Arial" panose="020B0604020202020204" pitchFamily="34" charset="0"/>
                          <a:ea typeface="Times New Roman" panose="02020603050405020304" pitchFamily="18" charset="0"/>
                          <a:cs typeface="Arial" panose="020B0604020202020204" pitchFamily="34" charset="0"/>
                        </a:rPr>
                        <a:t>Determine acceptable EAB and LPZ for siting</a:t>
                      </a:r>
                      <a:endParaRPr lang="en-US" sz="20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1438" marR="31438" marT="15719" marB="15719">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186607738"/>
                  </a:ext>
                </a:extLst>
              </a:tr>
              <a:tr h="42169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spcBef>
                          <a:spcPts val="0"/>
                        </a:spcBef>
                        <a:spcAft>
                          <a:spcPts val="0"/>
                        </a:spcAft>
                        <a:tabLst>
                          <a:tab pos="228600" algn="l"/>
                          <a:tab pos="457200" algn="l"/>
                          <a:tab pos="685800" algn="l"/>
                        </a:tabLst>
                      </a:pPr>
                      <a:r>
                        <a:rPr lang="en-US" sz="2000">
                          <a:solidFill>
                            <a:schemeClr val="tx1"/>
                          </a:solidFill>
                          <a:effectLst/>
                          <a:latin typeface="Arial" panose="020B0604020202020204" pitchFamily="34" charset="0"/>
                          <a:ea typeface="Times New Roman" panose="02020603050405020304" pitchFamily="18" charset="0"/>
                          <a:cs typeface="Arial" panose="020B0604020202020204" pitchFamily="34" charset="0"/>
                        </a:rPr>
                        <a:t>Offsite consequence at EAB and LPZ for postulated accidents</a:t>
                      </a:r>
                      <a:endParaRPr lang="en-US" sz="20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1438" marR="31438" marT="15719" marB="15719">
                    <a:lnL>
                      <a:noFill/>
                    </a:lnL>
                    <a:lnR>
                      <a:noFill/>
                    </a:lnR>
                    <a:lnT>
                      <a:noFill/>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838219142"/>
                  </a:ext>
                </a:extLst>
              </a:tr>
              <a:tr h="551784">
                <a:tc rowSpan="2">
                  <a:txBody>
                    <a:bodyPr/>
                    <a:lstStyle/>
                    <a:p>
                      <a:pPr marL="0" marR="0">
                        <a:spcBef>
                          <a:spcPts val="0"/>
                        </a:spcBef>
                        <a:spcAft>
                          <a:spcPts val="0"/>
                        </a:spcAft>
                        <a:tabLst>
                          <a:tab pos="228600" algn="l"/>
                          <a:tab pos="457200" algn="l"/>
                          <a:tab pos="685800" algn="l"/>
                        </a:tabLst>
                      </a:pPr>
                      <a:r>
                        <a:rPr lang="en-US" sz="2000">
                          <a:effectLst/>
                          <a:latin typeface="Arial" panose="020B0604020202020204" pitchFamily="34" charset="0"/>
                          <a:ea typeface="Times New Roman" panose="02020603050405020304" pitchFamily="18" charset="0"/>
                          <a:cs typeface="Arial" panose="020B0604020202020204" pitchFamily="34" charset="0"/>
                        </a:rPr>
                        <a:t>Routine release analysis</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31438" marR="31438" marT="15719" marB="15719">
                    <a:lnL>
                      <a:noFill/>
                    </a:lnL>
                    <a:lnR>
                      <a:noFill/>
                    </a:lnR>
                    <a:lnT w="12700" cap="flat" cmpd="sng" algn="ctr">
                      <a:solidFill>
                        <a:schemeClr val="tx2"/>
                      </a:solidFill>
                      <a:prstDash val="solid"/>
                      <a:round/>
                      <a:headEnd type="none" w="med" len="med"/>
                      <a:tailEnd type="none" w="med" len="med"/>
                    </a:lnT>
                    <a:lnB w="12700" cap="flat" cmpd="sng" algn="ctr">
                      <a:solidFill>
                        <a:srgbClr val="D57500"/>
                      </a:solidFill>
                      <a:prstDash val="solid"/>
                      <a:round/>
                      <a:headEnd type="none" w="med" len="med"/>
                      <a:tailEnd type="none" w="med" len="med"/>
                    </a:lnB>
                  </a:tcPr>
                </a:tc>
                <a:tc rowSpan="2">
                  <a:txBody>
                    <a:bodyPr/>
                    <a:lstStyle/>
                    <a:p>
                      <a:pPr marL="0" marR="0" algn="ctr">
                        <a:spcBef>
                          <a:spcPts val="0"/>
                        </a:spcBef>
                        <a:spcAft>
                          <a:spcPts val="0"/>
                        </a:spcAft>
                        <a:tabLst>
                          <a:tab pos="228600" algn="l"/>
                          <a:tab pos="457200" algn="l"/>
                          <a:tab pos="685800" algn="l"/>
                        </a:tabLst>
                      </a:pPr>
                      <a:r>
                        <a:rPr lang="en-US" sz="2000">
                          <a:effectLst/>
                          <a:latin typeface="Arial" panose="020B0604020202020204" pitchFamily="34" charset="0"/>
                          <a:ea typeface="Times New Roman" panose="02020603050405020304" pitchFamily="18" charset="0"/>
                          <a:cs typeface="Arial" panose="020B0604020202020204" pitchFamily="34" charset="0"/>
                        </a:rPr>
                        <a:t>NRCDose / XOQDOQ</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31438" marR="31438" marT="15719" marB="15719">
                    <a:lnL>
                      <a:noFill/>
                    </a:lnL>
                    <a:lnR>
                      <a:noFill/>
                    </a:lnR>
                    <a:lnT w="12700" cap="flat" cmpd="sng" algn="ctr">
                      <a:solidFill>
                        <a:schemeClr val="tx2"/>
                      </a:solidFill>
                      <a:prstDash val="solid"/>
                      <a:round/>
                      <a:headEnd type="none" w="med" len="med"/>
                      <a:tailEnd type="none" w="med" len="med"/>
                    </a:lnT>
                    <a:lnB w="12700" cap="flat" cmpd="sng" algn="ctr">
                      <a:solidFill>
                        <a:srgbClr val="D57500"/>
                      </a:solidFill>
                      <a:prstDash val="solid"/>
                      <a:round/>
                      <a:headEnd type="none" w="med" len="med"/>
                      <a:tailEnd type="none" w="med" len="med"/>
                    </a:lnB>
                  </a:tcPr>
                </a:tc>
                <a:tc rowSpan="2">
                  <a:txBody>
                    <a:bodyPr/>
                    <a:lstStyle/>
                    <a:p>
                      <a:pPr marL="0" marR="0" algn="ctr">
                        <a:spcBef>
                          <a:spcPts val="0"/>
                        </a:spcBef>
                        <a:spcAft>
                          <a:spcPts val="0"/>
                        </a:spcAft>
                        <a:tabLst>
                          <a:tab pos="228600" algn="l"/>
                          <a:tab pos="457200" algn="l"/>
                          <a:tab pos="685800" algn="l"/>
                        </a:tabLst>
                      </a:pPr>
                      <a:r>
                        <a:rPr lang="en-US" sz="2000">
                          <a:solidFill>
                            <a:schemeClr val="tx1"/>
                          </a:solidFill>
                          <a:effectLst/>
                          <a:latin typeface="Arial" panose="020B0604020202020204" pitchFamily="34" charset="0"/>
                          <a:ea typeface="Times New Roman" panose="02020603050405020304" pitchFamily="18" charset="0"/>
                          <a:cs typeface="Arial" panose="020B0604020202020204" pitchFamily="34" charset="0"/>
                        </a:rPr>
                        <a:t>RG 1.111</a:t>
                      </a:r>
                      <a:endParaRPr lang="en-US" sz="20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tabLst>
                          <a:tab pos="228600" algn="l"/>
                          <a:tab pos="457200" algn="l"/>
                          <a:tab pos="685800" algn="l"/>
                        </a:tabLst>
                      </a:pPr>
                      <a:r>
                        <a:rPr lang="en-US" sz="200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tabLst>
                          <a:tab pos="228600" algn="l"/>
                          <a:tab pos="457200" algn="l"/>
                          <a:tab pos="685800" algn="l"/>
                        </a:tabLst>
                      </a:pPr>
                      <a:r>
                        <a:rPr lang="en-US" sz="2000">
                          <a:solidFill>
                            <a:schemeClr val="tx1"/>
                          </a:solidFill>
                          <a:effectLst/>
                          <a:latin typeface="Arial" panose="020B0604020202020204" pitchFamily="34" charset="0"/>
                          <a:ea typeface="Times New Roman" panose="02020603050405020304" pitchFamily="18" charset="0"/>
                          <a:cs typeface="Arial" panose="020B0604020202020204" pitchFamily="34" charset="0"/>
                        </a:rPr>
                        <a:t>SRP 2.3.5</a:t>
                      </a:r>
                      <a:endParaRPr lang="en-US" sz="20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1438" marR="31438" marT="15719" marB="15719">
                    <a:lnL>
                      <a:noFill/>
                    </a:lnL>
                    <a:lnR>
                      <a:noFill/>
                    </a:lnR>
                    <a:lnT w="12700" cap="flat" cmpd="sng" algn="ctr">
                      <a:solidFill>
                        <a:schemeClr val="tx2"/>
                      </a:solidFill>
                      <a:prstDash val="solid"/>
                      <a:round/>
                      <a:headEnd type="none" w="med" len="med"/>
                      <a:tailEnd type="none" w="med" len="med"/>
                    </a:lnT>
                    <a:lnB w="12700" cap="flat" cmpd="sng" algn="ctr">
                      <a:solidFill>
                        <a:srgbClr val="D57500"/>
                      </a:solidFill>
                      <a:prstDash val="solid"/>
                      <a:round/>
                      <a:headEnd type="none" w="med" len="med"/>
                      <a:tailEnd type="none" w="med" len="med"/>
                    </a:lnB>
                    <a:noFill/>
                  </a:tcPr>
                </a:tc>
                <a:tc>
                  <a:txBody>
                    <a:bodyPr/>
                    <a:lstStyle/>
                    <a:p>
                      <a:pPr marL="0" marR="0">
                        <a:spcBef>
                          <a:spcPts val="0"/>
                        </a:spcBef>
                        <a:spcAft>
                          <a:spcPts val="0"/>
                        </a:spcAft>
                        <a:tabLst>
                          <a:tab pos="228600" algn="l"/>
                          <a:tab pos="457200" algn="l"/>
                          <a:tab pos="685800" algn="l"/>
                        </a:tabLst>
                      </a:pPr>
                      <a:r>
                        <a:rPr lang="en-US" sz="2000">
                          <a:solidFill>
                            <a:schemeClr val="tx1"/>
                          </a:solidFill>
                          <a:effectLst/>
                          <a:latin typeface="Arial" panose="020B0604020202020204" pitchFamily="34" charset="0"/>
                          <a:ea typeface="Times New Roman" panose="02020603050405020304" pitchFamily="18" charset="0"/>
                          <a:cs typeface="Arial" panose="020B0604020202020204" pitchFamily="34" charset="0"/>
                        </a:rPr>
                        <a:t>Annual dose assessment to ensure below threshold limit during operations</a:t>
                      </a:r>
                      <a:endParaRPr lang="en-US" sz="20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1438" marR="31438" marT="15719" marB="15719">
                    <a:lnL>
                      <a:noFill/>
                    </a:lnL>
                    <a:lnR>
                      <a:noFill/>
                    </a:lnR>
                    <a:lnT w="12700" cap="flat" cmpd="sng" algn="ctr">
                      <a:solidFill>
                        <a:schemeClr val="tx2"/>
                      </a:solidFill>
                      <a:prstDash val="solid"/>
                      <a:round/>
                      <a:headEnd type="none" w="med" len="med"/>
                      <a:tailEnd type="none" w="med" len="med"/>
                    </a:lnT>
                    <a:lnB>
                      <a:noFill/>
                    </a:lnB>
                    <a:noFill/>
                  </a:tcPr>
                </a:tc>
                <a:extLst>
                  <a:ext uri="{0D108BD9-81ED-4DB2-BD59-A6C34878D82A}">
                    <a16:rowId xmlns:a16="http://schemas.microsoft.com/office/drawing/2014/main" val="4259965547"/>
                  </a:ext>
                </a:extLst>
              </a:tr>
              <a:tr h="94204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spcBef>
                          <a:spcPts val="0"/>
                        </a:spcBef>
                        <a:spcAft>
                          <a:spcPts val="0"/>
                        </a:spcAft>
                        <a:tabLst>
                          <a:tab pos="228600" algn="l"/>
                          <a:tab pos="457200" algn="l"/>
                          <a:tab pos="685800" algn="l"/>
                        </a:tabLst>
                      </a:pPr>
                      <a:r>
                        <a:rPr lang="en-US" sz="2000">
                          <a:solidFill>
                            <a:schemeClr val="tx1"/>
                          </a:solidFill>
                          <a:effectLst/>
                          <a:latin typeface="Arial" panose="020B0604020202020204" pitchFamily="34" charset="0"/>
                          <a:ea typeface="Times New Roman" panose="02020603050405020304" pitchFamily="18" charset="0"/>
                          <a:cs typeface="Arial" panose="020B0604020202020204" pitchFamily="34" charset="0"/>
                        </a:rPr>
                        <a:t>Annual dose assessment to meet as low as is reasonably achievable (ALARA) criterion during preliminary plant design</a:t>
                      </a:r>
                      <a:endParaRPr lang="en-US" sz="20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1438" marR="31438" marT="15719" marB="15719">
                    <a:lnL>
                      <a:noFill/>
                    </a:lnL>
                    <a:lnR>
                      <a:noFill/>
                    </a:lnR>
                    <a:lnT>
                      <a:noFill/>
                    </a:lnT>
                    <a:lnB w="12700" cap="flat" cmpd="sng" algn="ctr">
                      <a:solidFill>
                        <a:srgbClr val="D57500"/>
                      </a:solidFill>
                      <a:prstDash val="solid"/>
                      <a:round/>
                      <a:headEnd type="none" w="med" len="med"/>
                      <a:tailEnd type="none" w="med" len="med"/>
                    </a:lnB>
                    <a:noFill/>
                  </a:tcPr>
                </a:tc>
                <a:extLst>
                  <a:ext uri="{0D108BD9-81ED-4DB2-BD59-A6C34878D82A}">
                    <a16:rowId xmlns:a16="http://schemas.microsoft.com/office/drawing/2014/main" val="939321045"/>
                  </a:ext>
                </a:extLst>
              </a:tr>
            </a:tbl>
          </a:graphicData>
        </a:graphic>
      </p:graphicFrame>
    </p:spTree>
    <p:extLst>
      <p:ext uri="{BB962C8B-B14F-4D97-AF65-F5344CB8AC3E}">
        <p14:creationId xmlns:p14="http://schemas.microsoft.com/office/powerpoint/2010/main" val="23295967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B57DFB-BBC1-F612-8D15-B66DD6D5A550}"/>
              </a:ext>
            </a:extLst>
          </p:cNvPr>
          <p:cNvSpPr>
            <a:spLocks noGrp="1"/>
          </p:cNvSpPr>
          <p:nvPr>
            <p:ph type="sldNum" sz="quarter" idx="12"/>
          </p:nvPr>
        </p:nvSpPr>
        <p:spPr/>
        <p:txBody>
          <a:bodyPr/>
          <a:lstStyle/>
          <a:p>
            <a:fld id="{FE7A4BB3-E848-5A44-82DF-322201952CD8}" type="slidenum">
              <a:rPr lang="en-US" smtClean="0"/>
              <a:pPr/>
              <a:t>11</a:t>
            </a:fld>
            <a:endParaRPr lang="en-US"/>
          </a:p>
        </p:txBody>
      </p:sp>
      <p:sp>
        <p:nvSpPr>
          <p:cNvPr id="3" name="Title 2">
            <a:extLst>
              <a:ext uri="{FF2B5EF4-FFF2-40B4-BE49-F238E27FC236}">
                <a16:creationId xmlns:a16="http://schemas.microsoft.com/office/drawing/2014/main" id="{C4A9BD08-9089-9BF2-2548-02831DCB2E58}"/>
              </a:ext>
            </a:extLst>
          </p:cNvPr>
          <p:cNvSpPr>
            <a:spLocks noGrp="1"/>
          </p:cNvSpPr>
          <p:nvPr>
            <p:ph type="title"/>
          </p:nvPr>
        </p:nvSpPr>
        <p:spPr/>
        <p:txBody>
          <a:bodyPr/>
          <a:lstStyle/>
          <a:p>
            <a:r>
              <a:rPr lang="en-US"/>
              <a:t>SIERRA ATD UI Overview</a:t>
            </a:r>
          </a:p>
        </p:txBody>
      </p:sp>
      <p:sp>
        <p:nvSpPr>
          <p:cNvPr id="4" name="Content Placeholder 3">
            <a:extLst>
              <a:ext uri="{FF2B5EF4-FFF2-40B4-BE49-F238E27FC236}">
                <a16:creationId xmlns:a16="http://schemas.microsoft.com/office/drawing/2014/main" id="{1ED02879-1C46-A4EA-E7E9-25DDF72E718C}"/>
              </a:ext>
            </a:extLst>
          </p:cNvPr>
          <p:cNvSpPr>
            <a:spLocks noGrp="1"/>
          </p:cNvSpPr>
          <p:nvPr>
            <p:ph sz="quarter" idx="20"/>
          </p:nvPr>
        </p:nvSpPr>
        <p:spPr>
          <a:xfrm>
            <a:off x="1371600" y="4114800"/>
            <a:ext cx="7158038" cy="3429000"/>
          </a:xfrm>
        </p:spPr>
        <p:txBody>
          <a:bodyPr/>
          <a:lstStyle/>
          <a:p>
            <a:r>
              <a:rPr lang="en-US"/>
              <a:t>Regulatory vs Research​</a:t>
            </a:r>
          </a:p>
          <a:p>
            <a:r>
              <a:rPr lang="en-US"/>
              <a:t>Analysis Types:​</a:t>
            </a:r>
          </a:p>
          <a:p>
            <a:pPr lvl="1"/>
            <a:r>
              <a:rPr lang="en-US"/>
              <a:t>Control Room Analysis​</a:t>
            </a:r>
          </a:p>
          <a:p>
            <a:pPr lvl="1"/>
            <a:r>
              <a:rPr lang="en-US"/>
              <a:t>Design Basis Accidents​</a:t>
            </a:r>
          </a:p>
          <a:p>
            <a:pPr lvl="1"/>
            <a:r>
              <a:rPr lang="en-US"/>
              <a:t>Routine Analysis​</a:t>
            </a:r>
          </a:p>
          <a:p>
            <a:r>
              <a:rPr lang="en-US"/>
              <a:t>Module Selection:​</a:t>
            </a:r>
          </a:p>
          <a:p>
            <a:pPr lvl="1"/>
            <a:r>
              <a:rPr lang="en-US"/>
              <a:t>Atmospheric Dispersion​</a:t>
            </a:r>
          </a:p>
        </p:txBody>
      </p:sp>
      <p:pic>
        <p:nvPicPr>
          <p:cNvPr id="5" name="Picture 4">
            <a:extLst>
              <a:ext uri="{FF2B5EF4-FFF2-40B4-BE49-F238E27FC236}">
                <a16:creationId xmlns:a16="http://schemas.microsoft.com/office/drawing/2014/main" id="{0ABC373B-769C-85D1-74D1-FEDBD8A8F742}"/>
              </a:ext>
            </a:extLst>
          </p:cNvPr>
          <p:cNvPicPr>
            <a:picLocks noChangeAspect="1"/>
          </p:cNvPicPr>
          <p:nvPr/>
        </p:nvPicPr>
        <p:blipFill>
          <a:blip r:embed="rId3"/>
          <a:stretch>
            <a:fillRect/>
          </a:stretch>
        </p:blipFill>
        <p:spPr>
          <a:xfrm>
            <a:off x="1788857" y="1567021"/>
            <a:ext cx="3657600" cy="2328396"/>
          </a:xfrm>
          <a:prstGeom prst="rect">
            <a:avLst/>
          </a:prstGeom>
        </p:spPr>
      </p:pic>
      <p:pic>
        <p:nvPicPr>
          <p:cNvPr id="6" name="Picture 5">
            <a:extLst>
              <a:ext uri="{FF2B5EF4-FFF2-40B4-BE49-F238E27FC236}">
                <a16:creationId xmlns:a16="http://schemas.microsoft.com/office/drawing/2014/main" id="{4A16634A-1C1D-1B00-4735-A25A92F637BF}"/>
              </a:ext>
            </a:extLst>
          </p:cNvPr>
          <p:cNvPicPr>
            <a:picLocks noChangeAspect="1"/>
          </p:cNvPicPr>
          <p:nvPr/>
        </p:nvPicPr>
        <p:blipFill>
          <a:blip r:embed="rId4"/>
          <a:stretch>
            <a:fillRect/>
          </a:stretch>
        </p:blipFill>
        <p:spPr>
          <a:xfrm>
            <a:off x="7521071" y="6546947"/>
            <a:ext cx="5943600" cy="839857"/>
          </a:xfrm>
          <a:prstGeom prst="rect">
            <a:avLst/>
          </a:prstGeom>
        </p:spPr>
      </p:pic>
      <p:pic>
        <p:nvPicPr>
          <p:cNvPr id="7" name="Picture 6">
            <a:extLst>
              <a:ext uri="{FF2B5EF4-FFF2-40B4-BE49-F238E27FC236}">
                <a16:creationId xmlns:a16="http://schemas.microsoft.com/office/drawing/2014/main" id="{33ED0092-EDD9-3135-9CFB-A523FD8D25E2}"/>
              </a:ext>
            </a:extLst>
          </p:cNvPr>
          <p:cNvPicPr>
            <a:picLocks noChangeAspect="1"/>
          </p:cNvPicPr>
          <p:nvPr/>
        </p:nvPicPr>
        <p:blipFill>
          <a:blip r:embed="rId5"/>
          <a:srcRect/>
          <a:stretch/>
        </p:blipFill>
        <p:spPr>
          <a:xfrm>
            <a:off x="5866648" y="1599110"/>
            <a:ext cx="4979543" cy="1477263"/>
          </a:xfrm>
          <a:prstGeom prst="rect">
            <a:avLst/>
          </a:prstGeom>
        </p:spPr>
      </p:pic>
      <p:pic>
        <p:nvPicPr>
          <p:cNvPr id="8" name="Picture 7">
            <a:extLst>
              <a:ext uri="{FF2B5EF4-FFF2-40B4-BE49-F238E27FC236}">
                <a16:creationId xmlns:a16="http://schemas.microsoft.com/office/drawing/2014/main" id="{E5F123ED-EADD-8065-F2C2-B517AE8F7993}"/>
              </a:ext>
            </a:extLst>
          </p:cNvPr>
          <p:cNvPicPr>
            <a:picLocks noChangeAspect="1"/>
          </p:cNvPicPr>
          <p:nvPr/>
        </p:nvPicPr>
        <p:blipFill>
          <a:blip r:embed="rId6"/>
          <a:stretch>
            <a:fillRect/>
          </a:stretch>
        </p:blipFill>
        <p:spPr>
          <a:xfrm>
            <a:off x="5866648" y="5010603"/>
            <a:ext cx="8364176" cy="1293962"/>
          </a:xfrm>
          <a:prstGeom prst="rect">
            <a:avLst/>
          </a:prstGeom>
        </p:spPr>
      </p:pic>
      <p:sp>
        <p:nvSpPr>
          <p:cNvPr id="9" name="Arrow: Bent 8">
            <a:extLst>
              <a:ext uri="{FF2B5EF4-FFF2-40B4-BE49-F238E27FC236}">
                <a16:creationId xmlns:a16="http://schemas.microsoft.com/office/drawing/2014/main" id="{D0659FCD-D829-71ED-1038-3F32A05FF861}"/>
              </a:ext>
            </a:extLst>
          </p:cNvPr>
          <p:cNvSpPr/>
          <p:nvPr/>
        </p:nvSpPr>
        <p:spPr>
          <a:xfrm rot="10800000" flipH="1">
            <a:off x="6705143" y="6425756"/>
            <a:ext cx="610057" cy="619124"/>
          </a:xfrm>
          <a:prstGeom prst="ben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0" name="Arrow: Bent 9">
            <a:extLst>
              <a:ext uri="{FF2B5EF4-FFF2-40B4-BE49-F238E27FC236}">
                <a16:creationId xmlns:a16="http://schemas.microsoft.com/office/drawing/2014/main" id="{7A4F1A01-98DE-225B-0577-385808AA5957}"/>
              </a:ext>
            </a:extLst>
          </p:cNvPr>
          <p:cNvSpPr/>
          <p:nvPr/>
        </p:nvSpPr>
        <p:spPr>
          <a:xfrm rot="5400000">
            <a:off x="11027155" y="2448149"/>
            <a:ext cx="612648" cy="612648"/>
          </a:xfrm>
          <a:prstGeom prst="ben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pic>
        <p:nvPicPr>
          <p:cNvPr id="12" name="Picture 11">
            <a:extLst>
              <a:ext uri="{FF2B5EF4-FFF2-40B4-BE49-F238E27FC236}">
                <a16:creationId xmlns:a16="http://schemas.microsoft.com/office/drawing/2014/main" id="{3816A874-1B4C-1DF9-14D5-DD8F059E29F8}"/>
              </a:ext>
            </a:extLst>
          </p:cNvPr>
          <p:cNvPicPr>
            <a:picLocks noChangeAspect="1"/>
          </p:cNvPicPr>
          <p:nvPr/>
        </p:nvPicPr>
        <p:blipFill>
          <a:blip r:embed="rId7"/>
          <a:stretch>
            <a:fillRect/>
          </a:stretch>
        </p:blipFill>
        <p:spPr>
          <a:xfrm>
            <a:off x="9685465" y="3181988"/>
            <a:ext cx="2826232" cy="1598010"/>
          </a:xfrm>
          <a:prstGeom prst="rect">
            <a:avLst/>
          </a:prstGeom>
        </p:spPr>
      </p:pic>
      <p:sp>
        <p:nvSpPr>
          <p:cNvPr id="13" name="Arrow: Bent 12">
            <a:extLst>
              <a:ext uri="{FF2B5EF4-FFF2-40B4-BE49-F238E27FC236}">
                <a16:creationId xmlns:a16="http://schemas.microsoft.com/office/drawing/2014/main" id="{D4E8059B-C0FD-6F16-618A-4CC3AD0646B3}"/>
              </a:ext>
            </a:extLst>
          </p:cNvPr>
          <p:cNvSpPr/>
          <p:nvPr/>
        </p:nvSpPr>
        <p:spPr>
          <a:xfrm rot="5400000">
            <a:off x="12722312" y="4276764"/>
            <a:ext cx="612648" cy="612648"/>
          </a:xfrm>
          <a:prstGeom prst="ben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368763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7CD2F2-E4AE-9538-1EF0-7249F1E3A755}"/>
              </a:ext>
            </a:extLst>
          </p:cNvPr>
          <p:cNvSpPr>
            <a:spLocks noGrp="1"/>
          </p:cNvSpPr>
          <p:nvPr>
            <p:ph type="sldNum" sz="quarter" idx="12"/>
          </p:nvPr>
        </p:nvSpPr>
        <p:spPr/>
        <p:txBody>
          <a:bodyPr/>
          <a:lstStyle/>
          <a:p>
            <a:fld id="{FE7A4BB3-E848-5A44-82DF-322201952CD8}" type="slidenum">
              <a:rPr lang="en-US" smtClean="0"/>
              <a:pPr/>
              <a:t>12</a:t>
            </a:fld>
            <a:endParaRPr lang="en-US"/>
          </a:p>
        </p:txBody>
      </p:sp>
      <p:sp>
        <p:nvSpPr>
          <p:cNvPr id="3" name="Title 2">
            <a:extLst>
              <a:ext uri="{FF2B5EF4-FFF2-40B4-BE49-F238E27FC236}">
                <a16:creationId xmlns:a16="http://schemas.microsoft.com/office/drawing/2014/main" id="{1BA17D08-F5A0-AE93-1A11-50F5F45C1032}"/>
              </a:ext>
            </a:extLst>
          </p:cNvPr>
          <p:cNvSpPr>
            <a:spLocks noGrp="1"/>
          </p:cNvSpPr>
          <p:nvPr>
            <p:ph type="title"/>
          </p:nvPr>
        </p:nvSpPr>
        <p:spPr/>
        <p:txBody>
          <a:bodyPr/>
          <a:lstStyle/>
          <a:p>
            <a:r>
              <a:rPr lang="en-US"/>
              <a:t>Design Basis Accidents / Ground Case Example – Source Panel</a:t>
            </a:r>
          </a:p>
        </p:txBody>
      </p:sp>
      <p:sp>
        <p:nvSpPr>
          <p:cNvPr id="4" name="Content Placeholder 3">
            <a:extLst>
              <a:ext uri="{FF2B5EF4-FFF2-40B4-BE49-F238E27FC236}">
                <a16:creationId xmlns:a16="http://schemas.microsoft.com/office/drawing/2014/main" id="{CEE529D4-8378-DB2F-A6B3-8C376369716E}"/>
              </a:ext>
            </a:extLst>
          </p:cNvPr>
          <p:cNvSpPr>
            <a:spLocks noGrp="1"/>
          </p:cNvSpPr>
          <p:nvPr>
            <p:ph sz="quarter" idx="20"/>
          </p:nvPr>
        </p:nvSpPr>
        <p:spPr>
          <a:xfrm>
            <a:off x="1371600" y="2057399"/>
            <a:ext cx="4705643" cy="5486401"/>
          </a:xfrm>
        </p:spPr>
        <p:txBody>
          <a:bodyPr/>
          <a:lstStyle/>
          <a:p>
            <a:r>
              <a:rPr lang="en-US"/>
              <a:t>Design Basis Accidents Case set-up</a:t>
            </a:r>
          </a:p>
          <a:p>
            <a:r>
              <a:rPr lang="en-US"/>
              <a:t>Ground Release (stack attributes, site type are grey, as they don’t apply for ground cases)</a:t>
            </a:r>
          </a:p>
          <a:p>
            <a:r>
              <a:rPr lang="en-US"/>
              <a:t>Users can navigate via the sidebar (Source / Terrain / Meteorology / Outputs) or the Next/Back button at the bottom of the panel</a:t>
            </a:r>
          </a:p>
          <a:p>
            <a:r>
              <a:rPr lang="en-US"/>
              <a:t>Save/Load JSON files, or set up simulation defaults</a:t>
            </a:r>
          </a:p>
        </p:txBody>
      </p:sp>
      <p:pic>
        <p:nvPicPr>
          <p:cNvPr id="6" name="Picture 5">
            <a:extLst>
              <a:ext uri="{FF2B5EF4-FFF2-40B4-BE49-F238E27FC236}">
                <a16:creationId xmlns:a16="http://schemas.microsoft.com/office/drawing/2014/main" id="{15D6D30B-0026-C638-0B78-75EA5B85CF3B}"/>
              </a:ext>
            </a:extLst>
          </p:cNvPr>
          <p:cNvPicPr>
            <a:picLocks noChangeAspect="1"/>
          </p:cNvPicPr>
          <p:nvPr/>
        </p:nvPicPr>
        <p:blipFill>
          <a:blip r:embed="rId3"/>
          <a:stretch>
            <a:fillRect/>
          </a:stretch>
        </p:blipFill>
        <p:spPr>
          <a:xfrm>
            <a:off x="6197599" y="1576240"/>
            <a:ext cx="7890025" cy="6185832"/>
          </a:xfrm>
          <a:prstGeom prst="rect">
            <a:avLst/>
          </a:prstGeom>
        </p:spPr>
      </p:pic>
      <p:sp>
        <p:nvSpPr>
          <p:cNvPr id="7" name="Oval 6">
            <a:extLst>
              <a:ext uri="{FF2B5EF4-FFF2-40B4-BE49-F238E27FC236}">
                <a16:creationId xmlns:a16="http://schemas.microsoft.com/office/drawing/2014/main" id="{D469DE5D-1545-5109-EA84-C2ED090732AE}"/>
              </a:ext>
            </a:extLst>
          </p:cNvPr>
          <p:cNvSpPr/>
          <p:nvPr/>
        </p:nvSpPr>
        <p:spPr>
          <a:xfrm>
            <a:off x="6085055" y="7230794"/>
            <a:ext cx="1117601" cy="745811"/>
          </a:xfrm>
          <a:prstGeom prst="ellipse">
            <a:avLst/>
          </a:prstGeom>
          <a:noFill/>
          <a:ln w="38100">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ectangle 7">
            <a:extLst>
              <a:ext uri="{FF2B5EF4-FFF2-40B4-BE49-F238E27FC236}">
                <a16:creationId xmlns:a16="http://schemas.microsoft.com/office/drawing/2014/main" id="{FFD9F5C2-D306-E84E-8BA8-397214A6CB61}"/>
              </a:ext>
            </a:extLst>
          </p:cNvPr>
          <p:cNvSpPr/>
          <p:nvPr/>
        </p:nvSpPr>
        <p:spPr>
          <a:xfrm>
            <a:off x="6155395" y="4684542"/>
            <a:ext cx="1413023" cy="1491175"/>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9CB8DFC-ED8A-9B96-81BC-ACD19EB43DB4}"/>
              </a:ext>
            </a:extLst>
          </p:cNvPr>
          <p:cNvSpPr/>
          <p:nvPr/>
        </p:nvSpPr>
        <p:spPr>
          <a:xfrm>
            <a:off x="12868883" y="7230794"/>
            <a:ext cx="1289079" cy="614289"/>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CAFEDD-F9F6-2825-83E4-A4861ED42875}"/>
              </a:ext>
            </a:extLst>
          </p:cNvPr>
          <p:cNvSpPr/>
          <p:nvPr/>
        </p:nvSpPr>
        <p:spPr>
          <a:xfrm>
            <a:off x="12931828" y="1750254"/>
            <a:ext cx="1289079" cy="614289"/>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3586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A853E74-C79E-6536-4A1E-CCDC907E2A9E}"/>
              </a:ext>
            </a:extLst>
          </p:cNvPr>
          <p:cNvSpPr>
            <a:spLocks noGrp="1"/>
          </p:cNvSpPr>
          <p:nvPr>
            <p:ph type="sldNum" sz="quarter" idx="12"/>
          </p:nvPr>
        </p:nvSpPr>
        <p:spPr/>
        <p:txBody>
          <a:bodyPr/>
          <a:lstStyle/>
          <a:p>
            <a:fld id="{FE7A4BB3-E848-5A44-82DF-322201952CD8}" type="slidenum">
              <a:rPr lang="en-US" smtClean="0"/>
              <a:pPr/>
              <a:t>13</a:t>
            </a:fld>
            <a:endParaRPr lang="en-US"/>
          </a:p>
        </p:txBody>
      </p:sp>
      <p:sp>
        <p:nvSpPr>
          <p:cNvPr id="3" name="Title 2">
            <a:extLst>
              <a:ext uri="{FF2B5EF4-FFF2-40B4-BE49-F238E27FC236}">
                <a16:creationId xmlns:a16="http://schemas.microsoft.com/office/drawing/2014/main" id="{43C5EB02-39D0-5128-40AD-3BFDA4BA959D}"/>
              </a:ext>
            </a:extLst>
          </p:cNvPr>
          <p:cNvSpPr>
            <a:spLocks noGrp="1"/>
          </p:cNvSpPr>
          <p:nvPr>
            <p:ph type="title"/>
          </p:nvPr>
        </p:nvSpPr>
        <p:spPr/>
        <p:txBody>
          <a:bodyPr/>
          <a:lstStyle/>
          <a:p>
            <a:r>
              <a:rPr lang="en-US"/>
              <a:t>Design Basis Accidents / Ground Case Example – Terrain Panel</a:t>
            </a:r>
          </a:p>
        </p:txBody>
      </p:sp>
      <p:sp>
        <p:nvSpPr>
          <p:cNvPr id="4" name="Content Placeholder 3">
            <a:extLst>
              <a:ext uri="{FF2B5EF4-FFF2-40B4-BE49-F238E27FC236}">
                <a16:creationId xmlns:a16="http://schemas.microsoft.com/office/drawing/2014/main" id="{3B9AD4C2-0D3E-9648-0CD3-446CBC16669B}"/>
              </a:ext>
            </a:extLst>
          </p:cNvPr>
          <p:cNvSpPr>
            <a:spLocks noGrp="1"/>
          </p:cNvSpPr>
          <p:nvPr>
            <p:ph sz="quarter" idx="20"/>
          </p:nvPr>
        </p:nvSpPr>
        <p:spPr>
          <a:xfrm>
            <a:off x="1371600" y="2057399"/>
            <a:ext cx="5324622" cy="5486401"/>
          </a:xfrm>
        </p:spPr>
        <p:txBody>
          <a:bodyPr lIns="91440" tIns="45720" rIns="91440" bIns="45720" anchor="t"/>
          <a:lstStyle/>
          <a:p>
            <a:r>
              <a:rPr lang="en-US"/>
              <a:t>EAB and LPZ distance and elevation entries</a:t>
            </a:r>
          </a:p>
          <a:p>
            <a:r>
              <a:rPr lang="en-US">
                <a:latin typeface="Arial"/>
                <a:cs typeface="Arial"/>
              </a:rPr>
              <a:t>Users can save the terrain entries for use (by using the "Save File" button) in another simulation (by using the "Load File" button)</a:t>
            </a:r>
          </a:p>
        </p:txBody>
      </p:sp>
      <p:pic>
        <p:nvPicPr>
          <p:cNvPr id="6" name="Picture 5">
            <a:extLst>
              <a:ext uri="{FF2B5EF4-FFF2-40B4-BE49-F238E27FC236}">
                <a16:creationId xmlns:a16="http://schemas.microsoft.com/office/drawing/2014/main" id="{C6966164-42B1-B50C-7587-EF103B3AED62}"/>
              </a:ext>
            </a:extLst>
          </p:cNvPr>
          <p:cNvPicPr>
            <a:picLocks noChangeAspect="1"/>
          </p:cNvPicPr>
          <p:nvPr/>
        </p:nvPicPr>
        <p:blipFill>
          <a:blip r:embed="rId3"/>
          <a:stretch>
            <a:fillRect/>
          </a:stretch>
        </p:blipFill>
        <p:spPr>
          <a:xfrm>
            <a:off x="6818313" y="1476564"/>
            <a:ext cx="7354887" cy="6067236"/>
          </a:xfrm>
          <a:prstGeom prst="rect">
            <a:avLst/>
          </a:prstGeom>
        </p:spPr>
      </p:pic>
    </p:spTree>
    <p:extLst>
      <p:ext uri="{BB962C8B-B14F-4D97-AF65-F5344CB8AC3E}">
        <p14:creationId xmlns:p14="http://schemas.microsoft.com/office/powerpoint/2010/main" val="3174984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AFB838-0ECF-DB76-6654-DA7EB7B13455}"/>
              </a:ext>
            </a:extLst>
          </p:cNvPr>
          <p:cNvSpPr>
            <a:spLocks noGrp="1"/>
          </p:cNvSpPr>
          <p:nvPr>
            <p:ph type="sldNum" sz="quarter" idx="12"/>
          </p:nvPr>
        </p:nvSpPr>
        <p:spPr/>
        <p:txBody>
          <a:bodyPr/>
          <a:lstStyle/>
          <a:p>
            <a:fld id="{FE7A4BB3-E848-5A44-82DF-322201952CD8}" type="slidenum">
              <a:rPr lang="en-US" smtClean="0"/>
              <a:pPr/>
              <a:t>14</a:t>
            </a:fld>
            <a:endParaRPr lang="en-US"/>
          </a:p>
        </p:txBody>
      </p:sp>
      <p:sp>
        <p:nvSpPr>
          <p:cNvPr id="3" name="Title 2">
            <a:extLst>
              <a:ext uri="{FF2B5EF4-FFF2-40B4-BE49-F238E27FC236}">
                <a16:creationId xmlns:a16="http://schemas.microsoft.com/office/drawing/2014/main" id="{BCE4A224-F30E-F603-2317-78A1F458625B}"/>
              </a:ext>
            </a:extLst>
          </p:cNvPr>
          <p:cNvSpPr>
            <a:spLocks noGrp="1"/>
          </p:cNvSpPr>
          <p:nvPr>
            <p:ph type="title"/>
          </p:nvPr>
        </p:nvSpPr>
        <p:spPr/>
        <p:txBody>
          <a:bodyPr/>
          <a:lstStyle/>
          <a:p>
            <a:r>
              <a:rPr lang="en-US"/>
              <a:t>Design Basis Accidents / Ground Case Example – Meteorology Panel</a:t>
            </a:r>
          </a:p>
        </p:txBody>
      </p:sp>
      <p:sp>
        <p:nvSpPr>
          <p:cNvPr id="4" name="Content Placeholder 3">
            <a:extLst>
              <a:ext uri="{FF2B5EF4-FFF2-40B4-BE49-F238E27FC236}">
                <a16:creationId xmlns:a16="http://schemas.microsoft.com/office/drawing/2014/main" id="{79723BFD-B8D0-0B55-CD50-E5904D45AB75}"/>
              </a:ext>
            </a:extLst>
          </p:cNvPr>
          <p:cNvSpPr>
            <a:spLocks noGrp="1"/>
          </p:cNvSpPr>
          <p:nvPr>
            <p:ph sz="quarter" idx="20"/>
          </p:nvPr>
        </p:nvSpPr>
        <p:spPr>
          <a:xfrm>
            <a:off x="1371600" y="2057399"/>
            <a:ext cx="5240215" cy="5486401"/>
          </a:xfrm>
        </p:spPr>
        <p:txBody>
          <a:bodyPr/>
          <a:lstStyle/>
          <a:p>
            <a:r>
              <a:rPr lang="en-US"/>
              <a:t>Users select an existing meteorological data file that is in RG 1.23 format (hourly data)</a:t>
            </a:r>
          </a:p>
          <a:p>
            <a:r>
              <a:rPr lang="en-US"/>
              <a:t>Users define the wind speed calm threshold (0-1 m/s) to be used within the simulation</a:t>
            </a:r>
          </a:p>
          <a:p>
            <a:r>
              <a:rPr lang="en-US"/>
              <a:t>Users select Height Type (lower or upper) to change polar plot display</a:t>
            </a:r>
          </a:p>
          <a:p>
            <a:r>
              <a:rPr lang="en-US"/>
              <a:t>Statistical summary of the meteorological data also changes with Height Type and wind speed calm threshold</a:t>
            </a:r>
          </a:p>
        </p:txBody>
      </p:sp>
      <p:pic>
        <p:nvPicPr>
          <p:cNvPr id="6" name="Picture 5">
            <a:extLst>
              <a:ext uri="{FF2B5EF4-FFF2-40B4-BE49-F238E27FC236}">
                <a16:creationId xmlns:a16="http://schemas.microsoft.com/office/drawing/2014/main" id="{145F5EE4-3C5F-FE4B-4568-4203D42B3158}"/>
              </a:ext>
            </a:extLst>
          </p:cNvPr>
          <p:cNvPicPr>
            <a:picLocks noChangeAspect="1"/>
          </p:cNvPicPr>
          <p:nvPr/>
        </p:nvPicPr>
        <p:blipFill>
          <a:blip r:embed="rId3"/>
          <a:stretch>
            <a:fillRect/>
          </a:stretch>
        </p:blipFill>
        <p:spPr>
          <a:xfrm>
            <a:off x="6726042" y="1700784"/>
            <a:ext cx="7447158" cy="6071616"/>
          </a:xfrm>
          <a:prstGeom prst="rect">
            <a:avLst/>
          </a:prstGeom>
        </p:spPr>
      </p:pic>
    </p:spTree>
    <p:extLst>
      <p:ext uri="{BB962C8B-B14F-4D97-AF65-F5344CB8AC3E}">
        <p14:creationId xmlns:p14="http://schemas.microsoft.com/office/powerpoint/2010/main" val="16367491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BD0177-0AF1-709F-24ED-B2E409A788DD}"/>
              </a:ext>
            </a:extLst>
          </p:cNvPr>
          <p:cNvSpPr>
            <a:spLocks noGrp="1"/>
          </p:cNvSpPr>
          <p:nvPr>
            <p:ph type="sldNum" sz="quarter" idx="12"/>
          </p:nvPr>
        </p:nvSpPr>
        <p:spPr/>
        <p:txBody>
          <a:bodyPr/>
          <a:lstStyle/>
          <a:p>
            <a:fld id="{FE7A4BB3-E848-5A44-82DF-322201952CD8}" type="slidenum">
              <a:rPr lang="en-US" smtClean="0"/>
              <a:pPr/>
              <a:t>15</a:t>
            </a:fld>
            <a:endParaRPr lang="en-US"/>
          </a:p>
        </p:txBody>
      </p:sp>
      <p:sp>
        <p:nvSpPr>
          <p:cNvPr id="3" name="Title 2">
            <a:extLst>
              <a:ext uri="{FF2B5EF4-FFF2-40B4-BE49-F238E27FC236}">
                <a16:creationId xmlns:a16="http://schemas.microsoft.com/office/drawing/2014/main" id="{C2D8872A-A090-FDB6-693C-B847C697C517}"/>
              </a:ext>
            </a:extLst>
          </p:cNvPr>
          <p:cNvSpPr>
            <a:spLocks noGrp="1"/>
          </p:cNvSpPr>
          <p:nvPr>
            <p:ph type="title"/>
          </p:nvPr>
        </p:nvSpPr>
        <p:spPr/>
        <p:txBody>
          <a:bodyPr/>
          <a:lstStyle/>
          <a:p>
            <a:r>
              <a:rPr lang="en-US"/>
              <a:t>Design Basis Accidents / Ground Case Example – Outputs Panel</a:t>
            </a:r>
          </a:p>
        </p:txBody>
      </p:sp>
      <p:sp>
        <p:nvSpPr>
          <p:cNvPr id="4" name="Content Placeholder 3">
            <a:extLst>
              <a:ext uri="{FF2B5EF4-FFF2-40B4-BE49-F238E27FC236}">
                <a16:creationId xmlns:a16="http://schemas.microsoft.com/office/drawing/2014/main" id="{E82A96A0-0469-FE6B-9473-32620340F025}"/>
              </a:ext>
            </a:extLst>
          </p:cNvPr>
          <p:cNvSpPr>
            <a:spLocks noGrp="1"/>
          </p:cNvSpPr>
          <p:nvPr>
            <p:ph sz="quarter" idx="20"/>
          </p:nvPr>
        </p:nvSpPr>
        <p:spPr>
          <a:xfrm>
            <a:off x="1371600" y="2057399"/>
            <a:ext cx="5943600" cy="5486401"/>
          </a:xfrm>
        </p:spPr>
        <p:txBody>
          <a:bodyPr/>
          <a:lstStyle/>
          <a:p>
            <a:r>
              <a:rPr lang="en-US"/>
              <a:t>When the “Run Analysis” button is selected, a command line window is briefly displayed, and then the UI automatically displays the Outputs Panel</a:t>
            </a:r>
          </a:p>
          <a:p>
            <a:r>
              <a:rPr lang="en-US"/>
              <a:t>A summary of the output is presented in tabular form</a:t>
            </a:r>
          </a:p>
          <a:p>
            <a:r>
              <a:rPr lang="en-US"/>
              <a:t>The model output files (in text format) can also be viewed from the interface</a:t>
            </a:r>
          </a:p>
          <a:p>
            <a:r>
              <a:rPr lang="en-US"/>
              <a:t>Output files are also available from  </a:t>
            </a:r>
            <a:r>
              <a:rPr lang="en-US" sz="2400"/>
              <a:t>C:\SIERRA\Users\Username\SimulationCaseName\DateTime\outputs</a:t>
            </a:r>
            <a:endParaRPr lang="en-US"/>
          </a:p>
        </p:txBody>
      </p:sp>
      <p:pic>
        <p:nvPicPr>
          <p:cNvPr id="6" name="Picture 5">
            <a:extLst>
              <a:ext uri="{FF2B5EF4-FFF2-40B4-BE49-F238E27FC236}">
                <a16:creationId xmlns:a16="http://schemas.microsoft.com/office/drawing/2014/main" id="{F1295159-A470-28C1-7245-537BB34F52EE}"/>
              </a:ext>
            </a:extLst>
          </p:cNvPr>
          <p:cNvPicPr>
            <a:picLocks noChangeAspect="1"/>
          </p:cNvPicPr>
          <p:nvPr/>
        </p:nvPicPr>
        <p:blipFill>
          <a:blip r:embed="rId2"/>
          <a:stretch>
            <a:fillRect/>
          </a:stretch>
        </p:blipFill>
        <p:spPr>
          <a:xfrm>
            <a:off x="7458075" y="2128836"/>
            <a:ext cx="6715125" cy="5343525"/>
          </a:xfrm>
          <a:prstGeom prst="rect">
            <a:avLst/>
          </a:prstGeom>
        </p:spPr>
      </p:pic>
    </p:spTree>
    <p:extLst>
      <p:ext uri="{BB962C8B-B14F-4D97-AF65-F5344CB8AC3E}">
        <p14:creationId xmlns:p14="http://schemas.microsoft.com/office/powerpoint/2010/main" val="26026811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941B329-0BE7-C8F0-6618-605EB4456481}"/>
              </a:ext>
            </a:extLst>
          </p:cNvPr>
          <p:cNvSpPr>
            <a:spLocks noGrp="1"/>
          </p:cNvSpPr>
          <p:nvPr>
            <p:ph type="sldNum" sz="quarter" idx="12"/>
          </p:nvPr>
        </p:nvSpPr>
        <p:spPr/>
        <p:txBody>
          <a:bodyPr/>
          <a:lstStyle/>
          <a:p>
            <a:fld id="{FE7A4BB3-E848-5A44-82DF-322201952CD8}" type="slidenum">
              <a:rPr lang="en-US" smtClean="0"/>
              <a:pPr/>
              <a:t>16</a:t>
            </a:fld>
            <a:endParaRPr lang="en-US"/>
          </a:p>
        </p:txBody>
      </p:sp>
      <p:sp>
        <p:nvSpPr>
          <p:cNvPr id="3" name="Title 2">
            <a:extLst>
              <a:ext uri="{FF2B5EF4-FFF2-40B4-BE49-F238E27FC236}">
                <a16:creationId xmlns:a16="http://schemas.microsoft.com/office/drawing/2014/main" id="{20C72691-940C-DC0D-AB09-8E3131355985}"/>
              </a:ext>
            </a:extLst>
          </p:cNvPr>
          <p:cNvSpPr>
            <a:spLocks noGrp="1"/>
          </p:cNvSpPr>
          <p:nvPr>
            <p:ph type="title"/>
          </p:nvPr>
        </p:nvSpPr>
        <p:spPr/>
        <p:txBody>
          <a:bodyPr/>
          <a:lstStyle/>
          <a:p>
            <a:r>
              <a:rPr lang="en-US"/>
              <a:t>PNNL Software Testing – QA,</a:t>
            </a:r>
            <a:r>
              <a:rPr lang="en-US">
                <a:effectLst/>
                <a:latin typeface="Calibri" panose="020F0502020204030204" pitchFamily="34" charset="0"/>
                <a:ea typeface="Calibri" panose="020F0502020204030204" pitchFamily="34" charset="0"/>
                <a:cs typeface="Times New Roman" panose="02020603050405020304" pitchFamily="18" charset="0"/>
              </a:rPr>
              <a:t> </a:t>
            </a:r>
            <a:r>
              <a:rPr lang="en-US"/>
              <a:t>Success</a:t>
            </a:r>
            <a:r>
              <a:rPr lang="en-US">
                <a:effectLst/>
                <a:latin typeface="Calibri" panose="020F0502020204030204" pitchFamily="34" charset="0"/>
                <a:ea typeface="Calibri" panose="020F0502020204030204" pitchFamily="34" charset="0"/>
                <a:cs typeface="Times New Roman" panose="02020603050405020304" pitchFamily="18" charset="0"/>
              </a:rPr>
              <a:t> </a:t>
            </a:r>
            <a:r>
              <a:rPr lang="en-US"/>
              <a:t>Criteria</a:t>
            </a:r>
          </a:p>
        </p:txBody>
      </p:sp>
      <p:sp>
        <p:nvSpPr>
          <p:cNvPr id="4" name="Content Placeholder 3">
            <a:extLst>
              <a:ext uri="{FF2B5EF4-FFF2-40B4-BE49-F238E27FC236}">
                <a16:creationId xmlns:a16="http://schemas.microsoft.com/office/drawing/2014/main" id="{25C50DC4-6435-3539-A40A-BDD09A4389E8}"/>
              </a:ext>
            </a:extLst>
          </p:cNvPr>
          <p:cNvSpPr>
            <a:spLocks noGrp="1"/>
          </p:cNvSpPr>
          <p:nvPr>
            <p:ph sz="quarter" idx="20"/>
          </p:nvPr>
        </p:nvSpPr>
        <p:spPr/>
        <p:txBody>
          <a:bodyPr/>
          <a:lstStyle/>
          <a:p>
            <a:r>
              <a:rPr lang="en-US"/>
              <a:t>Software QA Plan defines QA approach to provide adequate confidence that</a:t>
            </a:r>
          </a:p>
          <a:p>
            <a:pPr lvl="1"/>
            <a:r>
              <a:rPr lang="en-US"/>
              <a:t>Software development process is controlled</a:t>
            </a:r>
          </a:p>
          <a:p>
            <a:pPr lvl="1"/>
            <a:r>
              <a:rPr lang="en-US"/>
              <a:t>Software products meet established requirements</a:t>
            </a:r>
          </a:p>
          <a:p>
            <a:r>
              <a:rPr lang="en-US"/>
              <a:t>User Interface Success Criteria</a:t>
            </a:r>
          </a:p>
          <a:p>
            <a:pPr lvl="1"/>
            <a:r>
              <a:rPr lang="en-US"/>
              <a:t>Invalid entries result in an error message or prevents simulations from running</a:t>
            </a:r>
          </a:p>
          <a:p>
            <a:pPr lvl="1"/>
            <a:r>
              <a:rPr lang="en-US"/>
              <a:t>Information displayed within each panel (e.g., meteorology, terrain) are correct</a:t>
            </a:r>
          </a:p>
          <a:p>
            <a:pPr lvl="1"/>
            <a:r>
              <a:rPr lang="en-US"/>
              <a:t>Saving / loading files functions correctly</a:t>
            </a:r>
          </a:p>
          <a:p>
            <a:pPr lvl="1"/>
            <a:r>
              <a:rPr lang="en-US"/>
              <a:t>When simulations are run, the appropriate output are saved to the appropriate locations</a:t>
            </a:r>
          </a:p>
          <a:p>
            <a:r>
              <a:rPr lang="en-US"/>
              <a:t>Atmospheric Modules Success Criteria</a:t>
            </a:r>
          </a:p>
          <a:p>
            <a:pPr lvl="1"/>
            <a:r>
              <a:rPr lang="en-US"/>
              <a:t>Meteorology panel summary table in the UI aligns with atmospheric module output</a:t>
            </a:r>
          </a:p>
          <a:p>
            <a:pPr lvl="1"/>
            <a:r>
              <a:rPr lang="en-US"/>
              <a:t>The intended analysis is implemented by the code</a:t>
            </a:r>
          </a:p>
          <a:p>
            <a:pPr lvl="1"/>
            <a:r>
              <a:rPr lang="en-US"/>
              <a:t>Comparisons with the legacy code primarily fall within a factor of 2, with few cases up to and beyond a factor of 10. </a:t>
            </a:r>
          </a:p>
        </p:txBody>
      </p:sp>
    </p:spTree>
    <p:extLst>
      <p:ext uri="{BB962C8B-B14F-4D97-AF65-F5344CB8AC3E}">
        <p14:creationId xmlns:p14="http://schemas.microsoft.com/office/powerpoint/2010/main" val="22172456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AB9B73-93E4-8EA3-3530-F5FE4B3FDA36}"/>
              </a:ext>
            </a:extLst>
          </p:cNvPr>
          <p:cNvSpPr>
            <a:spLocks noGrp="1"/>
          </p:cNvSpPr>
          <p:nvPr>
            <p:ph type="sldNum" sz="quarter" idx="12"/>
          </p:nvPr>
        </p:nvSpPr>
        <p:spPr/>
        <p:txBody>
          <a:bodyPr/>
          <a:lstStyle/>
          <a:p>
            <a:fld id="{FE7A4BB3-E848-5A44-82DF-322201952CD8}" type="slidenum">
              <a:rPr lang="en-US" smtClean="0"/>
              <a:pPr/>
              <a:t>17</a:t>
            </a:fld>
            <a:endParaRPr lang="en-US"/>
          </a:p>
        </p:txBody>
      </p:sp>
      <p:sp>
        <p:nvSpPr>
          <p:cNvPr id="3" name="Title 2">
            <a:extLst>
              <a:ext uri="{FF2B5EF4-FFF2-40B4-BE49-F238E27FC236}">
                <a16:creationId xmlns:a16="http://schemas.microsoft.com/office/drawing/2014/main" id="{AAE07A02-DD39-0E35-3113-9C98D168F960}"/>
              </a:ext>
            </a:extLst>
          </p:cNvPr>
          <p:cNvSpPr>
            <a:spLocks noGrp="1"/>
          </p:cNvSpPr>
          <p:nvPr>
            <p:ph type="title"/>
          </p:nvPr>
        </p:nvSpPr>
        <p:spPr/>
        <p:txBody>
          <a:bodyPr/>
          <a:lstStyle/>
          <a:p>
            <a:r>
              <a:rPr lang="en-US"/>
              <a:t>PNNL Software Testing – Testing</a:t>
            </a:r>
            <a:r>
              <a:rPr lang="en-US">
                <a:effectLst/>
                <a:latin typeface="Calibri" panose="020F0502020204030204" pitchFamily="34" charset="0"/>
                <a:ea typeface="Calibri" panose="020F0502020204030204" pitchFamily="34" charset="0"/>
                <a:cs typeface="Times New Roman" panose="02020603050405020304" pitchFamily="18" charset="0"/>
              </a:rPr>
              <a:t> </a:t>
            </a:r>
            <a:r>
              <a:rPr lang="en-US"/>
              <a:t>Approach, Outcomes</a:t>
            </a:r>
          </a:p>
        </p:txBody>
      </p:sp>
      <p:sp>
        <p:nvSpPr>
          <p:cNvPr id="4" name="Content Placeholder 3">
            <a:extLst>
              <a:ext uri="{FF2B5EF4-FFF2-40B4-BE49-F238E27FC236}">
                <a16:creationId xmlns:a16="http://schemas.microsoft.com/office/drawing/2014/main" id="{19C62FDE-8BB0-A321-3627-5BF3AA0FC99F}"/>
              </a:ext>
            </a:extLst>
          </p:cNvPr>
          <p:cNvSpPr>
            <a:spLocks noGrp="1"/>
          </p:cNvSpPr>
          <p:nvPr>
            <p:ph sz="quarter" idx="20"/>
          </p:nvPr>
        </p:nvSpPr>
        <p:spPr/>
        <p:txBody>
          <a:bodyPr/>
          <a:lstStyle/>
          <a:p>
            <a:r>
              <a:rPr lang="en-US"/>
              <a:t>Independent reviewers test the UI or atmospheric modules by following test cases identified in a Test Plan</a:t>
            </a:r>
          </a:p>
          <a:p>
            <a:r>
              <a:rPr lang="en-US"/>
              <a:t>Any issues that were identified was reviewed / corrected by developers</a:t>
            </a:r>
          </a:p>
          <a:p>
            <a:pPr lvl="1"/>
            <a:r>
              <a:rPr lang="en-US"/>
              <a:t>New version(s) were tested by independent reviewers to check that the new functionality is appropriate</a:t>
            </a:r>
          </a:p>
          <a:p>
            <a:r>
              <a:rPr lang="en-US"/>
              <a:t>User Interface</a:t>
            </a:r>
          </a:p>
          <a:p>
            <a:pPr lvl="1"/>
            <a:r>
              <a:rPr lang="en-US"/>
              <a:t>Testing involved setting up cases exclusively through the UI and by loading a JSON file and modifying variables; all cases were run until the outcomes were successful</a:t>
            </a:r>
          </a:p>
          <a:p>
            <a:r>
              <a:rPr lang="en-US"/>
              <a:t>Atmospheric Modules</a:t>
            </a:r>
          </a:p>
          <a:p>
            <a:pPr lvl="1"/>
            <a:r>
              <a:rPr lang="en-US"/>
              <a:t>Testing involved both input through the UI and direct input to the ATD.exe software</a:t>
            </a:r>
          </a:p>
          <a:p>
            <a:pPr lvl="1"/>
            <a:r>
              <a:rPr lang="en-US"/>
              <a:t>Test cases were performed with 22 meteorological files from locations across the US</a:t>
            </a:r>
          </a:p>
          <a:p>
            <a:pPr lvl="1"/>
            <a:r>
              <a:rPr lang="en-US"/>
              <a:t>Modifications were made to ensure consistency with the legacy codes</a:t>
            </a:r>
          </a:p>
        </p:txBody>
      </p:sp>
    </p:spTree>
    <p:extLst>
      <p:ext uri="{BB962C8B-B14F-4D97-AF65-F5344CB8AC3E}">
        <p14:creationId xmlns:p14="http://schemas.microsoft.com/office/powerpoint/2010/main" val="23024079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58AAC1-00A9-363A-05A0-3E62A5158E84}"/>
              </a:ext>
            </a:extLst>
          </p:cNvPr>
          <p:cNvSpPr>
            <a:spLocks noGrp="1"/>
          </p:cNvSpPr>
          <p:nvPr>
            <p:ph type="sldNum" sz="quarter" idx="12"/>
          </p:nvPr>
        </p:nvSpPr>
        <p:spPr/>
        <p:txBody>
          <a:bodyPr/>
          <a:lstStyle/>
          <a:p>
            <a:fld id="{FE7A4BB3-E848-5A44-82DF-322201952CD8}" type="slidenum">
              <a:rPr lang="en-US" smtClean="0"/>
              <a:pPr/>
              <a:t>18</a:t>
            </a:fld>
            <a:endParaRPr lang="en-US"/>
          </a:p>
        </p:txBody>
      </p:sp>
      <p:sp>
        <p:nvSpPr>
          <p:cNvPr id="3" name="Title 2">
            <a:extLst>
              <a:ext uri="{FF2B5EF4-FFF2-40B4-BE49-F238E27FC236}">
                <a16:creationId xmlns:a16="http://schemas.microsoft.com/office/drawing/2014/main" id="{82BC4742-78DB-78E2-749D-A23FC4977B09}"/>
              </a:ext>
            </a:extLst>
          </p:cNvPr>
          <p:cNvSpPr>
            <a:spLocks noGrp="1"/>
          </p:cNvSpPr>
          <p:nvPr>
            <p:ph type="title"/>
          </p:nvPr>
        </p:nvSpPr>
        <p:spPr/>
        <p:txBody>
          <a:bodyPr/>
          <a:lstStyle/>
          <a:p>
            <a:r>
              <a:rPr lang="en-US"/>
              <a:t>Next Steps</a:t>
            </a:r>
          </a:p>
        </p:txBody>
      </p:sp>
      <p:sp>
        <p:nvSpPr>
          <p:cNvPr id="4" name="Content Placeholder 3">
            <a:extLst>
              <a:ext uri="{FF2B5EF4-FFF2-40B4-BE49-F238E27FC236}">
                <a16:creationId xmlns:a16="http://schemas.microsoft.com/office/drawing/2014/main" id="{1D8A1FB4-7A00-A679-0871-FB1B343E1F71}"/>
              </a:ext>
            </a:extLst>
          </p:cNvPr>
          <p:cNvSpPr>
            <a:spLocks noGrp="1"/>
          </p:cNvSpPr>
          <p:nvPr>
            <p:ph sz="quarter" idx="20"/>
          </p:nvPr>
        </p:nvSpPr>
        <p:spPr>
          <a:xfrm>
            <a:off x="1371600" y="2057399"/>
            <a:ext cx="6562578" cy="5486401"/>
          </a:xfrm>
        </p:spPr>
        <p:txBody>
          <a:bodyPr lIns="91440" tIns="45720" rIns="91440" bIns="45720" anchor="t"/>
          <a:lstStyle/>
          <a:p>
            <a:r>
              <a:rPr lang="en-US">
                <a:latin typeface="Arial"/>
                <a:cs typeface="Arial"/>
              </a:rPr>
              <a:t>PNNL is working on the beta version of the SIERRA ATD software to the NRC</a:t>
            </a:r>
          </a:p>
          <a:p>
            <a:r>
              <a:rPr lang="en-US"/>
              <a:t>Beta testing will be performed in the coming months</a:t>
            </a:r>
          </a:p>
          <a:p>
            <a:r>
              <a:rPr lang="en-US"/>
              <a:t>Software improvements as an outcome of beta testing will be implemented in CY24</a:t>
            </a:r>
          </a:p>
          <a:p>
            <a:r>
              <a:rPr lang="en-US"/>
              <a:t>SIERRA ATD projected to be available from RAMP in winter 2024</a:t>
            </a:r>
          </a:p>
          <a:p>
            <a:endParaRPr lang="en-US"/>
          </a:p>
          <a:p>
            <a:r>
              <a:rPr lang="en-US"/>
              <a:t>The Source Term module is also under current development</a:t>
            </a:r>
          </a:p>
        </p:txBody>
      </p:sp>
      <p:pic>
        <p:nvPicPr>
          <p:cNvPr id="6" name="Picture 5">
            <a:extLst>
              <a:ext uri="{FF2B5EF4-FFF2-40B4-BE49-F238E27FC236}">
                <a16:creationId xmlns:a16="http://schemas.microsoft.com/office/drawing/2014/main" id="{5D13D915-187B-C80A-6343-D6BF3F9BFE3A}"/>
              </a:ext>
            </a:extLst>
          </p:cNvPr>
          <p:cNvPicPr>
            <a:picLocks noChangeAspect="1"/>
          </p:cNvPicPr>
          <p:nvPr/>
        </p:nvPicPr>
        <p:blipFill>
          <a:blip r:embed="rId2"/>
          <a:stretch>
            <a:fillRect/>
          </a:stretch>
        </p:blipFill>
        <p:spPr>
          <a:xfrm>
            <a:off x="8298346" y="1981200"/>
            <a:ext cx="5695950" cy="5676900"/>
          </a:xfrm>
          <a:prstGeom prst="rect">
            <a:avLst/>
          </a:prstGeom>
        </p:spPr>
      </p:pic>
    </p:spTree>
    <p:extLst>
      <p:ext uri="{BB962C8B-B14F-4D97-AF65-F5344CB8AC3E}">
        <p14:creationId xmlns:p14="http://schemas.microsoft.com/office/powerpoint/2010/main" val="26682000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19</a:t>
            </a:fld>
            <a:endParaRPr lang="en-US"/>
          </a:p>
        </p:txBody>
      </p:sp>
      <p:sp>
        <p:nvSpPr>
          <p:cNvPr id="5" name="Title 4">
            <a:extLst>
              <a:ext uri="{FF2B5EF4-FFF2-40B4-BE49-F238E27FC236}">
                <a16:creationId xmlns:a16="http://schemas.microsoft.com/office/drawing/2014/main" id="{125E1129-5FFA-4B82-BEB0-8A26ACAE653A}"/>
              </a:ext>
            </a:extLst>
          </p:cNvPr>
          <p:cNvSpPr>
            <a:spLocks noGrp="1"/>
          </p:cNvSpPr>
          <p:nvPr>
            <p:ph type="title"/>
          </p:nvPr>
        </p:nvSpPr>
        <p:spPr>
          <a:xfrm>
            <a:off x="1394459" y="1371600"/>
            <a:ext cx="4572001" cy="662940"/>
          </a:xfrm>
        </p:spPr>
        <p:txBody>
          <a:bodyPr/>
          <a:lstStyle/>
          <a:p>
            <a:r>
              <a:rPr lang="en-US"/>
              <a:t>GALE</a:t>
            </a:r>
          </a:p>
        </p:txBody>
      </p:sp>
      <p:sp>
        <p:nvSpPr>
          <p:cNvPr id="6" name="Content Placeholder 5">
            <a:extLst>
              <a:ext uri="{FF2B5EF4-FFF2-40B4-BE49-F238E27FC236}">
                <a16:creationId xmlns:a16="http://schemas.microsoft.com/office/drawing/2014/main" id="{776CC710-250E-4B7A-AC52-86F0566B64C1}"/>
              </a:ext>
            </a:extLst>
          </p:cNvPr>
          <p:cNvSpPr>
            <a:spLocks noGrp="1"/>
          </p:cNvSpPr>
          <p:nvPr>
            <p:ph sz="quarter" idx="21"/>
          </p:nvPr>
        </p:nvSpPr>
        <p:spPr>
          <a:xfrm>
            <a:off x="1394459" y="2244937"/>
            <a:ext cx="5092838" cy="4613063"/>
          </a:xfrm>
        </p:spPr>
        <p:txBody>
          <a:bodyPr/>
          <a:lstStyle/>
          <a:p>
            <a:r>
              <a:rPr lang="en-US"/>
              <a:t>Gaseous and Liquid Effluents (GALE) </a:t>
            </a:r>
            <a:r>
              <a:rPr lang="en-US">
                <a:sym typeface="Wingdings" panose="05000000000000000000" pitchFamily="2" charset="2"/>
              </a:rPr>
              <a:t> calculate radioactive gaseous and liquid effluents from LWRs.</a:t>
            </a:r>
          </a:p>
          <a:p>
            <a:r>
              <a:rPr lang="en-US">
                <a:sym typeface="Wingdings" panose="05000000000000000000" pitchFamily="2" charset="2"/>
              </a:rPr>
              <a:t>Calculations based on:</a:t>
            </a:r>
          </a:p>
          <a:p>
            <a:pPr lvl="1"/>
            <a:r>
              <a:rPr lang="en-US">
                <a:sym typeface="Wingdings" panose="05000000000000000000" pitchFamily="2" charset="2"/>
              </a:rPr>
              <a:t>Operating Reactors,</a:t>
            </a:r>
          </a:p>
          <a:p>
            <a:pPr lvl="1"/>
            <a:r>
              <a:rPr lang="en-US">
                <a:sym typeface="Wingdings" panose="05000000000000000000" pitchFamily="2" charset="2"/>
              </a:rPr>
              <a:t>Field and Lab Tests, and</a:t>
            </a:r>
          </a:p>
          <a:p>
            <a:pPr lvl="1"/>
            <a:r>
              <a:rPr lang="en-US">
                <a:sym typeface="Wingdings" panose="05000000000000000000" pitchFamily="2" charset="2"/>
              </a:rPr>
              <a:t>Plant specific design considerations.</a:t>
            </a:r>
            <a:endParaRPr lang="en-US"/>
          </a:p>
          <a:p>
            <a:r>
              <a:rPr lang="en-US"/>
              <a:t>Latest version 3.2 released 2020.</a:t>
            </a:r>
          </a:p>
        </p:txBody>
      </p:sp>
      <p:pic>
        <p:nvPicPr>
          <p:cNvPr id="12" name="Picture Placeholder 11" descr="A picture containing text, grass, sky, outdoor&#10;&#10;Description automatically generated">
            <a:extLst>
              <a:ext uri="{FF2B5EF4-FFF2-40B4-BE49-F238E27FC236}">
                <a16:creationId xmlns:a16="http://schemas.microsoft.com/office/drawing/2014/main" id="{1D07C48E-968C-8455-6C80-25972FB996AB}"/>
              </a:ext>
            </a:extLst>
          </p:cNvPr>
          <p:cNvPicPr>
            <a:picLocks noGrp="1" noChangeAspect="1"/>
          </p:cNvPicPr>
          <p:nvPr>
            <p:ph type="pic" sz="quarter" idx="10"/>
          </p:nvPr>
        </p:nvPicPr>
        <p:blipFill>
          <a:blip r:embed="rId2"/>
          <a:srcRect l="9969" r="9969"/>
          <a:stretch>
            <a:fillRect/>
          </a:stretch>
        </p:blipFill>
        <p:spPr>
          <a:xfrm>
            <a:off x="8143105" y="1808268"/>
            <a:ext cx="4901379" cy="4613063"/>
          </a:xfrm>
        </p:spPr>
      </p:pic>
    </p:spTree>
    <p:extLst>
      <p:ext uri="{BB962C8B-B14F-4D97-AF65-F5344CB8AC3E}">
        <p14:creationId xmlns:p14="http://schemas.microsoft.com/office/powerpoint/2010/main" val="31693583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7E91CBF-8CCA-008A-1C68-4C3A8EE4EAF6}"/>
              </a:ext>
            </a:extLst>
          </p:cNvPr>
          <p:cNvSpPr>
            <a:spLocks noGrp="1"/>
          </p:cNvSpPr>
          <p:nvPr>
            <p:ph type="sldNum" sz="quarter" idx="12"/>
          </p:nvPr>
        </p:nvSpPr>
        <p:spPr/>
        <p:txBody>
          <a:bodyPr/>
          <a:lstStyle/>
          <a:p>
            <a:fld id="{FE7A4BB3-E848-5A44-82DF-322201952CD8}" type="slidenum">
              <a:rPr lang="en-US" smtClean="0"/>
              <a:pPr/>
              <a:t>2</a:t>
            </a:fld>
            <a:endParaRPr lang="en-US"/>
          </a:p>
        </p:txBody>
      </p:sp>
      <p:sp>
        <p:nvSpPr>
          <p:cNvPr id="3" name="Title 2">
            <a:extLst>
              <a:ext uri="{FF2B5EF4-FFF2-40B4-BE49-F238E27FC236}">
                <a16:creationId xmlns:a16="http://schemas.microsoft.com/office/drawing/2014/main" id="{36FFCD86-2FA1-3F94-ADDE-A8D92AF3D08B}"/>
              </a:ext>
            </a:extLst>
          </p:cNvPr>
          <p:cNvSpPr>
            <a:spLocks noGrp="1"/>
          </p:cNvSpPr>
          <p:nvPr>
            <p:ph type="title"/>
          </p:nvPr>
        </p:nvSpPr>
        <p:spPr/>
        <p:txBody>
          <a:bodyPr/>
          <a:lstStyle/>
          <a:p>
            <a:r>
              <a:rPr lang="en-US"/>
              <a:t>Outline</a:t>
            </a:r>
          </a:p>
        </p:txBody>
      </p:sp>
      <p:sp>
        <p:nvSpPr>
          <p:cNvPr id="4" name="Content Placeholder 3">
            <a:extLst>
              <a:ext uri="{FF2B5EF4-FFF2-40B4-BE49-F238E27FC236}">
                <a16:creationId xmlns:a16="http://schemas.microsoft.com/office/drawing/2014/main" id="{67BC3569-CACD-036D-E2EF-6F82FD4F184F}"/>
              </a:ext>
            </a:extLst>
          </p:cNvPr>
          <p:cNvSpPr>
            <a:spLocks noGrp="1"/>
          </p:cNvSpPr>
          <p:nvPr>
            <p:ph sz="quarter" idx="20"/>
          </p:nvPr>
        </p:nvSpPr>
        <p:spPr/>
        <p:txBody>
          <a:bodyPr/>
          <a:lstStyle/>
          <a:p>
            <a:r>
              <a:rPr lang="en-US"/>
              <a:t>Motivation for Code Consolidation Efforts</a:t>
            </a:r>
          </a:p>
          <a:p>
            <a:r>
              <a:rPr lang="en-US"/>
              <a:t>Status of SIERRA ATD (Atmospheric Transport and Diffusion) Module</a:t>
            </a:r>
          </a:p>
          <a:p>
            <a:pPr lvl="1"/>
            <a:r>
              <a:rPr lang="en-US"/>
              <a:t>Example Case</a:t>
            </a:r>
          </a:p>
          <a:p>
            <a:pPr lvl="1"/>
            <a:r>
              <a:rPr lang="en-US"/>
              <a:t>Software Quality Assurance Testing</a:t>
            </a:r>
          </a:p>
          <a:p>
            <a:r>
              <a:rPr lang="en-US"/>
              <a:t>Sneak peek at SIERRA Source Term</a:t>
            </a:r>
          </a:p>
        </p:txBody>
      </p:sp>
    </p:spTree>
    <p:extLst>
      <p:ext uri="{BB962C8B-B14F-4D97-AF65-F5344CB8AC3E}">
        <p14:creationId xmlns:p14="http://schemas.microsoft.com/office/powerpoint/2010/main" val="27771436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20</a:t>
            </a:fld>
            <a:endParaRPr lang="en-US"/>
          </a:p>
        </p:txBody>
      </p:sp>
      <p:sp>
        <p:nvSpPr>
          <p:cNvPr id="5" name="Title 4">
            <a:extLst>
              <a:ext uri="{FF2B5EF4-FFF2-40B4-BE49-F238E27FC236}">
                <a16:creationId xmlns:a16="http://schemas.microsoft.com/office/drawing/2014/main" id="{125E1129-5FFA-4B82-BEB0-8A26ACAE653A}"/>
              </a:ext>
            </a:extLst>
          </p:cNvPr>
          <p:cNvSpPr>
            <a:spLocks noGrp="1"/>
          </p:cNvSpPr>
          <p:nvPr>
            <p:ph type="title"/>
          </p:nvPr>
        </p:nvSpPr>
        <p:spPr>
          <a:xfrm>
            <a:off x="1394458" y="525266"/>
            <a:ext cx="4572001" cy="1590675"/>
          </a:xfrm>
        </p:spPr>
        <p:txBody>
          <a:bodyPr/>
          <a:lstStyle/>
          <a:p>
            <a:r>
              <a:rPr lang="en-US"/>
              <a:t>SIERRA</a:t>
            </a:r>
          </a:p>
        </p:txBody>
      </p:sp>
      <p:sp>
        <p:nvSpPr>
          <p:cNvPr id="6" name="Content Placeholder 5">
            <a:extLst>
              <a:ext uri="{FF2B5EF4-FFF2-40B4-BE49-F238E27FC236}">
                <a16:creationId xmlns:a16="http://schemas.microsoft.com/office/drawing/2014/main" id="{776CC710-250E-4B7A-AC52-86F0566B64C1}"/>
              </a:ext>
            </a:extLst>
          </p:cNvPr>
          <p:cNvSpPr>
            <a:spLocks noGrp="1"/>
          </p:cNvSpPr>
          <p:nvPr>
            <p:ph sz="quarter" idx="21"/>
          </p:nvPr>
        </p:nvSpPr>
        <p:spPr>
          <a:xfrm>
            <a:off x="1394457" y="2169825"/>
            <a:ext cx="6242019" cy="5602575"/>
          </a:xfrm>
        </p:spPr>
        <p:txBody>
          <a:bodyPr/>
          <a:lstStyle/>
          <a:p>
            <a:pPr>
              <a:tabLst>
                <a:tab pos="228600" algn="l"/>
                <a:tab pos="457200" algn="l"/>
                <a:tab pos="685800" algn="l"/>
              </a:tabLst>
            </a:pPr>
            <a:r>
              <a:rPr lang="en-US"/>
              <a:t>HP code consolidation effort </a:t>
            </a:r>
            <a:r>
              <a:rPr lang="en-US">
                <a:sym typeface="Wingdings" panose="05000000000000000000" pitchFamily="2" charset="2"/>
              </a:rPr>
              <a:t> </a:t>
            </a:r>
            <a:r>
              <a:rPr lang="en-US">
                <a:effectLst/>
                <a:ea typeface="Times New Roman" panose="02020603050405020304" pitchFamily="18" charset="0"/>
                <a:cs typeface="Times New Roman" panose="02020603050405020304" pitchFamily="18" charset="0"/>
              </a:rPr>
              <a:t>Software Integration for Environmental Radiological Release Assessments (SIERRA).</a:t>
            </a:r>
            <a:endParaRPr lang="en-US"/>
          </a:p>
          <a:p>
            <a:pPr>
              <a:tabLst>
                <a:tab pos="228600" algn="l"/>
                <a:tab pos="457200" algn="l"/>
                <a:tab pos="685800" algn="l"/>
              </a:tabLst>
            </a:pPr>
            <a:r>
              <a:rPr lang="en-US">
                <a:effectLst/>
                <a:ea typeface="Times New Roman" panose="02020603050405020304" pitchFamily="18" charset="0"/>
                <a:cs typeface="Times New Roman" panose="02020603050405020304" pitchFamily="18" charset="0"/>
              </a:rPr>
              <a:t>Consolidate and moderniz</a:t>
            </a:r>
            <a:r>
              <a:rPr lang="en-US">
                <a:ea typeface="Times New Roman" panose="02020603050405020304" pitchFamily="18" charset="0"/>
                <a:cs typeface="Times New Roman" panose="02020603050405020304" pitchFamily="18" charset="0"/>
              </a:rPr>
              <a:t>e existing codes within the NRC’s RAMP program. </a:t>
            </a:r>
          </a:p>
          <a:p>
            <a:pPr>
              <a:tabLst>
                <a:tab pos="228600" algn="l"/>
                <a:tab pos="457200" algn="l"/>
                <a:tab pos="685800" algn="l"/>
              </a:tabLst>
            </a:pPr>
            <a:r>
              <a:rPr lang="en-US">
                <a:ea typeface="Times New Roman" panose="02020603050405020304" pitchFamily="18" charset="0"/>
                <a:cs typeface="Times New Roman" panose="02020603050405020304" pitchFamily="18" charset="0"/>
              </a:rPr>
              <a:t>D</a:t>
            </a:r>
            <a:r>
              <a:rPr lang="en-US">
                <a:effectLst/>
                <a:ea typeface="Times New Roman" panose="02020603050405020304" pitchFamily="18" charset="0"/>
                <a:cs typeface="Times New Roman" panose="02020603050405020304" pitchFamily="18" charset="0"/>
              </a:rPr>
              <a:t>eveloped based upon existing RAMP codes and incorporate scientific methods for environmental transport, diffusion, and dose assessment of radionuclides in various modules. </a:t>
            </a:r>
          </a:p>
        </p:txBody>
      </p:sp>
      <p:pic>
        <p:nvPicPr>
          <p:cNvPr id="9" name="Picture Placeholder 8" descr="Text&#10;&#10;Description automatically generated with low confidence">
            <a:extLst>
              <a:ext uri="{FF2B5EF4-FFF2-40B4-BE49-F238E27FC236}">
                <a16:creationId xmlns:a16="http://schemas.microsoft.com/office/drawing/2014/main" id="{E3766BC1-2882-764F-80CF-507F71DB8236}"/>
              </a:ext>
            </a:extLst>
          </p:cNvPr>
          <p:cNvPicPr>
            <a:picLocks noGrp="1" noChangeAspect="1"/>
          </p:cNvPicPr>
          <p:nvPr>
            <p:ph type="pic" sz="quarter" idx="10"/>
          </p:nvPr>
        </p:nvPicPr>
        <p:blipFill rotWithShape="1">
          <a:blip r:embed="rId2"/>
          <a:srcRect l="19419" t="2631" r="19419" b="9508"/>
          <a:stretch/>
        </p:blipFill>
        <p:spPr>
          <a:xfrm>
            <a:off x="8663943" y="2038864"/>
            <a:ext cx="5020826" cy="4151871"/>
          </a:xfrm>
        </p:spPr>
      </p:pic>
    </p:spTree>
    <p:extLst>
      <p:ext uri="{BB962C8B-B14F-4D97-AF65-F5344CB8AC3E}">
        <p14:creationId xmlns:p14="http://schemas.microsoft.com/office/powerpoint/2010/main" val="11953172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61E7DF-2D5A-4EF0-9E9E-047227DE4DB5}"/>
              </a:ext>
            </a:extLst>
          </p:cNvPr>
          <p:cNvSpPr>
            <a:spLocks noGrp="1"/>
          </p:cNvSpPr>
          <p:nvPr>
            <p:ph type="sldNum" sz="quarter" idx="12"/>
          </p:nvPr>
        </p:nvSpPr>
        <p:spPr/>
        <p:txBody>
          <a:bodyPr/>
          <a:lstStyle/>
          <a:p>
            <a:fld id="{FE7A4BB3-E848-5A44-82DF-322201952CD8}" type="slidenum">
              <a:rPr lang="en-US" smtClean="0"/>
              <a:pPr/>
              <a:t>21</a:t>
            </a:fld>
            <a:endParaRPr lang="en-US"/>
          </a:p>
        </p:txBody>
      </p:sp>
      <p:sp>
        <p:nvSpPr>
          <p:cNvPr id="3" name="Title 2">
            <a:extLst>
              <a:ext uri="{FF2B5EF4-FFF2-40B4-BE49-F238E27FC236}">
                <a16:creationId xmlns:a16="http://schemas.microsoft.com/office/drawing/2014/main" id="{6D50AF6E-CF6A-429E-A4B2-32D2D767B73B}"/>
              </a:ext>
            </a:extLst>
          </p:cNvPr>
          <p:cNvSpPr>
            <a:spLocks noGrp="1"/>
          </p:cNvSpPr>
          <p:nvPr>
            <p:ph type="title"/>
          </p:nvPr>
        </p:nvSpPr>
        <p:spPr/>
        <p:txBody>
          <a:bodyPr/>
          <a:lstStyle/>
          <a:p>
            <a:r>
              <a:rPr lang="en-US"/>
              <a:t>Source Term Module</a:t>
            </a:r>
          </a:p>
        </p:txBody>
      </p:sp>
      <p:sp>
        <p:nvSpPr>
          <p:cNvPr id="4" name="Content Placeholder 3">
            <a:extLst>
              <a:ext uri="{FF2B5EF4-FFF2-40B4-BE49-F238E27FC236}">
                <a16:creationId xmlns:a16="http://schemas.microsoft.com/office/drawing/2014/main" id="{2DEBCC4A-09A3-46FA-94B8-812D5A6C188D}"/>
              </a:ext>
            </a:extLst>
          </p:cNvPr>
          <p:cNvSpPr>
            <a:spLocks noGrp="1"/>
          </p:cNvSpPr>
          <p:nvPr>
            <p:ph sz="quarter" idx="20"/>
          </p:nvPr>
        </p:nvSpPr>
        <p:spPr/>
        <p:txBody>
          <a:bodyPr/>
          <a:lstStyle/>
          <a:p>
            <a:r>
              <a:rPr lang="en-US" sz="3200"/>
              <a:t>Provides Source Term data from Light Water Reactors (LWRs).</a:t>
            </a:r>
          </a:p>
          <a:p>
            <a:r>
              <a:rPr lang="en-US" sz="3200"/>
              <a:t>From reactor inputs pertaining to normal operational fluxes and processing values, two outputs files are created outlining the gaseous and liquid effluents for any given scenario. </a:t>
            </a:r>
          </a:p>
          <a:p>
            <a:r>
              <a:rPr lang="en-US" sz="3200"/>
              <a:t>Based intrinsically on the prior functionality of GALE 3.2.</a:t>
            </a:r>
          </a:p>
        </p:txBody>
      </p:sp>
    </p:spTree>
    <p:extLst>
      <p:ext uri="{BB962C8B-B14F-4D97-AF65-F5344CB8AC3E}">
        <p14:creationId xmlns:p14="http://schemas.microsoft.com/office/powerpoint/2010/main" val="34246605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18C45736-DBF3-4B6D-B0EF-D4D42B46E0B6}"/>
              </a:ext>
            </a:extLst>
          </p:cNvPr>
          <p:cNvSpPr>
            <a:spLocks noGrp="1"/>
          </p:cNvSpPr>
          <p:nvPr>
            <p:ph type="sldNum" sz="quarter" idx="18"/>
          </p:nvPr>
        </p:nvSpPr>
        <p:spPr/>
        <p:txBody>
          <a:bodyPr/>
          <a:lstStyle/>
          <a:p>
            <a:fld id="{FE7A4BB3-E848-5A44-82DF-322201952CD8}" type="slidenum">
              <a:rPr lang="en-US" smtClean="0"/>
              <a:pPr/>
              <a:t>22</a:t>
            </a:fld>
            <a:endParaRPr lang="en-US"/>
          </a:p>
        </p:txBody>
      </p:sp>
      <p:sp>
        <p:nvSpPr>
          <p:cNvPr id="13" name="Title 4">
            <a:extLst>
              <a:ext uri="{FF2B5EF4-FFF2-40B4-BE49-F238E27FC236}">
                <a16:creationId xmlns:a16="http://schemas.microsoft.com/office/drawing/2014/main" id="{C6F78769-4A2B-A0AD-B9F2-95B64861947C}"/>
              </a:ext>
            </a:extLst>
          </p:cNvPr>
          <p:cNvSpPr>
            <a:spLocks noGrp="1"/>
          </p:cNvSpPr>
          <p:nvPr>
            <p:ph type="title"/>
          </p:nvPr>
        </p:nvSpPr>
        <p:spPr>
          <a:xfrm>
            <a:off x="1394459" y="1474470"/>
            <a:ext cx="4572001" cy="651510"/>
          </a:xfrm>
        </p:spPr>
        <p:txBody>
          <a:bodyPr/>
          <a:lstStyle/>
          <a:p>
            <a:r>
              <a:rPr lang="en-US"/>
              <a:t>Source Term Input</a:t>
            </a:r>
          </a:p>
        </p:txBody>
      </p:sp>
      <p:sp>
        <p:nvSpPr>
          <p:cNvPr id="14" name="Content Placeholder 5">
            <a:extLst>
              <a:ext uri="{FF2B5EF4-FFF2-40B4-BE49-F238E27FC236}">
                <a16:creationId xmlns:a16="http://schemas.microsoft.com/office/drawing/2014/main" id="{E294BFA9-1A5D-569A-490C-04271623FDC3}"/>
              </a:ext>
            </a:extLst>
          </p:cNvPr>
          <p:cNvSpPr>
            <a:spLocks noGrp="1"/>
          </p:cNvSpPr>
          <p:nvPr>
            <p:ph sz="quarter" idx="21"/>
          </p:nvPr>
        </p:nvSpPr>
        <p:spPr>
          <a:xfrm>
            <a:off x="1394459" y="2320290"/>
            <a:ext cx="4572000" cy="4613063"/>
          </a:xfrm>
        </p:spPr>
        <p:txBody>
          <a:bodyPr/>
          <a:lstStyle/>
          <a:p>
            <a:r>
              <a:rPr lang="en-US"/>
              <a:t>UI designed to match SIERRA-ATD module.</a:t>
            </a:r>
          </a:p>
          <a:p>
            <a:r>
              <a:rPr lang="en-US"/>
              <a:t>Real-time checks of input values.</a:t>
            </a:r>
          </a:p>
          <a:p>
            <a:r>
              <a:rPr lang="en-US"/>
              <a:t>Single executable file as opposed to GALE. </a:t>
            </a:r>
          </a:p>
          <a:p>
            <a:r>
              <a:rPr lang="en-US"/>
              <a:t>Enhanced range buttons on the UI.</a:t>
            </a:r>
          </a:p>
        </p:txBody>
      </p:sp>
      <p:pic>
        <p:nvPicPr>
          <p:cNvPr id="11" name="Picture Placeholder 10">
            <a:extLst>
              <a:ext uri="{FF2B5EF4-FFF2-40B4-BE49-F238E27FC236}">
                <a16:creationId xmlns:a16="http://schemas.microsoft.com/office/drawing/2014/main" id="{A1B2D39F-0E5D-B9E4-07A1-C52EC739A24E}"/>
              </a:ext>
            </a:extLst>
          </p:cNvPr>
          <p:cNvPicPr>
            <a:picLocks noGrp="1" noChangeAspect="1"/>
          </p:cNvPicPr>
          <p:nvPr>
            <p:ph type="pic" sz="quarter" idx="10"/>
          </p:nvPr>
        </p:nvPicPr>
        <p:blipFill rotWithShape="1">
          <a:blip r:embed="rId2"/>
          <a:srcRect t="-886" r="15168" b="886"/>
          <a:stretch/>
        </p:blipFill>
        <p:spPr>
          <a:xfrm>
            <a:off x="6400800" y="160638"/>
            <a:ext cx="4114798" cy="3429000"/>
          </a:xfrm>
          <a:prstGeom prst="rect">
            <a:avLst/>
          </a:prstGeom>
        </p:spPr>
      </p:pic>
      <p:pic>
        <p:nvPicPr>
          <p:cNvPr id="12" name="Picture Placeholder 11">
            <a:extLst>
              <a:ext uri="{FF2B5EF4-FFF2-40B4-BE49-F238E27FC236}">
                <a16:creationId xmlns:a16="http://schemas.microsoft.com/office/drawing/2014/main" id="{CF7F56FB-5344-387C-4471-129C32DEC260}"/>
              </a:ext>
            </a:extLst>
          </p:cNvPr>
          <p:cNvPicPr>
            <a:picLocks noGrp="1" noChangeAspect="1"/>
          </p:cNvPicPr>
          <p:nvPr>
            <p:ph type="pic" sz="quarter" idx="11"/>
          </p:nvPr>
        </p:nvPicPr>
        <p:blipFill rotWithShape="1">
          <a:blip r:embed="rId3"/>
          <a:srcRect l="48737" r="12297"/>
          <a:stretch/>
        </p:blipFill>
        <p:spPr>
          <a:xfrm>
            <a:off x="11184673" y="358346"/>
            <a:ext cx="1890088" cy="3429000"/>
          </a:xfrm>
          <a:prstGeom prst="rect">
            <a:avLst/>
          </a:prstGeom>
        </p:spPr>
      </p:pic>
      <p:pic>
        <p:nvPicPr>
          <p:cNvPr id="15" name="Picture Placeholder 14">
            <a:extLst>
              <a:ext uri="{FF2B5EF4-FFF2-40B4-BE49-F238E27FC236}">
                <a16:creationId xmlns:a16="http://schemas.microsoft.com/office/drawing/2014/main" id="{71B47E7A-C1E7-EA68-E10C-9FF7E7210494}"/>
              </a:ext>
            </a:extLst>
          </p:cNvPr>
          <p:cNvPicPr>
            <a:picLocks noGrp="1" noChangeAspect="1"/>
          </p:cNvPicPr>
          <p:nvPr>
            <p:ph type="pic" sz="quarter" idx="12"/>
          </p:nvPr>
        </p:nvPicPr>
        <p:blipFill rotWithShape="1">
          <a:blip r:embed="rId4"/>
          <a:srcRect r="24774" b="16472"/>
          <a:stretch/>
        </p:blipFill>
        <p:spPr>
          <a:xfrm>
            <a:off x="6400800" y="4317983"/>
            <a:ext cx="3168073" cy="3096072"/>
          </a:xfrm>
          <a:prstGeom prst="rect">
            <a:avLst/>
          </a:prstGeom>
        </p:spPr>
      </p:pic>
      <p:pic>
        <p:nvPicPr>
          <p:cNvPr id="16" name="Picture Placeholder 15">
            <a:extLst>
              <a:ext uri="{FF2B5EF4-FFF2-40B4-BE49-F238E27FC236}">
                <a16:creationId xmlns:a16="http://schemas.microsoft.com/office/drawing/2014/main" id="{986A44B2-82C1-6276-658A-49F5E743F52B}"/>
              </a:ext>
            </a:extLst>
          </p:cNvPr>
          <p:cNvPicPr>
            <a:picLocks noGrp="1" noChangeAspect="1"/>
          </p:cNvPicPr>
          <p:nvPr>
            <p:ph type="pic" sz="quarter" idx="13"/>
          </p:nvPr>
        </p:nvPicPr>
        <p:blipFill rotWithShape="1">
          <a:blip r:embed="rId5"/>
          <a:srcRect l="660" r="24905"/>
          <a:stretch/>
        </p:blipFill>
        <p:spPr>
          <a:xfrm>
            <a:off x="10009053" y="4442255"/>
            <a:ext cx="4241327" cy="2971800"/>
          </a:xfrm>
          <a:prstGeom prst="rect">
            <a:avLst/>
          </a:prstGeom>
        </p:spPr>
      </p:pic>
    </p:spTree>
    <p:extLst>
      <p:ext uri="{BB962C8B-B14F-4D97-AF65-F5344CB8AC3E}">
        <p14:creationId xmlns:p14="http://schemas.microsoft.com/office/powerpoint/2010/main" val="15218764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61E7DF-2D5A-4EF0-9E9E-047227DE4DB5}"/>
              </a:ext>
            </a:extLst>
          </p:cNvPr>
          <p:cNvSpPr>
            <a:spLocks noGrp="1"/>
          </p:cNvSpPr>
          <p:nvPr>
            <p:ph type="sldNum" sz="quarter" idx="12"/>
          </p:nvPr>
        </p:nvSpPr>
        <p:spPr/>
        <p:txBody>
          <a:bodyPr/>
          <a:lstStyle/>
          <a:p>
            <a:fld id="{FE7A4BB3-E848-5A44-82DF-322201952CD8}" type="slidenum">
              <a:rPr lang="en-US" smtClean="0"/>
              <a:pPr/>
              <a:t>23</a:t>
            </a:fld>
            <a:endParaRPr lang="en-US"/>
          </a:p>
        </p:txBody>
      </p:sp>
      <p:sp>
        <p:nvSpPr>
          <p:cNvPr id="3" name="Title 2">
            <a:extLst>
              <a:ext uri="{FF2B5EF4-FFF2-40B4-BE49-F238E27FC236}">
                <a16:creationId xmlns:a16="http://schemas.microsoft.com/office/drawing/2014/main" id="{6D50AF6E-CF6A-429E-A4B2-32D2D767B73B}"/>
              </a:ext>
            </a:extLst>
          </p:cNvPr>
          <p:cNvSpPr>
            <a:spLocks noGrp="1"/>
          </p:cNvSpPr>
          <p:nvPr>
            <p:ph type="title"/>
          </p:nvPr>
        </p:nvSpPr>
        <p:spPr/>
        <p:txBody>
          <a:bodyPr/>
          <a:lstStyle/>
          <a:p>
            <a:r>
              <a:rPr lang="en-US"/>
              <a:t>Source Term Module Additional Changes and Fixes</a:t>
            </a:r>
          </a:p>
        </p:txBody>
      </p:sp>
      <p:sp>
        <p:nvSpPr>
          <p:cNvPr id="4" name="Content Placeholder 3">
            <a:extLst>
              <a:ext uri="{FF2B5EF4-FFF2-40B4-BE49-F238E27FC236}">
                <a16:creationId xmlns:a16="http://schemas.microsoft.com/office/drawing/2014/main" id="{2DEBCC4A-09A3-46FA-94B8-812D5A6C188D}"/>
              </a:ext>
            </a:extLst>
          </p:cNvPr>
          <p:cNvSpPr>
            <a:spLocks noGrp="1"/>
          </p:cNvSpPr>
          <p:nvPr>
            <p:ph sz="quarter" idx="20"/>
          </p:nvPr>
        </p:nvSpPr>
        <p:spPr/>
        <p:txBody>
          <a:bodyPr/>
          <a:lstStyle/>
          <a:p>
            <a:r>
              <a:rPr lang="en-US" sz="3200">
                <a:effectLst/>
                <a:latin typeface="+mj-lt"/>
                <a:ea typeface="Calibri" panose="020F0502020204030204" pitchFamily="34" charset="0"/>
                <a:cs typeface="Times New Roman" panose="02020603050405020304" pitchFamily="18" charset="0"/>
              </a:rPr>
              <a:t>Coding changes implemented for compatibility in C# language.</a:t>
            </a:r>
          </a:p>
          <a:p>
            <a:r>
              <a:rPr lang="en-US" sz="3200">
                <a:effectLst/>
                <a:latin typeface="+mj-lt"/>
                <a:ea typeface="Calibri" panose="020F0502020204030204" pitchFamily="34" charset="0"/>
                <a:cs typeface="Times New Roman" panose="02020603050405020304" pitchFamily="18" charset="0"/>
              </a:rPr>
              <a:t>File structure changed on back-end to match SIERRA format. </a:t>
            </a:r>
          </a:p>
          <a:p>
            <a:r>
              <a:rPr lang="en-US" sz="3200">
                <a:effectLst/>
                <a:latin typeface="+mj-lt"/>
                <a:ea typeface="Calibri" panose="020F0502020204030204" pitchFamily="34" charset="0"/>
                <a:cs typeface="Times New Roman" panose="02020603050405020304" pitchFamily="18" charset="0"/>
              </a:rPr>
              <a:t>The GUI and the FORTRAN based back-end decouple for ease of future development activities.</a:t>
            </a:r>
            <a:endParaRPr lang="en-US" sz="3200">
              <a:latin typeface="+mj-lt"/>
              <a:ea typeface="Calibri" panose="020F0502020204030204" pitchFamily="34" charset="0"/>
              <a:cs typeface="Times New Roman" panose="02020603050405020304" pitchFamily="18" charset="0"/>
            </a:endParaRPr>
          </a:p>
          <a:p>
            <a:r>
              <a:rPr lang="en-US" sz="3200">
                <a:effectLst/>
                <a:latin typeface="+mj-lt"/>
                <a:ea typeface="Calibri" panose="020F0502020204030204" pitchFamily="34" charset="0"/>
                <a:cs typeface="Times New Roman" panose="02020603050405020304" pitchFamily="18" charset="0"/>
              </a:rPr>
              <a:t>Input files can be present outside SIERRA executable directory as opposed to the existing GALE format. </a:t>
            </a:r>
            <a:endParaRPr lang="en-US" sz="4400">
              <a:latin typeface="+mj-lt"/>
            </a:endParaRPr>
          </a:p>
        </p:txBody>
      </p:sp>
    </p:spTree>
    <p:extLst>
      <p:ext uri="{BB962C8B-B14F-4D97-AF65-F5344CB8AC3E}">
        <p14:creationId xmlns:p14="http://schemas.microsoft.com/office/powerpoint/2010/main" val="40383922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433BB6-ACB2-4953-9ADC-C0F78F3BD058}"/>
              </a:ext>
            </a:extLst>
          </p:cNvPr>
          <p:cNvSpPr>
            <a:spLocks noGrp="1"/>
          </p:cNvSpPr>
          <p:nvPr>
            <p:ph type="sldNum" sz="quarter" idx="12"/>
          </p:nvPr>
        </p:nvSpPr>
        <p:spPr/>
        <p:txBody>
          <a:bodyPr/>
          <a:lstStyle/>
          <a:p>
            <a:fld id="{FE7A4BB3-E848-5A44-82DF-322201952CD8}" type="slidenum">
              <a:rPr lang="en-US" smtClean="0"/>
              <a:pPr/>
              <a:t>24</a:t>
            </a:fld>
            <a:endParaRPr lang="en-US"/>
          </a:p>
        </p:txBody>
      </p:sp>
    </p:spTree>
    <p:extLst>
      <p:ext uri="{BB962C8B-B14F-4D97-AF65-F5344CB8AC3E}">
        <p14:creationId xmlns:p14="http://schemas.microsoft.com/office/powerpoint/2010/main" val="7573952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DBE0F3-60C4-4D75-B1FC-C0F4D46BCBD6}"/>
              </a:ext>
            </a:extLst>
          </p:cNvPr>
          <p:cNvSpPr>
            <a:spLocks noGrp="1"/>
          </p:cNvSpPr>
          <p:nvPr>
            <p:ph type="sldNum" sz="quarter" idx="12"/>
          </p:nvPr>
        </p:nvSpPr>
        <p:spPr/>
        <p:txBody>
          <a:bodyPr/>
          <a:lstStyle/>
          <a:p>
            <a:fld id="{FE7A4BB3-E848-5A44-82DF-322201952CD8}" type="slidenum">
              <a:rPr lang="en-US" smtClean="0"/>
              <a:pPr/>
              <a:t>3</a:t>
            </a:fld>
            <a:endParaRPr lang="en-US"/>
          </a:p>
        </p:txBody>
      </p:sp>
      <p:sp>
        <p:nvSpPr>
          <p:cNvPr id="7" name="Content Placeholder 5">
            <a:extLst>
              <a:ext uri="{FF2B5EF4-FFF2-40B4-BE49-F238E27FC236}">
                <a16:creationId xmlns:a16="http://schemas.microsoft.com/office/drawing/2014/main" id="{691608CE-ABC7-11D2-44F4-F4433BF69901}"/>
              </a:ext>
            </a:extLst>
          </p:cNvPr>
          <p:cNvSpPr>
            <a:spLocks noGrp="1"/>
          </p:cNvSpPr>
          <p:nvPr>
            <p:ph sz="quarter" idx="21"/>
          </p:nvPr>
        </p:nvSpPr>
        <p:spPr>
          <a:xfrm>
            <a:off x="1394459" y="3188970"/>
            <a:ext cx="4572000" cy="4613063"/>
          </a:xfrm>
        </p:spPr>
        <p:txBody>
          <a:bodyPr/>
          <a:lstStyle/>
          <a:p>
            <a:r>
              <a:rPr lang="en-US"/>
              <a:t>Software Integration for Environmental Radiological Release Assessments (SIERRA)</a:t>
            </a:r>
          </a:p>
        </p:txBody>
      </p:sp>
      <p:pic>
        <p:nvPicPr>
          <p:cNvPr id="1026" name="Picture 2">
            <a:extLst>
              <a:ext uri="{FF2B5EF4-FFF2-40B4-BE49-F238E27FC236}">
                <a16:creationId xmlns:a16="http://schemas.microsoft.com/office/drawing/2014/main" id="{5C8F64D1-78CB-6764-72E6-4435D9798B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1857" y="1495425"/>
            <a:ext cx="7315200" cy="616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9409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2F34E5-77F3-85F9-7A6A-E86C11FA5FC2}"/>
              </a:ext>
            </a:extLst>
          </p:cNvPr>
          <p:cNvSpPr>
            <a:spLocks noGrp="1"/>
          </p:cNvSpPr>
          <p:nvPr>
            <p:ph type="sldNum" sz="quarter" idx="12"/>
          </p:nvPr>
        </p:nvSpPr>
        <p:spPr/>
        <p:txBody>
          <a:bodyPr/>
          <a:lstStyle/>
          <a:p>
            <a:fld id="{FE7A4BB3-E848-5A44-82DF-322201952CD8}" type="slidenum">
              <a:rPr lang="en-US" smtClean="0"/>
              <a:pPr/>
              <a:t>4</a:t>
            </a:fld>
            <a:endParaRPr lang="en-US"/>
          </a:p>
        </p:txBody>
      </p:sp>
      <p:sp>
        <p:nvSpPr>
          <p:cNvPr id="3" name="Title 2">
            <a:extLst>
              <a:ext uri="{FF2B5EF4-FFF2-40B4-BE49-F238E27FC236}">
                <a16:creationId xmlns:a16="http://schemas.microsoft.com/office/drawing/2014/main" id="{798612C2-550B-E3BB-6E31-FDE43E70BB7A}"/>
              </a:ext>
            </a:extLst>
          </p:cNvPr>
          <p:cNvSpPr>
            <a:spLocks noGrp="1"/>
          </p:cNvSpPr>
          <p:nvPr>
            <p:ph type="title"/>
          </p:nvPr>
        </p:nvSpPr>
        <p:spPr/>
        <p:txBody>
          <a:bodyPr/>
          <a:lstStyle/>
          <a:p>
            <a:r>
              <a:rPr lang="en-US"/>
              <a:t>Motivation for Code Consolidation - LWRs</a:t>
            </a:r>
          </a:p>
        </p:txBody>
      </p:sp>
      <p:sp>
        <p:nvSpPr>
          <p:cNvPr id="4" name="Content Placeholder 3">
            <a:extLst>
              <a:ext uri="{FF2B5EF4-FFF2-40B4-BE49-F238E27FC236}">
                <a16:creationId xmlns:a16="http://schemas.microsoft.com/office/drawing/2014/main" id="{FBFF0A85-D44B-459D-CED6-4EC097DA8F91}"/>
              </a:ext>
            </a:extLst>
          </p:cNvPr>
          <p:cNvSpPr>
            <a:spLocks noGrp="1"/>
          </p:cNvSpPr>
          <p:nvPr>
            <p:ph sz="quarter" idx="20"/>
          </p:nvPr>
        </p:nvSpPr>
        <p:spPr>
          <a:xfrm>
            <a:off x="1371600" y="2057399"/>
            <a:ext cx="7786688" cy="5486401"/>
          </a:xfrm>
        </p:spPr>
        <p:txBody>
          <a:bodyPr/>
          <a:lstStyle/>
          <a:p>
            <a:r>
              <a:rPr lang="en-US"/>
              <a:t>NRC Non-Light Water Reactor (Non-LWR) Vision and Strategy, Volume 4 –– Licensing and Siting Dose Assessment Codes (RAMP) ​</a:t>
            </a:r>
          </a:p>
          <a:p>
            <a:pPr lvl="1"/>
            <a:r>
              <a:rPr lang="en-US"/>
              <a:t>describes the computer codes in RAMP and how they would be applied to each of the principal non-LWR design types, and summarizes the tasks necessary to resolve “gaps” in the capability to model and simulate those designs with the accuracy required by the regulator ​</a:t>
            </a:r>
          </a:p>
          <a:p>
            <a:r>
              <a:rPr lang="en-US"/>
              <a:t>Code consolidation can help resolve the identified gaps in the RAMP suite of codes</a:t>
            </a:r>
          </a:p>
        </p:txBody>
      </p:sp>
      <p:pic>
        <p:nvPicPr>
          <p:cNvPr id="2050" name="Picture 2">
            <a:extLst>
              <a:ext uri="{FF2B5EF4-FFF2-40B4-BE49-F238E27FC236}">
                <a16:creationId xmlns:a16="http://schemas.microsoft.com/office/drawing/2014/main" id="{4E6EB657-B980-4A5B-AD93-54A5F29952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1788" y="2066924"/>
            <a:ext cx="4248150" cy="546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85056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40C71E-47E8-EA20-901A-1E01204C9416}"/>
              </a:ext>
            </a:extLst>
          </p:cNvPr>
          <p:cNvSpPr>
            <a:spLocks noGrp="1"/>
          </p:cNvSpPr>
          <p:nvPr>
            <p:ph type="sldNum" sz="quarter" idx="12"/>
          </p:nvPr>
        </p:nvSpPr>
        <p:spPr/>
        <p:txBody>
          <a:bodyPr/>
          <a:lstStyle/>
          <a:p>
            <a:fld id="{FE7A4BB3-E848-5A44-82DF-322201952CD8}" type="slidenum">
              <a:rPr lang="en-US" smtClean="0"/>
              <a:pPr/>
              <a:t>5</a:t>
            </a:fld>
            <a:endParaRPr lang="en-US"/>
          </a:p>
        </p:txBody>
      </p:sp>
      <p:sp>
        <p:nvSpPr>
          <p:cNvPr id="3" name="Title 2">
            <a:extLst>
              <a:ext uri="{FF2B5EF4-FFF2-40B4-BE49-F238E27FC236}">
                <a16:creationId xmlns:a16="http://schemas.microsoft.com/office/drawing/2014/main" id="{0584E4DC-83D4-8DFD-E0AD-C56FABF0DF7F}"/>
              </a:ext>
            </a:extLst>
          </p:cNvPr>
          <p:cNvSpPr>
            <a:spLocks noGrp="1"/>
          </p:cNvSpPr>
          <p:nvPr>
            <p:ph type="title"/>
          </p:nvPr>
        </p:nvSpPr>
        <p:spPr/>
        <p:txBody>
          <a:bodyPr/>
          <a:lstStyle/>
          <a:p>
            <a:r>
              <a:rPr lang="en-US"/>
              <a:t>Motivation for Code Consolidation – Legacy Issues</a:t>
            </a:r>
          </a:p>
        </p:txBody>
      </p:sp>
      <p:sp>
        <p:nvSpPr>
          <p:cNvPr id="4" name="Content Placeholder 3">
            <a:extLst>
              <a:ext uri="{FF2B5EF4-FFF2-40B4-BE49-F238E27FC236}">
                <a16:creationId xmlns:a16="http://schemas.microsoft.com/office/drawing/2014/main" id="{13142C02-6B49-8132-5550-FA7BE49CCDE3}"/>
              </a:ext>
            </a:extLst>
          </p:cNvPr>
          <p:cNvSpPr>
            <a:spLocks noGrp="1"/>
          </p:cNvSpPr>
          <p:nvPr>
            <p:ph sz="quarter" idx="20"/>
          </p:nvPr>
        </p:nvSpPr>
        <p:spPr/>
        <p:txBody>
          <a:bodyPr/>
          <a:lstStyle/>
          <a:p>
            <a:r>
              <a:rPr lang="en-US"/>
              <a:t>Incompatible with non-LWRs​</a:t>
            </a:r>
          </a:p>
          <a:p>
            <a:r>
              <a:rPr lang="en-US"/>
              <a:t>Ownership issues​</a:t>
            </a:r>
          </a:p>
          <a:p>
            <a:r>
              <a:rPr lang="en-US"/>
              <a:t>Lack of standardized code development​</a:t>
            </a:r>
          </a:p>
          <a:p>
            <a:r>
              <a:rPr lang="en-US"/>
              <a:t>Lack of maintenance​</a:t>
            </a:r>
          </a:p>
          <a:p>
            <a:r>
              <a:rPr lang="en-US"/>
              <a:t>Dated science​</a:t>
            </a:r>
          </a:p>
          <a:p>
            <a:r>
              <a:rPr lang="en-US"/>
              <a:t>Lack of standardized quality assurances​</a:t>
            </a:r>
          </a:p>
          <a:p>
            <a:r>
              <a:rPr lang="en-US"/>
              <a:t>Functional redundancy/data transfer​</a:t>
            </a:r>
          </a:p>
          <a:p>
            <a:r>
              <a:rPr lang="en-US"/>
              <a:t>Inefficiency​</a:t>
            </a:r>
          </a:p>
        </p:txBody>
      </p:sp>
      <p:pic>
        <p:nvPicPr>
          <p:cNvPr id="3074" name="Picture 2" descr="Arrows pointing towards different directions">
            <a:extLst>
              <a:ext uri="{FF2B5EF4-FFF2-40B4-BE49-F238E27FC236}">
                <a16:creationId xmlns:a16="http://schemas.microsoft.com/office/drawing/2014/main" id="{27983BCF-085B-C4EC-C1CE-CED396F64D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1627" y="3986384"/>
            <a:ext cx="5669280" cy="3184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30354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7389257-9A21-3E3B-A022-70B2F953CB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9582" y="2350573"/>
            <a:ext cx="3501325" cy="454750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C65CBCD8-2633-4952-2225-CEAE18A0DDC3}"/>
              </a:ext>
            </a:extLst>
          </p:cNvPr>
          <p:cNvSpPr>
            <a:spLocks noGrp="1"/>
          </p:cNvSpPr>
          <p:nvPr>
            <p:ph type="sldNum" sz="quarter" idx="12"/>
          </p:nvPr>
        </p:nvSpPr>
        <p:spPr/>
        <p:txBody>
          <a:bodyPr/>
          <a:lstStyle/>
          <a:p>
            <a:fld id="{FE7A4BB3-E848-5A44-82DF-322201952CD8}" type="slidenum">
              <a:rPr lang="en-US" smtClean="0"/>
              <a:pPr/>
              <a:t>6</a:t>
            </a:fld>
            <a:endParaRPr lang="en-US"/>
          </a:p>
        </p:txBody>
      </p:sp>
      <p:sp>
        <p:nvSpPr>
          <p:cNvPr id="3" name="Title 2">
            <a:extLst>
              <a:ext uri="{FF2B5EF4-FFF2-40B4-BE49-F238E27FC236}">
                <a16:creationId xmlns:a16="http://schemas.microsoft.com/office/drawing/2014/main" id="{2D59F9A4-8C6B-09A8-64BD-5464603ECBAC}"/>
              </a:ext>
            </a:extLst>
          </p:cNvPr>
          <p:cNvSpPr>
            <a:spLocks noGrp="1"/>
          </p:cNvSpPr>
          <p:nvPr>
            <p:ph type="title"/>
          </p:nvPr>
        </p:nvSpPr>
        <p:spPr/>
        <p:txBody>
          <a:bodyPr/>
          <a:lstStyle/>
          <a:p>
            <a:r>
              <a:rPr lang="en-US"/>
              <a:t>Thesis Statement for RAMP Code Modernization and Consolidation</a:t>
            </a:r>
          </a:p>
        </p:txBody>
      </p:sp>
      <p:sp>
        <p:nvSpPr>
          <p:cNvPr id="4" name="Content Placeholder 3">
            <a:extLst>
              <a:ext uri="{FF2B5EF4-FFF2-40B4-BE49-F238E27FC236}">
                <a16:creationId xmlns:a16="http://schemas.microsoft.com/office/drawing/2014/main" id="{7E4BA46E-5951-0D5D-E9EA-81010C252A00}"/>
              </a:ext>
            </a:extLst>
          </p:cNvPr>
          <p:cNvSpPr>
            <a:spLocks noGrp="1"/>
          </p:cNvSpPr>
          <p:nvPr>
            <p:ph sz="quarter" idx="20"/>
          </p:nvPr>
        </p:nvSpPr>
        <p:spPr>
          <a:xfrm>
            <a:off x="1371600" y="2057399"/>
            <a:ext cx="9347982" cy="5486401"/>
          </a:xfrm>
        </p:spPr>
        <p:txBody>
          <a:bodyPr/>
          <a:lstStyle/>
          <a:p>
            <a:r>
              <a:rPr lang="en-US" sz="2600"/>
              <a:t>The computer codes in the RAMP program have been developed since the 1970’s to address specific regulatory needs. ​</a:t>
            </a:r>
          </a:p>
          <a:p>
            <a:r>
              <a:rPr lang="en-US" sz="2600"/>
              <a:t>These codes today have numerous current and legacy issues that reduce the efficiency of operation and maintenance of the codes and increase cost. In their current state, these codes are also unable to fully assess radiological doses from advanced non-light water reactor designs. ​</a:t>
            </a:r>
          </a:p>
          <a:p>
            <a:r>
              <a:rPr lang="en-US" sz="2600"/>
              <a:t>These current and legacy issues could be addressed by transforming the current suite of single-purpose radiation protection and dose assessment computer codes to a consolidated functional and modern suite of codes that is modular, flexible, efficient and user-friendly.​</a:t>
            </a:r>
          </a:p>
        </p:txBody>
      </p:sp>
    </p:spTree>
    <p:extLst>
      <p:ext uri="{BB962C8B-B14F-4D97-AF65-F5344CB8AC3E}">
        <p14:creationId xmlns:p14="http://schemas.microsoft.com/office/powerpoint/2010/main" val="12903037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B808B89-495F-D688-F1E0-FB8FD8E4DB9E}"/>
              </a:ext>
            </a:extLst>
          </p:cNvPr>
          <p:cNvSpPr>
            <a:spLocks noGrp="1"/>
          </p:cNvSpPr>
          <p:nvPr>
            <p:ph type="sldNum" sz="quarter" idx="12"/>
          </p:nvPr>
        </p:nvSpPr>
        <p:spPr/>
        <p:txBody>
          <a:bodyPr/>
          <a:lstStyle/>
          <a:p>
            <a:fld id="{FE7A4BB3-E848-5A44-82DF-322201952CD8}" type="slidenum">
              <a:rPr lang="en-US" smtClean="0"/>
              <a:pPr/>
              <a:t>7</a:t>
            </a:fld>
            <a:endParaRPr lang="en-US"/>
          </a:p>
        </p:txBody>
      </p:sp>
      <p:sp>
        <p:nvSpPr>
          <p:cNvPr id="5" name="Title 4">
            <a:extLst>
              <a:ext uri="{FF2B5EF4-FFF2-40B4-BE49-F238E27FC236}">
                <a16:creationId xmlns:a16="http://schemas.microsoft.com/office/drawing/2014/main" id="{37C5BDA9-F6F7-E917-C894-DB15C3CF0581}"/>
              </a:ext>
            </a:extLst>
          </p:cNvPr>
          <p:cNvSpPr txBox="1">
            <a:spLocks/>
          </p:cNvSpPr>
          <p:nvPr/>
        </p:nvSpPr>
        <p:spPr>
          <a:xfrm>
            <a:off x="9544067" y="2228849"/>
            <a:ext cx="4572000" cy="2835519"/>
          </a:xfrm>
          <a:prstGeom prst="rect">
            <a:avLst/>
          </a:prstGeom>
        </p:spPr>
        <p:txBody>
          <a:bodyPr lIns="0" anchor="b"/>
          <a:lstStyle>
            <a:lvl1pPr algn="l" defTabSz="1097280" rtl="0" eaLnBrk="1" latinLnBrk="0" hangingPunct="1">
              <a:lnSpc>
                <a:spcPct val="90000"/>
              </a:lnSpc>
              <a:spcBef>
                <a:spcPct val="0"/>
              </a:spcBef>
              <a:buNone/>
              <a:defRPr lang="en-US" sz="3600" b="1" kern="1200" dirty="0">
                <a:solidFill>
                  <a:srgbClr val="493064"/>
                </a:solidFill>
                <a:latin typeface="Arial" panose="020B0604020202020204" pitchFamily="34" charset="0"/>
                <a:ea typeface="+mn-ea"/>
                <a:cs typeface="Arial" panose="020B0604020202020204" pitchFamily="34" charset="0"/>
              </a:defRPr>
            </a:lvl1pPr>
          </a:lstStyle>
          <a:p>
            <a:r>
              <a:rPr lang="fr-FR"/>
              <a:t>SIERRA </a:t>
            </a:r>
          </a:p>
          <a:p>
            <a:r>
              <a:rPr lang="fr-FR"/>
              <a:t>Atmospheric Transport and Dispersion (ATD) Engine</a:t>
            </a:r>
          </a:p>
        </p:txBody>
      </p:sp>
      <p:pic>
        <p:nvPicPr>
          <p:cNvPr id="10" name="Picture 9">
            <a:extLst>
              <a:ext uri="{FF2B5EF4-FFF2-40B4-BE49-F238E27FC236}">
                <a16:creationId xmlns:a16="http://schemas.microsoft.com/office/drawing/2014/main" id="{13907A04-8FCC-D0F5-3E07-62DAD37C7E5F}"/>
              </a:ext>
            </a:extLst>
          </p:cNvPr>
          <p:cNvPicPr>
            <a:picLocks noChangeAspect="1"/>
          </p:cNvPicPr>
          <p:nvPr/>
        </p:nvPicPr>
        <p:blipFill>
          <a:blip r:embed="rId2"/>
          <a:stretch>
            <a:fillRect/>
          </a:stretch>
        </p:blipFill>
        <p:spPr>
          <a:xfrm>
            <a:off x="1550702" y="2228850"/>
            <a:ext cx="7071263" cy="3543301"/>
          </a:xfrm>
          <a:prstGeom prst="rect">
            <a:avLst/>
          </a:prstGeom>
        </p:spPr>
      </p:pic>
    </p:spTree>
    <p:extLst>
      <p:ext uri="{BB962C8B-B14F-4D97-AF65-F5344CB8AC3E}">
        <p14:creationId xmlns:p14="http://schemas.microsoft.com/office/powerpoint/2010/main" val="9664631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A5B735-1454-2FEB-2C16-5064ACE06F5F}"/>
              </a:ext>
            </a:extLst>
          </p:cNvPr>
          <p:cNvPicPr>
            <a:picLocks noChangeAspect="1"/>
          </p:cNvPicPr>
          <p:nvPr/>
        </p:nvPicPr>
        <p:blipFill>
          <a:blip r:embed="rId2">
            <a:alphaModFix amt="90000"/>
          </a:blip>
          <a:stretch>
            <a:fillRect/>
          </a:stretch>
        </p:blipFill>
        <p:spPr>
          <a:xfrm>
            <a:off x="8146042" y="4198780"/>
            <a:ext cx="6255592" cy="3289022"/>
          </a:xfrm>
          <a:prstGeom prst="rect">
            <a:avLst/>
          </a:prstGeom>
        </p:spPr>
      </p:pic>
      <p:sp>
        <p:nvSpPr>
          <p:cNvPr id="2" name="Slide Number Placeholder 1">
            <a:extLst>
              <a:ext uri="{FF2B5EF4-FFF2-40B4-BE49-F238E27FC236}">
                <a16:creationId xmlns:a16="http://schemas.microsoft.com/office/drawing/2014/main" id="{7561E7DF-2D5A-4EF0-9E9E-047227DE4DB5}"/>
              </a:ext>
            </a:extLst>
          </p:cNvPr>
          <p:cNvSpPr>
            <a:spLocks noGrp="1"/>
          </p:cNvSpPr>
          <p:nvPr>
            <p:ph type="sldNum" sz="quarter" idx="12"/>
          </p:nvPr>
        </p:nvSpPr>
        <p:spPr/>
        <p:txBody>
          <a:bodyPr/>
          <a:lstStyle/>
          <a:p>
            <a:fld id="{FE7A4BB3-E848-5A44-82DF-322201952CD8}" type="slidenum">
              <a:rPr lang="en-US" smtClean="0"/>
              <a:pPr/>
              <a:t>8</a:t>
            </a:fld>
            <a:endParaRPr lang="en-US"/>
          </a:p>
        </p:txBody>
      </p:sp>
      <p:sp>
        <p:nvSpPr>
          <p:cNvPr id="3" name="Title 2">
            <a:extLst>
              <a:ext uri="{FF2B5EF4-FFF2-40B4-BE49-F238E27FC236}">
                <a16:creationId xmlns:a16="http://schemas.microsoft.com/office/drawing/2014/main" id="{6D50AF6E-CF6A-429E-A4B2-32D2D767B73B}"/>
              </a:ext>
            </a:extLst>
          </p:cNvPr>
          <p:cNvSpPr>
            <a:spLocks noGrp="1"/>
          </p:cNvSpPr>
          <p:nvPr>
            <p:ph type="title"/>
          </p:nvPr>
        </p:nvSpPr>
        <p:spPr/>
        <p:txBody>
          <a:bodyPr/>
          <a:lstStyle/>
          <a:p>
            <a:r>
              <a:rPr lang="en-US"/>
              <a:t>SIERRA Atmospheric Dispersion Software Development</a:t>
            </a:r>
          </a:p>
        </p:txBody>
      </p:sp>
      <p:sp>
        <p:nvSpPr>
          <p:cNvPr id="4" name="Content Placeholder 3">
            <a:extLst>
              <a:ext uri="{FF2B5EF4-FFF2-40B4-BE49-F238E27FC236}">
                <a16:creationId xmlns:a16="http://schemas.microsoft.com/office/drawing/2014/main" id="{2DEBCC4A-09A3-46FA-94B8-812D5A6C188D}"/>
              </a:ext>
            </a:extLst>
          </p:cNvPr>
          <p:cNvSpPr>
            <a:spLocks noGrp="1"/>
          </p:cNvSpPr>
          <p:nvPr>
            <p:ph sz="quarter" idx="20"/>
          </p:nvPr>
        </p:nvSpPr>
        <p:spPr/>
        <p:txBody>
          <a:bodyPr/>
          <a:lstStyle/>
          <a:p>
            <a:r>
              <a:rPr lang="en-US"/>
              <a:t>A new atmospheric dispersion module was developed (rather than directly using the legacy codes) for SIERRA for the following reasons:</a:t>
            </a:r>
          </a:p>
          <a:p>
            <a:pPr marR="0" lvl="1">
              <a:spcAft>
                <a:spcPts val="0"/>
              </a:spcAft>
            </a:pPr>
            <a:r>
              <a:rPr lang="en-US"/>
              <a:t>To support a single user interface that allows users to access each of the codes (ARCON, PAVAN, XOQDOQ) in a relatively uniform manner</a:t>
            </a:r>
          </a:p>
          <a:p>
            <a:pPr marR="0" lvl="1">
              <a:spcAft>
                <a:spcPts val="0"/>
              </a:spcAft>
            </a:pPr>
            <a:r>
              <a:rPr lang="en-US"/>
              <a:t>To facilitate future development to share data with other health physics codes in SIERRA</a:t>
            </a:r>
          </a:p>
          <a:p>
            <a:pPr marL="891540" marR="0" lvl="1" indent="-342900">
              <a:spcAft>
                <a:spcPts val="0"/>
              </a:spcAft>
              <a:buFont typeface="Wingdings" panose="05000000000000000000" pitchFamily="2" charset="2"/>
              <a:buChar char="§"/>
            </a:pPr>
            <a:r>
              <a:rPr lang="en-US">
                <a:latin typeface="Arial" panose="020B0604020202020204" pitchFamily="34" charset="0"/>
                <a:cs typeface="Arial" panose="020B0604020202020204" pitchFamily="34" charset="0"/>
              </a:rPr>
              <a:t>To allow users to estimate relative </a:t>
            </a:r>
          </a:p>
          <a:p>
            <a:pPr marL="547688" lvl="1" indent="366713">
              <a:spcBef>
                <a:spcPts val="0"/>
              </a:spcBef>
              <a:buNone/>
            </a:pPr>
            <a:r>
              <a:rPr lang="en-US"/>
              <a:t>concentrations based on hourly </a:t>
            </a:r>
          </a:p>
          <a:p>
            <a:pPr marL="547688" lvl="1" indent="366713">
              <a:spcBef>
                <a:spcPts val="0"/>
              </a:spcBef>
              <a:buNone/>
            </a:pPr>
            <a:r>
              <a:rPr lang="en-US"/>
              <a:t>meteorological data for all three codes, </a:t>
            </a:r>
          </a:p>
          <a:p>
            <a:pPr marL="547688" lvl="1" indent="366713">
              <a:spcBef>
                <a:spcPts val="0"/>
              </a:spcBef>
              <a:buNone/>
            </a:pPr>
            <a:r>
              <a:rPr lang="en-US"/>
              <a:t>rather than use JFDs</a:t>
            </a:r>
          </a:p>
          <a:p>
            <a:pPr marL="891540" marR="0" lvl="1" indent="-342900">
              <a:spcAft>
                <a:spcPts val="0"/>
              </a:spcAft>
              <a:buFont typeface="Wingdings" panose="05000000000000000000" pitchFamily="2" charset="2"/>
              <a:buChar char="§"/>
            </a:pPr>
            <a:r>
              <a:rPr lang="en-US">
                <a:latin typeface="Arial" panose="020B0604020202020204" pitchFamily="34" charset="0"/>
                <a:cs typeface="Arial" panose="020B0604020202020204" pitchFamily="34" charset="0"/>
              </a:rPr>
              <a:t>To employ a more modern FORTRAN </a:t>
            </a:r>
          </a:p>
          <a:p>
            <a:pPr marL="547688" marR="0" lvl="1" indent="366713">
              <a:spcBef>
                <a:spcPts val="0"/>
              </a:spcBef>
              <a:spcAft>
                <a:spcPts val="0"/>
              </a:spcAft>
              <a:buNone/>
            </a:pPr>
            <a:r>
              <a:rPr lang="en-US">
                <a:latin typeface="Arial" panose="020B0604020202020204" pitchFamily="34" charset="0"/>
                <a:cs typeface="Arial" panose="020B0604020202020204" pitchFamily="34" charset="0"/>
              </a:rPr>
              <a:t>code development practice, which makes </a:t>
            </a:r>
          </a:p>
          <a:p>
            <a:pPr marL="547688" marR="0" lvl="1" indent="366713">
              <a:spcBef>
                <a:spcPts val="0"/>
              </a:spcBef>
              <a:spcAft>
                <a:spcPts val="0"/>
              </a:spcAft>
              <a:buNone/>
            </a:pPr>
            <a:r>
              <a:rPr lang="en-US">
                <a:latin typeface="Arial" panose="020B0604020202020204" pitchFamily="34" charset="0"/>
                <a:cs typeface="Arial" panose="020B0604020202020204" pitchFamily="34" charset="0"/>
              </a:rPr>
              <a:t>the code easier to maintain in the future</a:t>
            </a:r>
          </a:p>
          <a:p>
            <a:endParaRPr lang="en-US"/>
          </a:p>
        </p:txBody>
      </p:sp>
    </p:spTree>
    <p:extLst>
      <p:ext uri="{BB962C8B-B14F-4D97-AF65-F5344CB8AC3E}">
        <p14:creationId xmlns:p14="http://schemas.microsoft.com/office/powerpoint/2010/main" val="33004106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DCD709-9E76-4AB3-B3C0-50C5E8E23F42}"/>
              </a:ext>
            </a:extLst>
          </p:cNvPr>
          <p:cNvSpPr>
            <a:spLocks noGrp="1"/>
          </p:cNvSpPr>
          <p:nvPr>
            <p:ph type="sldNum" sz="quarter" idx="12"/>
          </p:nvPr>
        </p:nvSpPr>
        <p:spPr/>
        <p:txBody>
          <a:bodyPr/>
          <a:lstStyle/>
          <a:p>
            <a:fld id="{FE7A4BB3-E848-5A44-82DF-322201952CD8}" type="slidenum">
              <a:rPr lang="en-US" smtClean="0"/>
              <a:pPr/>
              <a:t>9</a:t>
            </a:fld>
            <a:endParaRPr lang="en-US"/>
          </a:p>
        </p:txBody>
      </p:sp>
      <p:sp>
        <p:nvSpPr>
          <p:cNvPr id="3" name="Title 2">
            <a:extLst>
              <a:ext uri="{FF2B5EF4-FFF2-40B4-BE49-F238E27FC236}">
                <a16:creationId xmlns:a16="http://schemas.microsoft.com/office/drawing/2014/main" id="{7386277F-9B9D-C740-537C-27A343FB1869}"/>
              </a:ext>
            </a:extLst>
          </p:cNvPr>
          <p:cNvSpPr>
            <a:spLocks noGrp="1"/>
          </p:cNvSpPr>
          <p:nvPr>
            <p:ph type="title"/>
          </p:nvPr>
        </p:nvSpPr>
        <p:spPr/>
        <p:txBody>
          <a:bodyPr/>
          <a:lstStyle/>
          <a:p>
            <a:r>
              <a:rPr lang="en-US"/>
              <a:t>Legacy ATD Codes</a:t>
            </a:r>
          </a:p>
        </p:txBody>
      </p:sp>
      <p:graphicFrame>
        <p:nvGraphicFramePr>
          <p:cNvPr id="6" name="Content Placeholder 5">
            <a:extLst>
              <a:ext uri="{FF2B5EF4-FFF2-40B4-BE49-F238E27FC236}">
                <a16:creationId xmlns:a16="http://schemas.microsoft.com/office/drawing/2014/main" id="{1D6C33C2-1E2E-63E5-3867-138BB2E13465}"/>
              </a:ext>
            </a:extLst>
          </p:cNvPr>
          <p:cNvGraphicFramePr>
            <a:graphicFrameLocks noGrp="1"/>
          </p:cNvGraphicFramePr>
          <p:nvPr>
            <p:ph sz="quarter" idx="20"/>
            <p:extLst>
              <p:ext uri="{D42A27DB-BD31-4B8C-83A1-F6EECF244321}">
                <p14:modId xmlns:p14="http://schemas.microsoft.com/office/powerpoint/2010/main" val="3173349328"/>
              </p:ext>
            </p:extLst>
          </p:nvPr>
        </p:nvGraphicFramePr>
        <p:xfrm>
          <a:off x="1200150" y="1709928"/>
          <a:ext cx="11487150" cy="4974336"/>
        </p:xfrm>
        <a:graphic>
          <a:graphicData uri="http://schemas.openxmlformats.org/drawingml/2006/table">
            <a:tbl>
              <a:tblPr bandRow="1">
                <a:tableStyleId>{2D5ABB26-0587-4C30-8999-92F81FD0307C}</a:tableStyleId>
              </a:tblPr>
              <a:tblGrid>
                <a:gridCol w="2449816">
                  <a:extLst>
                    <a:ext uri="{9D8B030D-6E8A-4147-A177-3AD203B41FA5}">
                      <a16:colId xmlns:a16="http://schemas.microsoft.com/office/drawing/2014/main" val="293901975"/>
                    </a:ext>
                  </a:extLst>
                </a:gridCol>
                <a:gridCol w="9037334">
                  <a:extLst>
                    <a:ext uri="{9D8B030D-6E8A-4147-A177-3AD203B41FA5}">
                      <a16:colId xmlns:a16="http://schemas.microsoft.com/office/drawing/2014/main" val="3407607216"/>
                    </a:ext>
                  </a:extLst>
                </a:gridCol>
              </a:tblGrid>
              <a:tr h="293065">
                <a:tc>
                  <a:txBody>
                    <a:bodyPr/>
                    <a:lstStyle/>
                    <a:p>
                      <a:pPr algn="l" rtl="0" fontAlgn="base"/>
                      <a:r>
                        <a:rPr lang="en-US" b="1">
                          <a:solidFill>
                            <a:schemeClr val="tx1"/>
                          </a:solidFill>
                          <a:effectLst/>
                        </a:rPr>
                        <a:t>Code​</a:t>
                      </a:r>
                    </a:p>
                  </a:txBody>
                  <a:tcP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ase"/>
                      <a:r>
                        <a:rPr lang="en-US" b="1">
                          <a:solidFill>
                            <a:schemeClr val="tx1"/>
                          </a:solidFill>
                          <a:effectLst/>
                        </a:rPr>
                        <a:t>Description​</a:t>
                      </a:r>
                    </a:p>
                  </a:txBody>
                  <a:tcP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63422661"/>
                  </a:ext>
                </a:extLst>
              </a:tr>
              <a:tr h="939422">
                <a:tc>
                  <a:txBody>
                    <a:bodyPr/>
                    <a:lstStyle/>
                    <a:p>
                      <a:pPr algn="l" rtl="0" fontAlgn="base"/>
                      <a:r>
                        <a:rPr lang="en-US">
                          <a:solidFill>
                            <a:srgbClr val="616265"/>
                          </a:solidFill>
                          <a:effectLst/>
                        </a:rPr>
                        <a:t>ARCON​</a:t>
                      </a:r>
                    </a:p>
                  </a:txBody>
                  <a:tcPr>
                    <a:lnT w="12700" cap="flat" cmpd="sng" algn="ctr">
                      <a:solidFill>
                        <a:schemeClr val="tx2"/>
                      </a:solidFill>
                      <a:prstDash val="solid"/>
                      <a:round/>
                      <a:headEnd type="none" w="med" len="med"/>
                      <a:tailEnd type="none" w="med" len="med"/>
                    </a:lnT>
                  </a:tcPr>
                </a:tc>
                <a:tc>
                  <a:txBody>
                    <a:bodyPr/>
                    <a:lstStyle/>
                    <a:p>
                      <a:pPr algn="l" rtl="0" fontAlgn="base"/>
                      <a:r>
                        <a:rPr lang="en-US">
                          <a:solidFill>
                            <a:srgbClr val="616265"/>
                          </a:solidFill>
                          <a:effectLst/>
                        </a:rPr>
                        <a:t>Used to calculate relative air concentrations (</a:t>
                      </a:r>
                      <a:r>
                        <a:rPr lang="el-GR">
                          <a:solidFill>
                            <a:srgbClr val="616265"/>
                          </a:solidFill>
                          <a:effectLst/>
                        </a:rPr>
                        <a:t>χ</a:t>
                      </a:r>
                      <a:r>
                        <a:rPr lang="en-US">
                          <a:solidFill>
                            <a:srgbClr val="616265"/>
                          </a:solidFill>
                          <a:effectLst/>
                        </a:rPr>
                        <a:t>/Qs) in support of control room habitability assessments required by general design criteria (GDC) 19 of 10 CFR Part 50 Appendix A and RG 1.194. ​</a:t>
                      </a:r>
                    </a:p>
                  </a:txBody>
                  <a:tcPr>
                    <a:lnT w="12700"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2822212670"/>
                  </a:ext>
                </a:extLst>
              </a:tr>
              <a:tr h="722633">
                <a:tc>
                  <a:txBody>
                    <a:bodyPr/>
                    <a:lstStyle/>
                    <a:p>
                      <a:pPr algn="l" rtl="0" fontAlgn="base"/>
                      <a:r>
                        <a:rPr lang="en-US">
                          <a:solidFill>
                            <a:srgbClr val="616265"/>
                          </a:solidFill>
                          <a:effectLst/>
                        </a:rPr>
                        <a:t>PAVAN​</a:t>
                      </a:r>
                    </a:p>
                  </a:txBody>
                  <a:tcPr/>
                </a:tc>
                <a:tc>
                  <a:txBody>
                    <a:bodyPr/>
                    <a:lstStyle/>
                    <a:p>
                      <a:pPr algn="l" rtl="0" fontAlgn="base"/>
                      <a:r>
                        <a:rPr lang="en-US">
                          <a:solidFill>
                            <a:srgbClr val="616265"/>
                          </a:solidFill>
                          <a:effectLst/>
                        </a:rPr>
                        <a:t>Used to estimate relative ground-level air concentrations (</a:t>
                      </a:r>
                      <a:r>
                        <a:rPr lang="el-GR">
                          <a:solidFill>
                            <a:srgbClr val="616265"/>
                          </a:solidFill>
                          <a:effectLst/>
                        </a:rPr>
                        <a:t>χ</a:t>
                      </a:r>
                      <a:r>
                        <a:rPr lang="en-US">
                          <a:solidFill>
                            <a:srgbClr val="616265"/>
                          </a:solidFill>
                          <a:effectLst/>
                        </a:rPr>
                        <a:t>/Qs) resulting from radioactive material releases from design-basis accidents at NPPs following the methodology in RG 1.145. ​</a:t>
                      </a:r>
                    </a:p>
                  </a:txBody>
                  <a:tcPr/>
                </a:tc>
                <a:extLst>
                  <a:ext uri="{0D108BD9-81ED-4DB2-BD59-A6C34878D82A}">
                    <a16:rowId xmlns:a16="http://schemas.microsoft.com/office/drawing/2014/main" val="2210042724"/>
                  </a:ext>
                </a:extLst>
              </a:tr>
              <a:tr h="2023377">
                <a:tc>
                  <a:txBody>
                    <a:bodyPr/>
                    <a:lstStyle/>
                    <a:p>
                      <a:pPr algn="l" rtl="0" fontAlgn="base"/>
                      <a:r>
                        <a:rPr lang="en-US" err="1">
                          <a:solidFill>
                            <a:srgbClr val="616265"/>
                          </a:solidFill>
                          <a:effectLst/>
                        </a:rPr>
                        <a:t>NRCDose</a:t>
                      </a:r>
                      <a:r>
                        <a:rPr lang="en-US">
                          <a:solidFill>
                            <a:srgbClr val="616265"/>
                          </a:solidFill>
                          <a:effectLst/>
                        </a:rPr>
                        <a:t>​</a:t>
                      </a:r>
                    </a:p>
                  </a:txBody>
                  <a:tcPr>
                    <a:lnB w="12700" cap="flat" cmpd="sng" algn="ctr">
                      <a:solidFill>
                        <a:schemeClr val="tx2"/>
                      </a:solidFill>
                      <a:prstDash val="solid"/>
                      <a:round/>
                      <a:headEnd type="none" w="med" len="med"/>
                      <a:tailEnd type="none" w="med" len="med"/>
                    </a:lnB>
                  </a:tcPr>
                </a:tc>
                <a:tc>
                  <a:txBody>
                    <a:bodyPr/>
                    <a:lstStyle/>
                    <a:p>
                      <a:pPr algn="l" rtl="0" fontAlgn="base"/>
                      <a:r>
                        <a:rPr lang="en-US">
                          <a:solidFill>
                            <a:srgbClr val="616265"/>
                          </a:solidFill>
                          <a:effectLst/>
                        </a:rPr>
                        <a:t>Software suite that integrates the functionality of three individual Fortran codes: LADTAP II, GASPAR II, and XOQDOQ, which were developed by the NRC and have been in use by NPP licensees and the NRC staff for assessments of liquid radioactive releases and offsite doses, gaseous radioactive effluents and offsite doses, and meteorological transport and dispersion, respectively. XOQDOQ implements the atmospheric dispersion modeling described in RG 1.111. ​</a:t>
                      </a:r>
                    </a:p>
                  </a:txBody>
                  <a:tcPr>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407804018"/>
                  </a:ext>
                </a:extLst>
              </a:tr>
            </a:tbl>
          </a:graphicData>
        </a:graphic>
      </p:graphicFrame>
    </p:spTree>
    <p:extLst>
      <p:ext uri="{BB962C8B-B14F-4D97-AF65-F5344CB8AC3E}">
        <p14:creationId xmlns:p14="http://schemas.microsoft.com/office/powerpoint/2010/main" val="8206144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PNNL_Option_4">
  <a:themeElements>
    <a:clrScheme name="PNNL">
      <a:dk1>
        <a:srgbClr val="616265"/>
      </a:dk1>
      <a:lt1>
        <a:srgbClr val="FFFFFF"/>
      </a:lt1>
      <a:dk2>
        <a:srgbClr val="D77600"/>
      </a:dk2>
      <a:lt2>
        <a:srgbClr val="B3B3B3"/>
      </a:lt2>
      <a:accent1>
        <a:srgbClr val="A63F1E"/>
      </a:accent1>
      <a:accent2>
        <a:srgbClr val="191C1F"/>
      </a:accent2>
      <a:accent3>
        <a:srgbClr val="F4AA00"/>
      </a:accent3>
      <a:accent4>
        <a:srgbClr val="007836"/>
      </a:accent4>
      <a:accent5>
        <a:srgbClr val="C10435"/>
      </a:accent5>
      <a:accent6>
        <a:srgbClr val="00338E"/>
      </a:accent6>
      <a:hlink>
        <a:srgbClr val="003698"/>
      </a:hlink>
      <a:folHlink>
        <a:srgbClr val="8A0752"/>
      </a:folHlink>
    </a:clrScheme>
    <a:fontScheme name="PNNL_Ari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NNL_4.potx" id="{1538B601-9716-44A1-9751-1BA9F45B1FDB}" vid="{39343C02-F9B3-4ED0-A0C4-BFCDE092CD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577D85CA72664694D7796B41A5113E" ma:contentTypeVersion="12" ma:contentTypeDescription="Create a new document." ma:contentTypeScope="" ma:versionID="b04bcaf46a325b4ee93eb6dac006d451">
  <xsd:schema xmlns:xsd="http://www.w3.org/2001/XMLSchema" xmlns:xs="http://www.w3.org/2001/XMLSchema" xmlns:p="http://schemas.microsoft.com/office/2006/metadata/properties" xmlns:ns2="dfe7fab5-ca36-4373-9e84-14533c573aad" xmlns:ns3="f7f9503f-814b-432a-91f5-9c13c51348b4" targetNamespace="http://schemas.microsoft.com/office/2006/metadata/properties" ma:root="true" ma:fieldsID="24b20dc1fa9da0240cd26d5cf77a2efa" ns2:_="" ns3:_="">
    <xsd:import namespace="dfe7fab5-ca36-4373-9e84-14533c573aad"/>
    <xsd:import namespace="f7f9503f-814b-432a-91f5-9c13c51348b4"/>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GenerationTime" minOccurs="0"/>
                <xsd:element ref="ns3:MediaServiceEventHashCode" minOccurs="0"/>
                <xsd:element ref="ns3:MediaServiceOCR" minOccurs="0"/>
                <xsd:element ref="ns3:MediaServiceLocatio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e7fab5-ca36-4373-9e84-14533c573aa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7" nillable="true" ma:displayName="Taxonomy Catch All Column" ma:hidden="true" ma:list="{2f5df239-3944-4746-8bca-185657cf9cd2}" ma:internalName="TaxCatchAll" ma:showField="CatchAllData" ma:web="dfe7fab5-ca36-4373-9e84-14533c573aa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7f9503f-814b-432a-91f5-9c13c51348b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260f1aaf-6244-4bb9-9bf9-38bf37385302"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ct:contentTypeSchema xmlns:ct="http://schemas.microsoft.com/office/2006/metadata/contentType" xmlns:ma="http://schemas.microsoft.com/office/2006/metadata/properties/metaAttributes" ct:_="" ma:_="" ma:contentTypeName="Document" ma:contentTypeID="0x0101004E34D12BCFAC0240A20826305D23CE28" ma:contentTypeVersion="13" ma:contentTypeDescription="Create a new document." ma:contentTypeScope="" ma:versionID="815590bd968ffa7419a1900d67668c43">
  <xsd:schema xmlns:xsd="http://www.w3.org/2001/XMLSchema" xmlns:xs="http://www.w3.org/2001/XMLSchema" xmlns:p="http://schemas.microsoft.com/office/2006/metadata/properties" xmlns:ns2="aa9071de-f1d9-4b23-83dd-08b1335a1407" xmlns:ns3="389bf431-880a-4b72-abca-ccf1bbc5d2b3" targetNamespace="http://schemas.microsoft.com/office/2006/metadata/properties" ma:root="true" ma:fieldsID="1eff1433509e5a9f569931aa1125b6a7" ns2:_="" ns3:_="">
    <xsd:import namespace="aa9071de-f1d9-4b23-83dd-08b1335a1407"/>
    <xsd:import namespace="389bf431-880a-4b72-abca-ccf1bbc5d2b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9071de-f1d9-4b23-83dd-08b1335a14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36f26c1-4773-4e55-850a-517a34df1278"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89bf431-880a-4b72-abca-ccf1bbc5d2b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ec27e5a9-8856-4740-9166-a61a114cd949}" ma:internalName="TaxCatchAll" ma:showField="CatchAllData" ma:web="389bf431-880a-4b72-abca-ccf1bbc5d2b3">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a9071de-f1d9-4b23-83dd-08b1335a1407">
      <Terms xmlns="http://schemas.microsoft.com/office/infopath/2007/PartnerControls"/>
    </lcf76f155ced4ddcb4097134ff3c332f>
    <TaxCatchAll xmlns="389bf431-880a-4b72-abca-ccf1bbc5d2b3"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49C353B-4160-4015-8174-96E74D751E6F}">
  <ds:schemaRefs>
    <ds:schemaRef ds:uri="dfe7fab5-ca36-4373-9e84-14533c573aad"/>
    <ds:schemaRef ds:uri="f7f9503f-814b-432a-91f5-9c13c51348b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B937D9A-EF1F-4557-BE99-76C202E59857}"/>
</file>

<file path=customXml/itemProps3.xml><?xml version="1.0" encoding="utf-8"?>
<ds:datastoreItem xmlns:ds="http://schemas.openxmlformats.org/officeDocument/2006/customXml" ds:itemID="{C24ED27C-E9AC-4FA5-A8A8-63D9E3D1DA92}">
  <ds:schemaRefs>
    <ds:schemaRef ds:uri="dfe7fab5-ca36-4373-9e84-14533c573aad"/>
    <ds:schemaRef ds:uri="f7f9503f-814b-432a-91f5-9c13c51348b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B211ED42-9D52-47A3-8027-C94FEB256D5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PNNL_Option_4</Template>
  <Application>Microsoft Office PowerPoint</Application>
  <PresentationFormat>Custom</PresentationFormat>
  <Slides>24</Slides>
  <Notes>7</Notes>
  <HiddenSlides>0</HiddenSlide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PNNL_Option_4</vt:lpstr>
      <vt:lpstr>Update on  SIERRA Code Consolidation</vt:lpstr>
      <vt:lpstr>Outline</vt:lpstr>
      <vt:lpstr>PowerPoint Presentation</vt:lpstr>
      <vt:lpstr>Motivation for Code Consolidation - LWRs</vt:lpstr>
      <vt:lpstr>Motivation for Code Consolidation – Legacy Issues</vt:lpstr>
      <vt:lpstr>Thesis Statement for RAMP Code Modernization and Consolidation</vt:lpstr>
      <vt:lpstr>PowerPoint Presentation</vt:lpstr>
      <vt:lpstr>SIERRA Atmospheric Dispersion Software Development</vt:lpstr>
      <vt:lpstr>Legacy ATD Codes</vt:lpstr>
      <vt:lpstr>SIERRA ATD Assessment Types / Applicability</vt:lpstr>
      <vt:lpstr>SIERRA ATD UI Overview</vt:lpstr>
      <vt:lpstr>Design Basis Accidents / Ground Case Example – Source Panel</vt:lpstr>
      <vt:lpstr>Design Basis Accidents / Ground Case Example – Terrain Panel</vt:lpstr>
      <vt:lpstr>Design Basis Accidents / Ground Case Example – Meteorology Panel</vt:lpstr>
      <vt:lpstr>Design Basis Accidents / Ground Case Example – Outputs Panel</vt:lpstr>
      <vt:lpstr>PNNL Software Testing – QA, Success Criteria</vt:lpstr>
      <vt:lpstr>PNNL Software Testing – Testing Approach, Outcomes</vt:lpstr>
      <vt:lpstr>Next Steps</vt:lpstr>
      <vt:lpstr>GALE</vt:lpstr>
      <vt:lpstr>SIERRA</vt:lpstr>
      <vt:lpstr>Source Term Module</vt:lpstr>
      <vt:lpstr>Source Term Input</vt:lpstr>
      <vt:lpstr>Source Term Module Additional Changes and Fixes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London, Jeffrey</dc:creator>
  <cp:revision>1</cp:revision>
  <dcterms:created xsi:type="dcterms:W3CDTF">2022-09-08T04:47:07Z</dcterms:created>
  <dcterms:modified xsi:type="dcterms:W3CDTF">2023-10-26T16:55:33Z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0x0101004E34D12BCFAC0240A20826305D23CE28</vt:lpwstr>
  </property>
  <property fmtid="{D5CDD505-2E9C-101B-9397-08002B2CF9AE}" pid="3" name="_dlc_DocIdItemGuid">
    <vt:lpwstr>2864d796-2681-489e-bd39-927625603cc0</vt:lpwstr>
  </property>
  <property fmtid="{D5CDD505-2E9C-101B-9397-08002B2CF9AE}" pid="4" name="MediaServiceImageTags">
    <vt:lpwstr/>
  </property>
</Properties>
</file>