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08" r:id="rId2"/>
    <p:sldId id="309" r:id="rId3"/>
    <p:sldId id="296" r:id="rId4"/>
    <p:sldId id="297" r:id="rId5"/>
    <p:sldId id="301" r:id="rId6"/>
    <p:sldId id="310" r:id="rId7"/>
    <p:sldId id="307" r:id="rId8"/>
    <p:sldId id="295" r:id="rId9"/>
    <p:sldId id="291" r:id="rId10"/>
    <p:sldId id="288" r:id="rId11"/>
    <p:sldId id="299" r:id="rId12"/>
    <p:sldId id="289" r:id="rId13"/>
    <p:sldId id="300" r:id="rId14"/>
    <p:sldId id="290" r:id="rId15"/>
    <p:sldId id="293" r:id="rId16"/>
    <p:sldId id="294" r:id="rId17"/>
    <p:sldId id="292" r:id="rId18"/>
    <p:sldId id="272" r:id="rId19"/>
    <p:sldId id="279" r:id="rId20"/>
    <p:sldId id="273" r:id="rId21"/>
    <p:sldId id="280" r:id="rId22"/>
    <p:sldId id="278" r:id="rId23"/>
    <p:sldId id="274" r:id="rId24"/>
    <p:sldId id="281" r:id="rId25"/>
    <p:sldId id="284" r:id="rId26"/>
    <p:sldId id="282" r:id="rId27"/>
    <p:sldId id="283" r:id="rId28"/>
    <p:sldId id="302" r:id="rId29"/>
    <p:sldId id="285" r:id="rId30"/>
    <p:sldId id="303" r:id="rId31"/>
    <p:sldId id="286" r:id="rId32"/>
    <p:sldId id="287" r:id="rId33"/>
    <p:sldId id="304" r:id="rId34"/>
    <p:sldId id="30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728C8-64E5-4266-A5AE-86A29470FC03}" v="37" dt="2023-10-20T19:15:47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458" autoAdjust="0"/>
  </p:normalViewPr>
  <p:slideViewPr>
    <p:cSldViewPr snapToGrid="0">
      <p:cViewPr varScale="1">
        <p:scale>
          <a:sx n="100" d="100"/>
          <a:sy n="100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46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Rose" userId="464f4354-c4cc-4e41-95d7-a359691f5111" providerId="ADAL" clId="{363728C8-64E5-4266-A5AE-86A29470FC03}"/>
    <pc:docChg chg="undo custSel addSld delSld modSld sldOrd">
      <pc:chgData name="Charlotte Rose" userId="464f4354-c4cc-4e41-95d7-a359691f5111" providerId="ADAL" clId="{363728C8-64E5-4266-A5AE-86A29470FC03}" dt="2023-10-20T19:26:20.078" v="4201" actId="6549"/>
      <pc:docMkLst>
        <pc:docMk/>
      </pc:docMkLst>
      <pc:sldChg chg="modSp add mod">
        <pc:chgData name="Charlotte Rose" userId="464f4354-c4cc-4e41-95d7-a359691f5111" providerId="ADAL" clId="{363728C8-64E5-4266-A5AE-86A29470FC03}" dt="2023-10-20T19:26:20.078" v="4201" actId="6549"/>
        <pc:sldMkLst>
          <pc:docMk/>
          <pc:sldMk cId="3530066546" sldId="272"/>
        </pc:sldMkLst>
        <pc:spChg chg="mod">
          <ac:chgData name="Charlotte Rose" userId="464f4354-c4cc-4e41-95d7-a359691f5111" providerId="ADAL" clId="{363728C8-64E5-4266-A5AE-86A29470FC03}" dt="2023-10-20T19:26:15.990" v="4200" actId="20577"/>
          <ac:spMkLst>
            <pc:docMk/>
            <pc:sldMk cId="3530066546" sldId="272"/>
            <ac:spMk id="2" creationId="{DC094151-D22E-AD97-CC76-196D348F6322}"/>
          </ac:spMkLst>
        </pc:spChg>
        <pc:spChg chg="mod">
          <ac:chgData name="Charlotte Rose" userId="464f4354-c4cc-4e41-95d7-a359691f5111" providerId="ADAL" clId="{363728C8-64E5-4266-A5AE-86A29470FC03}" dt="2023-10-20T19:26:20.078" v="4201" actId="6549"/>
          <ac:spMkLst>
            <pc:docMk/>
            <pc:sldMk cId="3530066546" sldId="272"/>
            <ac:spMk id="3" creationId="{C3F9B894-B686-71CD-83E8-3A2B1F17FE0A}"/>
          </ac:spMkLst>
        </pc:spChg>
      </pc:sldChg>
      <pc:sldChg chg="add">
        <pc:chgData name="Charlotte Rose" userId="464f4354-c4cc-4e41-95d7-a359691f5111" providerId="ADAL" clId="{363728C8-64E5-4266-A5AE-86A29470FC03}" dt="2023-10-20T19:14:57.577" v="3571"/>
        <pc:sldMkLst>
          <pc:docMk/>
          <pc:sldMk cId="3464017613" sldId="273"/>
        </pc:sldMkLst>
      </pc:sldChg>
      <pc:sldChg chg="add">
        <pc:chgData name="Charlotte Rose" userId="464f4354-c4cc-4e41-95d7-a359691f5111" providerId="ADAL" clId="{363728C8-64E5-4266-A5AE-86A29470FC03}" dt="2023-10-20T19:14:57.577" v="3571"/>
        <pc:sldMkLst>
          <pc:docMk/>
          <pc:sldMk cId="3446796303" sldId="274"/>
        </pc:sldMkLst>
      </pc:sldChg>
      <pc:sldChg chg="add">
        <pc:chgData name="Charlotte Rose" userId="464f4354-c4cc-4e41-95d7-a359691f5111" providerId="ADAL" clId="{363728C8-64E5-4266-A5AE-86A29470FC03}" dt="2023-10-20T19:14:57.577" v="3571"/>
        <pc:sldMkLst>
          <pc:docMk/>
          <pc:sldMk cId="3929720849" sldId="278"/>
        </pc:sldMkLst>
      </pc:sldChg>
      <pc:sldChg chg="add">
        <pc:chgData name="Charlotte Rose" userId="464f4354-c4cc-4e41-95d7-a359691f5111" providerId="ADAL" clId="{363728C8-64E5-4266-A5AE-86A29470FC03}" dt="2023-10-20T19:14:57.577" v="3571"/>
        <pc:sldMkLst>
          <pc:docMk/>
          <pc:sldMk cId="175711593" sldId="279"/>
        </pc:sldMkLst>
      </pc:sldChg>
      <pc:sldChg chg="add">
        <pc:chgData name="Charlotte Rose" userId="464f4354-c4cc-4e41-95d7-a359691f5111" providerId="ADAL" clId="{363728C8-64E5-4266-A5AE-86A29470FC03}" dt="2023-10-20T19:14:57.577" v="3571"/>
        <pc:sldMkLst>
          <pc:docMk/>
          <pc:sldMk cId="3998100474" sldId="280"/>
        </pc:sldMkLst>
      </pc:sldChg>
      <pc:sldChg chg="add">
        <pc:chgData name="Charlotte Rose" userId="464f4354-c4cc-4e41-95d7-a359691f5111" providerId="ADAL" clId="{363728C8-64E5-4266-A5AE-86A29470FC03}" dt="2023-10-20T19:14:57.577" v="3571"/>
        <pc:sldMkLst>
          <pc:docMk/>
          <pc:sldMk cId="1751656599" sldId="281"/>
        </pc:sldMkLst>
      </pc:sldChg>
      <pc:sldChg chg="add">
        <pc:chgData name="Charlotte Rose" userId="464f4354-c4cc-4e41-95d7-a359691f5111" providerId="ADAL" clId="{363728C8-64E5-4266-A5AE-86A29470FC03}" dt="2023-10-20T19:14:57.577" v="3571"/>
        <pc:sldMkLst>
          <pc:docMk/>
          <pc:sldMk cId="2667572517" sldId="282"/>
        </pc:sldMkLst>
      </pc:sldChg>
      <pc:sldChg chg="add">
        <pc:chgData name="Charlotte Rose" userId="464f4354-c4cc-4e41-95d7-a359691f5111" providerId="ADAL" clId="{363728C8-64E5-4266-A5AE-86A29470FC03}" dt="2023-10-20T19:14:57.577" v="3571"/>
        <pc:sldMkLst>
          <pc:docMk/>
          <pc:sldMk cId="1728166662" sldId="283"/>
        </pc:sldMkLst>
      </pc:sldChg>
      <pc:sldChg chg="add">
        <pc:chgData name="Charlotte Rose" userId="464f4354-c4cc-4e41-95d7-a359691f5111" providerId="ADAL" clId="{363728C8-64E5-4266-A5AE-86A29470FC03}" dt="2023-10-20T19:14:57.577" v="3571"/>
        <pc:sldMkLst>
          <pc:docMk/>
          <pc:sldMk cId="1265690245" sldId="284"/>
        </pc:sldMkLst>
      </pc:sldChg>
      <pc:sldChg chg="del">
        <pc:chgData name="Charlotte Rose" userId="464f4354-c4cc-4e41-95d7-a359691f5111" providerId="ADAL" clId="{363728C8-64E5-4266-A5AE-86A29470FC03}" dt="2023-10-11T16:00:33.055" v="2" actId="47"/>
        <pc:sldMkLst>
          <pc:docMk/>
          <pc:sldMk cId="317151584" sldId="285"/>
        </pc:sldMkLst>
      </pc:sldChg>
      <pc:sldChg chg="add">
        <pc:chgData name="Charlotte Rose" userId="464f4354-c4cc-4e41-95d7-a359691f5111" providerId="ADAL" clId="{363728C8-64E5-4266-A5AE-86A29470FC03}" dt="2023-10-20T19:14:57.577" v="3571"/>
        <pc:sldMkLst>
          <pc:docMk/>
          <pc:sldMk cId="3058323084" sldId="285"/>
        </pc:sldMkLst>
      </pc:sldChg>
      <pc:sldChg chg="del">
        <pc:chgData name="Charlotte Rose" userId="464f4354-c4cc-4e41-95d7-a359691f5111" providerId="ADAL" clId="{363728C8-64E5-4266-A5AE-86A29470FC03}" dt="2023-10-11T16:00:33.055" v="2" actId="47"/>
        <pc:sldMkLst>
          <pc:docMk/>
          <pc:sldMk cId="3481491861" sldId="286"/>
        </pc:sldMkLst>
      </pc:sldChg>
      <pc:sldChg chg="add">
        <pc:chgData name="Charlotte Rose" userId="464f4354-c4cc-4e41-95d7-a359691f5111" providerId="ADAL" clId="{363728C8-64E5-4266-A5AE-86A29470FC03}" dt="2023-10-20T19:14:57.577" v="3571"/>
        <pc:sldMkLst>
          <pc:docMk/>
          <pc:sldMk cId="4006851396" sldId="286"/>
        </pc:sldMkLst>
      </pc:sldChg>
      <pc:sldChg chg="del">
        <pc:chgData name="Charlotte Rose" userId="464f4354-c4cc-4e41-95d7-a359691f5111" providerId="ADAL" clId="{363728C8-64E5-4266-A5AE-86A29470FC03}" dt="2023-10-11T16:00:30.027" v="1" actId="47"/>
        <pc:sldMkLst>
          <pc:docMk/>
          <pc:sldMk cId="757518441" sldId="287"/>
        </pc:sldMkLst>
      </pc:sldChg>
      <pc:sldChg chg="add">
        <pc:chgData name="Charlotte Rose" userId="464f4354-c4cc-4e41-95d7-a359691f5111" providerId="ADAL" clId="{363728C8-64E5-4266-A5AE-86A29470FC03}" dt="2023-10-20T19:14:57.577" v="3571"/>
        <pc:sldMkLst>
          <pc:docMk/>
          <pc:sldMk cId="4246161542" sldId="287"/>
        </pc:sldMkLst>
      </pc:sldChg>
      <pc:sldChg chg="addSp delSp modSp new mod">
        <pc:chgData name="Charlotte Rose" userId="464f4354-c4cc-4e41-95d7-a359691f5111" providerId="ADAL" clId="{363728C8-64E5-4266-A5AE-86A29470FC03}" dt="2023-10-18T17:27:17.915" v="2159" actId="20577"/>
        <pc:sldMkLst>
          <pc:docMk/>
          <pc:sldMk cId="4014786694" sldId="288"/>
        </pc:sldMkLst>
        <pc:spChg chg="mod">
          <ac:chgData name="Charlotte Rose" userId="464f4354-c4cc-4e41-95d7-a359691f5111" providerId="ADAL" clId="{363728C8-64E5-4266-A5AE-86A29470FC03}" dt="2023-10-18T17:27:17.915" v="2159" actId="20577"/>
          <ac:spMkLst>
            <pc:docMk/>
            <pc:sldMk cId="4014786694" sldId="288"/>
            <ac:spMk id="2" creationId="{E166979F-7461-CA54-8914-AE9470B85467}"/>
          </ac:spMkLst>
        </pc:spChg>
        <pc:spChg chg="del">
          <ac:chgData name="Charlotte Rose" userId="464f4354-c4cc-4e41-95d7-a359691f5111" providerId="ADAL" clId="{363728C8-64E5-4266-A5AE-86A29470FC03}" dt="2023-10-11T16:00:37.578" v="3" actId="22"/>
          <ac:spMkLst>
            <pc:docMk/>
            <pc:sldMk cId="4014786694" sldId="288"/>
            <ac:spMk id="3" creationId="{F4E3A151-2153-B1CB-5C90-A45A0D7ABF21}"/>
          </ac:spMkLst>
        </pc:spChg>
        <pc:spChg chg="add mod">
          <ac:chgData name="Charlotte Rose" userId="464f4354-c4cc-4e41-95d7-a359691f5111" providerId="ADAL" clId="{363728C8-64E5-4266-A5AE-86A29470FC03}" dt="2023-10-18T17:26:50.523" v="2108" actId="1076"/>
          <ac:spMkLst>
            <pc:docMk/>
            <pc:sldMk cId="4014786694" sldId="288"/>
            <ac:spMk id="7" creationId="{CFE2A0B9-CC75-13D6-7FAE-590BAF70B264}"/>
          </ac:spMkLst>
        </pc:spChg>
        <pc:picChg chg="add mod">
          <ac:chgData name="Charlotte Rose" userId="464f4354-c4cc-4e41-95d7-a359691f5111" providerId="ADAL" clId="{363728C8-64E5-4266-A5AE-86A29470FC03}" dt="2023-10-18T17:26:09.755" v="2057" actId="1076"/>
          <ac:picMkLst>
            <pc:docMk/>
            <pc:sldMk cId="4014786694" sldId="288"/>
            <ac:picMk id="5" creationId="{A214F244-D14C-28C1-CC36-FABB6304927C}"/>
          </ac:picMkLst>
        </pc:picChg>
        <pc:picChg chg="add mod ord">
          <ac:chgData name="Charlotte Rose" userId="464f4354-c4cc-4e41-95d7-a359691f5111" providerId="ADAL" clId="{363728C8-64E5-4266-A5AE-86A29470FC03}" dt="2023-10-18T16:40:50.739" v="1753" actId="1076"/>
          <ac:picMkLst>
            <pc:docMk/>
            <pc:sldMk cId="4014786694" sldId="288"/>
            <ac:picMk id="6" creationId="{7543D57B-FDE9-719E-08DD-224AC224026D}"/>
          </ac:picMkLst>
        </pc:picChg>
      </pc:sldChg>
      <pc:sldChg chg="addSp delSp modSp new mod ord">
        <pc:chgData name="Charlotte Rose" userId="464f4354-c4cc-4e41-95d7-a359691f5111" providerId="ADAL" clId="{363728C8-64E5-4266-A5AE-86A29470FC03}" dt="2023-10-18T17:27:28.038" v="2179" actId="20577"/>
        <pc:sldMkLst>
          <pc:docMk/>
          <pc:sldMk cId="259927498" sldId="289"/>
        </pc:sldMkLst>
        <pc:spChg chg="mod">
          <ac:chgData name="Charlotte Rose" userId="464f4354-c4cc-4e41-95d7-a359691f5111" providerId="ADAL" clId="{363728C8-64E5-4266-A5AE-86A29470FC03}" dt="2023-10-18T17:27:28.038" v="2179" actId="20577"/>
          <ac:spMkLst>
            <pc:docMk/>
            <pc:sldMk cId="259927498" sldId="289"/>
            <ac:spMk id="2" creationId="{9739F1B5-C062-CA4F-ED26-883A87A20159}"/>
          </ac:spMkLst>
        </pc:spChg>
        <pc:spChg chg="del">
          <ac:chgData name="Charlotte Rose" userId="464f4354-c4cc-4e41-95d7-a359691f5111" providerId="ADAL" clId="{363728C8-64E5-4266-A5AE-86A29470FC03}" dt="2023-10-11T16:09:30.635" v="5" actId="22"/>
          <ac:spMkLst>
            <pc:docMk/>
            <pc:sldMk cId="259927498" sldId="289"/>
            <ac:spMk id="3" creationId="{8E917FB3-EB6B-986C-5694-70D89D6F48C0}"/>
          </ac:spMkLst>
        </pc:spChg>
        <pc:picChg chg="add del">
          <ac:chgData name="Charlotte Rose" userId="464f4354-c4cc-4e41-95d7-a359691f5111" providerId="ADAL" clId="{363728C8-64E5-4266-A5AE-86A29470FC03}" dt="2023-10-18T16:42:12.736" v="1757" actId="22"/>
          <ac:picMkLst>
            <pc:docMk/>
            <pc:sldMk cId="259927498" sldId="289"/>
            <ac:picMk id="5" creationId="{0CD4E45A-4ED1-EF2D-3C35-CBB065147942}"/>
          </ac:picMkLst>
        </pc:picChg>
        <pc:picChg chg="add mod ord">
          <ac:chgData name="Charlotte Rose" userId="464f4354-c4cc-4e41-95d7-a359691f5111" providerId="ADAL" clId="{363728C8-64E5-4266-A5AE-86A29470FC03}" dt="2023-10-18T16:42:09.155" v="1755" actId="1076"/>
          <ac:picMkLst>
            <pc:docMk/>
            <pc:sldMk cId="259927498" sldId="289"/>
            <ac:picMk id="6" creationId="{00937F1E-73E4-A5F1-3553-CDA6F7427B27}"/>
          </ac:picMkLst>
        </pc:picChg>
        <pc:picChg chg="add mod">
          <ac:chgData name="Charlotte Rose" userId="464f4354-c4cc-4e41-95d7-a359691f5111" providerId="ADAL" clId="{363728C8-64E5-4266-A5AE-86A29470FC03}" dt="2023-10-18T16:42:18.853" v="1759" actId="1076"/>
          <ac:picMkLst>
            <pc:docMk/>
            <pc:sldMk cId="259927498" sldId="289"/>
            <ac:picMk id="8" creationId="{63121DB1-2E8A-196F-310C-DA123553BC20}"/>
          </ac:picMkLst>
        </pc:picChg>
      </pc:sldChg>
      <pc:sldChg chg="addSp delSp modSp new mod">
        <pc:chgData name="Charlotte Rose" userId="464f4354-c4cc-4e41-95d7-a359691f5111" providerId="ADAL" clId="{363728C8-64E5-4266-A5AE-86A29470FC03}" dt="2023-10-18T17:27:39.217" v="2201" actId="313"/>
        <pc:sldMkLst>
          <pc:docMk/>
          <pc:sldMk cId="1659658398" sldId="290"/>
        </pc:sldMkLst>
        <pc:spChg chg="mod">
          <ac:chgData name="Charlotte Rose" userId="464f4354-c4cc-4e41-95d7-a359691f5111" providerId="ADAL" clId="{363728C8-64E5-4266-A5AE-86A29470FC03}" dt="2023-10-18T17:27:39.217" v="2201" actId="313"/>
          <ac:spMkLst>
            <pc:docMk/>
            <pc:sldMk cId="1659658398" sldId="290"/>
            <ac:spMk id="2" creationId="{6EA608E0-5A13-0439-0E79-0F1ED6E1659F}"/>
          </ac:spMkLst>
        </pc:spChg>
        <pc:spChg chg="del">
          <ac:chgData name="Charlotte Rose" userId="464f4354-c4cc-4e41-95d7-a359691f5111" providerId="ADAL" clId="{363728C8-64E5-4266-A5AE-86A29470FC03}" dt="2023-10-18T16:43:27.344" v="1760" actId="22"/>
          <ac:spMkLst>
            <pc:docMk/>
            <pc:sldMk cId="1659658398" sldId="290"/>
            <ac:spMk id="3" creationId="{73EDC2C3-9BE2-9934-B214-6A955FCA6B34}"/>
          </ac:spMkLst>
        </pc:spChg>
        <pc:picChg chg="add mod">
          <ac:chgData name="Charlotte Rose" userId="464f4354-c4cc-4e41-95d7-a359691f5111" providerId="ADAL" clId="{363728C8-64E5-4266-A5AE-86A29470FC03}" dt="2023-10-18T16:43:31.579" v="1762" actId="1076"/>
          <ac:picMkLst>
            <pc:docMk/>
            <pc:sldMk cId="1659658398" sldId="290"/>
            <ac:picMk id="6" creationId="{076D7DFF-8A64-C670-E6BC-1EDA6305B897}"/>
          </ac:picMkLst>
        </pc:picChg>
        <pc:picChg chg="add mod ord">
          <ac:chgData name="Charlotte Rose" userId="464f4354-c4cc-4e41-95d7-a359691f5111" providerId="ADAL" clId="{363728C8-64E5-4266-A5AE-86A29470FC03}" dt="2023-10-18T16:43:34.828" v="1763" actId="1076"/>
          <ac:picMkLst>
            <pc:docMk/>
            <pc:sldMk cId="1659658398" sldId="290"/>
            <ac:picMk id="7" creationId="{A9A65949-3410-107C-A95F-02AEC978F608}"/>
          </ac:picMkLst>
        </pc:picChg>
      </pc:sldChg>
      <pc:sldChg chg="modSp new mod ord">
        <pc:chgData name="Charlotte Rose" userId="464f4354-c4cc-4e41-95d7-a359691f5111" providerId="ADAL" clId="{363728C8-64E5-4266-A5AE-86A29470FC03}" dt="2023-10-20T18:04:11.809" v="2796" actId="20577"/>
        <pc:sldMkLst>
          <pc:docMk/>
          <pc:sldMk cId="1725344418" sldId="291"/>
        </pc:sldMkLst>
        <pc:spChg chg="mod">
          <ac:chgData name="Charlotte Rose" userId="464f4354-c4cc-4e41-95d7-a359691f5111" providerId="ADAL" clId="{363728C8-64E5-4266-A5AE-86A29470FC03}" dt="2023-10-11T16:22:07.543" v="59" actId="20577"/>
          <ac:spMkLst>
            <pc:docMk/>
            <pc:sldMk cId="1725344418" sldId="291"/>
            <ac:spMk id="2" creationId="{8F9FC84E-9FDF-D730-8513-AF3C47115814}"/>
          </ac:spMkLst>
        </pc:spChg>
        <pc:spChg chg="mod">
          <ac:chgData name="Charlotte Rose" userId="464f4354-c4cc-4e41-95d7-a359691f5111" providerId="ADAL" clId="{363728C8-64E5-4266-A5AE-86A29470FC03}" dt="2023-10-20T18:04:11.809" v="2796" actId="20577"/>
          <ac:spMkLst>
            <pc:docMk/>
            <pc:sldMk cId="1725344418" sldId="291"/>
            <ac:spMk id="3" creationId="{43EEA7FC-4AA4-2ADC-94E3-5FC6369CB98C}"/>
          </ac:spMkLst>
        </pc:spChg>
      </pc:sldChg>
      <pc:sldChg chg="addSp delSp modSp new mod ord">
        <pc:chgData name="Charlotte Rose" userId="464f4354-c4cc-4e41-95d7-a359691f5111" providerId="ADAL" clId="{363728C8-64E5-4266-A5AE-86A29470FC03}" dt="2023-10-20T18:18:37.597" v="3204" actId="478"/>
        <pc:sldMkLst>
          <pc:docMk/>
          <pc:sldMk cId="1361910266" sldId="292"/>
        </pc:sldMkLst>
        <pc:spChg chg="mod">
          <ac:chgData name="Charlotte Rose" userId="464f4354-c4cc-4e41-95d7-a359691f5111" providerId="ADAL" clId="{363728C8-64E5-4266-A5AE-86A29470FC03}" dt="2023-10-20T18:18:27.294" v="3201" actId="5793"/>
          <ac:spMkLst>
            <pc:docMk/>
            <pc:sldMk cId="1361910266" sldId="292"/>
            <ac:spMk id="2" creationId="{2A389CD3-7437-4ABF-25EE-DBC4866C5A24}"/>
          </ac:spMkLst>
        </pc:spChg>
        <pc:spChg chg="del">
          <ac:chgData name="Charlotte Rose" userId="464f4354-c4cc-4e41-95d7-a359691f5111" providerId="ADAL" clId="{363728C8-64E5-4266-A5AE-86A29470FC03}" dt="2023-10-11T17:59:40.122" v="1019" actId="22"/>
          <ac:spMkLst>
            <pc:docMk/>
            <pc:sldMk cId="1361910266" sldId="292"/>
            <ac:spMk id="3" creationId="{E206B194-B344-093E-9DB0-283DF195B3E1}"/>
          </ac:spMkLst>
        </pc:spChg>
        <pc:spChg chg="add del mod">
          <ac:chgData name="Charlotte Rose" userId="464f4354-c4cc-4e41-95d7-a359691f5111" providerId="ADAL" clId="{363728C8-64E5-4266-A5AE-86A29470FC03}" dt="2023-10-18T16:15:44.646" v="1639" actId="478"/>
          <ac:spMkLst>
            <pc:docMk/>
            <pc:sldMk cId="1361910266" sldId="292"/>
            <ac:spMk id="7" creationId="{2E857165-B88F-25C3-AA5C-3801149D4F9B}"/>
          </ac:spMkLst>
        </pc:spChg>
        <pc:spChg chg="add del mod">
          <ac:chgData name="Charlotte Rose" userId="464f4354-c4cc-4e41-95d7-a359691f5111" providerId="ADAL" clId="{363728C8-64E5-4266-A5AE-86A29470FC03}" dt="2023-10-20T18:18:37.597" v="3204" actId="478"/>
          <ac:spMkLst>
            <pc:docMk/>
            <pc:sldMk cId="1361910266" sldId="292"/>
            <ac:spMk id="9" creationId="{C6B0E9D4-C4E7-CDFF-CF9D-2720A95E88CF}"/>
          </ac:spMkLst>
        </pc:spChg>
        <pc:picChg chg="add del mod">
          <ac:chgData name="Charlotte Rose" userId="464f4354-c4cc-4e41-95d7-a359691f5111" providerId="ADAL" clId="{363728C8-64E5-4266-A5AE-86A29470FC03}" dt="2023-10-20T18:18:05.864" v="3190" actId="478"/>
          <ac:picMkLst>
            <pc:docMk/>
            <pc:sldMk cId="1361910266" sldId="292"/>
            <ac:picMk id="5" creationId="{8A5A5BAF-B5D8-7EDC-B63C-43AB1EA7E450}"/>
          </ac:picMkLst>
        </pc:picChg>
        <pc:picChg chg="add del mod ord">
          <ac:chgData name="Charlotte Rose" userId="464f4354-c4cc-4e41-95d7-a359691f5111" providerId="ADAL" clId="{363728C8-64E5-4266-A5AE-86A29470FC03}" dt="2023-10-11T19:22:23.761" v="1630" actId="21"/>
          <ac:picMkLst>
            <pc:docMk/>
            <pc:sldMk cId="1361910266" sldId="292"/>
            <ac:picMk id="6" creationId="{4311BF8A-0DC8-D06E-63AA-6C2791E6FAE6}"/>
          </ac:picMkLst>
        </pc:picChg>
        <pc:picChg chg="add mod">
          <ac:chgData name="Charlotte Rose" userId="464f4354-c4cc-4e41-95d7-a359691f5111" providerId="ADAL" clId="{363728C8-64E5-4266-A5AE-86A29470FC03}" dt="2023-10-20T18:18:35.587" v="3203" actId="1076"/>
          <ac:picMkLst>
            <pc:docMk/>
            <pc:sldMk cId="1361910266" sldId="292"/>
            <ac:picMk id="8" creationId="{20D7C55F-402B-EAC3-0241-999ECE86751B}"/>
          </ac:picMkLst>
        </pc:picChg>
      </pc:sldChg>
      <pc:sldChg chg="addSp delSp modSp new mod ord">
        <pc:chgData name="Charlotte Rose" userId="464f4354-c4cc-4e41-95d7-a359691f5111" providerId="ADAL" clId="{363728C8-64E5-4266-A5AE-86A29470FC03}" dt="2023-10-20T18:02:11.439" v="2670" actId="478"/>
        <pc:sldMkLst>
          <pc:docMk/>
          <pc:sldMk cId="1227381141" sldId="293"/>
        </pc:sldMkLst>
        <pc:spChg chg="mod">
          <ac:chgData name="Charlotte Rose" userId="464f4354-c4cc-4e41-95d7-a359691f5111" providerId="ADAL" clId="{363728C8-64E5-4266-A5AE-86A29470FC03}" dt="2023-10-11T19:22:16.457" v="1629"/>
          <ac:spMkLst>
            <pc:docMk/>
            <pc:sldMk cId="1227381141" sldId="293"/>
            <ac:spMk id="2" creationId="{C60CC6B5-1407-C4D4-BD46-AD43004B2863}"/>
          </ac:spMkLst>
        </pc:spChg>
        <pc:spChg chg="mod">
          <ac:chgData name="Charlotte Rose" userId="464f4354-c4cc-4e41-95d7-a359691f5111" providerId="ADAL" clId="{363728C8-64E5-4266-A5AE-86A29470FC03}" dt="2023-10-12T15:35:38.622" v="1637" actId="6549"/>
          <ac:spMkLst>
            <pc:docMk/>
            <pc:sldMk cId="1227381141" sldId="293"/>
            <ac:spMk id="3" creationId="{597F3C23-1116-6FCA-3726-67EB169DAD30}"/>
          </ac:spMkLst>
        </pc:spChg>
        <pc:picChg chg="add del mod">
          <ac:chgData name="Charlotte Rose" userId="464f4354-c4cc-4e41-95d7-a359691f5111" providerId="ADAL" clId="{363728C8-64E5-4266-A5AE-86A29470FC03}" dt="2023-10-20T18:02:11.439" v="2670" actId="478"/>
          <ac:picMkLst>
            <pc:docMk/>
            <pc:sldMk cId="1227381141" sldId="293"/>
            <ac:picMk id="5" creationId="{4161B595-632B-4207-9195-CBCF80CE357E}"/>
          </ac:picMkLst>
        </pc:picChg>
      </pc:sldChg>
      <pc:sldChg chg="modSp new mod">
        <pc:chgData name="Charlotte Rose" userId="464f4354-c4cc-4e41-95d7-a359691f5111" providerId="ADAL" clId="{363728C8-64E5-4266-A5AE-86A29470FC03}" dt="2023-10-20T18:04:30.705" v="2797" actId="20577"/>
        <pc:sldMkLst>
          <pc:docMk/>
          <pc:sldMk cId="1007261919" sldId="294"/>
        </pc:sldMkLst>
        <pc:spChg chg="mod">
          <ac:chgData name="Charlotte Rose" userId="464f4354-c4cc-4e41-95d7-a359691f5111" providerId="ADAL" clId="{363728C8-64E5-4266-A5AE-86A29470FC03}" dt="2023-10-20T18:02:43.983" v="2687" actId="20577"/>
          <ac:spMkLst>
            <pc:docMk/>
            <pc:sldMk cId="1007261919" sldId="294"/>
            <ac:spMk id="2" creationId="{61CFB028-F4FB-1688-C8CA-D9DB92934908}"/>
          </ac:spMkLst>
        </pc:spChg>
        <pc:spChg chg="mod">
          <ac:chgData name="Charlotte Rose" userId="464f4354-c4cc-4e41-95d7-a359691f5111" providerId="ADAL" clId="{363728C8-64E5-4266-A5AE-86A29470FC03}" dt="2023-10-20T18:04:30.705" v="2797" actId="20577"/>
          <ac:spMkLst>
            <pc:docMk/>
            <pc:sldMk cId="1007261919" sldId="294"/>
            <ac:spMk id="3" creationId="{731B8F0F-5DA3-7BF6-369C-FED903C40418}"/>
          </ac:spMkLst>
        </pc:spChg>
      </pc:sldChg>
      <pc:sldChg chg="addSp modSp new mod ord">
        <pc:chgData name="Charlotte Rose" userId="464f4354-c4cc-4e41-95d7-a359691f5111" providerId="ADAL" clId="{363728C8-64E5-4266-A5AE-86A29470FC03}" dt="2023-10-20T19:13:47.031" v="3570" actId="1076"/>
        <pc:sldMkLst>
          <pc:docMk/>
          <pc:sldMk cId="1104053542" sldId="295"/>
        </pc:sldMkLst>
        <pc:spChg chg="mod">
          <ac:chgData name="Charlotte Rose" userId="464f4354-c4cc-4e41-95d7-a359691f5111" providerId="ADAL" clId="{363728C8-64E5-4266-A5AE-86A29470FC03}" dt="2023-10-20T19:13:41.298" v="3568" actId="27636"/>
          <ac:spMkLst>
            <pc:docMk/>
            <pc:sldMk cId="1104053542" sldId="295"/>
            <ac:spMk id="2" creationId="{1A11D8A3-276C-AB57-B836-AFBCFB6E5155}"/>
          </ac:spMkLst>
        </pc:spChg>
        <pc:spChg chg="mod">
          <ac:chgData name="Charlotte Rose" userId="464f4354-c4cc-4e41-95d7-a359691f5111" providerId="ADAL" clId="{363728C8-64E5-4266-A5AE-86A29470FC03}" dt="2023-10-20T19:13:43.372" v="3569" actId="14100"/>
          <ac:spMkLst>
            <pc:docMk/>
            <pc:sldMk cId="1104053542" sldId="295"/>
            <ac:spMk id="3" creationId="{3E125358-1632-6812-89B7-23547618BB46}"/>
          </ac:spMkLst>
        </pc:spChg>
        <pc:graphicFrameChg chg="add mod modGraphic">
          <ac:chgData name="Charlotte Rose" userId="464f4354-c4cc-4e41-95d7-a359691f5111" providerId="ADAL" clId="{363728C8-64E5-4266-A5AE-86A29470FC03}" dt="2023-10-20T19:13:47.031" v="3570" actId="1076"/>
          <ac:graphicFrameMkLst>
            <pc:docMk/>
            <pc:sldMk cId="1104053542" sldId="295"/>
            <ac:graphicFrameMk id="5" creationId="{16BE6093-E1DA-329E-4442-084963A1CF99}"/>
          </ac:graphicFrameMkLst>
        </pc:graphicFrameChg>
        <pc:picChg chg="add mod modCrop">
          <ac:chgData name="Charlotte Rose" userId="464f4354-c4cc-4e41-95d7-a359691f5111" providerId="ADAL" clId="{363728C8-64E5-4266-A5AE-86A29470FC03}" dt="2023-10-20T18:16:29.943" v="3187" actId="14100"/>
          <ac:picMkLst>
            <pc:docMk/>
            <pc:sldMk cId="1104053542" sldId="295"/>
            <ac:picMk id="6" creationId="{B37565FA-3305-F89F-9584-4D3555329F78}"/>
          </ac:picMkLst>
        </pc:picChg>
      </pc:sldChg>
      <pc:sldChg chg="modSp new mod ord">
        <pc:chgData name="Charlotte Rose" userId="464f4354-c4cc-4e41-95d7-a359691f5111" providerId="ADAL" clId="{363728C8-64E5-4266-A5AE-86A29470FC03}" dt="2023-10-20T17:55:59.248" v="2645" actId="27636"/>
        <pc:sldMkLst>
          <pc:docMk/>
          <pc:sldMk cId="362310326" sldId="296"/>
        </pc:sldMkLst>
        <pc:spChg chg="mod">
          <ac:chgData name="Charlotte Rose" userId="464f4354-c4cc-4e41-95d7-a359691f5111" providerId="ADAL" clId="{363728C8-64E5-4266-A5AE-86A29470FC03}" dt="2023-10-20T17:55:59.248" v="2645" actId="27636"/>
          <ac:spMkLst>
            <pc:docMk/>
            <pc:sldMk cId="362310326" sldId="296"/>
            <ac:spMk id="2" creationId="{622CA4E0-98E7-9F02-D299-F0B5FA573852}"/>
          </ac:spMkLst>
        </pc:spChg>
        <pc:spChg chg="mod">
          <ac:chgData name="Charlotte Rose" userId="464f4354-c4cc-4e41-95d7-a359691f5111" providerId="ADAL" clId="{363728C8-64E5-4266-A5AE-86A29470FC03}" dt="2023-10-20T17:55:56.621" v="2641" actId="21"/>
          <ac:spMkLst>
            <pc:docMk/>
            <pc:sldMk cId="362310326" sldId="296"/>
            <ac:spMk id="3" creationId="{DDA209D8-763D-640E-7B8D-A7115D3F35BE}"/>
          </ac:spMkLst>
        </pc:spChg>
      </pc:sldChg>
      <pc:sldChg chg="modSp new mod">
        <pc:chgData name="Charlotte Rose" userId="464f4354-c4cc-4e41-95d7-a359691f5111" providerId="ADAL" clId="{363728C8-64E5-4266-A5AE-86A29470FC03}" dt="2023-10-20T19:19:54.148" v="3820" actId="20577"/>
        <pc:sldMkLst>
          <pc:docMk/>
          <pc:sldMk cId="1670692371" sldId="297"/>
        </pc:sldMkLst>
        <pc:spChg chg="mod">
          <ac:chgData name="Charlotte Rose" userId="464f4354-c4cc-4e41-95d7-a359691f5111" providerId="ADAL" clId="{363728C8-64E5-4266-A5AE-86A29470FC03}" dt="2023-10-20T17:54:18.486" v="2600" actId="21"/>
          <ac:spMkLst>
            <pc:docMk/>
            <pc:sldMk cId="1670692371" sldId="297"/>
            <ac:spMk id="2" creationId="{5C26E4DF-78D8-5329-B374-C9D331961D0B}"/>
          </ac:spMkLst>
        </pc:spChg>
        <pc:spChg chg="mod">
          <ac:chgData name="Charlotte Rose" userId="464f4354-c4cc-4e41-95d7-a359691f5111" providerId="ADAL" clId="{363728C8-64E5-4266-A5AE-86A29470FC03}" dt="2023-10-20T19:19:54.148" v="3820" actId="20577"/>
          <ac:spMkLst>
            <pc:docMk/>
            <pc:sldMk cId="1670692371" sldId="297"/>
            <ac:spMk id="3" creationId="{AF7EB3A0-FC45-8953-3A35-6F8FF33D73E1}"/>
          </ac:spMkLst>
        </pc:spChg>
      </pc:sldChg>
      <pc:sldChg chg="new del">
        <pc:chgData name="Charlotte Rose" userId="464f4354-c4cc-4e41-95d7-a359691f5111" providerId="ADAL" clId="{363728C8-64E5-4266-A5AE-86A29470FC03}" dt="2023-10-20T18:18:59.906" v="3205" actId="47"/>
        <pc:sldMkLst>
          <pc:docMk/>
          <pc:sldMk cId="210387009" sldId="298"/>
        </pc:sldMkLst>
      </pc:sldChg>
      <pc:sldChg chg="modSp new mod">
        <pc:chgData name="Charlotte Rose" userId="464f4354-c4cc-4e41-95d7-a359691f5111" providerId="ADAL" clId="{363728C8-64E5-4266-A5AE-86A29470FC03}" dt="2023-10-20T18:01:39.516" v="2669" actId="14"/>
        <pc:sldMkLst>
          <pc:docMk/>
          <pc:sldMk cId="612294796" sldId="299"/>
        </pc:sldMkLst>
        <pc:spChg chg="mod">
          <ac:chgData name="Charlotte Rose" userId="464f4354-c4cc-4e41-95d7-a359691f5111" providerId="ADAL" clId="{363728C8-64E5-4266-A5AE-86A29470FC03}" dt="2023-10-20T18:01:13.454" v="2664"/>
          <ac:spMkLst>
            <pc:docMk/>
            <pc:sldMk cId="612294796" sldId="299"/>
            <ac:spMk id="2" creationId="{E6DE3621-0C8E-120B-3945-8B1F3AF034D1}"/>
          </ac:spMkLst>
        </pc:spChg>
        <pc:spChg chg="mod">
          <ac:chgData name="Charlotte Rose" userId="464f4354-c4cc-4e41-95d7-a359691f5111" providerId="ADAL" clId="{363728C8-64E5-4266-A5AE-86A29470FC03}" dt="2023-10-20T18:01:39.516" v="2669" actId="14"/>
          <ac:spMkLst>
            <pc:docMk/>
            <pc:sldMk cId="612294796" sldId="299"/>
            <ac:spMk id="3" creationId="{1FE474F8-1407-2FC0-6788-28FEDBBF3096}"/>
          </ac:spMkLst>
        </pc:spChg>
      </pc:sldChg>
      <pc:sldChg chg="modSp new mod">
        <pc:chgData name="Charlotte Rose" userId="464f4354-c4cc-4e41-95d7-a359691f5111" providerId="ADAL" clId="{363728C8-64E5-4266-A5AE-86A29470FC03}" dt="2023-10-20T18:01:31.822" v="2667" actId="20577"/>
        <pc:sldMkLst>
          <pc:docMk/>
          <pc:sldMk cId="3392839279" sldId="300"/>
        </pc:sldMkLst>
        <pc:spChg chg="mod">
          <ac:chgData name="Charlotte Rose" userId="464f4354-c4cc-4e41-95d7-a359691f5111" providerId="ADAL" clId="{363728C8-64E5-4266-A5AE-86A29470FC03}" dt="2023-10-20T18:01:22.173" v="2665"/>
          <ac:spMkLst>
            <pc:docMk/>
            <pc:sldMk cId="3392839279" sldId="300"/>
            <ac:spMk id="2" creationId="{4FE2E49C-410A-3AAD-1F27-A27BCA0D99E3}"/>
          </ac:spMkLst>
        </pc:spChg>
        <pc:spChg chg="mod">
          <ac:chgData name="Charlotte Rose" userId="464f4354-c4cc-4e41-95d7-a359691f5111" providerId="ADAL" clId="{363728C8-64E5-4266-A5AE-86A29470FC03}" dt="2023-10-20T18:01:31.822" v="2667" actId="20577"/>
          <ac:spMkLst>
            <pc:docMk/>
            <pc:sldMk cId="3392839279" sldId="300"/>
            <ac:spMk id="3" creationId="{87013624-39FB-E498-BE3B-C4178BD0FF54}"/>
          </ac:spMkLst>
        </pc:spChg>
      </pc:sldChg>
      <pc:sldChg chg="modSp new mod">
        <pc:chgData name="Charlotte Rose" userId="464f4354-c4cc-4e41-95d7-a359691f5111" providerId="ADAL" clId="{363728C8-64E5-4266-A5AE-86A29470FC03}" dt="2023-10-20T19:12:54.683" v="3542" actId="20577"/>
        <pc:sldMkLst>
          <pc:docMk/>
          <pc:sldMk cId="3145338902" sldId="301"/>
        </pc:sldMkLst>
        <pc:spChg chg="mod">
          <ac:chgData name="Charlotte Rose" userId="464f4354-c4cc-4e41-95d7-a359691f5111" providerId="ADAL" clId="{363728C8-64E5-4266-A5AE-86A29470FC03}" dt="2023-10-20T18:19:42.926" v="3225" actId="20577"/>
          <ac:spMkLst>
            <pc:docMk/>
            <pc:sldMk cId="3145338902" sldId="301"/>
            <ac:spMk id="2" creationId="{D3BE9FA9-CE19-C350-86F6-5395EAFAD86A}"/>
          </ac:spMkLst>
        </pc:spChg>
        <pc:spChg chg="mod">
          <ac:chgData name="Charlotte Rose" userId="464f4354-c4cc-4e41-95d7-a359691f5111" providerId="ADAL" clId="{363728C8-64E5-4266-A5AE-86A29470FC03}" dt="2023-10-20T19:12:54.683" v="3542" actId="20577"/>
          <ac:spMkLst>
            <pc:docMk/>
            <pc:sldMk cId="3145338902" sldId="301"/>
            <ac:spMk id="3" creationId="{03BA62E6-B009-F052-1886-2BB0EF5993BD}"/>
          </ac:spMkLst>
        </pc:spChg>
      </pc:sldChg>
      <pc:sldChg chg="add">
        <pc:chgData name="Charlotte Rose" userId="464f4354-c4cc-4e41-95d7-a359691f5111" providerId="ADAL" clId="{363728C8-64E5-4266-A5AE-86A29470FC03}" dt="2023-10-20T19:14:57.577" v="3571"/>
        <pc:sldMkLst>
          <pc:docMk/>
          <pc:sldMk cId="1784966023" sldId="302"/>
        </pc:sldMkLst>
      </pc:sldChg>
      <pc:sldChg chg="add">
        <pc:chgData name="Charlotte Rose" userId="464f4354-c4cc-4e41-95d7-a359691f5111" providerId="ADAL" clId="{363728C8-64E5-4266-A5AE-86A29470FC03}" dt="2023-10-20T19:14:57.577" v="3571"/>
        <pc:sldMkLst>
          <pc:docMk/>
          <pc:sldMk cId="380269974" sldId="303"/>
        </pc:sldMkLst>
      </pc:sldChg>
      <pc:sldChg chg="add">
        <pc:chgData name="Charlotte Rose" userId="464f4354-c4cc-4e41-95d7-a359691f5111" providerId="ADAL" clId="{363728C8-64E5-4266-A5AE-86A29470FC03}" dt="2023-10-20T19:14:57.577" v="3571"/>
        <pc:sldMkLst>
          <pc:docMk/>
          <pc:sldMk cId="2939745070" sldId="304"/>
        </pc:sldMkLst>
      </pc:sldChg>
      <pc:sldChg chg="add">
        <pc:chgData name="Charlotte Rose" userId="464f4354-c4cc-4e41-95d7-a359691f5111" providerId="ADAL" clId="{363728C8-64E5-4266-A5AE-86A29470FC03}" dt="2023-10-20T19:14:57.577" v="3571"/>
        <pc:sldMkLst>
          <pc:docMk/>
          <pc:sldMk cId="1488061225" sldId="305"/>
        </pc:sldMkLst>
      </pc:sldChg>
      <pc:sldChg chg="new del ord">
        <pc:chgData name="Charlotte Rose" userId="464f4354-c4cc-4e41-95d7-a359691f5111" providerId="ADAL" clId="{363728C8-64E5-4266-A5AE-86A29470FC03}" dt="2023-10-20T19:15:50.019" v="3579" actId="47"/>
        <pc:sldMkLst>
          <pc:docMk/>
          <pc:sldMk cId="2946673436" sldId="306"/>
        </pc:sldMkLst>
      </pc:sldChg>
      <pc:sldChg chg="modSp new mod ord">
        <pc:chgData name="Charlotte Rose" userId="464f4354-c4cc-4e41-95d7-a359691f5111" providerId="ADAL" clId="{363728C8-64E5-4266-A5AE-86A29470FC03}" dt="2023-10-20T19:16:19.291" v="3613"/>
        <pc:sldMkLst>
          <pc:docMk/>
          <pc:sldMk cId="1445910244" sldId="307"/>
        </pc:sldMkLst>
        <pc:spChg chg="mod">
          <ac:chgData name="Charlotte Rose" userId="464f4354-c4cc-4e41-95d7-a359691f5111" providerId="ADAL" clId="{363728C8-64E5-4266-A5AE-86A29470FC03}" dt="2023-10-20T19:16:05.294" v="3594" actId="20577"/>
          <ac:spMkLst>
            <pc:docMk/>
            <pc:sldMk cId="1445910244" sldId="307"/>
            <ac:spMk id="2" creationId="{E0D691F5-BB45-EDAF-DD65-288EDE981A47}"/>
          </ac:spMkLst>
        </pc:spChg>
        <pc:spChg chg="mod">
          <ac:chgData name="Charlotte Rose" userId="464f4354-c4cc-4e41-95d7-a359691f5111" providerId="ADAL" clId="{363728C8-64E5-4266-A5AE-86A29470FC03}" dt="2023-10-20T19:16:19.291" v="3613"/>
          <ac:spMkLst>
            <pc:docMk/>
            <pc:sldMk cId="1445910244" sldId="307"/>
            <ac:spMk id="3" creationId="{5AF0C1C9-912C-49F8-C9B9-473CEBDE86D7}"/>
          </ac:spMkLst>
        </pc:spChg>
      </pc:sldChg>
      <pc:sldChg chg="add">
        <pc:chgData name="Charlotte Rose" userId="464f4354-c4cc-4e41-95d7-a359691f5111" providerId="ADAL" clId="{363728C8-64E5-4266-A5AE-86A29470FC03}" dt="2023-10-20T19:15:47.838" v="3578"/>
        <pc:sldMkLst>
          <pc:docMk/>
          <pc:sldMk cId="3577338516" sldId="308"/>
        </pc:sldMkLst>
      </pc:sldChg>
      <pc:sldChg chg="modSp new mod">
        <pc:chgData name="Charlotte Rose" userId="464f4354-c4cc-4e41-95d7-a359691f5111" providerId="ADAL" clId="{363728C8-64E5-4266-A5AE-86A29470FC03}" dt="2023-10-20T19:18:40.674" v="3783"/>
        <pc:sldMkLst>
          <pc:docMk/>
          <pc:sldMk cId="4172694429" sldId="309"/>
        </pc:sldMkLst>
        <pc:spChg chg="mod">
          <ac:chgData name="Charlotte Rose" userId="464f4354-c4cc-4e41-95d7-a359691f5111" providerId="ADAL" clId="{363728C8-64E5-4266-A5AE-86A29470FC03}" dt="2023-10-20T19:18:40.674" v="3783"/>
          <ac:spMkLst>
            <pc:docMk/>
            <pc:sldMk cId="4172694429" sldId="309"/>
            <ac:spMk id="3" creationId="{C983F574-6FCB-FF16-ABFE-9CD2E52C339C}"/>
          </ac:spMkLst>
        </pc:spChg>
      </pc:sldChg>
      <pc:sldChg chg="modSp new mod">
        <pc:chgData name="Charlotte Rose" userId="464f4354-c4cc-4e41-95d7-a359691f5111" providerId="ADAL" clId="{363728C8-64E5-4266-A5AE-86A29470FC03}" dt="2023-10-20T19:25:19.679" v="4195" actId="20577"/>
        <pc:sldMkLst>
          <pc:docMk/>
          <pc:sldMk cId="1500432821" sldId="310"/>
        </pc:sldMkLst>
        <pc:spChg chg="mod">
          <ac:chgData name="Charlotte Rose" userId="464f4354-c4cc-4e41-95d7-a359691f5111" providerId="ADAL" clId="{363728C8-64E5-4266-A5AE-86A29470FC03}" dt="2023-10-20T19:21:14.908" v="3846" actId="20577"/>
          <ac:spMkLst>
            <pc:docMk/>
            <pc:sldMk cId="1500432821" sldId="310"/>
            <ac:spMk id="2" creationId="{796E6444-62E7-7C54-602B-40B017408C0D}"/>
          </ac:spMkLst>
        </pc:spChg>
        <pc:spChg chg="mod">
          <ac:chgData name="Charlotte Rose" userId="464f4354-c4cc-4e41-95d7-a359691f5111" providerId="ADAL" clId="{363728C8-64E5-4266-A5AE-86A29470FC03}" dt="2023-10-20T19:25:19.679" v="4195" actId="20577"/>
          <ac:spMkLst>
            <pc:docMk/>
            <pc:sldMk cId="1500432821" sldId="310"/>
            <ac:spMk id="3" creationId="{90703EDF-4851-BD66-0E4A-8C04F3FE7601}"/>
          </ac:spMkLst>
        </pc:spChg>
      </pc:sldChg>
      <pc:sldChg chg="new del">
        <pc:chgData name="Charlotte Rose" userId="464f4354-c4cc-4e41-95d7-a359691f5111" providerId="ADAL" clId="{363728C8-64E5-4266-A5AE-86A29470FC03}" dt="2023-10-20T19:21:03.167" v="3822" actId="680"/>
        <pc:sldMkLst>
          <pc:docMk/>
          <pc:sldMk cId="1681493024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B32E1-643C-428D-9FA3-5FF39710184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9056F-0E19-4DEC-B476-63D989D47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7022-D910-4198-A60D-ABF4BC42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90F54-76D7-4772-A83B-21B084F3A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E621C-A1CD-4CAB-B1DA-D6CBC444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4C8F-3E7C-4A95-B0F0-1BB077C2F5AD}" type="datetime1">
              <a:rPr lang="en-US" smtClean="0"/>
              <a:t>10/18/2023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27C27-7AF3-4530-913C-415476B0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B3027C-1A26-4EEA-881B-10C1F3A02534}"/>
              </a:ext>
            </a:extLst>
          </p:cNvPr>
          <p:cNvGrpSpPr/>
          <p:nvPr userDrawn="1"/>
        </p:nvGrpSpPr>
        <p:grpSpPr>
          <a:xfrm>
            <a:off x="11123544" y="4375372"/>
            <a:ext cx="665726" cy="3063487"/>
            <a:chOff x="11123544" y="4375372"/>
            <a:chExt cx="665726" cy="306348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F1C0E0-12A2-44BE-8FC4-8C14B2334FFC}"/>
                </a:ext>
              </a:extLst>
            </p:cNvPr>
            <p:cNvSpPr/>
            <p:nvPr/>
          </p:nvSpPr>
          <p:spPr>
            <a:xfrm rot="18868691">
              <a:off x="10661825" y="6173295"/>
              <a:ext cx="1952965" cy="301925"/>
            </a:xfrm>
            <a:prstGeom prst="rect">
              <a:avLst/>
            </a:prstGeom>
            <a:solidFill>
              <a:srgbClr val="4B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0C6AED-49CD-4F35-B5F8-F8C5C2A9BB43}"/>
                </a:ext>
              </a:extLst>
            </p:cNvPr>
            <p:cNvSpPr/>
            <p:nvPr/>
          </p:nvSpPr>
          <p:spPr>
            <a:xfrm rot="18868691">
              <a:off x="10170166" y="5925323"/>
              <a:ext cx="2605116" cy="301925"/>
            </a:xfrm>
            <a:prstGeom prst="rect">
              <a:avLst/>
            </a:prstGeom>
            <a:solidFill>
              <a:srgbClr val="DC4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46896D-0BA4-4504-80AB-5B94BDBC9323}"/>
                </a:ext>
              </a:extLst>
            </p:cNvPr>
            <p:cNvSpPr/>
            <p:nvPr/>
          </p:nvSpPr>
          <p:spPr>
            <a:xfrm rot="18868691">
              <a:off x="9742763" y="5756153"/>
              <a:ext cx="3063487" cy="301925"/>
            </a:xfrm>
            <a:prstGeom prst="rect">
              <a:avLst/>
            </a:prstGeom>
            <a:solidFill>
              <a:srgbClr val="002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372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6CBB6-E2AC-4BA1-A748-02338F623A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1856001"/>
            <a:ext cx="4543514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0AEBC-05E3-4C84-B19E-92E4DA9C18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4335676"/>
            <a:ext cx="4543514" cy="1569468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[name]</a:t>
            </a:r>
          </a:p>
          <a:p>
            <a:r>
              <a:rPr lang="en-US" dirty="0"/>
              <a:t>[title]</a:t>
            </a:r>
          </a:p>
          <a:p>
            <a:r>
              <a:rPr lang="en-US" dirty="0"/>
              <a:t>Corvallis, Oregon</a:t>
            </a:r>
          </a:p>
          <a:p>
            <a:r>
              <a:rPr lang="en-US" dirty="0"/>
              <a:t>First.last@rcdsoftware.com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6AF13-3D65-480A-9BB7-96002FAF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66F8-AA73-4FD8-AF51-69D0AE6E4C13}" type="datetime1">
              <a:rPr lang="en-US" smtClean="0"/>
              <a:t>10/20/2023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7B74BB-6BEF-4214-9521-74EE6BA9F06D}"/>
              </a:ext>
            </a:extLst>
          </p:cNvPr>
          <p:cNvGrpSpPr/>
          <p:nvPr userDrawn="1"/>
        </p:nvGrpSpPr>
        <p:grpSpPr>
          <a:xfrm>
            <a:off x="0" y="0"/>
            <a:ext cx="12192002" cy="1140849"/>
            <a:chOff x="-2" y="0"/>
            <a:chExt cx="12192002" cy="114084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B26A6D-4FFB-44D6-BD8E-C9D281831937}"/>
                </a:ext>
              </a:extLst>
            </p:cNvPr>
            <p:cNvSpPr/>
            <p:nvPr/>
          </p:nvSpPr>
          <p:spPr>
            <a:xfrm>
              <a:off x="-2" y="0"/>
              <a:ext cx="12191999" cy="380283"/>
            </a:xfrm>
            <a:prstGeom prst="rect">
              <a:avLst/>
            </a:prstGeom>
            <a:solidFill>
              <a:srgbClr val="002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966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2F992E-5463-4B43-924F-8386B40894C9}"/>
                </a:ext>
              </a:extLst>
            </p:cNvPr>
            <p:cNvSpPr/>
            <p:nvPr/>
          </p:nvSpPr>
          <p:spPr>
            <a:xfrm>
              <a:off x="-1" y="380283"/>
              <a:ext cx="12192000" cy="380283"/>
            </a:xfrm>
            <a:prstGeom prst="rect">
              <a:avLst/>
            </a:prstGeom>
            <a:solidFill>
              <a:srgbClr val="DC4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966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04725B-9809-4836-9350-B70C81E2CD37}"/>
                </a:ext>
              </a:extLst>
            </p:cNvPr>
            <p:cNvSpPr/>
            <p:nvPr/>
          </p:nvSpPr>
          <p:spPr>
            <a:xfrm>
              <a:off x="0" y="760566"/>
              <a:ext cx="12192000" cy="380283"/>
            </a:xfrm>
            <a:prstGeom prst="rect">
              <a:avLst/>
            </a:prstGeom>
            <a:solidFill>
              <a:srgbClr val="4B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966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4F9CFB4-950B-4994-BBBC-7EE4DB822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18" y="2102211"/>
            <a:ext cx="3620456" cy="36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8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61F8-6677-4BA5-94A3-442F180D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3C587-1087-4473-B614-D6E1D60CE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0DD6F-350E-463A-827F-B76CA4437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9A641-0094-4F45-BEA6-1217550AD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BFF5-E414-40C9-9F12-4C08C83509FF}" type="datetime1">
              <a:rPr lang="en-US" smtClean="0"/>
              <a:t>10/20/2023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35D95-9861-4033-9473-1A73451D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D4A51F-F343-48F7-A5BF-E0E3B1A63368}"/>
              </a:ext>
            </a:extLst>
          </p:cNvPr>
          <p:cNvGrpSpPr/>
          <p:nvPr userDrawn="1"/>
        </p:nvGrpSpPr>
        <p:grpSpPr>
          <a:xfrm>
            <a:off x="11123544" y="4375372"/>
            <a:ext cx="665726" cy="3063487"/>
            <a:chOff x="11123544" y="4375372"/>
            <a:chExt cx="665726" cy="30634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CDA1AE-5911-40E7-B4B7-54CDD6D8D7ED}"/>
                </a:ext>
              </a:extLst>
            </p:cNvPr>
            <p:cNvSpPr/>
            <p:nvPr/>
          </p:nvSpPr>
          <p:spPr>
            <a:xfrm rot="18868691">
              <a:off x="10661825" y="6173295"/>
              <a:ext cx="1952965" cy="301925"/>
            </a:xfrm>
            <a:prstGeom prst="rect">
              <a:avLst/>
            </a:prstGeom>
            <a:solidFill>
              <a:srgbClr val="4B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2D955-64F7-42E1-B707-7488C70EA8EF}"/>
                </a:ext>
              </a:extLst>
            </p:cNvPr>
            <p:cNvSpPr/>
            <p:nvPr/>
          </p:nvSpPr>
          <p:spPr>
            <a:xfrm rot="18868691">
              <a:off x="10170166" y="5925323"/>
              <a:ext cx="2605116" cy="301925"/>
            </a:xfrm>
            <a:prstGeom prst="rect">
              <a:avLst/>
            </a:prstGeom>
            <a:solidFill>
              <a:srgbClr val="DC4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19268A-2A30-4638-8C36-70E28C6ACEFA}"/>
                </a:ext>
              </a:extLst>
            </p:cNvPr>
            <p:cNvSpPr/>
            <p:nvPr/>
          </p:nvSpPr>
          <p:spPr>
            <a:xfrm rot="18868691">
              <a:off x="9742763" y="5756153"/>
              <a:ext cx="3063487" cy="301925"/>
            </a:xfrm>
            <a:prstGeom prst="rect">
              <a:avLst/>
            </a:prstGeom>
            <a:solidFill>
              <a:srgbClr val="002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473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63D1F-B01B-4906-A680-BC0AF076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722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F76C8-5540-434D-8EE4-D9BF5262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99715"/>
            <a:ext cx="10515600" cy="4177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B9DD1-EA31-42D4-82BC-E425E8521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72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C0A0AD1-2026-4F47-B2DE-8E29523CDCAE}" type="datetime1">
              <a:rPr lang="en-US" smtClean="0"/>
              <a:t>10/18/2023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5C743-AF0C-4D2C-841E-4E8564BD1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1535" y="63717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77F7B41-FD57-4489-AAB8-D17CF179067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CBE43E-328A-486A-A00D-F33F5F2DF2A6}"/>
              </a:ext>
            </a:extLst>
          </p:cNvPr>
          <p:cNvGrpSpPr/>
          <p:nvPr userDrawn="1"/>
        </p:nvGrpSpPr>
        <p:grpSpPr>
          <a:xfrm>
            <a:off x="10125814" y="210268"/>
            <a:ext cx="1761816" cy="607933"/>
            <a:chOff x="10125814" y="210268"/>
            <a:chExt cx="1761816" cy="6079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3B636B-600D-4ECD-9FEA-54ED684EE9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5814" y="210268"/>
              <a:ext cx="1754889" cy="38744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9EC1E6-764C-4CED-A830-4F76E9E7440C}"/>
                </a:ext>
              </a:extLst>
            </p:cNvPr>
            <p:cNvSpPr txBox="1"/>
            <p:nvPr userDrawn="1"/>
          </p:nvSpPr>
          <p:spPr>
            <a:xfrm>
              <a:off x="10226598" y="571980"/>
              <a:ext cx="16610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Corvallis, Seattle, and Austin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961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94151-D22E-AD97-CC76-196D348F6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799" y="478971"/>
            <a:ext cx="6836229" cy="4554942"/>
          </a:xfrm>
        </p:spPr>
        <p:txBody>
          <a:bodyPr>
            <a:normAutofit/>
          </a:bodyPr>
          <a:lstStyle/>
          <a:p>
            <a:r>
              <a:rPr lang="en-US" sz="4400" dirty="0"/>
              <a:t>Development of Dose Coefficients for Discrete Radioactive Particles using VARSKIN+, IMBA, and </a:t>
            </a:r>
            <a:r>
              <a:rPr lang="en-US" sz="4400" dirty="0" err="1"/>
              <a:t>PiMAL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9B894-B686-71CD-83E8-3A2B1F17FE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Charlotte Rose MS (RHP)</a:t>
            </a:r>
          </a:p>
          <a:p>
            <a:r>
              <a:rPr lang="en-US" dirty="0"/>
              <a:t>Colby Mangini, PhD, CHP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38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6979F-7461-CA54-8914-AE9470B8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Inhaled/Upper Respiratory Tract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43D57B-FDE9-719E-08DD-224AC2240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228" y="2066689"/>
            <a:ext cx="7210985" cy="35242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C231C-502D-D3FE-E43A-AB2DC598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4F244-D14C-28C1-CC36-FABB63049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966" y="2216031"/>
            <a:ext cx="3273831" cy="32195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E2A0B9-CC75-13D6-7FAE-590BAF70B264}"/>
              </a:ext>
            </a:extLst>
          </p:cNvPr>
          <p:cNvSpPr txBox="1"/>
          <p:nvPr/>
        </p:nvSpPr>
        <p:spPr>
          <a:xfrm>
            <a:off x="495300" y="5698129"/>
            <a:ext cx="2967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*sources enlarged for greater visibility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478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E3621-0C8E-120B-3945-8B1F3AF03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Surface of Chest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474F8-1407-2FC0-6788-28FEDBBF3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 chest skin particles, the central chest was the maximally exposed location </a:t>
            </a:r>
          </a:p>
          <a:p>
            <a:pPr lvl="1"/>
            <a:endParaRPr lang="en-CA" dirty="0"/>
          </a:p>
          <a:p>
            <a:r>
              <a:rPr lang="en-CA" dirty="0"/>
              <a:t>9 locations on the front chest; right/left, upper/middle/lower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45111-68F7-C274-3839-5448587B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94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F1B5-C062-CA4F-ED26-883A87A2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Surface of Chest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937F1E-73E4-A5F1-3553-CDA6F7427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39190"/>
            <a:ext cx="7816607" cy="41767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1CD58-0C80-E985-ED78-0A1BBF12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21DB1-2E8A-196F-310C-DA123553B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674" y="2176287"/>
            <a:ext cx="2876951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7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49C-410A-3AAD-1F27-A27BCA0D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Ingested Particle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13624-39FB-E498-BE3B-C4178BD0F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 ingested particles, the lower small intestine was the maximally exposed location for photons, which had the greatest EDE</a:t>
            </a:r>
          </a:p>
          <a:p>
            <a:endParaRPr lang="en-CA" dirty="0"/>
          </a:p>
          <a:p>
            <a:r>
              <a:rPr lang="en-CA" dirty="0"/>
              <a:t>Locations in the left, right, upper and lower locations of stomach, small intestine and colon were modeled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8D4B2-BF68-4FED-A6CE-6C318A39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39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08E0-5A13-0439-0E79-0F1ED6E16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Ingested Particle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A65949-3410-107C-A95F-02AEC978F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0471" y="1340643"/>
            <a:ext cx="3516808" cy="41767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728D2-74F9-6E48-31C1-35F6D5BF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D7DFF-8A64-C670-E6BC-1EDA6305B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22" y="1807565"/>
            <a:ext cx="7805349" cy="40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58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CC6B5-1407-C4D4-BD46-AD43004B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Definition and DCF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F3C23-1116-6FCA-3726-67EB169DA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 each of the radionuclides examined, detailed energy source information was input in MCNP</a:t>
            </a:r>
          </a:p>
          <a:p>
            <a:r>
              <a:rPr lang="en-CA" dirty="0"/>
              <a:t>Results are normalised and output on a per photon basis, so yield is multiplied in a post processing calculation. </a:t>
            </a:r>
          </a:p>
          <a:p>
            <a:pPr lvl="1"/>
            <a:r>
              <a:rPr lang="en-CA" dirty="0"/>
              <a:t>E.g. Co-60 has 2 photons per yield at 1.17MeV and 1.33MeV, while Eu-155 has 0.85 photons per yield, averaging 38keV with a low of 5keV (0.26%) and a high of 105kev (21%).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FEAC5-6B59-A76C-C170-DE6D1029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81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FB028-F4FB-1688-C8CA-D9DB92934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Energy Deposition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B8F0F-5DA3-7BF6-369C-FED903C40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Energy deposition tallies were used in each volume (organ)</a:t>
            </a:r>
          </a:p>
          <a:p>
            <a:endParaRPr lang="en-CA" dirty="0"/>
          </a:p>
          <a:p>
            <a:r>
              <a:rPr lang="en-CA" dirty="0"/>
              <a:t>Results were then ranked for importance according to ICRP 26. </a:t>
            </a:r>
          </a:p>
          <a:p>
            <a:pPr lvl="1"/>
            <a:endParaRPr lang="en-CA" dirty="0"/>
          </a:p>
          <a:p>
            <a:r>
              <a:rPr lang="en-CA" dirty="0"/>
              <a:t>Results were converted from MeV/g s to </a:t>
            </a:r>
            <a:r>
              <a:rPr lang="en-CA" dirty="0" err="1"/>
              <a:t>Sv</a:t>
            </a:r>
            <a:r>
              <a:rPr lang="en-CA" dirty="0"/>
              <a:t>/</a:t>
            </a:r>
            <a:r>
              <a:rPr lang="en-CA" dirty="0" err="1"/>
              <a:t>Bq</a:t>
            </a:r>
            <a:r>
              <a:rPr lang="en-CA" dirty="0"/>
              <a:t> 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8FFF5-3B07-E84A-BF71-3D6A069C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61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89CD3-7437-4ABF-25EE-DBC4866C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D1B5A-201B-FCE1-330A-98960397B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D7C55F-402B-EAC3-0241-999ECE867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53" y="1883373"/>
            <a:ext cx="8890542" cy="332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10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94151-D22E-AD97-CC76-196D348F6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799" y="478971"/>
            <a:ext cx="6836229" cy="4554942"/>
          </a:xfrm>
        </p:spPr>
        <p:txBody>
          <a:bodyPr>
            <a:normAutofit/>
          </a:bodyPr>
          <a:lstStyle/>
          <a:p>
            <a:r>
              <a:rPr lang="en-US" sz="4400" dirty="0"/>
              <a:t>Development of Dose Coefficients for Discrete Radioactive Particles using VARSKIN+ and IMBA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9B894-B686-71CD-83E8-3A2B1F17FE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Colby </a:t>
            </a:r>
            <a:r>
              <a:rPr lang="en-US" dirty="0"/>
              <a:t>Mangini, PhD, CHP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66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2C0E9-69CA-8EF4-C2CC-8419491FF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Stationary DRP DE calculations with VARSKIN+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A130-0E9F-993E-7E0A-E00C8B724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10308771" cy="4205142"/>
          </a:xfrm>
        </p:spPr>
        <p:txBody>
          <a:bodyPr/>
          <a:lstStyle/>
          <a:p>
            <a:r>
              <a:rPr lang="en-US" dirty="0" err="1"/>
              <a:t>SkinDose</a:t>
            </a:r>
            <a:r>
              <a:rPr lang="en-US" dirty="0"/>
              <a:t> module of VARSKIN+ v1.1 was used to estimate DRP radiation doses:</a:t>
            </a:r>
          </a:p>
          <a:p>
            <a:pPr lvl="1"/>
            <a:r>
              <a:rPr lang="en-US" dirty="0"/>
              <a:t>SDE from DRP resting on random skin surface location</a:t>
            </a:r>
          </a:p>
          <a:p>
            <a:pPr lvl="1"/>
            <a:r>
              <a:rPr lang="en-US" dirty="0"/>
              <a:t>Local DE to URT from DRP resting on random URT location</a:t>
            </a:r>
          </a:p>
          <a:p>
            <a:pPr lvl="1"/>
            <a:r>
              <a:rPr lang="en-US" dirty="0"/>
              <a:t>Local DE to SI/LI from DRP resting on random SI/LI location</a:t>
            </a:r>
          </a:p>
          <a:p>
            <a:r>
              <a:rPr lang="en-US" dirty="0" err="1"/>
              <a:t>SkinDose</a:t>
            </a:r>
            <a:r>
              <a:rPr lang="en-US" dirty="0"/>
              <a:t> assumptions and inputs were unique for each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D42D3-7952-E73B-65F7-F924B2AF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19</a:t>
            </a:fld>
            <a:endParaRPr lang="en-US"/>
          </a:p>
        </p:txBody>
      </p:sp>
      <p:sp>
        <p:nvSpPr>
          <p:cNvPr id="5" name="AutoShape 2" descr="See the source image">
            <a:extLst>
              <a:ext uri="{FF2B5EF4-FFF2-40B4-BE49-F238E27FC236}">
                <a16:creationId xmlns:a16="http://schemas.microsoft.com/office/drawing/2014/main" id="{0E3657B0-D5AD-8F10-38DA-9DA5E9223F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86395-3BF2-DB7A-1F38-DEFBA6C1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3F574-6FCB-FF16-ABFE-9CD2E52C3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Scope of Project</a:t>
            </a:r>
          </a:p>
          <a:p>
            <a:r>
              <a:rPr lang="en-CA" dirty="0"/>
              <a:t>Stationary DRP EDE calculations using PIMAL</a:t>
            </a:r>
          </a:p>
          <a:p>
            <a:r>
              <a:rPr lang="en-US" dirty="0"/>
              <a:t>Stationary DRP DE calculations with VARSKIN+</a:t>
            </a:r>
          </a:p>
          <a:p>
            <a:r>
              <a:rPr lang="en-US" dirty="0"/>
              <a:t>Mobile DRP Dose Coefficients with IMBA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55210-9FCA-AB85-01F5-28907D78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94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2C0E9-69CA-8EF4-C2CC-8419491FF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SDE Coefficients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A130-0E9F-993E-7E0A-E00C8B724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10308771" cy="4205142"/>
          </a:xfrm>
        </p:spPr>
        <p:txBody>
          <a:bodyPr/>
          <a:lstStyle/>
          <a:p>
            <a:r>
              <a:rPr lang="en-US" dirty="0"/>
              <a:t>To be consistent with NRC regulations (10 CFR 20.1201)</a:t>
            </a:r>
          </a:p>
          <a:p>
            <a:pPr lvl="1"/>
            <a:r>
              <a:rPr lang="en-US" dirty="0"/>
              <a:t>SDE was estimated to an infinitely thin </a:t>
            </a:r>
            <a:r>
              <a:rPr lang="en-US" b="1" dirty="0"/>
              <a:t>10 cm</a:t>
            </a:r>
            <a:r>
              <a:rPr lang="en-US" b="1" baseline="30000" dirty="0"/>
              <a:t>2</a:t>
            </a:r>
            <a:r>
              <a:rPr lang="en-US" b="1" dirty="0"/>
              <a:t> </a:t>
            </a:r>
            <a:r>
              <a:rPr lang="en-US" dirty="0"/>
              <a:t>disk at a depth of </a:t>
            </a:r>
            <a:r>
              <a:rPr lang="en-US" b="1" dirty="0"/>
              <a:t>7 mg/cm</a:t>
            </a:r>
            <a:r>
              <a:rPr lang="en-US" b="1" baseline="30000" dirty="0"/>
              <a:t>2</a:t>
            </a:r>
            <a:r>
              <a:rPr lang="en-US" dirty="0"/>
              <a:t> (</a:t>
            </a:r>
            <a:r>
              <a:rPr lang="en-US" b="1" dirty="0"/>
              <a:t>70 µm</a:t>
            </a:r>
            <a:r>
              <a:rPr lang="en-US" dirty="0"/>
              <a:t>) in unit-density tissue</a:t>
            </a:r>
          </a:p>
          <a:p>
            <a:pPr lvl="1"/>
            <a:r>
              <a:rPr lang="en-US" dirty="0"/>
              <a:t>Averaging to a smaller disk (e.g., 1 cm</a:t>
            </a:r>
            <a:r>
              <a:rPr lang="en-US" baseline="30000" dirty="0"/>
              <a:t>2</a:t>
            </a:r>
            <a:r>
              <a:rPr lang="en-US" dirty="0"/>
              <a:t>), a modified dose coefficient could be roughly approximated by a factor equal to the ratio of averaging areas (e.g., 10 cm</a:t>
            </a:r>
            <a:r>
              <a:rPr lang="en-US" baseline="30000" dirty="0"/>
              <a:t>2</a:t>
            </a:r>
            <a:r>
              <a:rPr lang="en-US" dirty="0"/>
              <a:t>/1 cm</a:t>
            </a:r>
            <a:r>
              <a:rPr lang="en-US" baseline="30000" dirty="0"/>
              <a:t>2</a:t>
            </a:r>
            <a:r>
              <a:rPr lang="en-US" dirty="0"/>
              <a:t> = 10) </a:t>
            </a:r>
          </a:p>
          <a:p>
            <a:r>
              <a:rPr lang="en-US" dirty="0"/>
              <a:t>Spherical DRPs between 10 and 1,000 µm in diameter</a:t>
            </a:r>
          </a:p>
          <a:p>
            <a:r>
              <a:rPr lang="en-US" dirty="0"/>
              <a:t>Backscatter factors (BSCF) were implemented to account for air above a source directly on the skin.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D42D3-7952-E73B-65F7-F924B2AF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20</a:t>
            </a:fld>
            <a:endParaRPr lang="en-US"/>
          </a:p>
        </p:txBody>
      </p:sp>
      <p:sp>
        <p:nvSpPr>
          <p:cNvPr id="5" name="AutoShape 2" descr="See the source image">
            <a:extLst>
              <a:ext uri="{FF2B5EF4-FFF2-40B4-BE49-F238E27FC236}">
                <a16:creationId xmlns:a16="http://schemas.microsoft.com/office/drawing/2014/main" id="{0E3657B0-D5AD-8F10-38DA-9DA5E9223F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17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B610-6E1D-9546-86F5-341AB3B0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55EAC-9D9D-9A4C-838D-34BD8DAE2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12487-B029-1442-A738-D9F9AE22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D1BA1-18E6-4E47-BB0F-F6C878C3C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9" y="77432"/>
            <a:ext cx="8765125" cy="6780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C36E02-07B2-B54B-820D-AB02B28C8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37" y="174952"/>
            <a:ext cx="7279255" cy="6585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810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2C0E9-69CA-8EF4-C2CC-8419491FF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DE Coefficients to 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A130-0E9F-993E-7E0A-E00C8B724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9999689" cy="4565977"/>
          </a:xfrm>
        </p:spPr>
        <p:txBody>
          <a:bodyPr/>
          <a:lstStyle/>
          <a:p>
            <a:r>
              <a:rPr lang="en-US" dirty="0"/>
              <a:t>DE was estimated to an infinitely thin 1 cm</a:t>
            </a:r>
            <a:r>
              <a:rPr lang="en-US" baseline="30000" dirty="0"/>
              <a:t>2</a:t>
            </a:r>
            <a:r>
              <a:rPr lang="en-US" dirty="0"/>
              <a:t> disk at a depth of 4.5 mg/cm</a:t>
            </a:r>
            <a:r>
              <a:rPr lang="en-US" baseline="30000" dirty="0"/>
              <a:t>2</a:t>
            </a:r>
            <a:r>
              <a:rPr lang="en-US" dirty="0"/>
              <a:t> (45 µm) in tissue </a:t>
            </a:r>
          </a:p>
          <a:p>
            <a:r>
              <a:rPr lang="en-US" dirty="0"/>
              <a:t>Spherical DRPs between 10 and 1,000 µm in diameter</a:t>
            </a:r>
          </a:p>
          <a:p>
            <a:pPr lvl="1"/>
            <a:r>
              <a:rPr lang="en-US" dirty="0"/>
              <a:t>Particles less than 10 µm are “respirable,” meaning they can be breathed deep into the lung</a:t>
            </a:r>
          </a:p>
          <a:p>
            <a:pPr lvl="1"/>
            <a:r>
              <a:rPr lang="en-US" dirty="0"/>
              <a:t>Particles less than 100 µm are “inhalable” and can be captured in the inhalation airstream and lodged in the nasal vestibule or nasopharynx</a:t>
            </a:r>
          </a:p>
          <a:p>
            <a:pPr lvl="1"/>
            <a:r>
              <a:rPr lang="en-US" dirty="0"/>
              <a:t> Particles greater than about 100 µm are generally assumed to fall out of the air quickly and are too large to be inhaled (</a:t>
            </a:r>
            <a:r>
              <a:rPr lang="en-US" dirty="0" err="1"/>
              <a:t>worksafe.qld.gov.au</a:t>
            </a:r>
            <a:r>
              <a:rPr lang="en-US" dirty="0"/>
              <a:t>)</a:t>
            </a:r>
          </a:p>
          <a:p>
            <a:r>
              <a:rPr lang="en-US" dirty="0"/>
              <a:t>Particle assumed to be resting on a flat surface with air behind the source </a:t>
            </a:r>
            <a:r>
              <a:rPr lang="en-US" dirty="0">
                <a:sym typeface="Wingdings" pitchFamily="2" charset="2"/>
              </a:rPr>
              <a:t> BSCF turned 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D42D3-7952-E73B-65F7-F924B2AF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22</a:t>
            </a:fld>
            <a:endParaRPr lang="en-US"/>
          </a:p>
        </p:txBody>
      </p:sp>
      <p:sp>
        <p:nvSpPr>
          <p:cNvPr id="5" name="AutoShape 2" descr="See the source image">
            <a:extLst>
              <a:ext uri="{FF2B5EF4-FFF2-40B4-BE49-F238E27FC236}">
                <a16:creationId xmlns:a16="http://schemas.microsoft.com/office/drawing/2014/main" id="{0E3657B0-D5AD-8F10-38DA-9DA5E9223F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20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46644-C108-0399-0CC4-8DB3B5310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56698-29D3-BBB8-F4B8-73B8F468AA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CFC5D-95DE-8EE1-77B6-EA279F036C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8994F-3B73-0FF5-7A14-1BC27068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2BB5E-A7A9-FB43-B6B3-63DF6A6E4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866" y="0"/>
            <a:ext cx="884293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B4CCAD-8CCD-224A-BF46-B0911BA22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57" y="48491"/>
            <a:ext cx="7464245" cy="6761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67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C30B-BD41-F842-9329-414CF210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DE Coefficients to SI/LI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C6296-1E18-5A4E-BE7C-7E8A1B6D8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 was estimated to an infinitely thin 1 cm</a:t>
            </a:r>
            <a:r>
              <a:rPr lang="en-US" baseline="30000" dirty="0"/>
              <a:t>2</a:t>
            </a:r>
            <a:r>
              <a:rPr lang="en-US" dirty="0"/>
              <a:t> disk </a:t>
            </a:r>
          </a:p>
          <a:p>
            <a:r>
              <a:rPr lang="en-US" dirty="0"/>
              <a:t>Tissue depth of 14 mg/cm</a:t>
            </a:r>
            <a:r>
              <a:rPr lang="en-US" baseline="30000" dirty="0"/>
              <a:t>2</a:t>
            </a:r>
            <a:r>
              <a:rPr lang="en-US" dirty="0"/>
              <a:t> (140 µm) in the small intestine (SI)</a:t>
            </a:r>
          </a:p>
          <a:p>
            <a:r>
              <a:rPr lang="en-US" dirty="0"/>
              <a:t>Tissue depth of 29 mg/cm</a:t>
            </a:r>
            <a:r>
              <a:rPr lang="en-US" baseline="30000" dirty="0"/>
              <a:t>2</a:t>
            </a:r>
            <a:r>
              <a:rPr lang="en-US" dirty="0"/>
              <a:t> (290 µm) in the large intestine(LI) </a:t>
            </a:r>
          </a:p>
          <a:p>
            <a:r>
              <a:rPr lang="en-US" dirty="0"/>
              <a:t>Spherical DRPs between 10 and 1,000 µm in diameter</a:t>
            </a:r>
          </a:p>
          <a:p>
            <a:r>
              <a:rPr lang="en-US" dirty="0"/>
              <a:t>Particle resting on a flat surface with intestinal contents (density of 1 g/cm</a:t>
            </a:r>
            <a:r>
              <a:rPr lang="en-US" baseline="30000" dirty="0"/>
              <a:t>3</a:t>
            </a:r>
            <a:r>
              <a:rPr lang="en-US" dirty="0"/>
              <a:t>) behind the source </a:t>
            </a:r>
            <a:r>
              <a:rPr lang="en-US" dirty="0">
                <a:sym typeface="Wingdings" pitchFamily="2" charset="2"/>
              </a:rPr>
              <a:t> BSCF turned OFF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FFAC3-4EEB-D948-9CE9-1E36C672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56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3EAB1-9C89-E847-BC79-B93505D74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21574-40F0-7848-B59B-BC455E41F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0649D-E03F-9342-B472-9D6DB927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F6D6AF-FE19-7D4E-B62F-0ACC99A38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360" y="0"/>
            <a:ext cx="880844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6266B8-E86D-1949-A6C2-F515B8B20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47" y="0"/>
            <a:ext cx="7581504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69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95C55-AD52-504A-A509-192E33D8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F29DE-F3EF-C246-A06F-56648FB38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FF0F7-CAFB-784F-B664-80A299B7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47E41-C935-A242-8446-262CC1136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306" y="0"/>
            <a:ext cx="880249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59998-140C-614F-B76B-04EE32707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81" y="0"/>
            <a:ext cx="759388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7572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C61A-F54F-3244-8139-D54C7B322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DRP Dose Coefficients with IMBA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33FF6-C5FF-5A4C-9E79-746E5EF4C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CEDE from DRP ingestion</a:t>
            </a:r>
          </a:p>
          <a:p>
            <a:pPr lvl="1"/>
            <a:r>
              <a:rPr lang="en-US" dirty="0"/>
              <a:t>Non-fuel fragments vs fuel fragment DRPs</a:t>
            </a:r>
          </a:p>
          <a:p>
            <a:r>
              <a:rPr lang="en-US" dirty="0"/>
              <a:t>Based on ICRP 30 GI Tract Model as implemented in IMBA</a:t>
            </a:r>
          </a:p>
          <a:p>
            <a:pPr lvl="1"/>
            <a:r>
              <a:rPr lang="en-US" dirty="0"/>
              <a:t>Assumed ICRP 26/30 tissue weighting factors</a:t>
            </a:r>
          </a:p>
          <a:p>
            <a:r>
              <a:rPr lang="en-US" dirty="0"/>
              <a:t>DRP is assumed to follow the same biokinetics as a “dispersed” radioactive material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54E89-A681-574D-AD1A-DC2E6009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66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9A47C-9B14-E34D-B9E1-0ACC8175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ICRP 30 GI Tract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0CEED-F817-F842-BBCA-25492392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873123-AB75-D34D-95D7-30CC4FC6F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26" y="1883373"/>
            <a:ext cx="3810428" cy="4914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79F8D6-3282-7945-9C8B-84DFDC03D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335" y="1933185"/>
            <a:ext cx="7772400" cy="21943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199FF-15A5-3148-9CB6-DF37DAE30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889" y="4438202"/>
            <a:ext cx="8340437" cy="2049415"/>
          </a:xfrm>
        </p:spPr>
        <p:txBody>
          <a:bodyPr>
            <a:normAutofit/>
          </a:bodyPr>
          <a:lstStyle/>
          <a:p>
            <a:r>
              <a:rPr lang="en-US" dirty="0"/>
              <a:t>First order kinetics are used to model the movement of </a:t>
            </a:r>
            <a:r>
              <a:rPr lang="en-US" b="1" dirty="0"/>
              <a:t>GI contents </a:t>
            </a:r>
            <a:r>
              <a:rPr lang="en-US" dirty="0"/>
              <a:t>regardless of the presence of radioactive material</a:t>
            </a:r>
          </a:p>
          <a:p>
            <a:r>
              <a:rPr lang="en-US" u="sng" dirty="0"/>
              <a:t>DRP is assumed to be randomly located in GI contents </a:t>
            </a:r>
          </a:p>
        </p:txBody>
      </p:sp>
    </p:spTree>
    <p:extLst>
      <p:ext uri="{BB962C8B-B14F-4D97-AF65-F5344CB8AC3E}">
        <p14:creationId xmlns:p14="http://schemas.microsoft.com/office/powerpoint/2010/main" val="1784966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9A47C-9B14-E34D-B9E1-0ACC8175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ICRP 30 GI Tract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0CEED-F817-F842-BBCA-25492392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199FF-15A5-3148-9CB6-DF37DAE30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4213"/>
            <a:ext cx="10868891" cy="4143354"/>
          </a:xfrm>
        </p:spPr>
        <p:txBody>
          <a:bodyPr/>
          <a:lstStyle/>
          <a:p>
            <a:r>
              <a:rPr lang="en-US" dirty="0"/>
              <a:t>Translocation to the body fluids, and subsequently to organs other than the GI tract, only occurs in the SI compartment</a:t>
            </a:r>
          </a:p>
          <a:p>
            <a:r>
              <a:rPr lang="en-US" dirty="0"/>
              <a:t>Clearance to the body fluids is also governed by first order kinetics and is driven by </a:t>
            </a:r>
            <a:r>
              <a:rPr lang="en-US" b="1" i="1" dirty="0"/>
              <a:t>f</a:t>
            </a:r>
            <a:r>
              <a:rPr lang="en-US" b="1" i="1" baseline="-25000" dirty="0"/>
              <a:t>1</a:t>
            </a:r>
          </a:p>
          <a:p>
            <a:pPr lvl="1"/>
            <a:r>
              <a:rPr lang="en-US" dirty="0"/>
              <a:t>fraction of a stable element reaching the body fluids following ingestion </a:t>
            </a:r>
          </a:p>
          <a:p>
            <a:r>
              <a:rPr lang="en-US" dirty="0"/>
              <a:t>For DRPs (other than fuel fragments), </a:t>
            </a:r>
            <a:r>
              <a:rPr lang="en-US" b="1" i="1" dirty="0"/>
              <a:t>f</a:t>
            </a:r>
            <a:r>
              <a:rPr lang="en-US" b="1" i="1" baseline="-25000" dirty="0"/>
              <a:t>1 </a:t>
            </a:r>
            <a:r>
              <a:rPr lang="en-US" dirty="0"/>
              <a:t>is assumed to be ZERO</a:t>
            </a:r>
          </a:p>
          <a:p>
            <a:pPr lvl="1"/>
            <a:r>
              <a:rPr lang="en-US" dirty="0"/>
              <a:t>DRPs are assumed to remain completely intact while in GI tract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2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CA4E0-98E7-9F02-D299-F0B5FA573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DRP: Discrete Radioactive Particle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209D8-763D-640E-7B8D-A7115D3F3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“hot particle”</a:t>
            </a:r>
          </a:p>
          <a:p>
            <a:r>
              <a:rPr lang="en-CA" dirty="0"/>
              <a:t>fragments less than 1 mm in any dimension </a:t>
            </a:r>
          </a:p>
          <a:p>
            <a:r>
              <a:rPr lang="en-CA" dirty="0"/>
              <a:t>containing radioactive material </a:t>
            </a:r>
          </a:p>
          <a:p>
            <a:r>
              <a:rPr lang="en-CA" dirty="0"/>
              <a:t>insoluble in water</a:t>
            </a:r>
          </a:p>
          <a:p>
            <a:r>
              <a:rPr lang="en-CA" dirty="0"/>
              <a:t>High specific activity</a:t>
            </a:r>
          </a:p>
          <a:p>
            <a:r>
              <a:rPr lang="en-CA" dirty="0"/>
              <a:t>Created during normal operations and decommissioning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3EC57-4D5C-2606-E880-D0BA25CC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0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CCDF-F2FA-4640-96FA-24BB9CD7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ACCFF-C646-3443-8C28-B79322519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1EF9E-6304-E749-9899-6D50AAC1D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556937-ADB1-A040-B07B-E713650C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41" y="142009"/>
            <a:ext cx="10248900" cy="541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641FB2-8BAE-3942-AEDB-809E34239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263" y="142009"/>
            <a:ext cx="10388600" cy="523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4955C9-7640-4F45-AA7E-5CDF54DBA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524" y="873722"/>
            <a:ext cx="53467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374D-3EA9-C34A-B8B6-32963B66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ICRP 30 GI Tract Model – Fuel Fragments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418AF-A4D9-834F-BDFF-41EC697D7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some evidence that irradiated fuel fragments are partially soluble in the fluids of the stomach and small intestine (ICRP 137, 141)</a:t>
            </a:r>
          </a:p>
          <a:p>
            <a:r>
              <a:rPr lang="en-US" dirty="0"/>
              <a:t> DRPs will follow the biokinetics that allow for translocation to the body fluids </a:t>
            </a:r>
          </a:p>
          <a:p>
            <a:r>
              <a:rPr lang="en-US" dirty="0"/>
              <a:t>Fuel fragment CEDE coefficients were taken as the FGR 11 coefficient reported for the maximum (most limiting) </a:t>
            </a:r>
            <a:r>
              <a:rPr lang="en-US" i="1" dirty="0"/>
              <a:t>f</a:t>
            </a:r>
            <a:r>
              <a:rPr lang="en-US" i="1" baseline="-25000" dirty="0"/>
              <a:t>1 </a:t>
            </a:r>
            <a:r>
              <a:rPr lang="en-US" dirty="0"/>
              <a:t>value</a:t>
            </a:r>
          </a:p>
          <a:p>
            <a:r>
              <a:rPr lang="en-US" dirty="0"/>
              <a:t> CEDE coefficients were computed in IMBA for fuel fragments using 10 percent and 1 percent of the maximum 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dirty="0"/>
              <a:t> value in FGR 11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70E3E-54D3-8C47-9AB0-E0D0C04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51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AED2D-475A-554B-AC55-F18E203C4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A3B06-FA5E-B249-A1E6-9D073AE48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756F6-BA24-2E48-9F0C-1943B150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C11457-EE7C-244E-BBCA-C3BB29296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622877"/>
            <a:ext cx="11099800" cy="364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1FFDF2-E01D-8544-89F9-C778C65FA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709" y="509732"/>
            <a:ext cx="4267200" cy="5118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D90C27-25D3-7946-92BF-B8A275BF7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050" y="893762"/>
            <a:ext cx="10350500" cy="528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BA10F8-6571-F947-B072-908E0768B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694911"/>
            <a:ext cx="71755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6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6E366-114B-864F-B70B-6486DF2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CEDE from DRP Inhalation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2D111-4741-754B-8944-A0F8ED3BC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ICRP 30 respiratory tract model biokinetics are highly dependent on the inhaled aerosol activity median aerodynamic diameter (AMAD)</a:t>
            </a:r>
          </a:p>
          <a:p>
            <a:r>
              <a:rPr lang="en-US" dirty="0"/>
              <a:t>AMAD is based on the </a:t>
            </a:r>
            <a:r>
              <a:rPr lang="en-US" u="sng" dirty="0"/>
              <a:t>distribution of aerodynamic diameters </a:t>
            </a:r>
            <a:r>
              <a:rPr lang="en-US" dirty="0"/>
              <a:t>of particles present in an aerosol</a:t>
            </a:r>
          </a:p>
          <a:p>
            <a:r>
              <a:rPr lang="en-US" dirty="0"/>
              <a:t>DRP with a single physical diameter and corresponding aerodynamic diameter would not permit the determination of an AMAD</a:t>
            </a:r>
          </a:p>
          <a:p>
            <a:r>
              <a:rPr lang="en-US" dirty="0"/>
              <a:t>Application of the ICRP 30 respiratory tract model inappropriate if trying to determine a CEDE coefficient resulting from inhalation of a single DRP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8B69E-1601-0F44-A2D7-902BD6FB1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45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6E366-114B-864F-B70B-6486DF2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CEDE from DRP Inhalation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2D111-4741-754B-8944-A0F8ED3BC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9511145" cy="4498067"/>
          </a:xfrm>
        </p:spPr>
        <p:txBody>
          <a:bodyPr>
            <a:normAutofit/>
          </a:bodyPr>
          <a:lstStyle/>
          <a:p>
            <a:r>
              <a:rPr lang="en-US" dirty="0"/>
              <a:t>Upon inhalation of a DRP, it can be assumed that the particle is either</a:t>
            </a:r>
          </a:p>
          <a:p>
            <a:pPr lvl="1"/>
            <a:r>
              <a:rPr lang="en-US" dirty="0"/>
              <a:t>swallowed and enters the GI tract (i.e., reaches the pharynx) </a:t>
            </a:r>
          </a:p>
          <a:p>
            <a:pPr lvl="1"/>
            <a:r>
              <a:rPr lang="en-US" dirty="0"/>
              <a:t>resides in the anterior part of the nasal region until removed extrinsically. </a:t>
            </a:r>
          </a:p>
          <a:p>
            <a:r>
              <a:rPr lang="en-US" dirty="0"/>
              <a:t>DRP is swallowed, the CEDE coefficients for ingestion applies </a:t>
            </a:r>
          </a:p>
          <a:p>
            <a:r>
              <a:rPr lang="en-US" dirty="0"/>
              <a:t>DRP is assumed to stay in the anterior part of the nasal region until removed extrinsically, the stationary EDE coefficients apply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8B69E-1601-0F44-A2D7-902BD6FB1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6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E4DF-78D8-5329-B374-C9D33196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 DRP Materials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EB3A0-FC45-8953-3A35-6F8FF33D7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Stellite</a:t>
            </a:r>
            <a:r>
              <a:rPr lang="en-CA" dirty="0"/>
              <a:t> 6</a:t>
            </a:r>
          </a:p>
          <a:p>
            <a:r>
              <a:rPr lang="en-US" dirty="0"/>
              <a:t>Inconel 718</a:t>
            </a:r>
          </a:p>
          <a:p>
            <a:r>
              <a:rPr lang="en-US" dirty="0"/>
              <a:t>Concrete</a:t>
            </a:r>
          </a:p>
          <a:p>
            <a:r>
              <a:rPr lang="en-US" dirty="0"/>
              <a:t>Fuel Fragment</a:t>
            </a:r>
          </a:p>
          <a:p>
            <a:r>
              <a:rPr lang="en-US" dirty="0"/>
              <a:t>Thoriated welding rods</a:t>
            </a:r>
          </a:p>
          <a:p>
            <a:endParaRPr lang="en-US" dirty="0"/>
          </a:p>
          <a:p>
            <a:r>
              <a:rPr lang="en-CA" dirty="0"/>
              <a:t>23 activated radionuclides amongst the materials; alpha, electron or photon emitters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0FEEC-6AF1-0144-2250-76B4D4F2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92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E9FA9-CE19-C350-86F6-5395EAFAD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Dose Coefficients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A62E6-B009-F052-1886-2BB0EF599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Dose conversion factors</a:t>
            </a:r>
          </a:p>
          <a:p>
            <a:r>
              <a:rPr lang="en-CA" dirty="0"/>
              <a:t>Support USNRC staff’s evaluation of the regulatory framework for discrete radioactive particles in the environment at decommissioning nuclear power plants.</a:t>
            </a:r>
          </a:p>
          <a:p>
            <a:r>
              <a:rPr lang="en-CA" dirty="0"/>
              <a:t>Can be used to estimate dose given activity of specific nuclides in various exposure scenarios.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AC77F-F1BC-F855-70C0-D7F77C0F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3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6444-62E7-7C54-602B-40B01740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Exposure Scenarios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03EDF-4851-BD66-0E4A-8C04F3FE7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Stationary particle in upper respiratory tract (inhaled particle)</a:t>
            </a:r>
          </a:p>
          <a:p>
            <a:pPr lvl="1"/>
            <a:r>
              <a:rPr lang="en-US" dirty="0"/>
              <a:t> DRPs are single particles and are assumed to be too large to get past the nasal vestibule and nasopharynx of the upper respiratory tract</a:t>
            </a:r>
            <a:endParaRPr lang="en-CA" dirty="0"/>
          </a:p>
          <a:p>
            <a:r>
              <a:rPr lang="en-CA" dirty="0"/>
              <a:t>Stationary particle on trunk skin surface (particle on skin) </a:t>
            </a:r>
          </a:p>
          <a:p>
            <a:r>
              <a:rPr lang="en-CA" dirty="0"/>
              <a:t>Stationary particle in gastrointestinal tract (stuck ingested particle)</a:t>
            </a:r>
          </a:p>
          <a:p>
            <a:r>
              <a:rPr lang="en-CA" dirty="0"/>
              <a:t>Mobile particle in GI tract (ingested particle traveling with intestinal contents)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396B5-F875-6DA0-6CA5-B8AA123F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3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91F5-BB45-EDAF-DD65-288EDE981A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PiMAL for EDE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0C1C9-912C-49F8-C9B9-473CEBDE86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Charlotte Rose MS (RHP)</a:t>
            </a:r>
          </a:p>
        </p:txBody>
      </p:sp>
    </p:spTree>
    <p:extLst>
      <p:ext uri="{BB962C8B-B14F-4D97-AF65-F5344CB8AC3E}">
        <p14:creationId xmlns:p14="http://schemas.microsoft.com/office/powerpoint/2010/main" val="144591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1D8A3-276C-AB57-B836-AFBCFB6E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87860"/>
            <a:ext cx="10515600" cy="631316"/>
          </a:xfrm>
        </p:spPr>
        <p:txBody>
          <a:bodyPr>
            <a:normAutofit fontScale="90000"/>
          </a:bodyPr>
          <a:lstStyle/>
          <a:p>
            <a:r>
              <a:rPr lang="en-CA" dirty="0"/>
              <a:t>Method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25358-1632-6812-89B7-23547618B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095375"/>
            <a:ext cx="10515600" cy="5081588"/>
          </a:xfrm>
        </p:spPr>
        <p:txBody>
          <a:bodyPr/>
          <a:lstStyle/>
          <a:p>
            <a:r>
              <a:rPr lang="en-CA" dirty="0"/>
              <a:t>PIMAL phantom was used to calculate EDE from nuclides by simulating the dose to organs </a:t>
            </a:r>
          </a:p>
          <a:p>
            <a:r>
              <a:rPr lang="en-CA" dirty="0"/>
              <a:t>ICRP26 tissue weighting factors, radiation weighing factors, and methods were applied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EE788-28E4-BC4B-4771-E55A5D46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BE6093-E1DA-329E-4442-084963A1C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141506"/>
              </p:ext>
            </p:extLst>
          </p:nvPr>
        </p:nvGraphicFramePr>
        <p:xfrm>
          <a:off x="895351" y="3055938"/>
          <a:ext cx="6134100" cy="31210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54639">
                  <a:extLst>
                    <a:ext uri="{9D8B030D-6E8A-4147-A177-3AD203B41FA5}">
                      <a16:colId xmlns:a16="http://schemas.microsoft.com/office/drawing/2014/main" val="1184678600"/>
                    </a:ext>
                  </a:extLst>
                </a:gridCol>
                <a:gridCol w="1479461">
                  <a:extLst>
                    <a:ext uri="{9D8B030D-6E8A-4147-A177-3AD203B41FA5}">
                      <a16:colId xmlns:a16="http://schemas.microsoft.com/office/drawing/2014/main" val="2019737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400" dirty="0"/>
                        <a:t>Organ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W</a:t>
                      </a:r>
                      <a:r>
                        <a:rPr lang="en-CA" sz="2400" baseline="-25000" dirty="0"/>
                        <a:t>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033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Gonads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50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Bone Marrow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087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Lungs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33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Breast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213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Thyroid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95402"/>
                  </a:ext>
                </a:extLst>
              </a:tr>
              <a:tr h="438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Bone Surface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56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 maximally exposed organs (excluding skin)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 each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44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37565FA-3305-F89F-9584-4D3555329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86"/>
          <a:stretch/>
        </p:blipFill>
        <p:spPr>
          <a:xfrm>
            <a:off x="7219951" y="3343275"/>
            <a:ext cx="41910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53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C84E-9FDF-D730-8513-AF3C47115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Determining Maximally Exposed Locations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EA7FC-4AA4-2ADC-94E3-5FC6369CB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Female phantom consistently had higher dose consequence</a:t>
            </a:r>
          </a:p>
          <a:p>
            <a:r>
              <a:rPr lang="en-CA" dirty="0"/>
              <a:t>Multiple locations were evaluated for the nuclides of note to find the particle location that resulted in the maximum EDE </a:t>
            </a:r>
          </a:p>
          <a:p>
            <a:r>
              <a:rPr lang="en-CA" dirty="0"/>
              <a:t>For inhaled particles, the lower larynx was the most maximally exposed location</a:t>
            </a:r>
          </a:p>
          <a:p>
            <a:pPr lvl="1"/>
            <a:r>
              <a:rPr lang="en-CA" dirty="0"/>
              <a:t>Inhaled particles were expected to not go past the larynx; locations modeled were the mouth, nasopharynx, and upper/lower larynx.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FD6AA-3B8F-248C-8F54-11E6E916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444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966"/>
      </a:accent1>
      <a:accent2>
        <a:srgbClr val="DC4405"/>
      </a:accent2>
      <a:accent3>
        <a:srgbClr val="4B9CD3"/>
      </a:accent3>
      <a:accent4>
        <a:srgbClr val="FFC000"/>
      </a:accent4>
      <a:accent5>
        <a:srgbClr val="92D050"/>
      </a:accent5>
      <a:accent6>
        <a:srgbClr val="7030A0"/>
      </a:accent6>
      <a:hlink>
        <a:srgbClr val="4B9CD3"/>
      </a:hlink>
      <a:folHlink>
        <a:srgbClr val="DC440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D Presentation Template" id="{ACE9E470-B799-4C0B-9A0E-92C439B93A87}" vid="{B8FBCF69-63B4-41CF-812D-F2C0C7985A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77D85CA72664694D7796B41A5113E" ma:contentTypeVersion="12" ma:contentTypeDescription="Create a new document." ma:contentTypeScope="" ma:versionID="b04bcaf46a325b4ee93eb6dac006d451">
  <xsd:schema xmlns:xsd="http://www.w3.org/2001/XMLSchema" xmlns:xs="http://www.w3.org/2001/XMLSchema" xmlns:p="http://schemas.microsoft.com/office/2006/metadata/properties" xmlns:ns2="dfe7fab5-ca36-4373-9e84-14533c573aad" xmlns:ns3="f7f9503f-814b-432a-91f5-9c13c51348b4" targetNamespace="http://schemas.microsoft.com/office/2006/metadata/properties" ma:root="true" ma:fieldsID="24b20dc1fa9da0240cd26d5cf77a2efa" ns2:_="" ns3:_="">
    <xsd:import namespace="dfe7fab5-ca36-4373-9e84-14533c573aad"/>
    <xsd:import namespace="f7f9503f-814b-432a-91f5-9c13c51348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fab5-ca36-4373-9e84-14533c573a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5df239-3944-4746-8bca-185657cf9cd2}" ma:internalName="TaxCatchAll" ma:showField="CatchAllData" ma:web="dfe7fab5-ca36-4373-9e84-14533c573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9503f-814b-432a-91f5-9c13c5134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4D12BCFAC0240A20826305D23CE28" ma:contentTypeVersion="13" ma:contentTypeDescription="Create a new document." ma:contentTypeScope="" ma:versionID="815590bd968ffa7419a1900d67668c43">
  <xsd:schema xmlns:xsd="http://www.w3.org/2001/XMLSchema" xmlns:xs="http://www.w3.org/2001/XMLSchema" xmlns:p="http://schemas.microsoft.com/office/2006/metadata/properties" xmlns:ns2="aa9071de-f1d9-4b23-83dd-08b1335a1407" xmlns:ns3="389bf431-880a-4b72-abca-ccf1bbc5d2b3" targetNamespace="http://schemas.microsoft.com/office/2006/metadata/properties" ma:root="true" ma:fieldsID="1eff1433509e5a9f569931aa1125b6a7" ns2:_="" ns3:_="">
    <xsd:import namespace="aa9071de-f1d9-4b23-83dd-08b1335a1407"/>
    <xsd:import namespace="389bf431-880a-4b72-abca-ccf1bbc5d2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071de-f1d9-4b23-83dd-08b1335a1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6f26c1-4773-4e55-850a-517a34df12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bf431-880a-4b72-abca-ccf1bbc5d2b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27e5a9-8856-4740-9166-a61a114cd949}" ma:internalName="TaxCatchAll" ma:showField="CatchAllData" ma:web="389bf431-880a-4b72-abca-ccf1bbc5d2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9071de-f1d9-4b23-83dd-08b1335a1407">
      <Terms xmlns="http://schemas.microsoft.com/office/infopath/2007/PartnerControls"/>
    </lcf76f155ced4ddcb4097134ff3c332f>
    <TaxCatchAll xmlns="389bf431-880a-4b72-abca-ccf1bbc5d2b3" xsi:nil="true"/>
  </documentManagement>
</p:properties>
</file>

<file path=customXml/itemProps1.xml><?xml version="1.0" encoding="utf-8"?>
<ds:datastoreItem xmlns:ds="http://schemas.openxmlformats.org/officeDocument/2006/customXml" ds:itemID="{1BE6024C-5DCB-4CC4-969F-794933B8F8E8}"/>
</file>

<file path=customXml/itemProps2.xml><?xml version="1.0" encoding="utf-8"?>
<ds:datastoreItem xmlns:ds="http://schemas.openxmlformats.org/officeDocument/2006/customXml" ds:itemID="{E4EF2E50-DA37-47B5-B724-27363C1700ED}"/>
</file>

<file path=customXml/itemProps3.xml><?xml version="1.0" encoding="utf-8"?>
<ds:datastoreItem xmlns:ds="http://schemas.openxmlformats.org/officeDocument/2006/customXml" ds:itemID="{59E772C5-4C24-4C93-9024-5EFA0BF81FFE}"/>
</file>

<file path=customXml/itemProps4.xml><?xml version="1.0" encoding="utf-8"?>
<ds:datastoreItem xmlns:ds="http://schemas.openxmlformats.org/officeDocument/2006/customXml" ds:itemID="{EB5C084A-FC51-42B0-8AEC-B54B0893C8C2}"/>
</file>

<file path=docProps/app.xml><?xml version="1.0" encoding="utf-8"?>
<Properties xmlns="http://schemas.openxmlformats.org/officeDocument/2006/extended-properties" xmlns:vt="http://schemas.openxmlformats.org/officeDocument/2006/docPropsVTypes">
  <TotalTime>40627</TotalTime>
  <Words>1420</Words>
  <Application>Microsoft Office PowerPoint</Application>
  <PresentationFormat>Widescreen</PresentationFormat>
  <Paragraphs>170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Custom Design</vt:lpstr>
      <vt:lpstr>Development of Dose Coefficients for Discrete Radioactive Particles using VARSKIN+, IMBA, and PiMAL</vt:lpstr>
      <vt:lpstr>PowerPoint Presentation</vt:lpstr>
      <vt:lpstr>DRP: Discrete Radioactive Particle</vt:lpstr>
      <vt:lpstr>5 DRP Materials </vt:lpstr>
      <vt:lpstr>Dose Coefficients</vt:lpstr>
      <vt:lpstr>Exposure Scenarios</vt:lpstr>
      <vt:lpstr>PiMAL for EDE</vt:lpstr>
      <vt:lpstr>Method</vt:lpstr>
      <vt:lpstr>Determining Maximally Exposed Locations</vt:lpstr>
      <vt:lpstr>Inhaled/Upper Respiratory Tract</vt:lpstr>
      <vt:lpstr>Surface of Chest</vt:lpstr>
      <vt:lpstr>Surface of Chest</vt:lpstr>
      <vt:lpstr>Ingested Particle</vt:lpstr>
      <vt:lpstr>Ingested Particle</vt:lpstr>
      <vt:lpstr>Source Definition and DCF Calculation</vt:lpstr>
      <vt:lpstr>Energy Deposition</vt:lpstr>
      <vt:lpstr>Results </vt:lpstr>
      <vt:lpstr>Development of Dose Coefficients for Discrete Radioactive Particles using VARSKIN+ and IMBA</vt:lpstr>
      <vt:lpstr>Stationary DRP DE calculations with VARSKIN+</vt:lpstr>
      <vt:lpstr>SDE Coefficients</vt:lpstr>
      <vt:lpstr>PowerPoint Presentation</vt:lpstr>
      <vt:lpstr>Local DE Coefficients to URT</vt:lpstr>
      <vt:lpstr>PowerPoint Presentation</vt:lpstr>
      <vt:lpstr>Local DE Coefficients to SI/LI</vt:lpstr>
      <vt:lpstr>PowerPoint Presentation</vt:lpstr>
      <vt:lpstr>PowerPoint Presentation</vt:lpstr>
      <vt:lpstr>Mobile DRP Dose Coefficients with IMBA</vt:lpstr>
      <vt:lpstr>ICRP 30 GI Tract Model</vt:lpstr>
      <vt:lpstr>ICRP 30 GI Tract Model</vt:lpstr>
      <vt:lpstr>PowerPoint Presentation</vt:lpstr>
      <vt:lpstr>ICRP 30 GI Tract Model – Fuel Fragments</vt:lpstr>
      <vt:lpstr>PowerPoint Presentation</vt:lpstr>
      <vt:lpstr>CEDE from DRP Inhalation </vt:lpstr>
      <vt:lpstr>CEDE from DRP Inhalation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Transport Analysis</dc:title>
  <dc:creator>Charlotte Rose</dc:creator>
  <cp:lastModifiedBy>Charlotte Rose</cp:lastModifiedBy>
  <cp:revision>2</cp:revision>
  <dcterms:created xsi:type="dcterms:W3CDTF">2023-07-23T14:59:49Z</dcterms:created>
  <dcterms:modified xsi:type="dcterms:W3CDTF">2023-10-20T19:26:21Z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0x0101004E34D12BCFAC0240A20826305D23CE28</vt:lpwstr>
  </property>
</Properties>
</file>