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3" r:id="rId5"/>
  </p:sldMasterIdLst>
  <p:notesMasterIdLst>
    <p:notesMasterId r:id="rId14"/>
  </p:notesMasterIdLst>
  <p:handoutMasterIdLst>
    <p:handoutMasterId r:id="rId15"/>
  </p:handoutMasterIdLst>
  <p:sldIdLst>
    <p:sldId id="260" r:id="rId6"/>
    <p:sldId id="263" r:id="rId7"/>
    <p:sldId id="269" r:id="rId8"/>
    <p:sldId id="276" r:id="rId9"/>
    <p:sldId id="270" r:id="rId10"/>
    <p:sldId id="274" r:id="rId11"/>
    <p:sldId id="275" r:id="rId12"/>
    <p:sldId id="268" r:id="rId13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  <p15:guide id="3" pos="3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B76253-B960-377E-DF99-62B7574AA684}" name="Hamilton, Lubov" initials="LH" userId="S::luba.hamilton@pnnl.gov::f701baed-323f-4551-9cbb-d4cefa7193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35A"/>
    <a:srgbClr val="6F64A8"/>
    <a:srgbClr val="140F23"/>
    <a:srgbClr val="6B5EA3"/>
    <a:srgbClr val="719500"/>
    <a:srgbClr val="80A430"/>
    <a:srgbClr val="685B94"/>
    <a:srgbClr val="493064"/>
    <a:srgbClr val="9C475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95747A-6DCC-4692-B344-845FDAC0380E}" v="53" dt="2024-10-24T19:57:20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592"/>
        <p:guide pos="4608"/>
        <p:guide pos="376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ilton, Lubov" userId="f701baed-323f-4551-9cbb-d4cefa7193bb" providerId="ADAL" clId="{1A9A07EB-A3B7-44EB-86EB-10F1C9BADCF7}"/>
    <pc:docChg chg="undo custSel addSld delSld modSld">
      <pc:chgData name="Hamilton, Lubov" userId="f701baed-323f-4551-9cbb-d4cefa7193bb" providerId="ADAL" clId="{1A9A07EB-A3B7-44EB-86EB-10F1C9BADCF7}" dt="2024-10-22T18:50:18.018" v="370" actId="20577"/>
      <pc:docMkLst>
        <pc:docMk/>
      </pc:docMkLst>
      <pc:sldChg chg="modSp mod">
        <pc:chgData name="Hamilton, Lubov" userId="f701baed-323f-4551-9cbb-d4cefa7193bb" providerId="ADAL" clId="{1A9A07EB-A3B7-44EB-86EB-10F1C9BADCF7}" dt="2024-10-22T16:02:56.592" v="132" actId="20577"/>
        <pc:sldMkLst>
          <pc:docMk/>
          <pc:sldMk cId="1152154647" sldId="260"/>
        </pc:sldMkLst>
        <pc:spChg chg="mod">
          <ac:chgData name="Hamilton, Lubov" userId="f701baed-323f-4551-9cbb-d4cefa7193bb" providerId="ADAL" clId="{1A9A07EB-A3B7-44EB-86EB-10F1C9BADCF7}" dt="2024-10-22T16:02:22.335" v="46" actId="20577"/>
          <ac:spMkLst>
            <pc:docMk/>
            <pc:sldMk cId="1152154647" sldId="260"/>
            <ac:spMk id="5" creationId="{30EE0BE7-99BF-4161-B088-8724880AAC66}"/>
          </ac:spMkLst>
        </pc:spChg>
        <pc:spChg chg="mod">
          <ac:chgData name="Hamilton, Lubov" userId="f701baed-323f-4551-9cbb-d4cefa7193bb" providerId="ADAL" clId="{1A9A07EB-A3B7-44EB-86EB-10F1C9BADCF7}" dt="2024-10-22T16:02:43.155" v="99" actId="20577"/>
          <ac:spMkLst>
            <pc:docMk/>
            <pc:sldMk cId="1152154647" sldId="260"/>
            <ac:spMk id="6" creationId="{E6AF8584-F7D3-43CB-B2DB-D1799F283016}"/>
          </ac:spMkLst>
        </pc:spChg>
        <pc:spChg chg="mod">
          <ac:chgData name="Hamilton, Lubov" userId="f701baed-323f-4551-9cbb-d4cefa7193bb" providerId="ADAL" clId="{1A9A07EB-A3B7-44EB-86EB-10F1C9BADCF7}" dt="2024-10-22T16:02:56.592" v="132" actId="20577"/>
          <ac:spMkLst>
            <pc:docMk/>
            <pc:sldMk cId="1152154647" sldId="260"/>
            <ac:spMk id="10" creationId="{B3C12910-3A9C-4FFC-A950-52D0A31734CF}"/>
          </ac:spMkLst>
        </pc:spChg>
      </pc:sldChg>
      <pc:sldChg chg="del">
        <pc:chgData name="Hamilton, Lubov" userId="f701baed-323f-4551-9cbb-d4cefa7193bb" providerId="ADAL" clId="{1A9A07EB-A3B7-44EB-86EB-10F1C9BADCF7}" dt="2024-10-22T16:17:20.640" v="201" actId="47"/>
        <pc:sldMkLst>
          <pc:docMk/>
          <pc:sldMk cId="2809933273" sldId="261"/>
        </pc:sldMkLst>
      </pc:sldChg>
      <pc:sldChg chg="del">
        <pc:chgData name="Hamilton, Lubov" userId="f701baed-323f-4551-9cbb-d4cefa7193bb" providerId="ADAL" clId="{1A9A07EB-A3B7-44EB-86EB-10F1C9BADCF7}" dt="2024-10-22T16:17:22.027" v="202" actId="47"/>
        <pc:sldMkLst>
          <pc:docMk/>
          <pc:sldMk cId="703962136" sldId="262"/>
        </pc:sldMkLst>
      </pc:sldChg>
      <pc:sldChg chg="modSp mod">
        <pc:chgData name="Hamilton, Lubov" userId="f701baed-323f-4551-9cbb-d4cefa7193bb" providerId="ADAL" clId="{1A9A07EB-A3B7-44EB-86EB-10F1C9BADCF7}" dt="2024-10-22T16:06:39.696" v="164" actId="403"/>
        <pc:sldMkLst>
          <pc:docMk/>
          <pc:sldMk cId="1501307514" sldId="263"/>
        </pc:sldMkLst>
        <pc:spChg chg="mod">
          <ac:chgData name="Hamilton, Lubov" userId="f701baed-323f-4551-9cbb-d4cefa7193bb" providerId="ADAL" clId="{1A9A07EB-A3B7-44EB-86EB-10F1C9BADCF7}" dt="2024-10-22T16:06:31.550" v="159" actId="20577"/>
          <ac:spMkLst>
            <pc:docMk/>
            <pc:sldMk cId="1501307514" sldId="263"/>
            <ac:spMk id="3" creationId="{5ECAEA39-32B3-816A-D9B2-3B2909B7801A}"/>
          </ac:spMkLst>
        </pc:spChg>
        <pc:spChg chg="mod">
          <ac:chgData name="Hamilton, Lubov" userId="f701baed-323f-4551-9cbb-d4cefa7193bb" providerId="ADAL" clId="{1A9A07EB-A3B7-44EB-86EB-10F1C9BADCF7}" dt="2024-10-22T16:06:39.696" v="164" actId="403"/>
          <ac:spMkLst>
            <pc:docMk/>
            <pc:sldMk cId="1501307514" sldId="263"/>
            <ac:spMk id="4" creationId="{64385D3F-6842-E5DD-B904-38DED6B1325E}"/>
          </ac:spMkLst>
        </pc:spChg>
      </pc:sldChg>
      <pc:sldChg chg="del">
        <pc:chgData name="Hamilton, Lubov" userId="f701baed-323f-4551-9cbb-d4cefa7193bb" providerId="ADAL" clId="{1A9A07EB-A3B7-44EB-86EB-10F1C9BADCF7}" dt="2024-10-22T16:17:10.714" v="197" actId="47"/>
        <pc:sldMkLst>
          <pc:docMk/>
          <pc:sldMk cId="1651502204" sldId="264"/>
        </pc:sldMkLst>
      </pc:sldChg>
      <pc:sldChg chg="del">
        <pc:chgData name="Hamilton, Lubov" userId="f701baed-323f-4551-9cbb-d4cefa7193bb" providerId="ADAL" clId="{1A9A07EB-A3B7-44EB-86EB-10F1C9BADCF7}" dt="2024-10-22T16:17:12.876" v="198" actId="47"/>
        <pc:sldMkLst>
          <pc:docMk/>
          <pc:sldMk cId="960278265" sldId="265"/>
        </pc:sldMkLst>
      </pc:sldChg>
      <pc:sldChg chg="del">
        <pc:chgData name="Hamilton, Lubov" userId="f701baed-323f-4551-9cbb-d4cefa7193bb" providerId="ADAL" clId="{1A9A07EB-A3B7-44EB-86EB-10F1C9BADCF7}" dt="2024-10-22T16:17:14.468" v="199" actId="47"/>
        <pc:sldMkLst>
          <pc:docMk/>
          <pc:sldMk cId="1390762311" sldId="266"/>
        </pc:sldMkLst>
      </pc:sldChg>
      <pc:sldChg chg="del">
        <pc:chgData name="Hamilton, Lubov" userId="f701baed-323f-4551-9cbb-d4cefa7193bb" providerId="ADAL" clId="{1A9A07EB-A3B7-44EB-86EB-10F1C9BADCF7}" dt="2024-10-22T16:17:16.645" v="200" actId="47"/>
        <pc:sldMkLst>
          <pc:docMk/>
          <pc:sldMk cId="1594230762" sldId="267"/>
        </pc:sldMkLst>
      </pc:sldChg>
      <pc:sldChg chg="modSp new mod">
        <pc:chgData name="Hamilton, Lubov" userId="f701baed-323f-4551-9cbb-d4cefa7193bb" providerId="ADAL" clId="{1A9A07EB-A3B7-44EB-86EB-10F1C9BADCF7}" dt="2024-10-22T16:07:10.304" v="176" actId="20577"/>
        <pc:sldMkLst>
          <pc:docMk/>
          <pc:sldMk cId="321621516" sldId="269"/>
        </pc:sldMkLst>
        <pc:spChg chg="mod">
          <ac:chgData name="Hamilton, Lubov" userId="f701baed-323f-4551-9cbb-d4cefa7193bb" providerId="ADAL" clId="{1A9A07EB-A3B7-44EB-86EB-10F1C9BADCF7}" dt="2024-10-22T16:07:10.304" v="176" actId="20577"/>
          <ac:spMkLst>
            <pc:docMk/>
            <pc:sldMk cId="321621516" sldId="269"/>
            <ac:spMk id="3" creationId="{60E88CE4-AE18-46EE-3059-A0B8F334F3AC}"/>
          </ac:spMkLst>
        </pc:spChg>
        <pc:spChg chg="mod">
          <ac:chgData name="Hamilton, Lubov" userId="f701baed-323f-4551-9cbb-d4cefa7193bb" providerId="ADAL" clId="{1A9A07EB-A3B7-44EB-86EB-10F1C9BADCF7}" dt="2024-10-22T16:07:05.166" v="166"/>
          <ac:spMkLst>
            <pc:docMk/>
            <pc:sldMk cId="321621516" sldId="269"/>
            <ac:spMk id="4" creationId="{358A87EF-BC54-6AD6-D18D-86D713142D44}"/>
          </ac:spMkLst>
        </pc:spChg>
      </pc:sldChg>
      <pc:sldChg chg="addSp delSp modSp new mod">
        <pc:chgData name="Hamilton, Lubov" userId="f701baed-323f-4551-9cbb-d4cefa7193bb" providerId="ADAL" clId="{1A9A07EB-A3B7-44EB-86EB-10F1C9BADCF7}" dt="2024-10-22T18:43:18.635" v="213" actId="1076"/>
        <pc:sldMkLst>
          <pc:docMk/>
          <pc:sldMk cId="1346802861" sldId="270"/>
        </pc:sldMkLst>
        <pc:spChg chg="mod">
          <ac:chgData name="Hamilton, Lubov" userId="f701baed-323f-4551-9cbb-d4cefa7193bb" providerId="ADAL" clId="{1A9A07EB-A3B7-44EB-86EB-10F1C9BADCF7}" dt="2024-10-22T16:08:04.095" v="186" actId="20577"/>
          <ac:spMkLst>
            <pc:docMk/>
            <pc:sldMk cId="1346802861" sldId="270"/>
            <ac:spMk id="3" creationId="{EDFB3CF6-F821-76F8-91D6-BACBA1E4A885}"/>
          </ac:spMkLst>
        </pc:spChg>
        <pc:spChg chg="del">
          <ac:chgData name="Hamilton, Lubov" userId="f701baed-323f-4551-9cbb-d4cefa7193bb" providerId="ADAL" clId="{1A9A07EB-A3B7-44EB-86EB-10F1C9BADCF7}" dt="2024-10-22T16:08:38.288" v="187"/>
          <ac:spMkLst>
            <pc:docMk/>
            <pc:sldMk cId="1346802861" sldId="270"/>
            <ac:spMk id="4" creationId="{C74F0E64-5ED7-E9A8-130F-9D295592A7ED}"/>
          </ac:spMkLst>
        </pc:spChg>
        <pc:spChg chg="add del mod">
          <ac:chgData name="Hamilton, Lubov" userId="f701baed-323f-4551-9cbb-d4cefa7193bb" providerId="ADAL" clId="{1A9A07EB-A3B7-44EB-86EB-10F1C9BADCF7}" dt="2024-10-22T16:16:42.819" v="192" actId="22"/>
          <ac:spMkLst>
            <pc:docMk/>
            <pc:sldMk cId="1346802861" sldId="270"/>
            <ac:spMk id="8" creationId="{BF8A41D1-78D4-0C27-54BF-4575B784C5D0}"/>
          </ac:spMkLst>
        </pc:spChg>
        <pc:spChg chg="add del mod">
          <ac:chgData name="Hamilton, Lubov" userId="f701baed-323f-4551-9cbb-d4cefa7193bb" providerId="ADAL" clId="{1A9A07EB-A3B7-44EB-86EB-10F1C9BADCF7}" dt="2024-10-22T18:43:07.680" v="209"/>
          <ac:spMkLst>
            <pc:docMk/>
            <pc:sldMk cId="1346802861" sldId="270"/>
            <ac:spMk id="12" creationId="{AFBD9787-6276-8484-9C40-3855B8C0BB36}"/>
          </ac:spMkLst>
        </pc:spChg>
        <pc:picChg chg="add del mod">
          <ac:chgData name="Hamilton, Lubov" userId="f701baed-323f-4551-9cbb-d4cefa7193bb" providerId="ADAL" clId="{1A9A07EB-A3B7-44EB-86EB-10F1C9BADCF7}" dt="2024-10-22T16:09:24.884" v="191" actId="478"/>
          <ac:picMkLst>
            <pc:docMk/>
            <pc:sldMk cId="1346802861" sldId="270"/>
            <ac:picMk id="6" creationId="{97FE243B-4DFC-952A-7408-10BABCC2ACB3}"/>
          </ac:picMkLst>
        </pc:picChg>
        <pc:picChg chg="add del mod ord">
          <ac:chgData name="Hamilton, Lubov" userId="f701baed-323f-4551-9cbb-d4cefa7193bb" providerId="ADAL" clId="{1A9A07EB-A3B7-44EB-86EB-10F1C9BADCF7}" dt="2024-10-22T18:43:02.284" v="206" actId="478"/>
          <ac:picMkLst>
            <pc:docMk/>
            <pc:sldMk cId="1346802861" sldId="270"/>
            <ac:picMk id="10" creationId="{A76352D8-2DE8-E500-7569-1B309109E8BC}"/>
          </ac:picMkLst>
        </pc:picChg>
        <pc:picChg chg="add del mod">
          <ac:chgData name="Hamilton, Lubov" userId="f701baed-323f-4551-9cbb-d4cefa7193bb" providerId="ADAL" clId="{1A9A07EB-A3B7-44EB-86EB-10F1C9BADCF7}" dt="2024-10-22T18:43:06.579" v="208" actId="478"/>
          <ac:picMkLst>
            <pc:docMk/>
            <pc:sldMk cId="1346802861" sldId="270"/>
            <ac:picMk id="13" creationId="{EED118C2-D18F-7EB0-7E44-BBF353E7E30A}"/>
          </ac:picMkLst>
        </pc:picChg>
        <pc:picChg chg="add mod">
          <ac:chgData name="Hamilton, Lubov" userId="f701baed-323f-4551-9cbb-d4cefa7193bb" providerId="ADAL" clId="{1A9A07EB-A3B7-44EB-86EB-10F1C9BADCF7}" dt="2024-10-22T18:43:18.635" v="213" actId="1076"/>
          <ac:picMkLst>
            <pc:docMk/>
            <pc:sldMk cId="1346802861" sldId="270"/>
            <ac:picMk id="14" creationId="{449E712B-398C-AB70-DCFE-99FFA5D0140E}"/>
          </ac:picMkLst>
        </pc:picChg>
      </pc:sldChg>
      <pc:sldChg chg="addSp delSp modSp new mod">
        <pc:chgData name="Hamilton, Lubov" userId="f701baed-323f-4551-9cbb-d4cefa7193bb" providerId="ADAL" clId="{1A9A07EB-A3B7-44EB-86EB-10F1C9BADCF7}" dt="2024-10-22T18:44:48.398" v="264" actId="20577"/>
        <pc:sldMkLst>
          <pc:docMk/>
          <pc:sldMk cId="830264878" sldId="271"/>
        </pc:sldMkLst>
        <pc:spChg chg="mod">
          <ac:chgData name="Hamilton, Lubov" userId="f701baed-323f-4551-9cbb-d4cefa7193bb" providerId="ADAL" clId="{1A9A07EB-A3B7-44EB-86EB-10F1C9BADCF7}" dt="2024-10-22T18:44:48.398" v="264" actId="20577"/>
          <ac:spMkLst>
            <pc:docMk/>
            <pc:sldMk cId="830264878" sldId="271"/>
            <ac:spMk id="3" creationId="{B91E932F-68ED-D33B-ABCE-D5CA94673F08}"/>
          </ac:spMkLst>
        </pc:spChg>
        <pc:spChg chg="del">
          <ac:chgData name="Hamilton, Lubov" userId="f701baed-323f-4551-9cbb-d4cefa7193bb" providerId="ADAL" clId="{1A9A07EB-A3B7-44EB-86EB-10F1C9BADCF7}" dt="2024-10-22T18:42:52.645" v="204"/>
          <ac:spMkLst>
            <pc:docMk/>
            <pc:sldMk cId="830264878" sldId="271"/>
            <ac:spMk id="4" creationId="{B2DD3793-534E-3A22-9F95-8F4B919CED89}"/>
          </ac:spMkLst>
        </pc:spChg>
        <pc:spChg chg="add mod">
          <ac:chgData name="Hamilton, Lubov" userId="f701baed-323f-4551-9cbb-d4cefa7193bb" providerId="ADAL" clId="{1A9A07EB-A3B7-44EB-86EB-10F1C9BADCF7}" dt="2024-10-22T18:44:12.400" v="214" actId="478"/>
          <ac:spMkLst>
            <pc:docMk/>
            <pc:sldMk cId="830264878" sldId="271"/>
            <ac:spMk id="8" creationId="{76CFC488-BAD8-6EF1-6938-3B277E6F4820}"/>
          </ac:spMkLst>
        </pc:spChg>
        <pc:picChg chg="add del mod">
          <ac:chgData name="Hamilton, Lubov" userId="f701baed-323f-4551-9cbb-d4cefa7193bb" providerId="ADAL" clId="{1A9A07EB-A3B7-44EB-86EB-10F1C9BADCF7}" dt="2024-10-22T18:44:12.400" v="214" actId="478"/>
          <ac:picMkLst>
            <pc:docMk/>
            <pc:sldMk cId="830264878" sldId="271"/>
            <ac:picMk id="6" creationId="{4F49117C-0D29-3EDE-6C7D-FE6C1999FAD9}"/>
          </ac:picMkLst>
        </pc:picChg>
      </pc:sldChg>
      <pc:sldChg chg="modSp new mod">
        <pc:chgData name="Hamilton, Lubov" userId="f701baed-323f-4551-9cbb-d4cefa7193bb" providerId="ADAL" clId="{1A9A07EB-A3B7-44EB-86EB-10F1C9BADCF7}" dt="2024-10-22T18:44:56.444" v="288" actId="20577"/>
        <pc:sldMkLst>
          <pc:docMk/>
          <pc:sldMk cId="679031889" sldId="272"/>
        </pc:sldMkLst>
        <pc:spChg chg="mod">
          <ac:chgData name="Hamilton, Lubov" userId="f701baed-323f-4551-9cbb-d4cefa7193bb" providerId="ADAL" clId="{1A9A07EB-A3B7-44EB-86EB-10F1C9BADCF7}" dt="2024-10-22T18:44:56.444" v="288" actId="20577"/>
          <ac:spMkLst>
            <pc:docMk/>
            <pc:sldMk cId="679031889" sldId="272"/>
            <ac:spMk id="3" creationId="{4FB301C6-3E4D-A753-3AF0-F48F52AC0140}"/>
          </ac:spMkLst>
        </pc:spChg>
      </pc:sldChg>
      <pc:sldChg chg="modSp new mod">
        <pc:chgData name="Hamilton, Lubov" userId="f701baed-323f-4551-9cbb-d4cefa7193bb" providerId="ADAL" clId="{1A9A07EB-A3B7-44EB-86EB-10F1C9BADCF7}" dt="2024-10-22T18:45:15.701" v="325" actId="20577"/>
        <pc:sldMkLst>
          <pc:docMk/>
          <pc:sldMk cId="2498260194" sldId="273"/>
        </pc:sldMkLst>
        <pc:spChg chg="mod">
          <ac:chgData name="Hamilton, Lubov" userId="f701baed-323f-4551-9cbb-d4cefa7193bb" providerId="ADAL" clId="{1A9A07EB-A3B7-44EB-86EB-10F1C9BADCF7}" dt="2024-10-22T18:45:15.701" v="325" actId="20577"/>
          <ac:spMkLst>
            <pc:docMk/>
            <pc:sldMk cId="2498260194" sldId="273"/>
            <ac:spMk id="3" creationId="{7CB6C1EF-3345-629C-6A91-BA5946452B0D}"/>
          </ac:spMkLst>
        </pc:spChg>
      </pc:sldChg>
      <pc:sldChg chg="addSp delSp modSp new mod">
        <pc:chgData name="Hamilton, Lubov" userId="f701baed-323f-4551-9cbb-d4cefa7193bb" providerId="ADAL" clId="{1A9A07EB-A3B7-44EB-86EB-10F1C9BADCF7}" dt="2024-10-22T18:49:29.446" v="358" actId="20577"/>
        <pc:sldMkLst>
          <pc:docMk/>
          <pc:sldMk cId="1915912750" sldId="274"/>
        </pc:sldMkLst>
        <pc:spChg chg="mod">
          <ac:chgData name="Hamilton, Lubov" userId="f701baed-323f-4551-9cbb-d4cefa7193bb" providerId="ADAL" clId="{1A9A07EB-A3B7-44EB-86EB-10F1C9BADCF7}" dt="2024-10-22T18:49:29.446" v="358" actId="20577"/>
          <ac:spMkLst>
            <pc:docMk/>
            <pc:sldMk cId="1915912750" sldId="274"/>
            <ac:spMk id="3" creationId="{FB4679FA-A23F-37E6-ECAA-39942EDEDBB7}"/>
          </ac:spMkLst>
        </pc:spChg>
        <pc:spChg chg="del">
          <ac:chgData name="Hamilton, Lubov" userId="f701baed-323f-4551-9cbb-d4cefa7193bb" providerId="ADAL" clId="{1A9A07EB-A3B7-44EB-86EB-10F1C9BADCF7}" dt="2024-10-22T18:48:54.545" v="327" actId="22"/>
          <ac:spMkLst>
            <pc:docMk/>
            <pc:sldMk cId="1915912750" sldId="274"/>
            <ac:spMk id="4" creationId="{F13263A7-8AD2-9461-0A37-5AE6F820CAB5}"/>
          </ac:spMkLst>
        </pc:spChg>
        <pc:picChg chg="add mod ord">
          <ac:chgData name="Hamilton, Lubov" userId="f701baed-323f-4551-9cbb-d4cefa7193bb" providerId="ADAL" clId="{1A9A07EB-A3B7-44EB-86EB-10F1C9BADCF7}" dt="2024-10-22T18:49:06.393" v="331" actId="14100"/>
          <ac:picMkLst>
            <pc:docMk/>
            <pc:sldMk cId="1915912750" sldId="274"/>
            <ac:picMk id="6" creationId="{D2F620EE-7427-44BB-C596-693D2AE7549B}"/>
          </ac:picMkLst>
        </pc:picChg>
      </pc:sldChg>
      <pc:sldChg chg="addSp delSp modSp new mod">
        <pc:chgData name="Hamilton, Lubov" userId="f701baed-323f-4551-9cbb-d4cefa7193bb" providerId="ADAL" clId="{1A9A07EB-A3B7-44EB-86EB-10F1C9BADCF7}" dt="2024-10-22T18:50:18.018" v="370" actId="20577"/>
        <pc:sldMkLst>
          <pc:docMk/>
          <pc:sldMk cId="182970085" sldId="275"/>
        </pc:sldMkLst>
        <pc:spChg chg="mod">
          <ac:chgData name="Hamilton, Lubov" userId="f701baed-323f-4551-9cbb-d4cefa7193bb" providerId="ADAL" clId="{1A9A07EB-A3B7-44EB-86EB-10F1C9BADCF7}" dt="2024-10-22T18:50:18.018" v="370" actId="20577"/>
          <ac:spMkLst>
            <pc:docMk/>
            <pc:sldMk cId="182970085" sldId="275"/>
            <ac:spMk id="3" creationId="{A9461848-458C-CABD-8B54-91A84B61BD8A}"/>
          </ac:spMkLst>
        </pc:spChg>
        <pc:spChg chg="del">
          <ac:chgData name="Hamilton, Lubov" userId="f701baed-323f-4551-9cbb-d4cefa7193bb" providerId="ADAL" clId="{1A9A07EB-A3B7-44EB-86EB-10F1C9BADCF7}" dt="2024-10-22T18:50:03.858" v="359" actId="22"/>
          <ac:spMkLst>
            <pc:docMk/>
            <pc:sldMk cId="182970085" sldId="275"/>
            <ac:spMk id="4" creationId="{C8F04F43-D9E9-EA6A-82D1-D181EEB6DAD8}"/>
          </ac:spMkLst>
        </pc:spChg>
        <pc:picChg chg="add mod ord">
          <ac:chgData name="Hamilton, Lubov" userId="f701baed-323f-4551-9cbb-d4cefa7193bb" providerId="ADAL" clId="{1A9A07EB-A3B7-44EB-86EB-10F1C9BADCF7}" dt="2024-10-22T18:50:08.240" v="361" actId="14100"/>
          <ac:picMkLst>
            <pc:docMk/>
            <pc:sldMk cId="182970085" sldId="275"/>
            <ac:picMk id="6" creationId="{961603BF-0A36-560D-C84E-FCDD3CA8C203}"/>
          </ac:picMkLst>
        </pc:picChg>
      </pc:sldChg>
      <pc:sldChg chg="add del">
        <pc:chgData name="Hamilton, Lubov" userId="f701baed-323f-4551-9cbb-d4cefa7193bb" providerId="ADAL" clId="{1A9A07EB-A3B7-44EB-86EB-10F1C9BADCF7}" dt="2024-10-22T16:06:14.363" v="150"/>
        <pc:sldMkLst>
          <pc:docMk/>
          <pc:sldMk cId="1412675479" sldId="289"/>
        </pc:sldMkLst>
      </pc:sldChg>
      <pc:sldChg chg="addSp delSp add del setBg delDesignElem">
        <pc:chgData name="Hamilton, Lubov" userId="f701baed-323f-4551-9cbb-d4cefa7193bb" providerId="ADAL" clId="{1A9A07EB-A3B7-44EB-86EB-10F1C9BADCF7}" dt="2024-10-22T16:06:14.363" v="150"/>
        <pc:sldMkLst>
          <pc:docMk/>
          <pc:sldMk cId="2183600119" sldId="293"/>
        </pc:sldMkLst>
        <pc:spChg chg="add del">
          <ac:chgData name="Hamilton, Lubov" userId="f701baed-323f-4551-9cbb-d4cefa7193bb" providerId="ADAL" clId="{1A9A07EB-A3B7-44EB-86EB-10F1C9BADCF7}" dt="2024-10-22T16:06:14.363" v="150"/>
          <ac:spMkLst>
            <pc:docMk/>
            <pc:sldMk cId="2183600119" sldId="293"/>
            <ac:spMk id="16" creationId="{D4771268-CB57-404A-9271-370EB28F6090}"/>
          </ac:spMkLst>
        </pc:spChg>
      </pc:sldChg>
      <pc:sldChg chg="addSp delSp modSp add del mod setBg delDesignElem">
        <pc:chgData name="Hamilton, Lubov" userId="f701baed-323f-4551-9cbb-d4cefa7193bb" providerId="ADAL" clId="{1A9A07EB-A3B7-44EB-86EB-10F1C9BADCF7}" dt="2024-10-22T16:06:14.363" v="150"/>
        <pc:sldMkLst>
          <pc:docMk/>
          <pc:sldMk cId="1138351609" sldId="300"/>
        </pc:sldMkLst>
        <pc:spChg chg="mod">
          <ac:chgData name="Hamilton, Lubov" userId="f701baed-323f-4551-9cbb-d4cefa7193bb" providerId="ADAL" clId="{1A9A07EB-A3B7-44EB-86EB-10F1C9BADCF7}" dt="2024-10-22T16:06:14.363" v="150"/>
          <ac:spMkLst>
            <pc:docMk/>
            <pc:sldMk cId="1138351609" sldId="300"/>
            <ac:spMk id="2" creationId="{00000000-0000-0000-0000-000000000000}"/>
          </ac:spMkLst>
        </pc:spChg>
        <pc:spChg chg="add del">
          <ac:chgData name="Hamilton, Lubov" userId="f701baed-323f-4551-9cbb-d4cefa7193bb" providerId="ADAL" clId="{1A9A07EB-A3B7-44EB-86EB-10F1C9BADCF7}" dt="2024-10-22T16:06:14.363" v="150"/>
          <ac:spMkLst>
            <pc:docMk/>
            <pc:sldMk cId="1138351609" sldId="300"/>
            <ac:spMk id="12" creationId="{823AC064-BC96-4F32-8AE1-B2FD38754823}"/>
          </ac:spMkLst>
        </pc:spChg>
        <pc:cxnChg chg="add del">
          <ac:chgData name="Hamilton, Lubov" userId="f701baed-323f-4551-9cbb-d4cefa7193bb" providerId="ADAL" clId="{1A9A07EB-A3B7-44EB-86EB-10F1C9BADCF7}" dt="2024-10-22T16:06:14.363" v="150"/>
          <ac:cxnSpMkLst>
            <pc:docMk/>
            <pc:sldMk cId="1138351609" sldId="300"/>
            <ac:cxnSpMk id="14" creationId="{7E7C77BC-7138-40B1-A15B-20F57A494629}"/>
          </ac:cxnSpMkLst>
        </pc:cxnChg>
        <pc:cxnChg chg="add del">
          <ac:chgData name="Hamilton, Lubov" userId="f701baed-323f-4551-9cbb-d4cefa7193bb" providerId="ADAL" clId="{1A9A07EB-A3B7-44EB-86EB-10F1C9BADCF7}" dt="2024-10-22T16:06:14.363" v="150"/>
          <ac:cxnSpMkLst>
            <pc:docMk/>
            <pc:sldMk cId="1138351609" sldId="300"/>
            <ac:cxnSpMk id="16" creationId="{DB146403-F3D6-484B-B2ED-97F9565D0370}"/>
          </ac:cxnSpMkLst>
        </pc:cxnChg>
      </pc:sldChg>
      <pc:sldChg chg="add del">
        <pc:chgData name="Hamilton, Lubov" userId="f701baed-323f-4551-9cbb-d4cefa7193bb" providerId="ADAL" clId="{1A9A07EB-A3B7-44EB-86EB-10F1C9BADCF7}" dt="2024-10-22T16:06:14.363" v="150"/>
        <pc:sldMkLst>
          <pc:docMk/>
          <pc:sldMk cId="801071606" sldId="305"/>
        </pc:sldMkLst>
      </pc:sldChg>
      <pc:sldChg chg="add del">
        <pc:chgData name="Hamilton, Lubov" userId="f701baed-323f-4551-9cbb-d4cefa7193bb" providerId="ADAL" clId="{1A9A07EB-A3B7-44EB-86EB-10F1C9BADCF7}" dt="2024-10-22T16:06:14.363" v="150"/>
        <pc:sldMkLst>
          <pc:docMk/>
          <pc:sldMk cId="3805996108" sldId="313"/>
        </pc:sldMkLst>
      </pc:sldChg>
      <pc:sldChg chg="add del">
        <pc:chgData name="Hamilton, Lubov" userId="f701baed-323f-4551-9cbb-d4cefa7193bb" providerId="ADAL" clId="{1A9A07EB-A3B7-44EB-86EB-10F1C9BADCF7}" dt="2024-10-22T16:06:14.363" v="150"/>
        <pc:sldMkLst>
          <pc:docMk/>
          <pc:sldMk cId="2147793585" sldId="316"/>
        </pc:sldMkLst>
      </pc:sldChg>
      <pc:sldChg chg="add del">
        <pc:chgData name="Hamilton, Lubov" userId="f701baed-323f-4551-9cbb-d4cefa7193bb" providerId="ADAL" clId="{1A9A07EB-A3B7-44EB-86EB-10F1C9BADCF7}" dt="2024-10-22T16:06:14.363" v="150"/>
        <pc:sldMkLst>
          <pc:docMk/>
          <pc:sldMk cId="542079929" sldId="317"/>
        </pc:sldMkLst>
      </pc:sldChg>
      <pc:sldChg chg="add del">
        <pc:chgData name="Hamilton, Lubov" userId="f701baed-323f-4551-9cbb-d4cefa7193bb" providerId="ADAL" clId="{1A9A07EB-A3B7-44EB-86EB-10F1C9BADCF7}" dt="2024-10-22T16:06:14.363" v="150"/>
        <pc:sldMkLst>
          <pc:docMk/>
          <pc:sldMk cId="1169495161" sldId="319"/>
        </pc:sldMkLst>
      </pc:sldChg>
    </pc:docChg>
  </pc:docChgLst>
  <pc:docChgLst>
    <pc:chgData name="Ramos, Carli A" userId="26458c2d-bb1a-46fa-a948-3839a9343d8b" providerId="ADAL" clId="{5162AC61-132E-4A3D-9F67-E74F8D6F3903}"/>
    <pc:docChg chg="delSld modSld">
      <pc:chgData name="Ramos, Carli A" userId="26458c2d-bb1a-46fa-a948-3839a9343d8b" providerId="ADAL" clId="{5162AC61-132E-4A3D-9F67-E74F8D6F3903}" dt="2024-10-24T12:22:39.355" v="34" actId="47"/>
      <pc:docMkLst>
        <pc:docMk/>
      </pc:docMkLst>
      <pc:sldChg chg="modSp mod">
        <pc:chgData name="Ramos, Carli A" userId="26458c2d-bb1a-46fa-a948-3839a9343d8b" providerId="ADAL" clId="{5162AC61-132E-4A3D-9F67-E74F8D6F3903}" dt="2024-10-24T12:21:40.584" v="5" actId="20577"/>
        <pc:sldMkLst>
          <pc:docMk/>
          <pc:sldMk cId="1152154647" sldId="260"/>
        </pc:sldMkLst>
        <pc:spChg chg="mod">
          <ac:chgData name="Ramos, Carli A" userId="26458c2d-bb1a-46fa-a948-3839a9343d8b" providerId="ADAL" clId="{5162AC61-132E-4A3D-9F67-E74F8D6F3903}" dt="2024-10-24T12:21:40.584" v="5" actId="20577"/>
          <ac:spMkLst>
            <pc:docMk/>
            <pc:sldMk cId="1152154647" sldId="260"/>
            <ac:spMk id="6" creationId="{E6AF8584-F7D3-43CB-B2DB-D1799F283016}"/>
          </ac:spMkLst>
        </pc:spChg>
      </pc:sldChg>
      <pc:sldChg chg="modSp del mod">
        <pc:chgData name="Ramos, Carli A" userId="26458c2d-bb1a-46fa-a948-3839a9343d8b" providerId="ADAL" clId="{5162AC61-132E-4A3D-9F67-E74F8D6F3903}" dt="2024-10-24T12:22:39.355" v="34" actId="47"/>
        <pc:sldMkLst>
          <pc:docMk/>
          <pc:sldMk cId="830264878" sldId="271"/>
        </pc:sldMkLst>
        <pc:spChg chg="mod">
          <ac:chgData name="Ramos, Carli A" userId="26458c2d-bb1a-46fa-a948-3839a9343d8b" providerId="ADAL" clId="{5162AC61-132E-4A3D-9F67-E74F8D6F3903}" dt="2024-10-24T12:22:28.146" v="33" actId="20577"/>
          <ac:spMkLst>
            <pc:docMk/>
            <pc:sldMk cId="830264878" sldId="271"/>
            <ac:spMk id="3" creationId="{B91E932F-68ED-D33B-ABCE-D5CA94673F08}"/>
          </ac:spMkLst>
        </pc:spChg>
      </pc:sldChg>
      <pc:sldChg chg="del">
        <pc:chgData name="Ramos, Carli A" userId="26458c2d-bb1a-46fa-a948-3839a9343d8b" providerId="ADAL" clId="{5162AC61-132E-4A3D-9F67-E74F8D6F3903}" dt="2024-10-24T12:21:55.911" v="6" actId="47"/>
        <pc:sldMkLst>
          <pc:docMk/>
          <pc:sldMk cId="679031889" sldId="272"/>
        </pc:sldMkLst>
      </pc:sldChg>
      <pc:sldChg chg="del">
        <pc:chgData name="Ramos, Carli A" userId="26458c2d-bb1a-46fa-a948-3839a9343d8b" providerId="ADAL" clId="{5162AC61-132E-4A3D-9F67-E74F8D6F3903}" dt="2024-10-24T12:21:57.802" v="7" actId="47"/>
        <pc:sldMkLst>
          <pc:docMk/>
          <pc:sldMk cId="2498260194" sldId="273"/>
        </pc:sldMkLst>
      </pc:sldChg>
    </pc:docChg>
  </pc:docChgLst>
  <pc:docChgLst>
    <pc:chgData name="Hamilton, Lubov" userId="f701baed-323f-4551-9cbb-d4cefa7193bb" providerId="ADAL" clId="{9C95747A-6DCC-4692-B344-845FDAC0380E}"/>
    <pc:docChg chg="undo custSel addSld modSld">
      <pc:chgData name="Hamilton, Lubov" userId="f701baed-323f-4551-9cbb-d4cefa7193bb" providerId="ADAL" clId="{9C95747A-6DCC-4692-B344-845FDAC0380E}" dt="2024-10-24T20:33:07.012" v="596" actId="14100"/>
      <pc:docMkLst>
        <pc:docMk/>
      </pc:docMkLst>
      <pc:sldChg chg="modSp mod">
        <pc:chgData name="Hamilton, Lubov" userId="f701baed-323f-4551-9cbb-d4cefa7193bb" providerId="ADAL" clId="{9C95747A-6DCC-4692-B344-845FDAC0380E}" dt="2024-10-24T20:30:24.686" v="511" actId="20577"/>
        <pc:sldMkLst>
          <pc:docMk/>
          <pc:sldMk cId="1152154647" sldId="260"/>
        </pc:sldMkLst>
        <pc:spChg chg="mod">
          <ac:chgData name="Hamilton, Lubov" userId="f701baed-323f-4551-9cbb-d4cefa7193bb" providerId="ADAL" clId="{9C95747A-6DCC-4692-B344-845FDAC0380E}" dt="2024-10-24T20:30:24.686" v="511" actId="20577"/>
          <ac:spMkLst>
            <pc:docMk/>
            <pc:sldMk cId="1152154647" sldId="260"/>
            <ac:spMk id="6" creationId="{E6AF8584-F7D3-43CB-B2DB-D1799F283016}"/>
          </ac:spMkLst>
        </pc:spChg>
      </pc:sldChg>
      <pc:sldChg chg="modSp mod">
        <pc:chgData name="Hamilton, Lubov" userId="f701baed-323f-4551-9cbb-d4cefa7193bb" providerId="ADAL" clId="{9C95747A-6DCC-4692-B344-845FDAC0380E}" dt="2024-10-24T20:18:47.192" v="385" actId="20577"/>
        <pc:sldMkLst>
          <pc:docMk/>
          <pc:sldMk cId="1501307514" sldId="263"/>
        </pc:sldMkLst>
        <pc:spChg chg="mod">
          <ac:chgData name="Hamilton, Lubov" userId="f701baed-323f-4551-9cbb-d4cefa7193bb" providerId="ADAL" clId="{9C95747A-6DCC-4692-B344-845FDAC0380E}" dt="2024-10-24T20:18:47.192" v="385" actId="20577"/>
          <ac:spMkLst>
            <pc:docMk/>
            <pc:sldMk cId="1501307514" sldId="263"/>
            <ac:spMk id="4" creationId="{64385D3F-6842-E5DD-B904-38DED6B1325E}"/>
          </ac:spMkLst>
        </pc:spChg>
      </pc:sldChg>
      <pc:sldChg chg="modSp mod">
        <pc:chgData name="Hamilton, Lubov" userId="f701baed-323f-4551-9cbb-d4cefa7193bb" providerId="ADAL" clId="{9C95747A-6DCC-4692-B344-845FDAC0380E}" dt="2024-10-24T20:22:25.588" v="490" actId="20577"/>
        <pc:sldMkLst>
          <pc:docMk/>
          <pc:sldMk cId="321621516" sldId="269"/>
        </pc:sldMkLst>
        <pc:spChg chg="mod">
          <ac:chgData name="Hamilton, Lubov" userId="f701baed-323f-4551-9cbb-d4cefa7193bb" providerId="ADAL" clId="{9C95747A-6DCC-4692-B344-845FDAC0380E}" dt="2024-10-24T20:22:25.588" v="490" actId="20577"/>
          <ac:spMkLst>
            <pc:docMk/>
            <pc:sldMk cId="321621516" sldId="269"/>
            <ac:spMk id="4" creationId="{358A87EF-BC54-6AD6-D18D-86D713142D44}"/>
          </ac:spMkLst>
        </pc:spChg>
      </pc:sldChg>
      <pc:sldChg chg="modSp mod">
        <pc:chgData name="Hamilton, Lubov" userId="f701baed-323f-4551-9cbb-d4cefa7193bb" providerId="ADAL" clId="{9C95747A-6DCC-4692-B344-845FDAC0380E}" dt="2024-10-24T20:33:07.012" v="596" actId="14100"/>
        <pc:sldMkLst>
          <pc:docMk/>
          <pc:sldMk cId="1915912750" sldId="274"/>
        </pc:sldMkLst>
        <pc:spChg chg="mod">
          <ac:chgData name="Hamilton, Lubov" userId="f701baed-323f-4551-9cbb-d4cefa7193bb" providerId="ADAL" clId="{9C95747A-6DCC-4692-B344-845FDAC0380E}" dt="2024-10-24T20:33:02.086" v="595" actId="14100"/>
          <ac:spMkLst>
            <pc:docMk/>
            <pc:sldMk cId="1915912750" sldId="274"/>
            <ac:spMk id="3" creationId="{FB4679FA-A23F-37E6-ECAA-39942EDEDBB7}"/>
          </ac:spMkLst>
        </pc:spChg>
        <pc:picChg chg="mod">
          <ac:chgData name="Hamilton, Lubov" userId="f701baed-323f-4551-9cbb-d4cefa7193bb" providerId="ADAL" clId="{9C95747A-6DCC-4692-B344-845FDAC0380E}" dt="2024-10-24T20:33:07.012" v="596" actId="14100"/>
          <ac:picMkLst>
            <pc:docMk/>
            <pc:sldMk cId="1915912750" sldId="274"/>
            <ac:picMk id="6" creationId="{D2F620EE-7427-44BB-C596-693D2AE7549B}"/>
          </ac:picMkLst>
        </pc:picChg>
      </pc:sldChg>
      <pc:sldChg chg="addSp delSp modSp mod">
        <pc:chgData name="Hamilton, Lubov" userId="f701baed-323f-4551-9cbb-d4cefa7193bb" providerId="ADAL" clId="{9C95747A-6DCC-4692-B344-845FDAC0380E}" dt="2024-10-24T20:32:43.442" v="587" actId="14100"/>
        <pc:sldMkLst>
          <pc:docMk/>
          <pc:sldMk cId="182970085" sldId="275"/>
        </pc:sldMkLst>
        <pc:spChg chg="mod">
          <ac:chgData name="Hamilton, Lubov" userId="f701baed-323f-4551-9cbb-d4cefa7193bb" providerId="ADAL" clId="{9C95747A-6DCC-4692-B344-845FDAC0380E}" dt="2024-10-24T20:32:43.442" v="587" actId="14100"/>
          <ac:spMkLst>
            <pc:docMk/>
            <pc:sldMk cId="182970085" sldId="275"/>
            <ac:spMk id="3" creationId="{A9461848-458C-CABD-8B54-91A84B61BD8A}"/>
          </ac:spMkLst>
        </pc:spChg>
        <pc:spChg chg="add del mod">
          <ac:chgData name="Hamilton, Lubov" userId="f701baed-323f-4551-9cbb-d4cefa7193bb" providerId="ADAL" clId="{9C95747A-6DCC-4692-B344-845FDAC0380E}" dt="2024-10-24T20:30:44.369" v="516"/>
          <ac:spMkLst>
            <pc:docMk/>
            <pc:sldMk cId="182970085" sldId="275"/>
            <ac:spMk id="4" creationId="{9F1E3795-F0B3-7A71-77C0-4BCDC9CC5DB4}"/>
          </ac:spMkLst>
        </pc:spChg>
        <pc:spChg chg="add del mod">
          <ac:chgData name="Hamilton, Lubov" userId="f701baed-323f-4551-9cbb-d4cefa7193bb" providerId="ADAL" clId="{9C95747A-6DCC-4692-B344-845FDAC0380E}" dt="2024-10-24T20:31:37.384" v="528" actId="478"/>
          <ac:spMkLst>
            <pc:docMk/>
            <pc:sldMk cId="182970085" sldId="275"/>
            <ac:spMk id="5" creationId="{EDC726BC-87C1-9FAB-B20B-BE0678552D22}"/>
          </ac:spMkLst>
        </pc:spChg>
        <pc:spChg chg="add mod">
          <ac:chgData name="Hamilton, Lubov" userId="f701baed-323f-4551-9cbb-d4cefa7193bb" providerId="ADAL" clId="{9C95747A-6DCC-4692-B344-845FDAC0380E}" dt="2024-10-24T20:32:09.678" v="546" actId="15"/>
          <ac:spMkLst>
            <pc:docMk/>
            <pc:sldMk cId="182970085" sldId="275"/>
            <ac:spMk id="8" creationId="{ECA4DF00-C37A-AA0B-7BD9-B43E2DA88E46}"/>
          </ac:spMkLst>
        </pc:spChg>
        <pc:picChg chg="del mod">
          <ac:chgData name="Hamilton, Lubov" userId="f701baed-323f-4551-9cbb-d4cefa7193bb" providerId="ADAL" clId="{9C95747A-6DCC-4692-B344-845FDAC0380E}" dt="2024-10-24T20:31:19.982" v="524" actId="478"/>
          <ac:picMkLst>
            <pc:docMk/>
            <pc:sldMk cId="182970085" sldId="275"/>
            <ac:picMk id="6" creationId="{961603BF-0A36-560D-C84E-FCDD3CA8C203}"/>
          </ac:picMkLst>
        </pc:picChg>
      </pc:sldChg>
      <pc:sldChg chg="addSp delSp modSp new mod">
        <pc:chgData name="Hamilton, Lubov" userId="f701baed-323f-4551-9cbb-d4cefa7193bb" providerId="ADAL" clId="{9C95747A-6DCC-4692-B344-845FDAC0380E}" dt="2024-10-24T20:21:58.982" v="481" actId="1076"/>
        <pc:sldMkLst>
          <pc:docMk/>
          <pc:sldMk cId="1558283467" sldId="276"/>
        </pc:sldMkLst>
        <pc:spChg chg="add del mod">
          <ac:chgData name="Hamilton, Lubov" userId="f701baed-323f-4551-9cbb-d4cefa7193bb" providerId="ADAL" clId="{9C95747A-6DCC-4692-B344-845FDAC0380E}" dt="2024-10-24T20:11:20.248" v="310" actId="20577"/>
          <ac:spMkLst>
            <pc:docMk/>
            <pc:sldMk cId="1558283467" sldId="276"/>
            <ac:spMk id="3" creationId="{D07618EC-393C-036A-D635-868DCE21D3CB}"/>
          </ac:spMkLst>
        </pc:spChg>
        <pc:spChg chg="mod">
          <ac:chgData name="Hamilton, Lubov" userId="f701baed-323f-4551-9cbb-d4cefa7193bb" providerId="ADAL" clId="{9C95747A-6DCC-4692-B344-845FDAC0380E}" dt="2024-10-24T20:21:58.982" v="481" actId="1076"/>
          <ac:spMkLst>
            <pc:docMk/>
            <pc:sldMk cId="1558283467" sldId="276"/>
            <ac:spMk id="4" creationId="{2123A916-4D43-61E9-33AF-2BAB070DEF34}"/>
          </ac:spMkLst>
        </pc:spChg>
        <pc:spChg chg="add mod">
          <ac:chgData name="Hamilton, Lubov" userId="f701baed-323f-4551-9cbb-d4cefa7193bb" providerId="ADAL" clId="{9C95747A-6DCC-4692-B344-845FDAC0380E}" dt="2024-10-24T19:55:49.107" v="2"/>
          <ac:spMkLst>
            <pc:docMk/>
            <pc:sldMk cId="1558283467" sldId="276"/>
            <ac:spMk id="5" creationId="{F4C2038E-6B04-5B79-CDD0-61E403A339A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0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BD4F8E3-4ED9-44B4-99E6-8A3D2CF8D415}" type="datetime4">
              <a:rPr lang="en-US" smtClean="0"/>
              <a:pPr/>
              <a:t>October 24, 2024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88442"/>
            <a:ext cx="4963110" cy="441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1BC267-6301-D647-5DD0-B5814043AC79}"/>
              </a:ext>
            </a:extLst>
          </p:cNvPr>
          <p:cNvSpPr/>
          <p:nvPr userDrawn="1"/>
        </p:nvSpPr>
        <p:spPr>
          <a:xfrm>
            <a:off x="6413500" y="0"/>
            <a:ext cx="8216899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98104" y="457200"/>
            <a:ext cx="7275095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8104" y="6858000"/>
            <a:ext cx="7275095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F37421"/>
              </a:buClr>
              <a:defRPr sz="2800">
                <a:solidFill>
                  <a:schemeClr val="bg1"/>
                </a:solidFill>
              </a:defRPr>
            </a:lvl1pPr>
            <a:lvl2pPr marL="82296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1371600" indent="-274320">
              <a:buClr>
                <a:srgbClr val="F37421"/>
              </a:buClr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</a:defRPr>
            </a:lvl3pPr>
            <a:lvl4pPr>
              <a:buClr>
                <a:srgbClr val="F37421"/>
              </a:buClr>
              <a:defRPr sz="1800">
                <a:solidFill>
                  <a:schemeClr val="bg1"/>
                </a:solidFill>
              </a:defRPr>
            </a:lvl4pPr>
            <a:lvl5pPr marL="246888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10/24/2024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7D4F36-2E6C-C7E6-87C9-625F06B5EBE7}"/>
              </a:ext>
            </a:extLst>
          </p:cNvPr>
          <p:cNvSpPr/>
          <p:nvPr userDrawn="1"/>
        </p:nvSpPr>
        <p:spPr>
          <a:xfrm>
            <a:off x="6413500" y="0"/>
            <a:ext cx="8216899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829168" y="457199"/>
            <a:ext cx="7373874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F37421"/>
              </a:buClr>
              <a:defRPr sz="2800">
                <a:solidFill>
                  <a:schemeClr val="bg1"/>
                </a:solidFill>
              </a:defRPr>
            </a:lvl1pPr>
            <a:lvl2pPr marL="82296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1371600" indent="-274320">
              <a:buClr>
                <a:srgbClr val="F37421"/>
              </a:buClr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</a:defRPr>
            </a:lvl3pPr>
            <a:lvl4pPr>
              <a:buClr>
                <a:srgbClr val="F37421"/>
              </a:buClr>
              <a:defRPr sz="1800">
                <a:solidFill>
                  <a:schemeClr val="bg1"/>
                </a:solidFill>
              </a:defRPr>
            </a:lvl4pPr>
            <a:lvl5pPr marL="246888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13BF88-4B5C-CE2F-FEDD-F1368C822FC5}"/>
              </a:ext>
            </a:extLst>
          </p:cNvPr>
          <p:cNvSpPr/>
          <p:nvPr userDrawn="1"/>
        </p:nvSpPr>
        <p:spPr>
          <a:xfrm>
            <a:off x="783771" y="1080655"/>
            <a:ext cx="145475" cy="451262"/>
          </a:xfrm>
          <a:prstGeom prst="rect">
            <a:avLst/>
          </a:prstGeom>
          <a:solidFill>
            <a:srgbClr val="1833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929246" y="0"/>
            <a:ext cx="13701154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1833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buClr>
                <a:srgbClr val="18335A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Clr>
                <a:srgbClr val="18335A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Clr>
                <a:srgbClr val="18335A"/>
              </a:buClr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18335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Clr>
                <a:srgbClr val="18335A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CD40E-4F18-75F7-79A8-011C7628FB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04338" y="741197"/>
            <a:ext cx="3972560" cy="5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54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6317672" y="0"/>
            <a:ext cx="8312727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2036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96836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82036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96836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2036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2036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96836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96836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buClr>
                <a:srgbClr val="F37421"/>
              </a:buClr>
              <a:defRPr sz="2800">
                <a:solidFill>
                  <a:schemeClr val="bg1"/>
                </a:solidFill>
              </a:defRPr>
            </a:lvl1pPr>
            <a:lvl2pPr marL="82296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1371600" indent="-274320">
              <a:buClr>
                <a:srgbClr val="F37421"/>
              </a:buClr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</a:defRPr>
            </a:lvl3pPr>
            <a:lvl4pPr>
              <a:buClr>
                <a:srgbClr val="F37421"/>
              </a:buClr>
              <a:defRPr sz="1800">
                <a:solidFill>
                  <a:schemeClr val="bg1"/>
                </a:solidFill>
              </a:defRPr>
            </a:lvl4pPr>
            <a:lvl5pPr marL="2468880" indent="-274320">
              <a:buClr>
                <a:srgbClr val="F3742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10/24/2024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929246" y="0"/>
            <a:ext cx="13701154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buClr>
                <a:srgbClr val="18335A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9476DF-EB14-B0C0-F260-BEAA5736E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1833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11E96-319D-E54E-3054-B139FB69C4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04338" y="741197"/>
            <a:ext cx="3972560" cy="5527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83FBA5-A5BE-F192-583D-AC15D31E1339}"/>
              </a:ext>
            </a:extLst>
          </p:cNvPr>
          <p:cNvSpPr/>
          <p:nvPr userDrawn="1"/>
        </p:nvSpPr>
        <p:spPr>
          <a:xfrm>
            <a:off x="783771" y="1080655"/>
            <a:ext cx="145475" cy="451262"/>
          </a:xfrm>
          <a:prstGeom prst="rect">
            <a:avLst/>
          </a:prstGeom>
          <a:solidFill>
            <a:srgbClr val="1833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929246" y="0"/>
            <a:ext cx="13701154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E24851-2E35-F5FE-EAAC-B1980208F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1" y="472966"/>
            <a:ext cx="8073512" cy="874673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1833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F0AFD-0325-7A75-CDDA-A1B836F49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04338" y="741197"/>
            <a:ext cx="3972560" cy="5527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3116B4-D4E8-8879-429C-EFBCA12F5EE1}"/>
              </a:ext>
            </a:extLst>
          </p:cNvPr>
          <p:cNvSpPr/>
          <p:nvPr userDrawn="1"/>
        </p:nvSpPr>
        <p:spPr>
          <a:xfrm>
            <a:off x="783771" y="1080655"/>
            <a:ext cx="145475" cy="451262"/>
          </a:xfrm>
          <a:prstGeom prst="rect">
            <a:avLst/>
          </a:prstGeom>
          <a:solidFill>
            <a:srgbClr val="1833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929246" y="0"/>
            <a:ext cx="13701153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4FD0CB-C49B-F182-311C-3122FE6C5C99}"/>
              </a:ext>
            </a:extLst>
          </p:cNvPr>
          <p:cNvSpPr/>
          <p:nvPr userDrawn="1"/>
        </p:nvSpPr>
        <p:spPr>
          <a:xfrm>
            <a:off x="783771" y="1080655"/>
            <a:ext cx="145475" cy="451262"/>
          </a:xfrm>
          <a:prstGeom prst="rect">
            <a:avLst/>
          </a:prstGeom>
          <a:solidFill>
            <a:srgbClr val="1833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4343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72400"/>
            <a:ext cx="4937125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0" userDrawn="1">
          <p15:clr>
            <a:srgbClr val="F26B43"/>
          </p15:clr>
        </p15:guide>
        <p15:guide id="2" pos="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amp.nrc-gateway.gov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maccs.sandia.gov%2Fevents.aspx&amp;data=05%7C02%7Cramp.admin%40pnnl.gov%7C00cc39cc92d44534fb9d08dcf443921e%7Cd6faa5f90ae240338c0130048a38deeb%7C0%7C0%7C638653818258432844%7CUnknown%7CTWFpbGZsb3d8eyJWIjoiMC4wLjAwMDAiLCJQIjoiV2luMzIiLCJBTiI6Ik1haWwiLCJXVCI6Mn0%3D%7C0%7C%7C%7C&amp;sdata=mIUJT0TYPQdqj4MNMgJZPoGtnke6Uu6wJA0FDNPYHHI%3D&amp;reserved=0" TargetMode="External"/><Relationship Id="rId2" Type="http://schemas.openxmlformats.org/officeDocument/2006/relationships/hyperlink" Target="https://gcc02.safelinks.protection.outlook.com/?url=https%3A%2F%2Fwww.psi.ch%2Fen%2Femug&amp;data=05%7C02%7Cramp.admin%40pnnl.gov%7C00cc39cc92d44534fb9d08dcf443921e%7Cd6faa5f90ae240338c0130048a38deeb%7C0%7C0%7C638653818258411972%7CUnknown%7CTWFpbGZsb3d8eyJWIjoiMC4wLjAwMDAiLCJQIjoiV2luMzIiLCJBTiI6Ik1haWwiLCJXVCI6Mn0%3D%7C0%7C%7C%7C&amp;sdata=8xBm4RLNcJJLhOhn3eVYcx7px5jb%2B9ABa3VwPKH5ypo%3D&amp;reserved=0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EE0BE7-99BF-4161-B088-8724880AA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" y="2743200"/>
            <a:ext cx="6195060" cy="1828800"/>
          </a:xfrm>
        </p:spPr>
        <p:txBody>
          <a:bodyPr/>
          <a:lstStyle/>
          <a:p>
            <a:r>
              <a:rPr lang="en-US" sz="3600"/>
              <a:t>2024 Fall International </a:t>
            </a:r>
            <a:br>
              <a:rPr lang="en-US" sz="3600"/>
            </a:br>
            <a:r>
              <a:rPr lang="en-US" sz="3600"/>
              <a:t>RAMP &amp; MACCS</a:t>
            </a:r>
            <a:br>
              <a:rPr lang="en-US" sz="3600"/>
            </a:br>
            <a:r>
              <a:rPr lang="en-US" sz="3600"/>
              <a:t>Closing Ceremony</a:t>
            </a:r>
            <a:endParaRPr lang="en-US" sz="44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AF8584-F7D3-43CB-B2DB-D1799F2830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1600" y="5669280"/>
            <a:ext cx="4572000" cy="274320"/>
          </a:xfrm>
        </p:spPr>
        <p:txBody>
          <a:bodyPr/>
          <a:lstStyle/>
          <a:p>
            <a:r>
              <a:rPr lang="en-US"/>
              <a:t>Marcos Vicente &amp; AJ Nosek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C12910-3A9C-4FFC-A950-52D0A31734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1600" y="5983356"/>
            <a:ext cx="4572000" cy="274320"/>
          </a:xfrm>
        </p:spPr>
        <p:txBody>
          <a:bodyPr/>
          <a:lstStyle/>
          <a:p>
            <a:r>
              <a:rPr lang="en-US"/>
              <a:t>RAMP and MACCS Program Managers</a:t>
            </a:r>
          </a:p>
        </p:txBody>
      </p:sp>
    </p:spTree>
    <p:extLst>
      <p:ext uri="{BB962C8B-B14F-4D97-AF65-F5344CB8AC3E}">
        <p14:creationId xmlns:p14="http://schemas.microsoft.com/office/powerpoint/2010/main" val="115215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FCB35-DE5F-9D2B-E130-55909C11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CAEA39-32B3-816A-D9B2-3B2909B7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REMARKS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85D3F-6842-E5DD-B904-38DED6B1325E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sz="4000"/>
              <a:t>Insights from this meeting</a:t>
            </a:r>
          </a:p>
          <a:p>
            <a:pPr lvl="1"/>
            <a:r>
              <a:rPr lang="en-US" sz="3600"/>
              <a:t>John Tomon, Chief Radiation Protection Branch</a:t>
            </a:r>
          </a:p>
          <a:p>
            <a:pPr lvl="1"/>
            <a:r>
              <a:rPr lang="en-US" sz="3600"/>
              <a:t>Luis Betancourt, Chief Accident Analysis Branch</a:t>
            </a:r>
          </a:p>
          <a:p>
            <a:r>
              <a:rPr lang="en-US" sz="4000"/>
              <a:t>Thanks!</a:t>
            </a:r>
          </a:p>
          <a:p>
            <a:pPr lvl="1"/>
            <a:r>
              <a:rPr lang="en-US" sz="3600"/>
              <a:t>AJ Nosek, MACCS Program Manager</a:t>
            </a:r>
          </a:p>
          <a:p>
            <a:pPr lvl="1"/>
            <a:r>
              <a:rPr lang="en-US" sz="3600"/>
              <a:t>Marcos Vicente, RAMP Program Manager</a:t>
            </a:r>
          </a:p>
          <a:p>
            <a:r>
              <a:rPr lang="en-US" sz="4400"/>
              <a:t>Last Items</a:t>
            </a:r>
          </a:p>
          <a:p>
            <a:r>
              <a:rPr lang="en-US" sz="4400"/>
              <a:t>Group Pictures Slide Show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0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55D366-599F-CE13-9974-B7CFF9D3E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E88CE4-AE18-46EE-3059-A0B8F334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A87EF-BC54-6AD6-D18D-86D713142D44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/>
              <a:t>We were glad you were here!</a:t>
            </a:r>
          </a:p>
          <a:p>
            <a:r>
              <a:rPr lang="en-US"/>
              <a:t>We are grateful that you participated actively!</a:t>
            </a:r>
          </a:p>
          <a:p>
            <a:r>
              <a:rPr lang="en-US"/>
              <a:t>We are grateful that you shared your insights!</a:t>
            </a:r>
          </a:p>
          <a:p>
            <a:r>
              <a:rPr lang="en-US"/>
              <a:t>We are grateful that together, we are enhancing radiation protection and nuclear safety!</a:t>
            </a:r>
          </a:p>
          <a:p>
            <a:r>
              <a:rPr lang="en-US"/>
              <a:t>We hoped that you built networks!</a:t>
            </a:r>
          </a:p>
          <a:p>
            <a:r>
              <a:rPr lang="en-US"/>
              <a:t>We hoped that you strengthened collaborations!</a:t>
            </a:r>
          </a:p>
          <a:p>
            <a:r>
              <a:rPr lang="en-US"/>
              <a:t>We hoped you that enjoyed Washington/Maryland!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11C48E-D2A8-CE09-8411-77670BCB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7618EC-393C-036A-D635-868DCE21D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Last Items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3A916-4D43-61E9-33AF-2BAB070DEF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409701" y="1674339"/>
            <a:ext cx="12801600" cy="5486401"/>
          </a:xfrm>
        </p:spPr>
        <p:txBody>
          <a:bodyPr/>
          <a:lstStyle/>
          <a:p>
            <a:r>
              <a:rPr lang="en-US" sz="4000"/>
              <a:t>Here tomorrow, Friday, October 25?</a:t>
            </a:r>
          </a:p>
          <a:p>
            <a:pPr lvl="1"/>
            <a:r>
              <a:rPr lang="en-US" sz="3600"/>
              <a:t>Raise your hand!</a:t>
            </a:r>
          </a:p>
          <a:p>
            <a:r>
              <a:rPr lang="en-US" sz="4000"/>
              <a:t>Course Evaluation Form: 1 form for the entire week.</a:t>
            </a:r>
          </a:p>
          <a:p>
            <a:pPr lvl="1"/>
            <a:r>
              <a:rPr lang="en-US" sz="3600"/>
              <a:t>Drop off on registration desk</a:t>
            </a:r>
          </a:p>
          <a:p>
            <a:r>
              <a:rPr lang="en-US" sz="4000"/>
              <a:t>ABHP Certified HP - Continuing Education Credits</a:t>
            </a:r>
          </a:p>
          <a:p>
            <a:pPr lvl="1"/>
            <a:r>
              <a:rPr lang="en-US" sz="3600"/>
              <a:t>2024-10-24-462</a:t>
            </a:r>
          </a:p>
          <a:p>
            <a:pPr lvl="1"/>
            <a:r>
              <a:rPr lang="en-US" sz="3600"/>
              <a:t>Up to 35 hours</a:t>
            </a:r>
          </a:p>
          <a:p>
            <a:r>
              <a:rPr lang="en-US" sz="4000"/>
              <a:t>PPTs and Videos from meeting</a:t>
            </a:r>
            <a:endParaRPr lang="en-US"/>
          </a:p>
          <a:p>
            <a:pPr lvl="1"/>
            <a:r>
              <a:rPr lang="en-US" sz="3600"/>
              <a:t>Available on the RAMP website in ~2 weeks.</a:t>
            </a:r>
          </a:p>
          <a:p>
            <a:pPr lvl="1"/>
            <a:r>
              <a:rPr lang="en-US" sz="4000">
                <a:hlinkClick r:id="rId2"/>
              </a:rPr>
              <a:t>https://ramp.nrc-gateway.gov</a:t>
            </a:r>
            <a:endParaRPr lang="en-US" sz="3600"/>
          </a:p>
          <a:p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55828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6B11AA-9170-613E-9DD3-FD080083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FB3CF6-F821-76F8-91D6-BACBA1E4A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from 2024 RAMP Meeting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449E712B-398C-AB70-DCFE-99FFA5D0140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1998491" y="1463040"/>
            <a:ext cx="1044526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0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EFD9F5-D51C-B7C7-DEBB-C072C42E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4679FA-A23F-37E6-ECAA-39942EDED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1" y="472966"/>
            <a:ext cx="8932904" cy="874673"/>
          </a:xfrm>
        </p:spPr>
        <p:txBody>
          <a:bodyPr/>
          <a:lstStyle/>
          <a:p>
            <a:r>
              <a:rPr lang="en-US"/>
              <a:t>RAMP Upcoming User Group Meeting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F620EE-7427-44BB-C596-693D2AE7549B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3120391" y="1347639"/>
            <a:ext cx="7753556" cy="6584369"/>
          </a:xfrm>
        </p:spPr>
      </p:pic>
    </p:spTree>
    <p:extLst>
      <p:ext uri="{BB962C8B-B14F-4D97-AF65-F5344CB8AC3E}">
        <p14:creationId xmlns:p14="http://schemas.microsoft.com/office/powerpoint/2010/main" val="191591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E8DC18-5FAF-45D5-EF3A-4C06EBBA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461848-458C-CABD-8B54-91A84B61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472966"/>
            <a:ext cx="9007046" cy="874673"/>
          </a:xfrm>
        </p:spPr>
        <p:txBody>
          <a:bodyPr/>
          <a:lstStyle/>
          <a:p>
            <a:r>
              <a:rPr lang="en-US"/>
              <a:t>MACCS Upcoming User Group Meetings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A4DF00-C37A-AA0B-7BD9-B43E2DA88E4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533269" y="1797907"/>
            <a:ext cx="12801600" cy="5486401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 MELCOR and MACCS User Group (EMUG): </a:t>
            </a:r>
            <a:endParaRPr lang="en-US" sz="360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8640" lvl="1">
              <a:spcBef>
                <a:spcPts val="0"/>
              </a:spcBef>
            </a:pPr>
            <a:r>
              <a:rPr lang="en-US" sz="320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16</a:t>
            </a:r>
            <a:r>
              <a:rPr lang="en-US" sz="3200" baseline="3000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Meeting of EMUG will be held in Brno, Czech Republic, in April 2025. The exact date will be provided at the end of 2024 (</a:t>
            </a:r>
            <a:r>
              <a:rPr lang="en-US" sz="3200" u="sng">
                <a:solidFill>
                  <a:srgbClr val="467886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https://www.psi.ch/en/emug</a:t>
            </a:r>
            <a:r>
              <a:rPr lang="en-US" sz="320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6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MACCS User Group (IMUG):</a:t>
            </a:r>
          </a:p>
          <a:p>
            <a:pPr marL="548640" lvl="1">
              <a:spcBef>
                <a:spcPts val="0"/>
              </a:spcBef>
            </a:pPr>
            <a:r>
              <a:rPr lang="en-US" sz="320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meeting to be determined. Stay tuned! (</a:t>
            </a:r>
            <a:r>
              <a:rPr lang="en-US" sz="3200" u="sng">
                <a:solidFill>
                  <a:srgbClr val="467886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https://maccs.sandia.gov/events.aspx</a:t>
            </a:r>
            <a:r>
              <a:rPr lang="en-US" sz="320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F71B23-65AC-FC8A-25C5-15F1BA2A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0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4.potx" id="{1538B601-9716-44A1-9751-1BA9F45B1FDB}" vid="{39343C02-F9B3-4ED0-A0C4-BFCDE092CD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f9503f-814b-432a-91f5-9c13c51348b4">
      <Terms xmlns="http://schemas.microsoft.com/office/infopath/2007/PartnerControls"/>
    </lcf76f155ced4ddcb4097134ff3c332f>
    <TaxCatchAll xmlns="dfe7fab5-ca36-4373-9e84-14533c573aad" xsi:nil="true"/>
    <_dlc_DocId xmlns="dfe7fab5-ca36-4373-9e84-14533c573aad">EARRTHREF-1375243986-33776</_dlc_DocId>
    <_dlc_DocIdUrl xmlns="dfe7fab5-ca36-4373-9e84-14533c573aad">
      <Url>https://pnnl.sharepoint.com/teams/EARRTH/_layouts/15/DocIdRedir.aspx?ID=EARRTHREF-1375243986-33776</Url>
      <Description>EARRTHREF-1375243986-33776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77D85CA72664694D7796B41A5113E" ma:contentTypeVersion="13" ma:contentTypeDescription="Create a new document." ma:contentTypeScope="" ma:versionID="5fbab4d8e5ec03c7e77cc218b69c0fb3">
  <xsd:schema xmlns:xsd="http://www.w3.org/2001/XMLSchema" xmlns:xs="http://www.w3.org/2001/XMLSchema" xmlns:p="http://schemas.microsoft.com/office/2006/metadata/properties" xmlns:ns2="dfe7fab5-ca36-4373-9e84-14533c573aad" xmlns:ns3="f7f9503f-814b-432a-91f5-9c13c51348b4" targetNamespace="http://schemas.microsoft.com/office/2006/metadata/properties" ma:root="true" ma:fieldsID="7029b676fb4bc4740fa12ead05608141" ns2:_="" ns3:_="">
    <xsd:import namespace="dfe7fab5-ca36-4373-9e84-14533c573aad"/>
    <xsd:import namespace="f7f9503f-814b-432a-91f5-9c13c51348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e7fab5-ca36-4373-9e84-14533c573aa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5df239-3944-4746-8bca-185657cf9cd2}" ma:internalName="TaxCatchAll" ma:showField="CatchAllData" ma:web="dfe7fab5-ca36-4373-9e84-14533c573a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9503f-814b-432a-91f5-9c13c5134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60f1aaf-6244-4bb9-9bf9-38bf3738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A17772E-944E-44A7-AF4B-D7017A704226}">
  <ds:schemaRefs>
    <ds:schemaRef ds:uri="dfe7fab5-ca36-4373-9e84-14533c573aad"/>
    <ds:schemaRef ds:uri="f7f9503f-814b-432a-91f5-9c13c51348b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3AED018-ED2A-4988-A522-21DEDBB8850A}">
  <ds:schemaRefs>
    <ds:schemaRef ds:uri="dfe7fab5-ca36-4373-9e84-14533c573aad"/>
    <ds:schemaRef ds:uri="f7f9503f-814b-432a-91f5-9c13c51348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271E72E-02F5-4E65-B74B-EFA82016BEA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B9B6D4D-C4A5-49F4-ADC8-C5D9E1D097C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PNNL_Option_4</Template>
  <Application>Microsoft Office PowerPoint</Application>
  <PresentationFormat>Custom</PresentationFormat>
  <Slides>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PNNL_Option_4</vt:lpstr>
      <vt:lpstr>2024 Fall International  RAMP &amp; MACCS Closing Ceremony</vt:lpstr>
      <vt:lpstr>REMARKS</vt:lpstr>
      <vt:lpstr>THANK YOU!</vt:lpstr>
      <vt:lpstr>Last Items</vt:lpstr>
      <vt:lpstr>Photos from 2024 RAMP Meeting</vt:lpstr>
      <vt:lpstr>RAMP Upcoming User Group Meeting</vt:lpstr>
      <vt:lpstr>MACCS Upcoming User Group Meetings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London, Jeffrey</dc:creator>
  <cp:revision>1</cp:revision>
  <dcterms:created xsi:type="dcterms:W3CDTF">2022-09-08T04:47:07Z</dcterms:created>
  <dcterms:modified xsi:type="dcterms:W3CDTF">2024-10-24T20:33:11Z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0x0101006F577D85CA72664694D7796B41A5113E</vt:lpwstr>
  </property>
  <property fmtid="{D5CDD505-2E9C-101B-9397-08002B2CF9AE}" pid="3" name="MediaServiceImageTags">
    <vt:lpwstr/>
  </property>
  <property fmtid="{D5CDD505-2E9C-101B-9397-08002B2CF9AE}" pid="4" name="_dlc_DocIdItemGuid">
    <vt:lpwstr>289b9122-6e7b-4134-83cb-2dad5f2a2605</vt:lpwstr>
  </property>
</Properties>
</file>