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19"/>
  </p:notesMasterIdLst>
  <p:handoutMasterIdLst>
    <p:handoutMasterId r:id="rId20"/>
  </p:handoutMasterIdLst>
  <p:sldIdLst>
    <p:sldId id="260" r:id="rId6"/>
    <p:sldId id="1346" r:id="rId7"/>
    <p:sldId id="258" r:id="rId8"/>
    <p:sldId id="1347" r:id="rId9"/>
    <p:sldId id="1348" r:id="rId10"/>
    <p:sldId id="581" r:id="rId11"/>
    <p:sldId id="274" r:id="rId12"/>
    <p:sldId id="1341" r:id="rId13"/>
    <p:sldId id="1342" r:id="rId14"/>
    <p:sldId id="1345" r:id="rId15"/>
    <p:sldId id="1349" r:id="rId16"/>
    <p:sldId id="1344" r:id="rId17"/>
    <p:sldId id="268" r:id="rId18"/>
  </p:sldIdLst>
  <p:sldSz cx="14630400" cy="8229600"/>
  <p:notesSz cx="9296400" cy="70104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335A"/>
    <a:srgbClr val="6F64A8"/>
    <a:srgbClr val="140F23"/>
    <a:srgbClr val="6B5EA3"/>
    <a:srgbClr val="719500"/>
    <a:srgbClr val="80A430"/>
    <a:srgbClr val="685B94"/>
    <a:srgbClr val="493064"/>
    <a:srgbClr val="9C4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934E5-0B98-40C4-BEB1-8551FA38E84D}" v="83" dt="2024-10-21T18:10:19.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6" autoAdjust="0"/>
    <p:restoredTop sz="88954" autoAdjust="0"/>
  </p:normalViewPr>
  <p:slideViewPr>
    <p:cSldViewPr snapToGrid="0" snapToObjects="1">
      <p:cViewPr varScale="1">
        <p:scale>
          <a:sx n="83" d="100"/>
          <a:sy n="83" d="100"/>
        </p:scale>
        <p:origin x="1236" y="126"/>
      </p:cViewPr>
      <p:guideLst>
        <p:guide orient="horz" pos="2592"/>
        <p:guide pos="4608"/>
        <p:guide pos="37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4" d="100"/>
          <a:sy n="104" d="100"/>
        </p:scale>
        <p:origin x="51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llen" userId="84f0a26b-0e93-4525-966f-0557f4f4be6f" providerId="ADAL" clId="{73F934E5-0B98-40C4-BEB1-8551FA38E84D}"/>
    <pc:docChg chg="undo redo custSel addSld delSld modSld sldOrd modNotesMaster modHandout">
      <pc:chgData name="Brian Allen" userId="84f0a26b-0e93-4525-966f-0557f4f4be6f" providerId="ADAL" clId="{73F934E5-0B98-40C4-BEB1-8551FA38E84D}" dt="2024-10-21T18:10:19.189" v="3700"/>
      <pc:docMkLst>
        <pc:docMk/>
      </pc:docMkLst>
      <pc:sldChg chg="addSp modSp mod modClrScheme delDesignElem chgLayout">
        <pc:chgData name="Brian Allen" userId="84f0a26b-0e93-4525-966f-0557f4f4be6f" providerId="ADAL" clId="{73F934E5-0B98-40C4-BEB1-8551FA38E84D}" dt="2024-10-16T15:03:31.892" v="3497" actId="207"/>
        <pc:sldMkLst>
          <pc:docMk/>
          <pc:sldMk cId="120414473" sldId="258"/>
        </pc:sldMkLst>
        <pc:spChg chg="mod ord">
          <ac:chgData name="Brian Allen" userId="84f0a26b-0e93-4525-966f-0557f4f4be6f" providerId="ADAL" clId="{73F934E5-0B98-40C4-BEB1-8551FA38E84D}" dt="2024-10-15T14:02:27.379" v="2076" actId="700"/>
          <ac:spMkLst>
            <pc:docMk/>
            <pc:sldMk cId="120414473" sldId="258"/>
            <ac:spMk id="2" creationId="{2C3F7E32-882C-4753-B24F-1533A645B94F}"/>
          </ac:spMkLst>
        </pc:spChg>
        <pc:spChg chg="mod ord">
          <ac:chgData name="Brian Allen" userId="84f0a26b-0e93-4525-966f-0557f4f4be6f" providerId="ADAL" clId="{73F934E5-0B98-40C4-BEB1-8551FA38E84D}" dt="2024-10-16T15:03:31.892" v="3497" actId="207"/>
          <ac:spMkLst>
            <pc:docMk/>
            <pc:sldMk cId="120414473" sldId="258"/>
            <ac:spMk id="3" creationId="{B3E69D76-D68A-4394-AB00-6F7E5517B37C}"/>
          </ac:spMkLst>
        </pc:spChg>
        <pc:spChg chg="mod">
          <ac:chgData name="Brian Allen" userId="84f0a26b-0e93-4525-966f-0557f4f4be6f" providerId="ADAL" clId="{73F934E5-0B98-40C4-BEB1-8551FA38E84D}" dt="2024-10-15T14:43:44.735" v="2389" actId="14100"/>
          <ac:spMkLst>
            <pc:docMk/>
            <pc:sldMk cId="120414473" sldId="258"/>
            <ac:spMk id="9" creationId="{C86C19D6-FAF4-1621-1E3F-1786BC221B6F}"/>
          </ac:spMkLst>
        </pc:spChg>
        <pc:picChg chg="ord">
          <ac:chgData name="Brian Allen" userId="84f0a26b-0e93-4525-966f-0557f4f4be6f" providerId="ADAL" clId="{73F934E5-0B98-40C4-BEB1-8551FA38E84D}" dt="2024-10-15T14:43:18.102" v="2384" actId="166"/>
          <ac:picMkLst>
            <pc:docMk/>
            <pc:sldMk cId="120414473" sldId="258"/>
            <ac:picMk id="4" creationId="{95CBF4E9-F0CC-A57A-044C-0C52FEC25BDE}"/>
          </ac:picMkLst>
        </pc:picChg>
        <pc:picChg chg="add mod ord">
          <ac:chgData name="Brian Allen" userId="84f0a26b-0e93-4525-966f-0557f4f4be6f" providerId="ADAL" clId="{73F934E5-0B98-40C4-BEB1-8551FA38E84D}" dt="2024-10-15T14:44:12.614" v="2393" actId="166"/>
          <ac:picMkLst>
            <pc:docMk/>
            <pc:sldMk cId="120414473" sldId="258"/>
            <ac:picMk id="5" creationId="{B2825BF0-A6DF-FFED-3C6A-78D81B74A50A}"/>
          </ac:picMkLst>
        </pc:picChg>
        <pc:picChg chg="add mod">
          <ac:chgData name="Brian Allen" userId="84f0a26b-0e93-4525-966f-0557f4f4be6f" providerId="ADAL" clId="{73F934E5-0B98-40C4-BEB1-8551FA38E84D}" dt="2024-10-15T14:44:08.427" v="2392" actId="571"/>
          <ac:picMkLst>
            <pc:docMk/>
            <pc:sldMk cId="120414473" sldId="258"/>
            <ac:picMk id="6" creationId="{80E3F129-E7A0-65EA-0729-945E315A9892}"/>
          </ac:picMkLst>
        </pc:picChg>
        <pc:picChg chg="mod">
          <ac:chgData name="Brian Allen" userId="84f0a26b-0e93-4525-966f-0557f4f4be6f" providerId="ADAL" clId="{73F934E5-0B98-40C4-BEB1-8551FA38E84D}" dt="2024-10-15T14:43:38.108" v="2387" actId="1076"/>
          <ac:picMkLst>
            <pc:docMk/>
            <pc:sldMk cId="120414473" sldId="258"/>
            <ac:picMk id="8" creationId="{5D18C354-37A1-1ED7-4323-1C61C9948402}"/>
          </ac:picMkLst>
        </pc:picChg>
        <pc:picChg chg="mod">
          <ac:chgData name="Brian Allen" userId="84f0a26b-0e93-4525-966f-0557f4f4be6f" providerId="ADAL" clId="{73F934E5-0B98-40C4-BEB1-8551FA38E84D}" dt="2024-10-15T14:43:55.912" v="2391" actId="14100"/>
          <ac:picMkLst>
            <pc:docMk/>
            <pc:sldMk cId="120414473" sldId="258"/>
            <ac:picMk id="1026" creationId="{B2739DC8-B2C7-4B7F-AA92-9AA746878EA4}"/>
          </ac:picMkLst>
        </pc:picChg>
      </pc:sldChg>
      <pc:sldChg chg="modSp mod">
        <pc:chgData name="Brian Allen" userId="84f0a26b-0e93-4525-966f-0557f4f4be6f" providerId="ADAL" clId="{73F934E5-0B98-40C4-BEB1-8551FA38E84D}" dt="2024-09-26T14:29:49.569" v="87" actId="20577"/>
        <pc:sldMkLst>
          <pc:docMk/>
          <pc:sldMk cId="1152154647" sldId="260"/>
        </pc:sldMkLst>
        <pc:spChg chg="mod">
          <ac:chgData name="Brian Allen" userId="84f0a26b-0e93-4525-966f-0557f4f4be6f" providerId="ADAL" clId="{73F934E5-0B98-40C4-BEB1-8551FA38E84D}" dt="2024-09-26T14:29:20.355" v="29" actId="20577"/>
          <ac:spMkLst>
            <pc:docMk/>
            <pc:sldMk cId="1152154647" sldId="260"/>
            <ac:spMk id="5" creationId="{30EE0BE7-99BF-4161-B088-8724880AAC66}"/>
          </ac:spMkLst>
        </pc:spChg>
        <pc:spChg chg="mod">
          <ac:chgData name="Brian Allen" userId="84f0a26b-0e93-4525-966f-0557f4f4be6f" providerId="ADAL" clId="{73F934E5-0B98-40C4-BEB1-8551FA38E84D}" dt="2024-09-26T14:29:30.630" v="42" actId="20577"/>
          <ac:spMkLst>
            <pc:docMk/>
            <pc:sldMk cId="1152154647" sldId="260"/>
            <ac:spMk id="6" creationId="{E6AF8584-F7D3-43CB-B2DB-D1799F283016}"/>
          </ac:spMkLst>
        </pc:spChg>
        <pc:spChg chg="mod">
          <ac:chgData name="Brian Allen" userId="84f0a26b-0e93-4525-966f-0557f4f4be6f" providerId="ADAL" clId="{73F934E5-0B98-40C4-BEB1-8551FA38E84D}" dt="2024-09-26T14:29:49.569" v="87" actId="20577"/>
          <ac:spMkLst>
            <pc:docMk/>
            <pc:sldMk cId="1152154647" sldId="260"/>
            <ac:spMk id="10" creationId="{B3C12910-3A9C-4FFC-A950-52D0A31734CF}"/>
          </ac:spMkLst>
        </pc:spChg>
      </pc:sldChg>
      <pc:sldChg chg="del">
        <pc:chgData name="Brian Allen" userId="84f0a26b-0e93-4525-966f-0557f4f4be6f" providerId="ADAL" clId="{73F934E5-0B98-40C4-BEB1-8551FA38E84D}" dt="2024-09-26T14:51:20.711" v="153" actId="47"/>
        <pc:sldMkLst>
          <pc:docMk/>
          <pc:sldMk cId="2809933273" sldId="261"/>
        </pc:sldMkLst>
      </pc:sldChg>
      <pc:sldChg chg="del">
        <pc:chgData name="Brian Allen" userId="84f0a26b-0e93-4525-966f-0557f4f4be6f" providerId="ADAL" clId="{73F934E5-0B98-40C4-BEB1-8551FA38E84D}" dt="2024-09-26T14:51:22.515" v="154" actId="47"/>
        <pc:sldMkLst>
          <pc:docMk/>
          <pc:sldMk cId="703962136" sldId="262"/>
        </pc:sldMkLst>
      </pc:sldChg>
      <pc:sldChg chg="modSp del mod modClrScheme chgLayout">
        <pc:chgData name="Brian Allen" userId="84f0a26b-0e93-4525-966f-0557f4f4be6f" providerId="ADAL" clId="{73F934E5-0B98-40C4-BEB1-8551FA38E84D}" dt="2024-10-11T18:34:07.037" v="1829" actId="2696"/>
        <pc:sldMkLst>
          <pc:docMk/>
          <pc:sldMk cId="2054609157" sldId="262"/>
        </pc:sldMkLst>
        <pc:spChg chg="mod ord">
          <ac:chgData name="Brian Allen" userId="84f0a26b-0e93-4525-966f-0557f4f4be6f" providerId="ADAL" clId="{73F934E5-0B98-40C4-BEB1-8551FA38E84D}" dt="2024-10-11T14:58:23.191" v="1475" actId="700"/>
          <ac:spMkLst>
            <pc:docMk/>
            <pc:sldMk cId="2054609157" sldId="262"/>
            <ac:spMk id="2" creationId="{53E10FB8-917D-4B6C-95D2-AA956FB270D0}"/>
          </ac:spMkLst>
        </pc:spChg>
        <pc:spChg chg="mod ord">
          <ac:chgData name="Brian Allen" userId="84f0a26b-0e93-4525-966f-0557f4f4be6f" providerId="ADAL" clId="{73F934E5-0B98-40C4-BEB1-8551FA38E84D}" dt="2024-10-11T14:58:23.191" v="1475" actId="700"/>
          <ac:spMkLst>
            <pc:docMk/>
            <pc:sldMk cId="2054609157" sldId="262"/>
            <ac:spMk id="3" creationId="{5783DF77-2B3D-4381-ABDC-0B83D3F44795}"/>
          </ac:spMkLst>
        </pc:spChg>
      </pc:sldChg>
      <pc:sldChg chg="addSp modSp del">
        <pc:chgData name="Brian Allen" userId="84f0a26b-0e93-4525-966f-0557f4f4be6f" providerId="ADAL" clId="{73F934E5-0B98-40C4-BEB1-8551FA38E84D}" dt="2024-09-26T14:47:47.384" v="102" actId="47"/>
        <pc:sldMkLst>
          <pc:docMk/>
          <pc:sldMk cId="1501307514" sldId="263"/>
        </pc:sldMkLst>
        <pc:spChg chg="add mod">
          <ac:chgData name="Brian Allen" userId="84f0a26b-0e93-4525-966f-0557f4f4be6f" providerId="ADAL" clId="{73F934E5-0B98-40C4-BEB1-8551FA38E84D}" dt="2024-09-26T14:46:07.096" v="98"/>
          <ac:spMkLst>
            <pc:docMk/>
            <pc:sldMk cId="1501307514" sldId="263"/>
            <ac:spMk id="7" creationId="{1FB1A56D-4F61-428B-2C2A-82CB3F3B31EB}"/>
          </ac:spMkLst>
        </pc:spChg>
        <pc:spChg chg="add mod">
          <ac:chgData name="Brian Allen" userId="84f0a26b-0e93-4525-966f-0557f4f4be6f" providerId="ADAL" clId="{73F934E5-0B98-40C4-BEB1-8551FA38E84D}" dt="2024-09-26T14:46:07.096" v="98"/>
          <ac:spMkLst>
            <pc:docMk/>
            <pc:sldMk cId="1501307514" sldId="263"/>
            <ac:spMk id="8" creationId="{53812740-3685-22A5-E367-D76719B63D02}"/>
          </ac:spMkLst>
        </pc:spChg>
        <pc:picChg chg="add mod">
          <ac:chgData name="Brian Allen" userId="84f0a26b-0e93-4525-966f-0557f4f4be6f" providerId="ADAL" clId="{73F934E5-0B98-40C4-BEB1-8551FA38E84D}" dt="2024-09-26T14:46:07.096" v="98"/>
          <ac:picMkLst>
            <pc:docMk/>
            <pc:sldMk cId="1501307514" sldId="263"/>
            <ac:picMk id="5" creationId="{3E0073B1-5EC3-227B-9A54-98B7C06B2F35}"/>
          </ac:picMkLst>
        </pc:picChg>
        <pc:picChg chg="add mod">
          <ac:chgData name="Brian Allen" userId="84f0a26b-0e93-4525-966f-0557f4f4be6f" providerId="ADAL" clId="{73F934E5-0B98-40C4-BEB1-8551FA38E84D}" dt="2024-09-26T14:46:07.096" v="98"/>
          <ac:picMkLst>
            <pc:docMk/>
            <pc:sldMk cId="1501307514" sldId="263"/>
            <ac:picMk id="6" creationId="{D25C985B-568A-A536-8C10-159B1CCDF56C}"/>
          </ac:picMkLst>
        </pc:picChg>
        <pc:picChg chg="add mod">
          <ac:chgData name="Brian Allen" userId="84f0a26b-0e93-4525-966f-0557f4f4be6f" providerId="ADAL" clId="{73F934E5-0B98-40C4-BEB1-8551FA38E84D}" dt="2024-09-26T14:46:07.096" v="98"/>
          <ac:picMkLst>
            <pc:docMk/>
            <pc:sldMk cId="1501307514" sldId="263"/>
            <ac:picMk id="9" creationId="{DAE01B05-C0BA-8CF1-FA60-F6DB43C72B7D}"/>
          </ac:picMkLst>
        </pc:picChg>
      </pc:sldChg>
      <pc:sldChg chg="del">
        <pc:chgData name="Brian Allen" userId="84f0a26b-0e93-4525-966f-0557f4f4be6f" providerId="ADAL" clId="{73F934E5-0B98-40C4-BEB1-8551FA38E84D}" dt="2024-09-26T14:51:27.070" v="155" actId="47"/>
        <pc:sldMkLst>
          <pc:docMk/>
          <pc:sldMk cId="1651502204" sldId="264"/>
        </pc:sldMkLst>
      </pc:sldChg>
      <pc:sldChg chg="del">
        <pc:chgData name="Brian Allen" userId="84f0a26b-0e93-4525-966f-0557f4f4be6f" providerId="ADAL" clId="{73F934E5-0B98-40C4-BEB1-8551FA38E84D}" dt="2024-09-26T14:51:27.857" v="156" actId="47"/>
        <pc:sldMkLst>
          <pc:docMk/>
          <pc:sldMk cId="960278265" sldId="265"/>
        </pc:sldMkLst>
      </pc:sldChg>
      <pc:sldChg chg="del">
        <pc:chgData name="Brian Allen" userId="84f0a26b-0e93-4525-966f-0557f4f4be6f" providerId="ADAL" clId="{73F934E5-0B98-40C4-BEB1-8551FA38E84D}" dt="2024-09-26T14:51:28.390" v="157" actId="47"/>
        <pc:sldMkLst>
          <pc:docMk/>
          <pc:sldMk cId="1390762311" sldId="266"/>
        </pc:sldMkLst>
      </pc:sldChg>
      <pc:sldChg chg="addSp delSp modSp del mod ord modClrScheme chgLayout">
        <pc:chgData name="Brian Allen" userId="84f0a26b-0e93-4525-966f-0557f4f4be6f" providerId="ADAL" clId="{73F934E5-0B98-40C4-BEB1-8551FA38E84D}" dt="2024-10-11T14:13:56.079" v="1441" actId="2696"/>
        <pc:sldMkLst>
          <pc:docMk/>
          <pc:sldMk cId="1594230762" sldId="267"/>
        </pc:sldMkLst>
        <pc:spChg chg="mod ord">
          <ac:chgData name="Brian Allen" userId="84f0a26b-0e93-4525-966f-0557f4f4be6f" providerId="ADAL" clId="{73F934E5-0B98-40C4-BEB1-8551FA38E84D}" dt="2024-09-26T14:50:49.731" v="122" actId="700"/>
          <ac:spMkLst>
            <pc:docMk/>
            <pc:sldMk cId="1594230762" sldId="267"/>
            <ac:spMk id="2" creationId="{E65BC6AE-5888-E166-1FBC-9940796E1605}"/>
          </ac:spMkLst>
        </pc:spChg>
        <pc:spChg chg="add mod ord">
          <ac:chgData name="Brian Allen" userId="84f0a26b-0e93-4525-966f-0557f4f4be6f" providerId="ADAL" clId="{73F934E5-0B98-40C4-BEB1-8551FA38E84D}" dt="2024-09-26T14:51:08.447" v="152" actId="20577"/>
          <ac:spMkLst>
            <pc:docMk/>
            <pc:sldMk cId="1594230762" sldId="267"/>
            <ac:spMk id="3" creationId="{52542554-213C-81A5-96EF-D8EA755F3D6F}"/>
          </ac:spMkLst>
        </pc:spChg>
        <pc:spChg chg="add mod ord">
          <ac:chgData name="Brian Allen" userId="84f0a26b-0e93-4525-966f-0557f4f4be6f" providerId="ADAL" clId="{73F934E5-0B98-40C4-BEB1-8551FA38E84D}" dt="2024-09-26T14:50:49.731" v="122" actId="700"/>
          <ac:spMkLst>
            <pc:docMk/>
            <pc:sldMk cId="1594230762" sldId="267"/>
            <ac:spMk id="4" creationId="{F858260C-EB47-2859-BA37-014713881D1B}"/>
          </ac:spMkLst>
        </pc:spChg>
        <pc:graphicFrameChg chg="del">
          <ac:chgData name="Brian Allen" userId="84f0a26b-0e93-4525-966f-0557f4f4be6f" providerId="ADAL" clId="{73F934E5-0B98-40C4-BEB1-8551FA38E84D}" dt="2024-09-27T17:34:48.989" v="203" actId="478"/>
          <ac:graphicFrameMkLst>
            <pc:docMk/>
            <pc:sldMk cId="1594230762" sldId="267"/>
            <ac:graphicFrameMk id="5" creationId="{06253C0F-5C42-ACB2-8491-376264DB42B0}"/>
          </ac:graphicFrameMkLst>
        </pc:graphicFrameChg>
        <pc:graphicFrameChg chg="del">
          <ac:chgData name="Brian Allen" userId="84f0a26b-0e93-4525-966f-0557f4f4be6f" providerId="ADAL" clId="{73F934E5-0B98-40C4-BEB1-8551FA38E84D}" dt="2024-09-27T17:34:48.372" v="202" actId="478"/>
          <ac:graphicFrameMkLst>
            <pc:docMk/>
            <pc:sldMk cId="1594230762" sldId="267"/>
            <ac:graphicFrameMk id="6" creationId="{F0FA28B9-437A-4ABD-D579-CB77AEAFE293}"/>
          </ac:graphicFrameMkLst>
        </pc:graphicFrameChg>
        <pc:graphicFrameChg chg="del">
          <ac:chgData name="Brian Allen" userId="84f0a26b-0e93-4525-966f-0557f4f4be6f" providerId="ADAL" clId="{73F934E5-0B98-40C4-BEB1-8551FA38E84D}" dt="2024-09-27T17:34:47.809" v="201" actId="478"/>
          <ac:graphicFrameMkLst>
            <pc:docMk/>
            <pc:sldMk cId="1594230762" sldId="267"/>
            <ac:graphicFrameMk id="7" creationId="{2EEE39D9-86BB-D514-A0CC-EC5A4F3397C4}"/>
          </ac:graphicFrameMkLst>
        </pc:graphicFrameChg>
        <pc:graphicFrameChg chg="del mod">
          <ac:chgData name="Brian Allen" userId="84f0a26b-0e93-4525-966f-0557f4f4be6f" providerId="ADAL" clId="{73F934E5-0B98-40C4-BEB1-8551FA38E84D}" dt="2024-09-27T17:34:47.194" v="200" actId="478"/>
          <ac:graphicFrameMkLst>
            <pc:docMk/>
            <pc:sldMk cId="1594230762" sldId="267"/>
            <ac:graphicFrameMk id="8" creationId="{4FA0A54D-6877-3038-C12C-80C4916A4AEC}"/>
          </ac:graphicFrameMkLst>
        </pc:graphicFrameChg>
        <pc:graphicFrameChg chg="del">
          <ac:chgData name="Brian Allen" userId="84f0a26b-0e93-4525-966f-0557f4f4be6f" providerId="ADAL" clId="{73F934E5-0B98-40C4-BEB1-8551FA38E84D}" dt="2024-09-27T17:34:44.632" v="198" actId="478"/>
          <ac:graphicFrameMkLst>
            <pc:docMk/>
            <pc:sldMk cId="1594230762" sldId="267"/>
            <ac:graphicFrameMk id="9" creationId="{64EE332D-2A98-BE42-454C-3A39C9340086}"/>
          </ac:graphicFrameMkLst>
        </pc:graphicFrameChg>
      </pc:sldChg>
      <pc:sldChg chg="modSp del mod modClrScheme chgLayout">
        <pc:chgData name="Brian Allen" userId="84f0a26b-0e93-4525-966f-0557f4f4be6f" providerId="ADAL" clId="{73F934E5-0B98-40C4-BEB1-8551FA38E84D}" dt="2024-10-16T15:03:00.527" v="3492" actId="207"/>
        <pc:sldMkLst>
          <pc:docMk/>
          <pc:sldMk cId="2768701976" sldId="274"/>
        </pc:sldMkLst>
        <pc:spChg chg="mod ord">
          <ac:chgData name="Brian Allen" userId="84f0a26b-0e93-4525-966f-0557f4f4be6f" providerId="ADAL" clId="{73F934E5-0B98-40C4-BEB1-8551FA38E84D}" dt="2024-09-30T14:40:14.143" v="430"/>
          <ac:spMkLst>
            <pc:docMk/>
            <pc:sldMk cId="2768701976" sldId="274"/>
            <ac:spMk id="2" creationId="{C0F1EE81-C115-84B2-74F8-9A83F7DEB67B}"/>
          </ac:spMkLst>
        </pc:spChg>
        <pc:spChg chg="mod ord">
          <ac:chgData name="Brian Allen" userId="84f0a26b-0e93-4525-966f-0557f4f4be6f" providerId="ADAL" clId="{73F934E5-0B98-40C4-BEB1-8551FA38E84D}" dt="2024-10-16T15:03:00.527" v="3492" actId="207"/>
          <ac:spMkLst>
            <pc:docMk/>
            <pc:sldMk cId="2768701976" sldId="274"/>
            <ac:spMk id="3" creationId="{BD6A2FB8-3575-DFFF-E447-87EDC4EBEA77}"/>
          </ac:spMkLst>
        </pc:spChg>
        <pc:picChg chg="mod">
          <ac:chgData name="Brian Allen" userId="84f0a26b-0e93-4525-966f-0557f4f4be6f" providerId="ADAL" clId="{73F934E5-0B98-40C4-BEB1-8551FA38E84D}" dt="2024-09-27T17:46:55.438" v="413" actId="1076"/>
          <ac:picMkLst>
            <pc:docMk/>
            <pc:sldMk cId="2768701976" sldId="274"/>
            <ac:picMk id="4" creationId="{F47D828C-0B1F-86FD-D31B-974D0FE23472}"/>
          </ac:picMkLst>
        </pc:picChg>
      </pc:sldChg>
      <pc:sldChg chg="addSp modSp del mod modClrScheme chgLayout">
        <pc:chgData name="Brian Allen" userId="84f0a26b-0e93-4525-966f-0557f4f4be6f" providerId="ADAL" clId="{73F934E5-0B98-40C4-BEB1-8551FA38E84D}" dt="2024-09-27T17:35:27.001" v="211" actId="47"/>
        <pc:sldMkLst>
          <pc:docMk/>
          <pc:sldMk cId="120414473" sldId="579"/>
        </pc:sldMkLst>
        <pc:spChg chg="add mod ord">
          <ac:chgData name="Brian Allen" userId="84f0a26b-0e93-4525-966f-0557f4f4be6f" providerId="ADAL" clId="{73F934E5-0B98-40C4-BEB1-8551FA38E84D}" dt="2024-09-26T14:47:53.741" v="103" actId="700"/>
          <ac:spMkLst>
            <pc:docMk/>
            <pc:sldMk cId="120414473" sldId="579"/>
            <ac:spMk id="2" creationId="{541E88B6-7A62-FC2F-C510-F70525E36E44}"/>
          </ac:spMkLst>
        </pc:spChg>
        <pc:spChg chg="mod ord">
          <ac:chgData name="Brian Allen" userId="84f0a26b-0e93-4525-966f-0557f4f4be6f" providerId="ADAL" clId="{73F934E5-0B98-40C4-BEB1-8551FA38E84D}" dt="2024-09-26T14:47:53.741" v="103" actId="700"/>
          <ac:spMkLst>
            <pc:docMk/>
            <pc:sldMk cId="120414473" sldId="579"/>
            <ac:spMk id="3" creationId="{B3E69D76-D68A-4394-AB00-6F7E5517B37C}"/>
          </ac:spMkLst>
        </pc:spChg>
      </pc:sldChg>
      <pc:sldChg chg="addSp modSp del mod modClrScheme chgLayout">
        <pc:chgData name="Brian Allen" userId="84f0a26b-0e93-4525-966f-0557f4f4be6f" providerId="ADAL" clId="{73F934E5-0B98-40C4-BEB1-8551FA38E84D}" dt="2024-09-27T17:35:29.337" v="212" actId="47"/>
        <pc:sldMkLst>
          <pc:docMk/>
          <pc:sldMk cId="2401430818" sldId="580"/>
        </pc:sldMkLst>
        <pc:spChg chg="mod ord">
          <ac:chgData name="Brian Allen" userId="84f0a26b-0e93-4525-966f-0557f4f4be6f" providerId="ADAL" clId="{73F934E5-0B98-40C4-BEB1-8551FA38E84D}" dt="2024-09-26T14:48:43.408" v="106" actId="27636"/>
          <ac:spMkLst>
            <pc:docMk/>
            <pc:sldMk cId="2401430818" sldId="580"/>
            <ac:spMk id="2" creationId="{53586DBC-7273-4AC5-9890-99A2E3FA2AFD}"/>
          </ac:spMkLst>
        </pc:spChg>
        <pc:spChg chg="mod ord">
          <ac:chgData name="Brian Allen" userId="84f0a26b-0e93-4525-966f-0557f4f4be6f" providerId="ADAL" clId="{73F934E5-0B98-40C4-BEB1-8551FA38E84D}" dt="2024-09-26T14:48:43.408" v="105" actId="27636"/>
          <ac:spMkLst>
            <pc:docMk/>
            <pc:sldMk cId="2401430818" sldId="580"/>
            <ac:spMk id="3" creationId="{A8BCB0F7-2360-409D-A8E9-41481883B75A}"/>
          </ac:spMkLst>
        </pc:spChg>
        <pc:spChg chg="add mod ord">
          <ac:chgData name="Brian Allen" userId="84f0a26b-0e93-4525-966f-0557f4f4be6f" providerId="ADAL" clId="{73F934E5-0B98-40C4-BEB1-8551FA38E84D}" dt="2024-09-26T14:48:43.377" v="104" actId="700"/>
          <ac:spMkLst>
            <pc:docMk/>
            <pc:sldMk cId="2401430818" sldId="580"/>
            <ac:spMk id="4" creationId="{A546D043-F745-7829-98F5-D74E713A75A5}"/>
          </ac:spMkLst>
        </pc:spChg>
        <pc:picChg chg="mod">
          <ac:chgData name="Brian Allen" userId="84f0a26b-0e93-4525-966f-0557f4f4be6f" providerId="ADAL" clId="{73F934E5-0B98-40C4-BEB1-8551FA38E84D}" dt="2024-09-26T14:49:00.701" v="109" actId="1076"/>
          <ac:picMkLst>
            <pc:docMk/>
            <pc:sldMk cId="2401430818" sldId="580"/>
            <ac:picMk id="15" creationId="{87D4A0FD-26CD-7DA4-27FC-1DDECAE60E60}"/>
          </ac:picMkLst>
        </pc:picChg>
      </pc:sldChg>
      <pc:sldChg chg="addSp delSp modSp del mod modClrScheme chgLayout">
        <pc:chgData name="Brian Allen" userId="84f0a26b-0e93-4525-966f-0557f4f4be6f" providerId="ADAL" clId="{73F934E5-0B98-40C4-BEB1-8551FA38E84D}" dt="2024-10-16T15:03:14.813" v="3496" actId="12"/>
        <pc:sldMkLst>
          <pc:docMk/>
          <pc:sldMk cId="1872597789" sldId="581"/>
        </pc:sldMkLst>
        <pc:spChg chg="mod ord">
          <ac:chgData name="Brian Allen" userId="84f0a26b-0e93-4525-966f-0557f4f4be6f" providerId="ADAL" clId="{73F934E5-0B98-40C4-BEB1-8551FA38E84D}" dt="2024-09-30T14:39:23.378" v="428" actId="20577"/>
          <ac:spMkLst>
            <pc:docMk/>
            <pc:sldMk cId="1872597789" sldId="581"/>
            <ac:spMk id="2" creationId="{3DA9FE7D-F3E1-40CE-B028-0E108187BEB5}"/>
          </ac:spMkLst>
        </pc:spChg>
        <pc:spChg chg="mod ord">
          <ac:chgData name="Brian Allen" userId="84f0a26b-0e93-4525-966f-0557f4f4be6f" providerId="ADAL" clId="{73F934E5-0B98-40C4-BEB1-8551FA38E84D}" dt="2024-10-16T15:03:14.813" v="3496" actId="12"/>
          <ac:spMkLst>
            <pc:docMk/>
            <pc:sldMk cId="1872597789" sldId="581"/>
            <ac:spMk id="3" creationId="{E540E8E2-B1EB-4124-9989-521B57F8B9AB}"/>
          </ac:spMkLst>
        </pc:spChg>
        <pc:spChg chg="add del mod ord">
          <ac:chgData name="Brian Allen" userId="84f0a26b-0e93-4525-966f-0557f4f4be6f" providerId="ADAL" clId="{73F934E5-0B98-40C4-BEB1-8551FA38E84D}" dt="2024-09-26T14:49:21.781" v="113" actId="700"/>
          <ac:spMkLst>
            <pc:docMk/>
            <pc:sldMk cId="1872597789" sldId="581"/>
            <ac:spMk id="4" creationId="{548D4FA6-E0D4-1EE5-3F31-942823E2923C}"/>
          </ac:spMkLst>
        </pc:spChg>
        <pc:spChg chg="add del mod ord">
          <ac:chgData name="Brian Allen" userId="84f0a26b-0e93-4525-966f-0557f4f4be6f" providerId="ADAL" clId="{73F934E5-0B98-40C4-BEB1-8551FA38E84D}" dt="2024-09-26T14:49:21.781" v="113" actId="700"/>
          <ac:spMkLst>
            <pc:docMk/>
            <pc:sldMk cId="1872597789" sldId="581"/>
            <ac:spMk id="5" creationId="{5F8DABD7-E59F-4813-D4C1-2ABDD113C013}"/>
          </ac:spMkLst>
        </pc:spChg>
        <pc:spChg chg="add del mod ord">
          <ac:chgData name="Brian Allen" userId="84f0a26b-0e93-4525-966f-0557f4f4be6f" providerId="ADAL" clId="{73F934E5-0B98-40C4-BEB1-8551FA38E84D}" dt="2024-09-26T14:49:39.497" v="114" actId="700"/>
          <ac:spMkLst>
            <pc:docMk/>
            <pc:sldMk cId="1872597789" sldId="581"/>
            <ac:spMk id="6" creationId="{C3C9AFBB-E2C9-E450-BF15-BA38739FC67B}"/>
          </ac:spMkLst>
        </pc:spChg>
        <pc:spChg chg="add del mod ord">
          <ac:chgData name="Brian Allen" userId="84f0a26b-0e93-4525-966f-0557f4f4be6f" providerId="ADAL" clId="{73F934E5-0B98-40C4-BEB1-8551FA38E84D}" dt="2024-09-26T14:49:39.497" v="114" actId="700"/>
          <ac:spMkLst>
            <pc:docMk/>
            <pc:sldMk cId="1872597789" sldId="581"/>
            <ac:spMk id="7" creationId="{9E63D6FD-5827-950B-220A-10A538DB79BA}"/>
          </ac:spMkLst>
        </pc:spChg>
        <pc:spChg chg="add del mod ord">
          <ac:chgData name="Brian Allen" userId="84f0a26b-0e93-4525-966f-0557f4f4be6f" providerId="ADAL" clId="{73F934E5-0B98-40C4-BEB1-8551FA38E84D}" dt="2024-09-26T14:49:39.497" v="114" actId="700"/>
          <ac:spMkLst>
            <pc:docMk/>
            <pc:sldMk cId="1872597789" sldId="581"/>
            <ac:spMk id="8" creationId="{AD8B5E54-D6AD-A1BC-4E0C-20E6CC638ECB}"/>
          </ac:spMkLst>
        </pc:spChg>
        <pc:spChg chg="add del mod ord">
          <ac:chgData name="Brian Allen" userId="84f0a26b-0e93-4525-966f-0557f4f4be6f" providerId="ADAL" clId="{73F934E5-0B98-40C4-BEB1-8551FA38E84D}" dt="2024-09-26T14:49:39.497" v="114" actId="700"/>
          <ac:spMkLst>
            <pc:docMk/>
            <pc:sldMk cId="1872597789" sldId="581"/>
            <ac:spMk id="9" creationId="{0AA31808-2237-8AE6-CA00-7D659608704E}"/>
          </ac:spMkLst>
        </pc:spChg>
        <pc:spChg chg="mod">
          <ac:chgData name="Brian Allen" userId="84f0a26b-0e93-4525-966f-0557f4f4be6f" providerId="ADAL" clId="{73F934E5-0B98-40C4-BEB1-8551FA38E84D}" dt="2024-09-30T14:37:57.993" v="419" actId="1076"/>
          <ac:spMkLst>
            <pc:docMk/>
            <pc:sldMk cId="1872597789" sldId="581"/>
            <ac:spMk id="10" creationId="{3650E770-BB3F-4359-B4DE-81E8D43C177C}"/>
          </ac:spMkLst>
        </pc:spChg>
        <pc:spChg chg="add del mod ord">
          <ac:chgData name="Brian Allen" userId="84f0a26b-0e93-4525-966f-0557f4f4be6f" providerId="ADAL" clId="{73F934E5-0B98-40C4-BEB1-8551FA38E84D}" dt="2024-09-26T14:49:39.497" v="114" actId="700"/>
          <ac:spMkLst>
            <pc:docMk/>
            <pc:sldMk cId="1872597789" sldId="581"/>
            <ac:spMk id="11" creationId="{B1C7ADC1-D43C-3280-21B3-80F6F159D3BB}"/>
          </ac:spMkLst>
        </pc:spChg>
        <pc:spChg chg="add del mod ord">
          <ac:chgData name="Brian Allen" userId="84f0a26b-0e93-4525-966f-0557f4f4be6f" providerId="ADAL" clId="{73F934E5-0B98-40C4-BEB1-8551FA38E84D}" dt="2024-09-26T14:49:39.497" v="114" actId="700"/>
          <ac:spMkLst>
            <pc:docMk/>
            <pc:sldMk cId="1872597789" sldId="581"/>
            <ac:spMk id="13" creationId="{73135E95-2AD4-341B-084E-98CC95853E17}"/>
          </ac:spMkLst>
        </pc:spChg>
        <pc:spChg chg="add del mod ord">
          <ac:chgData name="Brian Allen" userId="84f0a26b-0e93-4525-966f-0557f4f4be6f" providerId="ADAL" clId="{73F934E5-0B98-40C4-BEB1-8551FA38E84D}" dt="2024-09-26T14:49:39.497" v="114" actId="700"/>
          <ac:spMkLst>
            <pc:docMk/>
            <pc:sldMk cId="1872597789" sldId="581"/>
            <ac:spMk id="14" creationId="{E16A38CC-9CF0-8CB6-75AF-E26C00E1AA94}"/>
          </ac:spMkLst>
        </pc:spChg>
        <pc:spChg chg="add del mod ord">
          <ac:chgData name="Brian Allen" userId="84f0a26b-0e93-4525-966f-0557f4f4be6f" providerId="ADAL" clId="{73F934E5-0B98-40C4-BEB1-8551FA38E84D}" dt="2024-09-26T14:49:39.497" v="114" actId="700"/>
          <ac:spMkLst>
            <pc:docMk/>
            <pc:sldMk cId="1872597789" sldId="581"/>
            <ac:spMk id="15" creationId="{924347BE-D825-F959-ABB1-B9BE56C8884C}"/>
          </ac:spMkLst>
        </pc:spChg>
        <pc:spChg chg="add del mod ord">
          <ac:chgData name="Brian Allen" userId="84f0a26b-0e93-4525-966f-0557f4f4be6f" providerId="ADAL" clId="{73F934E5-0B98-40C4-BEB1-8551FA38E84D}" dt="2024-09-26T14:49:50.437" v="116" actId="700"/>
          <ac:spMkLst>
            <pc:docMk/>
            <pc:sldMk cId="1872597789" sldId="581"/>
            <ac:spMk id="16" creationId="{F109D33C-6129-91DA-5B20-605BB6A53353}"/>
          </ac:spMkLst>
        </pc:spChg>
        <pc:spChg chg="mod">
          <ac:chgData name="Brian Allen" userId="84f0a26b-0e93-4525-966f-0557f4f4be6f" providerId="ADAL" clId="{73F934E5-0B98-40C4-BEB1-8551FA38E84D}" dt="2024-09-30T14:38:12.723" v="420" actId="1076"/>
          <ac:spMkLst>
            <pc:docMk/>
            <pc:sldMk cId="1872597789" sldId="581"/>
            <ac:spMk id="2053" creationId="{205614CE-4F94-B82D-5A68-41BACC0B09ED}"/>
          </ac:spMkLst>
        </pc:spChg>
        <pc:spChg chg="mod">
          <ac:chgData name="Brian Allen" userId="84f0a26b-0e93-4525-966f-0557f4f4be6f" providerId="ADAL" clId="{73F934E5-0B98-40C4-BEB1-8551FA38E84D}" dt="2024-09-30T14:38:12.723" v="420" actId="1076"/>
          <ac:spMkLst>
            <pc:docMk/>
            <pc:sldMk cId="1872597789" sldId="581"/>
            <ac:spMk id="2055" creationId="{D7DB8B94-561E-AEB1-8AF5-73F03CE193BF}"/>
          </ac:spMkLst>
        </pc:spChg>
        <pc:spChg chg="mod">
          <ac:chgData name="Brian Allen" userId="84f0a26b-0e93-4525-966f-0557f4f4be6f" providerId="ADAL" clId="{73F934E5-0B98-40C4-BEB1-8551FA38E84D}" dt="2024-09-30T14:38:12.723" v="420" actId="1076"/>
          <ac:spMkLst>
            <pc:docMk/>
            <pc:sldMk cId="1872597789" sldId="581"/>
            <ac:spMk id="2060" creationId="{549B80FA-BD12-C32A-9C29-BA7FC025CF2A}"/>
          </ac:spMkLst>
        </pc:spChg>
        <pc:spChg chg="mod">
          <ac:chgData name="Brian Allen" userId="84f0a26b-0e93-4525-966f-0557f4f4be6f" providerId="ADAL" clId="{73F934E5-0B98-40C4-BEB1-8551FA38E84D}" dt="2024-09-30T14:38:12.723" v="420" actId="1076"/>
          <ac:spMkLst>
            <pc:docMk/>
            <pc:sldMk cId="1872597789" sldId="581"/>
            <ac:spMk id="2061" creationId="{20573D95-1EA1-C45D-E51D-F99614CC0723}"/>
          </ac:spMkLst>
        </pc:spChg>
        <pc:spChg chg="mod">
          <ac:chgData name="Brian Allen" userId="84f0a26b-0e93-4525-966f-0557f4f4be6f" providerId="ADAL" clId="{73F934E5-0B98-40C4-BEB1-8551FA38E84D}" dt="2024-09-30T14:38:12.723" v="420" actId="1076"/>
          <ac:spMkLst>
            <pc:docMk/>
            <pc:sldMk cId="1872597789" sldId="581"/>
            <ac:spMk id="2062" creationId="{90080D31-AE94-A355-B836-B85229691FBB}"/>
          </ac:spMkLst>
        </pc:spChg>
        <pc:grpChg chg="mod">
          <ac:chgData name="Brian Allen" userId="84f0a26b-0e93-4525-966f-0557f4f4be6f" providerId="ADAL" clId="{73F934E5-0B98-40C4-BEB1-8551FA38E84D}" dt="2024-09-30T14:38:12.723" v="420" actId="1076"/>
          <ac:grpSpMkLst>
            <pc:docMk/>
            <pc:sldMk cId="1872597789" sldId="581"/>
            <ac:grpSpMk id="2051" creationId="{60FBDDA0-F909-580C-D78A-5D396355380E}"/>
          </ac:grpSpMkLst>
        </pc:grpChg>
        <pc:grpChg chg="mod">
          <ac:chgData name="Brian Allen" userId="84f0a26b-0e93-4525-966f-0557f4f4be6f" providerId="ADAL" clId="{73F934E5-0B98-40C4-BEB1-8551FA38E84D}" dt="2024-09-30T14:38:12.723" v="420" actId="1076"/>
          <ac:grpSpMkLst>
            <pc:docMk/>
            <pc:sldMk cId="1872597789" sldId="581"/>
            <ac:grpSpMk id="2057" creationId="{9BF3FD11-ED02-C3B3-95F9-87DF1D3F1D25}"/>
          </ac:grpSpMkLst>
        </pc:grpChg>
        <pc:picChg chg="mod">
          <ac:chgData name="Brian Allen" userId="84f0a26b-0e93-4525-966f-0557f4f4be6f" providerId="ADAL" clId="{73F934E5-0B98-40C4-BEB1-8551FA38E84D}" dt="2024-09-30T14:38:12.723" v="420" actId="1076"/>
          <ac:picMkLst>
            <pc:docMk/>
            <pc:sldMk cId="1872597789" sldId="581"/>
            <ac:picMk id="2059" creationId="{A5A39A96-7024-F5FF-4F90-5BC4BF4336AB}"/>
          </ac:picMkLst>
        </pc:picChg>
        <pc:picChg chg="mod">
          <ac:chgData name="Brian Allen" userId="84f0a26b-0e93-4525-966f-0557f4f4be6f" providerId="ADAL" clId="{73F934E5-0B98-40C4-BEB1-8551FA38E84D}" dt="2024-09-30T14:37:47.072" v="417" actId="1076"/>
          <ac:picMkLst>
            <pc:docMk/>
            <pc:sldMk cId="1872597789" sldId="581"/>
            <ac:picMk id="2065" creationId="{3BB0FCC1-0031-86C7-AA5A-2887CD1E1325}"/>
          </ac:picMkLst>
        </pc:picChg>
        <pc:cxnChg chg="mod">
          <ac:chgData name="Brian Allen" userId="84f0a26b-0e93-4525-966f-0557f4f4be6f" providerId="ADAL" clId="{73F934E5-0B98-40C4-BEB1-8551FA38E84D}" dt="2024-09-30T14:37:57.993" v="419" actId="1076"/>
          <ac:cxnSpMkLst>
            <pc:docMk/>
            <pc:sldMk cId="1872597789" sldId="581"/>
            <ac:cxnSpMk id="12" creationId="{4F6BDF79-1596-4A9C-954E-A5AE7C8A8889}"/>
          </ac:cxnSpMkLst>
        </pc:cxnChg>
        <pc:cxnChg chg="mod">
          <ac:chgData name="Brian Allen" userId="84f0a26b-0e93-4525-966f-0557f4f4be6f" providerId="ADAL" clId="{73F934E5-0B98-40C4-BEB1-8551FA38E84D}" dt="2024-09-30T14:38:12.723" v="420" actId="1076"/>
          <ac:cxnSpMkLst>
            <pc:docMk/>
            <pc:sldMk cId="1872597789" sldId="581"/>
            <ac:cxnSpMk id="2052" creationId="{BC58677B-68F2-DDFD-8961-B9B270439BC2}"/>
          </ac:cxnSpMkLst>
        </pc:cxnChg>
        <pc:cxnChg chg="mod">
          <ac:chgData name="Brian Allen" userId="84f0a26b-0e93-4525-966f-0557f4f4be6f" providerId="ADAL" clId="{73F934E5-0B98-40C4-BEB1-8551FA38E84D}" dt="2024-09-30T14:38:12.723" v="420" actId="1076"/>
          <ac:cxnSpMkLst>
            <pc:docMk/>
            <pc:sldMk cId="1872597789" sldId="581"/>
            <ac:cxnSpMk id="2058" creationId="{377C6AC6-A500-2F11-8451-B50878C054AF}"/>
          </ac:cxnSpMkLst>
        </pc:cxnChg>
        <pc:cxnChg chg="mod">
          <ac:chgData name="Brian Allen" userId="84f0a26b-0e93-4525-966f-0557f4f4be6f" providerId="ADAL" clId="{73F934E5-0B98-40C4-BEB1-8551FA38E84D}" dt="2024-09-30T14:38:12.723" v="420" actId="1076"/>
          <ac:cxnSpMkLst>
            <pc:docMk/>
            <pc:sldMk cId="1872597789" sldId="581"/>
            <ac:cxnSpMk id="2063" creationId="{F641365F-888A-4A35-5EC2-0A5181841C35}"/>
          </ac:cxnSpMkLst>
        </pc:cxnChg>
      </pc:sldChg>
      <pc:sldChg chg="addSp delSp modSp del mod modClrScheme chgLayout">
        <pc:chgData name="Brian Allen" userId="84f0a26b-0e93-4525-966f-0557f4f4be6f" providerId="ADAL" clId="{73F934E5-0B98-40C4-BEB1-8551FA38E84D}" dt="2024-10-18T18:06:23.229" v="3506" actId="478"/>
        <pc:sldMkLst>
          <pc:docMk/>
          <pc:sldMk cId="3197313599" sldId="1341"/>
        </pc:sldMkLst>
        <pc:spChg chg="mod ord">
          <ac:chgData name="Brian Allen" userId="84f0a26b-0e93-4525-966f-0557f4f4be6f" providerId="ADAL" clId="{73F934E5-0B98-40C4-BEB1-8551FA38E84D}" dt="2024-09-26T15:00:13.797" v="197" actId="1076"/>
          <ac:spMkLst>
            <pc:docMk/>
            <pc:sldMk cId="3197313599" sldId="1341"/>
            <ac:spMk id="2" creationId="{6AF6B914-EA24-9894-37A4-EBDE0B8F1DEA}"/>
          </ac:spMkLst>
        </pc:spChg>
        <pc:spChg chg="mod ord">
          <ac:chgData name="Brian Allen" userId="84f0a26b-0e93-4525-966f-0557f4f4be6f" providerId="ADAL" clId="{73F934E5-0B98-40C4-BEB1-8551FA38E84D}" dt="2024-10-18T18:05:18.709" v="3505" actId="20577"/>
          <ac:spMkLst>
            <pc:docMk/>
            <pc:sldMk cId="3197313599" sldId="1341"/>
            <ac:spMk id="3" creationId="{0A26BBE3-367F-36C8-E46F-91153EDCE768}"/>
          </ac:spMkLst>
        </pc:spChg>
        <pc:spChg chg="mod ord">
          <ac:chgData name="Brian Allen" userId="84f0a26b-0e93-4525-966f-0557f4f4be6f" providerId="ADAL" clId="{73F934E5-0B98-40C4-BEB1-8551FA38E84D}" dt="2024-09-26T14:50:08.060" v="119" actId="700"/>
          <ac:spMkLst>
            <pc:docMk/>
            <pc:sldMk cId="3197313599" sldId="1341"/>
            <ac:spMk id="4" creationId="{B41CCE95-FCD4-FF6A-3496-B4D95A59EA6B}"/>
          </ac:spMkLst>
        </pc:spChg>
        <pc:picChg chg="add del mod">
          <ac:chgData name="Brian Allen" userId="84f0a26b-0e93-4525-966f-0557f4f4be6f" providerId="ADAL" clId="{73F934E5-0B98-40C4-BEB1-8551FA38E84D}" dt="2024-10-18T18:06:23.229" v="3506" actId="478"/>
          <ac:picMkLst>
            <pc:docMk/>
            <pc:sldMk cId="3197313599" sldId="1341"/>
            <ac:picMk id="6" creationId="{67945D0F-8590-E217-4506-9121006E7F1A}"/>
          </ac:picMkLst>
        </pc:picChg>
        <pc:picChg chg="mod">
          <ac:chgData name="Brian Allen" userId="84f0a26b-0e93-4525-966f-0557f4f4be6f" providerId="ADAL" clId="{73F934E5-0B98-40C4-BEB1-8551FA38E84D}" dt="2024-09-26T15:00:00.686" v="196" actId="1076"/>
          <ac:picMkLst>
            <pc:docMk/>
            <pc:sldMk cId="3197313599" sldId="1341"/>
            <ac:picMk id="1028" creationId="{F71BD791-34F0-E58F-12AC-B16FAD9EEBFE}"/>
          </ac:picMkLst>
        </pc:picChg>
      </pc:sldChg>
      <pc:sldChg chg="addSp delSp modSp del mod modClrScheme chgLayout">
        <pc:chgData name="Brian Allen" userId="84f0a26b-0e93-4525-966f-0557f4f4be6f" providerId="ADAL" clId="{73F934E5-0B98-40C4-BEB1-8551FA38E84D}" dt="2024-10-18T18:27:36.542" v="3585" actId="1037"/>
        <pc:sldMkLst>
          <pc:docMk/>
          <pc:sldMk cId="2159279363" sldId="1342"/>
        </pc:sldMkLst>
        <pc:spChg chg="mod ord">
          <ac:chgData name="Brian Allen" userId="84f0a26b-0e93-4525-966f-0557f4f4be6f" providerId="ADAL" clId="{73F934E5-0B98-40C4-BEB1-8551FA38E84D}" dt="2024-09-26T14:58:40.225" v="188" actId="1076"/>
          <ac:spMkLst>
            <pc:docMk/>
            <pc:sldMk cId="2159279363" sldId="1342"/>
            <ac:spMk id="2" creationId="{7BE5A916-1BD4-75B7-FD19-3DDEF3AF2061}"/>
          </ac:spMkLst>
        </pc:spChg>
        <pc:spChg chg="mod ord">
          <ac:chgData name="Brian Allen" userId="84f0a26b-0e93-4525-966f-0557f4f4be6f" providerId="ADAL" clId="{73F934E5-0B98-40C4-BEB1-8551FA38E84D}" dt="2024-10-03T15:09:32.116" v="995" actId="21"/>
          <ac:spMkLst>
            <pc:docMk/>
            <pc:sldMk cId="2159279363" sldId="1342"/>
            <ac:spMk id="3" creationId="{A2314B4B-40A7-6B9A-1A2D-864CAA0F11CE}"/>
          </ac:spMkLst>
        </pc:spChg>
        <pc:spChg chg="mod ord">
          <ac:chgData name="Brian Allen" userId="84f0a26b-0e93-4525-966f-0557f4f4be6f" providerId="ADAL" clId="{73F934E5-0B98-40C4-BEB1-8551FA38E84D}" dt="2024-09-26T14:50:18.596" v="120" actId="700"/>
          <ac:spMkLst>
            <pc:docMk/>
            <pc:sldMk cId="2159279363" sldId="1342"/>
            <ac:spMk id="4" creationId="{DE8A759A-5AEA-0357-FBF8-17B6218D7204}"/>
          </ac:spMkLst>
        </pc:spChg>
        <pc:spChg chg="del mod">
          <ac:chgData name="Brian Allen" userId="84f0a26b-0e93-4525-966f-0557f4f4be6f" providerId="ADAL" clId="{73F934E5-0B98-40C4-BEB1-8551FA38E84D}" dt="2024-09-26T14:53:05.321" v="172"/>
          <ac:spMkLst>
            <pc:docMk/>
            <pc:sldMk cId="2159279363" sldId="1342"/>
            <ac:spMk id="9" creationId="{BC88C69C-CF8D-D6F8-3F45-3056F1062C30}"/>
          </ac:spMkLst>
        </pc:spChg>
        <pc:spChg chg="del mod">
          <ac:chgData name="Brian Allen" userId="84f0a26b-0e93-4525-966f-0557f4f4be6f" providerId="ADAL" clId="{73F934E5-0B98-40C4-BEB1-8551FA38E84D}" dt="2024-09-26T14:53:05.321" v="170" actId="478"/>
          <ac:spMkLst>
            <pc:docMk/>
            <pc:sldMk cId="2159279363" sldId="1342"/>
            <ac:spMk id="10" creationId="{A5B897DD-99EE-F1E5-9658-B33812944467}"/>
          </ac:spMkLst>
        </pc:spChg>
        <pc:spChg chg="add del mod">
          <ac:chgData name="Brian Allen" userId="84f0a26b-0e93-4525-966f-0557f4f4be6f" providerId="ADAL" clId="{73F934E5-0B98-40C4-BEB1-8551FA38E84D}" dt="2024-10-18T18:27:24.602" v="3530" actId="478"/>
          <ac:spMkLst>
            <pc:docMk/>
            <pc:sldMk cId="2159279363" sldId="1342"/>
            <ac:spMk id="11" creationId="{76B8FBE9-D22F-B658-3DFD-52ADBD9E3038}"/>
          </ac:spMkLst>
        </pc:spChg>
        <pc:spChg chg="del mod">
          <ac:chgData name="Brian Allen" userId="84f0a26b-0e93-4525-966f-0557f4f4be6f" providerId="ADAL" clId="{73F934E5-0B98-40C4-BEB1-8551FA38E84D}" dt="2024-09-26T14:53:05.352" v="174"/>
          <ac:spMkLst>
            <pc:docMk/>
            <pc:sldMk cId="2159279363" sldId="1342"/>
            <ac:spMk id="11" creationId="{EAEF1894-93AA-712A-0728-4E321A32ACCA}"/>
          </ac:spMkLst>
        </pc:spChg>
        <pc:spChg chg="del mod">
          <ac:chgData name="Brian Allen" userId="84f0a26b-0e93-4525-966f-0557f4f4be6f" providerId="ADAL" clId="{73F934E5-0B98-40C4-BEB1-8551FA38E84D}" dt="2024-09-26T14:53:37.884" v="182"/>
          <ac:spMkLst>
            <pc:docMk/>
            <pc:sldMk cId="2159279363" sldId="1342"/>
            <ac:spMk id="12" creationId="{4FD2339E-4B01-4E2D-13B0-835C6B9C45EF}"/>
          </ac:spMkLst>
        </pc:spChg>
        <pc:spChg chg="add del mod ord">
          <ac:chgData name="Brian Allen" userId="84f0a26b-0e93-4525-966f-0557f4f4be6f" providerId="ADAL" clId="{73F934E5-0B98-40C4-BEB1-8551FA38E84D}" dt="2024-10-11T19:09:10.512" v="1839" actId="22"/>
          <ac:spMkLst>
            <pc:docMk/>
            <pc:sldMk cId="2159279363" sldId="1342"/>
            <ac:spMk id="13" creationId="{10572AFE-873E-30D2-1BC4-5C0BAB506360}"/>
          </ac:spMkLst>
        </pc:spChg>
        <pc:spChg chg="add del mod ord">
          <ac:chgData name="Brian Allen" userId="84f0a26b-0e93-4525-966f-0557f4f4be6f" providerId="ADAL" clId="{73F934E5-0B98-40C4-BEB1-8551FA38E84D}" dt="2024-10-11T19:03:28.932" v="1837" actId="22"/>
          <ac:spMkLst>
            <pc:docMk/>
            <pc:sldMk cId="2159279363" sldId="1342"/>
            <ac:spMk id="14" creationId="{351B71CA-37EF-11F9-86AD-138B8AF3BB0B}"/>
          </ac:spMkLst>
        </pc:spChg>
        <pc:spChg chg="add del mod ord">
          <ac:chgData name="Brian Allen" userId="84f0a26b-0e93-4525-966f-0557f4f4be6f" providerId="ADAL" clId="{73F934E5-0B98-40C4-BEB1-8551FA38E84D}" dt="2024-10-11T19:12:20.056" v="1847" actId="22"/>
          <ac:spMkLst>
            <pc:docMk/>
            <pc:sldMk cId="2159279363" sldId="1342"/>
            <ac:spMk id="15" creationId="{1904C074-D505-874A-EE15-64CC7570F242}"/>
          </ac:spMkLst>
        </pc:spChg>
        <pc:spChg chg="add del mod ord">
          <ac:chgData name="Brian Allen" userId="84f0a26b-0e93-4525-966f-0557f4f4be6f" providerId="ADAL" clId="{73F934E5-0B98-40C4-BEB1-8551FA38E84D}" dt="2024-10-18T18:27:18.539" v="3528" actId="478"/>
          <ac:spMkLst>
            <pc:docMk/>
            <pc:sldMk cId="2159279363" sldId="1342"/>
            <ac:spMk id="16" creationId="{EDD0EFDC-9B8A-318B-EA8F-252A281E9EEE}"/>
          </ac:spMkLst>
        </pc:spChg>
        <pc:spChg chg="add mod ord">
          <ac:chgData name="Brian Allen" userId="84f0a26b-0e93-4525-966f-0557f4f4be6f" providerId="ADAL" clId="{73F934E5-0B98-40C4-BEB1-8551FA38E84D}" dt="2024-09-26T14:52:35.880" v="164"/>
          <ac:spMkLst>
            <pc:docMk/>
            <pc:sldMk cId="2159279363" sldId="1342"/>
            <ac:spMk id="17" creationId="{49B9D57F-5644-50AC-5D1F-6D2E42C803A2}"/>
          </ac:spMkLst>
        </pc:spChg>
        <pc:spChg chg="add mod ord">
          <ac:chgData name="Brian Allen" userId="84f0a26b-0e93-4525-966f-0557f4f4be6f" providerId="ADAL" clId="{73F934E5-0B98-40C4-BEB1-8551FA38E84D}" dt="2024-10-18T18:27:36.542" v="3585" actId="1037"/>
          <ac:spMkLst>
            <pc:docMk/>
            <pc:sldMk cId="2159279363" sldId="1342"/>
            <ac:spMk id="18" creationId="{B6BB8337-B436-9C23-2AF6-2268CA843338}"/>
          </ac:spMkLst>
        </pc:spChg>
        <pc:spChg chg="add mod ord">
          <ac:chgData name="Brian Allen" userId="84f0a26b-0e93-4525-966f-0557f4f4be6f" providerId="ADAL" clId="{73F934E5-0B98-40C4-BEB1-8551FA38E84D}" dt="2024-09-26T14:52:44.166" v="166"/>
          <ac:spMkLst>
            <pc:docMk/>
            <pc:sldMk cId="2159279363" sldId="1342"/>
            <ac:spMk id="19" creationId="{2965614C-5E8C-1E53-0C06-423AA4EEB79E}"/>
          </ac:spMkLst>
        </pc:spChg>
        <pc:spChg chg="add del mod ord">
          <ac:chgData name="Brian Allen" userId="84f0a26b-0e93-4525-966f-0557f4f4be6f" providerId="ADAL" clId="{73F934E5-0B98-40C4-BEB1-8551FA38E84D}" dt="2024-10-18T18:27:20.981" v="3529" actId="478"/>
          <ac:spMkLst>
            <pc:docMk/>
            <pc:sldMk cId="2159279363" sldId="1342"/>
            <ac:spMk id="20" creationId="{36F0B611-0A97-7431-68E7-F8FA00FD7D9F}"/>
          </ac:spMkLst>
        </pc:spChg>
        <pc:picChg chg="mod">
          <ac:chgData name="Brian Allen" userId="84f0a26b-0e93-4525-966f-0557f4f4be6f" providerId="ADAL" clId="{73F934E5-0B98-40C4-BEB1-8551FA38E84D}" dt="2024-10-11T19:12:37.070" v="1851" actId="14100"/>
          <ac:picMkLst>
            <pc:docMk/>
            <pc:sldMk cId="2159279363" sldId="1342"/>
            <ac:picMk id="5" creationId="{2AC5F11D-EC07-C4A9-5D70-2A16768E38D2}"/>
          </ac:picMkLst>
        </pc:picChg>
        <pc:picChg chg="mod">
          <ac:chgData name="Brian Allen" userId="84f0a26b-0e93-4525-966f-0557f4f4be6f" providerId="ADAL" clId="{73F934E5-0B98-40C4-BEB1-8551FA38E84D}" dt="2024-10-18T18:27:36.542" v="3585" actId="1037"/>
          <ac:picMkLst>
            <pc:docMk/>
            <pc:sldMk cId="2159279363" sldId="1342"/>
            <ac:picMk id="6" creationId="{288CC4FE-DA43-3371-06DE-0361B213FEAF}"/>
          </ac:picMkLst>
        </pc:picChg>
        <pc:picChg chg="mod">
          <ac:chgData name="Brian Allen" userId="84f0a26b-0e93-4525-966f-0557f4f4be6f" providerId="ADAL" clId="{73F934E5-0B98-40C4-BEB1-8551FA38E84D}" dt="2024-10-11T19:12:41.350" v="1852" actId="14100"/>
          <ac:picMkLst>
            <pc:docMk/>
            <pc:sldMk cId="2159279363" sldId="1342"/>
            <ac:picMk id="7" creationId="{A7754C7B-9621-968C-D8C3-06F3DACA874C}"/>
          </ac:picMkLst>
        </pc:picChg>
        <pc:picChg chg="del mod">
          <ac:chgData name="Brian Allen" userId="84f0a26b-0e93-4525-966f-0557f4f4be6f" providerId="ADAL" clId="{73F934E5-0B98-40C4-BEB1-8551FA38E84D}" dt="2024-10-18T18:27:26.874" v="3531" actId="478"/>
          <ac:picMkLst>
            <pc:docMk/>
            <pc:sldMk cId="2159279363" sldId="1342"/>
            <ac:picMk id="8" creationId="{FE4BDFBA-3B2F-36BC-16EC-C1AB9F7FA096}"/>
          </ac:picMkLst>
        </pc:picChg>
        <pc:picChg chg="add mod ord">
          <ac:chgData name="Brian Allen" userId="84f0a26b-0e93-4525-966f-0557f4f4be6f" providerId="ADAL" clId="{73F934E5-0B98-40C4-BEB1-8551FA38E84D}" dt="2024-10-11T19:03:28.932" v="1837" actId="22"/>
          <ac:picMkLst>
            <pc:docMk/>
            <pc:sldMk cId="2159279363" sldId="1342"/>
            <ac:picMk id="10" creationId="{A9CB1B90-1FEE-AD9C-4857-B9B52C716F16}"/>
          </ac:picMkLst>
        </pc:picChg>
        <pc:picChg chg="add mod ord">
          <ac:chgData name="Brian Allen" userId="84f0a26b-0e93-4525-966f-0557f4f4be6f" providerId="ADAL" clId="{73F934E5-0B98-40C4-BEB1-8551FA38E84D}" dt="2024-10-11T19:09:10.512" v="1839" actId="22"/>
          <ac:picMkLst>
            <pc:docMk/>
            <pc:sldMk cId="2159279363" sldId="1342"/>
            <ac:picMk id="12" creationId="{B3C0968D-CE3F-0492-4040-85A4B1BB0367}"/>
          </ac:picMkLst>
        </pc:picChg>
        <pc:picChg chg="add mod ord">
          <ac:chgData name="Brian Allen" userId="84f0a26b-0e93-4525-966f-0557f4f4be6f" providerId="ADAL" clId="{73F934E5-0B98-40C4-BEB1-8551FA38E84D}" dt="2024-10-18T18:27:36.542" v="3585" actId="1037"/>
          <ac:picMkLst>
            <pc:docMk/>
            <pc:sldMk cId="2159279363" sldId="1342"/>
            <ac:picMk id="22" creationId="{E36DABB4-CDFB-9AC3-CBD5-7C192B7D7963}"/>
          </ac:picMkLst>
        </pc:picChg>
      </pc:sldChg>
      <pc:sldChg chg="addSp modSp del mod ord modClrScheme delDesignElem chgLayout modNotesTx">
        <pc:chgData name="Brian Allen" userId="84f0a26b-0e93-4525-966f-0557f4f4be6f" providerId="ADAL" clId="{73F934E5-0B98-40C4-BEB1-8551FA38E84D}" dt="2024-10-11T18:37:16.592" v="1836" actId="2696"/>
        <pc:sldMkLst>
          <pc:docMk/>
          <pc:sldMk cId="2050939330" sldId="1343"/>
        </pc:sldMkLst>
        <pc:spChg chg="mod ord">
          <ac:chgData name="Brian Allen" userId="84f0a26b-0e93-4525-966f-0557f4f4be6f" providerId="ADAL" clId="{73F934E5-0B98-40C4-BEB1-8551FA38E84D}" dt="2024-10-03T15:10:36.950" v="1031" actId="20577"/>
          <ac:spMkLst>
            <pc:docMk/>
            <pc:sldMk cId="2050939330" sldId="1343"/>
            <ac:spMk id="2" creationId="{25087C2A-4314-5099-8258-639FA6133E86}"/>
          </ac:spMkLst>
        </pc:spChg>
        <pc:spChg chg="mod ord">
          <ac:chgData name="Brian Allen" userId="84f0a26b-0e93-4525-966f-0557f4f4be6f" providerId="ADAL" clId="{73F934E5-0B98-40C4-BEB1-8551FA38E84D}" dt="2024-09-26T14:50:33.457" v="121" actId="700"/>
          <ac:spMkLst>
            <pc:docMk/>
            <pc:sldMk cId="2050939330" sldId="1343"/>
            <ac:spMk id="4" creationId="{CFBB52D1-546D-AE5B-AEA8-8E6198E973E4}"/>
          </ac:spMkLst>
        </pc:spChg>
        <pc:spChg chg="mod">
          <ac:chgData name="Brian Allen" userId="84f0a26b-0e93-4525-966f-0557f4f4be6f" providerId="ADAL" clId="{73F934E5-0B98-40C4-BEB1-8551FA38E84D}" dt="2024-09-26T14:47:25.424" v="99"/>
          <ac:spMkLst>
            <pc:docMk/>
            <pc:sldMk cId="2050939330" sldId="1343"/>
            <ac:spMk id="6" creationId="{8D4DED1A-6D8B-BA0F-3FEB-75431A8078F7}"/>
          </ac:spMkLst>
        </pc:spChg>
        <pc:spChg chg="add">
          <ac:chgData name="Brian Allen" userId="84f0a26b-0e93-4525-966f-0557f4f4be6f" providerId="ADAL" clId="{73F934E5-0B98-40C4-BEB1-8551FA38E84D}" dt="2024-09-26T14:45:20.583" v="93"/>
          <ac:spMkLst>
            <pc:docMk/>
            <pc:sldMk cId="2050939330" sldId="1343"/>
            <ac:spMk id="35" creationId="{53B021B3-DE93-4AB7-8A18-CF5F1CED88B8}"/>
          </ac:spMkLst>
        </pc:spChg>
        <pc:spChg chg="add">
          <ac:chgData name="Brian Allen" userId="84f0a26b-0e93-4525-966f-0557f4f4be6f" providerId="ADAL" clId="{73F934E5-0B98-40C4-BEB1-8551FA38E84D}" dt="2024-09-26T14:45:20.583" v="93"/>
          <ac:spMkLst>
            <pc:docMk/>
            <pc:sldMk cId="2050939330" sldId="1343"/>
            <ac:spMk id="37" creationId="{52D502E5-F6B4-4D58-B4AE-FC466FF15EE8}"/>
          </ac:spMkLst>
        </pc:spChg>
        <pc:spChg chg="add">
          <ac:chgData name="Brian Allen" userId="84f0a26b-0e93-4525-966f-0557f4f4be6f" providerId="ADAL" clId="{73F934E5-0B98-40C4-BEB1-8551FA38E84D}" dt="2024-09-26T14:45:20.583" v="93"/>
          <ac:spMkLst>
            <pc:docMk/>
            <pc:sldMk cId="2050939330" sldId="1343"/>
            <ac:spMk id="39" creationId="{9DECDBF4-02B6-4BB4-B65B-B8107AD6A9E8}"/>
          </ac:spMkLst>
        </pc:spChg>
        <pc:graphicFrameChg chg="mod ord">
          <ac:chgData name="Brian Allen" userId="84f0a26b-0e93-4525-966f-0557f4f4be6f" providerId="ADAL" clId="{73F934E5-0B98-40C4-BEB1-8551FA38E84D}" dt="2024-09-26T14:50:33.457" v="121" actId="700"/>
          <ac:graphicFrameMkLst>
            <pc:docMk/>
            <pc:sldMk cId="2050939330" sldId="1343"/>
            <ac:graphicFrameMk id="31" creationId="{93584794-C448-7CEB-2DF5-773055C99560}"/>
          </ac:graphicFrameMkLst>
        </pc:graphicFrameChg>
      </pc:sldChg>
      <pc:sldChg chg="modSp new mod">
        <pc:chgData name="Brian Allen" userId="84f0a26b-0e93-4525-966f-0557f4f4be6f" providerId="ADAL" clId="{73F934E5-0B98-40C4-BEB1-8551FA38E84D}" dt="2024-10-18T18:15:11.562" v="3523" actId="20577"/>
        <pc:sldMkLst>
          <pc:docMk/>
          <pc:sldMk cId="4140773846" sldId="1344"/>
        </pc:sldMkLst>
        <pc:spChg chg="mod">
          <ac:chgData name="Brian Allen" userId="84f0a26b-0e93-4525-966f-0557f4f4be6f" providerId="ADAL" clId="{73F934E5-0B98-40C4-BEB1-8551FA38E84D}" dt="2024-10-11T14:00:40.302" v="1102" actId="313"/>
          <ac:spMkLst>
            <pc:docMk/>
            <pc:sldMk cId="4140773846" sldId="1344"/>
            <ac:spMk id="3" creationId="{CD559B9E-1BA8-309B-13A0-23260960ADB2}"/>
          </ac:spMkLst>
        </pc:spChg>
        <pc:spChg chg="mod">
          <ac:chgData name="Brian Allen" userId="84f0a26b-0e93-4525-966f-0557f4f4be6f" providerId="ADAL" clId="{73F934E5-0B98-40C4-BEB1-8551FA38E84D}" dt="2024-10-18T18:15:11.562" v="3523" actId="20577"/>
          <ac:spMkLst>
            <pc:docMk/>
            <pc:sldMk cId="4140773846" sldId="1344"/>
            <ac:spMk id="4" creationId="{AF802FE6-E03E-506F-22E2-211F875597DD}"/>
          </ac:spMkLst>
        </pc:spChg>
      </pc:sldChg>
      <pc:sldChg chg="addSp delSp modSp mod ord">
        <pc:chgData name="Brian Allen" userId="84f0a26b-0e93-4525-966f-0557f4f4be6f" providerId="ADAL" clId="{73F934E5-0B98-40C4-BEB1-8551FA38E84D}" dt="2024-10-16T15:02:34.704" v="3489" actId="207"/>
        <pc:sldMkLst>
          <pc:docMk/>
          <pc:sldMk cId="419373404" sldId="1345"/>
        </pc:sldMkLst>
        <pc:spChg chg="mod">
          <ac:chgData name="Brian Allen" userId="84f0a26b-0e93-4525-966f-0557f4f4be6f" providerId="ADAL" clId="{73F934E5-0B98-40C4-BEB1-8551FA38E84D}" dt="2024-10-15T15:44:05.062" v="2806" actId="1076"/>
          <ac:spMkLst>
            <pc:docMk/>
            <pc:sldMk cId="419373404" sldId="1345"/>
            <ac:spMk id="2" creationId="{3DA9FE7D-F3E1-40CE-B028-0E108187BEB5}"/>
          </ac:spMkLst>
        </pc:spChg>
        <pc:spChg chg="mod">
          <ac:chgData name="Brian Allen" userId="84f0a26b-0e93-4525-966f-0557f4f4be6f" providerId="ADAL" clId="{73F934E5-0B98-40C4-BEB1-8551FA38E84D}" dt="2024-10-16T15:02:27.148" v="3488" actId="207"/>
          <ac:spMkLst>
            <pc:docMk/>
            <pc:sldMk cId="419373404" sldId="1345"/>
            <ac:spMk id="3" creationId="{E540E8E2-B1EB-4124-9989-521B57F8B9AB}"/>
          </ac:spMkLst>
        </pc:spChg>
        <pc:spChg chg="add mod">
          <ac:chgData name="Brian Allen" userId="84f0a26b-0e93-4525-966f-0557f4f4be6f" providerId="ADAL" clId="{73F934E5-0B98-40C4-BEB1-8551FA38E84D}" dt="2024-10-16T15:02:34.704" v="3489" actId="207"/>
          <ac:spMkLst>
            <pc:docMk/>
            <pc:sldMk cId="419373404" sldId="1345"/>
            <ac:spMk id="4" creationId="{CA2EC770-F91F-14A5-DCD0-39B03D3CAD2D}"/>
          </ac:spMkLst>
        </pc:spChg>
        <pc:spChg chg="add mod">
          <ac:chgData name="Brian Allen" userId="84f0a26b-0e93-4525-966f-0557f4f4be6f" providerId="ADAL" clId="{73F934E5-0B98-40C4-BEB1-8551FA38E84D}" dt="2024-10-16T15:02:21.338" v="3487" actId="207"/>
          <ac:spMkLst>
            <pc:docMk/>
            <pc:sldMk cId="419373404" sldId="1345"/>
            <ac:spMk id="5" creationId="{F2589370-BA28-989C-3856-4396544D912A}"/>
          </ac:spMkLst>
        </pc:spChg>
        <pc:spChg chg="del">
          <ac:chgData name="Brian Allen" userId="84f0a26b-0e93-4525-966f-0557f4f4be6f" providerId="ADAL" clId="{73F934E5-0B98-40C4-BEB1-8551FA38E84D}" dt="2024-09-27T17:36:06.781" v="216" actId="478"/>
          <ac:spMkLst>
            <pc:docMk/>
            <pc:sldMk cId="419373404" sldId="1345"/>
            <ac:spMk id="10" creationId="{3650E770-BB3F-4359-B4DE-81E8D43C177C}"/>
          </ac:spMkLst>
        </pc:spChg>
        <pc:grpChg chg="del">
          <ac:chgData name="Brian Allen" userId="84f0a26b-0e93-4525-966f-0557f4f4be6f" providerId="ADAL" clId="{73F934E5-0B98-40C4-BEB1-8551FA38E84D}" dt="2024-09-27T17:36:01.021" v="213" actId="478"/>
          <ac:grpSpMkLst>
            <pc:docMk/>
            <pc:sldMk cId="419373404" sldId="1345"/>
            <ac:grpSpMk id="2051" creationId="{60FBDDA0-F909-580C-D78A-5D396355380E}"/>
          </ac:grpSpMkLst>
        </pc:grpChg>
        <pc:picChg chg="add mod">
          <ac:chgData name="Brian Allen" userId="84f0a26b-0e93-4525-966f-0557f4f4be6f" providerId="ADAL" clId="{73F934E5-0B98-40C4-BEB1-8551FA38E84D}" dt="2024-10-15T15:56:10.369" v="2862" actId="14100"/>
          <ac:picMkLst>
            <pc:docMk/>
            <pc:sldMk cId="419373404" sldId="1345"/>
            <ac:picMk id="7" creationId="{D40DC996-9850-4919-BB94-66681DE0AD76}"/>
          </ac:picMkLst>
        </pc:picChg>
        <pc:picChg chg="add del mod">
          <ac:chgData name="Brian Allen" userId="84f0a26b-0e93-4525-966f-0557f4f4be6f" providerId="ADAL" clId="{73F934E5-0B98-40C4-BEB1-8551FA38E84D}" dt="2024-10-15T15:53:42.520" v="2841" actId="478"/>
          <ac:picMkLst>
            <pc:docMk/>
            <pc:sldMk cId="419373404" sldId="1345"/>
            <ac:picMk id="9" creationId="{961A1674-140D-E944-0252-9DDE3E2FF327}"/>
          </ac:picMkLst>
        </pc:picChg>
        <pc:picChg chg="add mod">
          <ac:chgData name="Brian Allen" userId="84f0a26b-0e93-4525-966f-0557f4f4be6f" providerId="ADAL" clId="{73F934E5-0B98-40C4-BEB1-8551FA38E84D}" dt="2024-10-15T15:56:10.369" v="2862" actId="14100"/>
          <ac:picMkLst>
            <pc:docMk/>
            <pc:sldMk cId="419373404" sldId="1345"/>
            <ac:picMk id="11" creationId="{1164576C-1DB1-FC1F-CD0E-ADD94B7798BC}"/>
          </ac:picMkLst>
        </pc:picChg>
        <pc:picChg chg="add del mod">
          <ac:chgData name="Brian Allen" userId="84f0a26b-0e93-4525-966f-0557f4f4be6f" providerId="ADAL" clId="{73F934E5-0B98-40C4-BEB1-8551FA38E84D}" dt="2024-10-15T15:54:25.993" v="2845" actId="478"/>
          <ac:picMkLst>
            <pc:docMk/>
            <pc:sldMk cId="419373404" sldId="1345"/>
            <ac:picMk id="13" creationId="{4FD1CC33-F2E3-8A69-6452-87976CBB1C42}"/>
          </ac:picMkLst>
        </pc:picChg>
        <pc:picChg chg="add mod">
          <ac:chgData name="Brian Allen" userId="84f0a26b-0e93-4525-966f-0557f4f4be6f" providerId="ADAL" clId="{73F934E5-0B98-40C4-BEB1-8551FA38E84D}" dt="2024-10-15T15:56:10.369" v="2862" actId="14100"/>
          <ac:picMkLst>
            <pc:docMk/>
            <pc:sldMk cId="419373404" sldId="1345"/>
            <ac:picMk id="15" creationId="{A55FD324-912A-4BD8-E978-9422A79C23E1}"/>
          </ac:picMkLst>
        </pc:picChg>
        <pc:picChg chg="del">
          <ac:chgData name="Brian Allen" userId="84f0a26b-0e93-4525-966f-0557f4f4be6f" providerId="ADAL" clId="{73F934E5-0B98-40C4-BEB1-8551FA38E84D}" dt="2024-09-27T17:36:02.763" v="214" actId="478"/>
          <ac:picMkLst>
            <pc:docMk/>
            <pc:sldMk cId="419373404" sldId="1345"/>
            <ac:picMk id="2065" creationId="{3BB0FCC1-0031-86C7-AA5A-2887CD1E1325}"/>
          </ac:picMkLst>
        </pc:picChg>
        <pc:cxnChg chg="del">
          <ac:chgData name="Brian Allen" userId="84f0a26b-0e93-4525-966f-0557f4f4be6f" providerId="ADAL" clId="{73F934E5-0B98-40C4-BEB1-8551FA38E84D}" dt="2024-09-27T17:36:04.800" v="215" actId="478"/>
          <ac:cxnSpMkLst>
            <pc:docMk/>
            <pc:sldMk cId="419373404" sldId="1345"/>
            <ac:cxnSpMk id="12" creationId="{4F6BDF79-1596-4A9C-954E-A5AE7C8A8889}"/>
          </ac:cxnSpMkLst>
        </pc:cxnChg>
      </pc:sldChg>
      <pc:sldChg chg="addSp delSp modSp new mod modClrScheme chgLayout">
        <pc:chgData name="Brian Allen" userId="84f0a26b-0e93-4525-966f-0557f4f4be6f" providerId="ADAL" clId="{73F934E5-0B98-40C4-BEB1-8551FA38E84D}" dt="2024-10-18T18:18:58.212" v="3527" actId="20577"/>
        <pc:sldMkLst>
          <pc:docMk/>
          <pc:sldMk cId="2990571488" sldId="1346"/>
        </pc:sldMkLst>
        <pc:spChg chg="del mod ord">
          <ac:chgData name="Brian Allen" userId="84f0a26b-0e93-4525-966f-0557f4f4be6f" providerId="ADAL" clId="{73F934E5-0B98-40C4-BEB1-8551FA38E84D}" dt="2024-09-27T17:40:34.856" v="258" actId="700"/>
          <ac:spMkLst>
            <pc:docMk/>
            <pc:sldMk cId="2990571488" sldId="1346"/>
            <ac:spMk id="2" creationId="{AB5BAB5D-B486-2399-92C9-1B90883A77B3}"/>
          </ac:spMkLst>
        </pc:spChg>
        <pc:spChg chg="mod ord">
          <ac:chgData name="Brian Allen" userId="84f0a26b-0e93-4525-966f-0557f4f4be6f" providerId="ADAL" clId="{73F934E5-0B98-40C4-BEB1-8551FA38E84D}" dt="2024-09-27T17:40:48.945" v="259" actId="700"/>
          <ac:spMkLst>
            <pc:docMk/>
            <pc:sldMk cId="2990571488" sldId="1346"/>
            <ac:spMk id="3" creationId="{171026F5-153F-A833-52EA-0117EB1D8C68}"/>
          </ac:spMkLst>
        </pc:spChg>
        <pc:spChg chg="del">
          <ac:chgData name="Brian Allen" userId="84f0a26b-0e93-4525-966f-0557f4f4be6f" providerId="ADAL" clId="{73F934E5-0B98-40C4-BEB1-8551FA38E84D}" dt="2024-09-27T17:40:34.856" v="258" actId="700"/>
          <ac:spMkLst>
            <pc:docMk/>
            <pc:sldMk cId="2990571488" sldId="1346"/>
            <ac:spMk id="4" creationId="{A421946C-E485-4472-E985-48FE76942D74}"/>
          </ac:spMkLst>
        </pc:spChg>
        <pc:spChg chg="del mod ord">
          <ac:chgData name="Brian Allen" userId="84f0a26b-0e93-4525-966f-0557f4f4be6f" providerId="ADAL" clId="{73F934E5-0B98-40C4-BEB1-8551FA38E84D}" dt="2024-09-27T17:40:34.856" v="258" actId="700"/>
          <ac:spMkLst>
            <pc:docMk/>
            <pc:sldMk cId="2990571488" sldId="1346"/>
            <ac:spMk id="5" creationId="{A24232D9-011B-DB4B-144D-303307922539}"/>
          </ac:spMkLst>
        </pc:spChg>
        <pc:spChg chg="del mod ord">
          <ac:chgData name="Brian Allen" userId="84f0a26b-0e93-4525-966f-0557f4f4be6f" providerId="ADAL" clId="{73F934E5-0B98-40C4-BEB1-8551FA38E84D}" dt="2024-09-27T17:40:34.856" v="258" actId="700"/>
          <ac:spMkLst>
            <pc:docMk/>
            <pc:sldMk cId="2990571488" sldId="1346"/>
            <ac:spMk id="6" creationId="{BEA99165-4E20-D55D-181C-95560DA3ED92}"/>
          </ac:spMkLst>
        </pc:spChg>
        <pc:spChg chg="add del mod ord">
          <ac:chgData name="Brian Allen" userId="84f0a26b-0e93-4525-966f-0557f4f4be6f" providerId="ADAL" clId="{73F934E5-0B98-40C4-BEB1-8551FA38E84D}" dt="2024-09-27T17:40:48.945" v="259" actId="700"/>
          <ac:spMkLst>
            <pc:docMk/>
            <pc:sldMk cId="2990571488" sldId="1346"/>
            <ac:spMk id="7" creationId="{4F4EE24D-7FB2-4C2F-8604-FE0FA639E18F}"/>
          </ac:spMkLst>
        </pc:spChg>
        <pc:spChg chg="add del mod ord">
          <ac:chgData name="Brian Allen" userId="84f0a26b-0e93-4525-966f-0557f4f4be6f" providerId="ADAL" clId="{73F934E5-0B98-40C4-BEB1-8551FA38E84D}" dt="2024-09-27T17:40:48.945" v="259" actId="700"/>
          <ac:spMkLst>
            <pc:docMk/>
            <pc:sldMk cId="2990571488" sldId="1346"/>
            <ac:spMk id="8" creationId="{52103F57-9673-F79D-AF09-ED2B4C113A90}"/>
          </ac:spMkLst>
        </pc:spChg>
        <pc:spChg chg="add del mod ord">
          <ac:chgData name="Brian Allen" userId="84f0a26b-0e93-4525-966f-0557f4f4be6f" providerId="ADAL" clId="{73F934E5-0B98-40C4-BEB1-8551FA38E84D}" dt="2024-09-27T17:40:48.945" v="259" actId="700"/>
          <ac:spMkLst>
            <pc:docMk/>
            <pc:sldMk cId="2990571488" sldId="1346"/>
            <ac:spMk id="9" creationId="{7BDF82BF-1C29-AE7B-87E0-CDE4B7079688}"/>
          </ac:spMkLst>
        </pc:spChg>
        <pc:spChg chg="add mod ord">
          <ac:chgData name="Brian Allen" userId="84f0a26b-0e93-4525-966f-0557f4f4be6f" providerId="ADAL" clId="{73F934E5-0B98-40C4-BEB1-8551FA38E84D}" dt="2024-09-27T17:40:55.361" v="270" actId="20577"/>
          <ac:spMkLst>
            <pc:docMk/>
            <pc:sldMk cId="2990571488" sldId="1346"/>
            <ac:spMk id="10" creationId="{8965F560-16A7-3107-37C8-1FAA15A228AA}"/>
          </ac:spMkLst>
        </pc:spChg>
        <pc:spChg chg="add mod ord">
          <ac:chgData name="Brian Allen" userId="84f0a26b-0e93-4525-966f-0557f4f4be6f" providerId="ADAL" clId="{73F934E5-0B98-40C4-BEB1-8551FA38E84D}" dt="2024-10-18T18:18:58.212" v="3527" actId="20577"/>
          <ac:spMkLst>
            <pc:docMk/>
            <pc:sldMk cId="2990571488" sldId="1346"/>
            <ac:spMk id="11" creationId="{2545C3E9-8EFA-D04D-B248-E8E2AF3E7C7C}"/>
          </ac:spMkLst>
        </pc:spChg>
      </pc:sldChg>
      <pc:sldChg chg="addSp delSp modSp new mod modNotesTx">
        <pc:chgData name="Brian Allen" userId="84f0a26b-0e93-4525-966f-0557f4f4be6f" providerId="ADAL" clId="{73F934E5-0B98-40C4-BEB1-8551FA38E84D}" dt="2024-10-15T15:59:07.690" v="2871" actId="1036"/>
        <pc:sldMkLst>
          <pc:docMk/>
          <pc:sldMk cId="2924033354" sldId="1347"/>
        </pc:sldMkLst>
        <pc:spChg chg="mod">
          <ac:chgData name="Brian Allen" userId="84f0a26b-0e93-4525-966f-0557f4f4be6f" providerId="ADAL" clId="{73F934E5-0B98-40C4-BEB1-8551FA38E84D}" dt="2024-10-15T15:19:13.342" v="2669" actId="20577"/>
          <ac:spMkLst>
            <pc:docMk/>
            <pc:sldMk cId="2924033354" sldId="1347"/>
            <ac:spMk id="3" creationId="{D5D77393-1395-6EA9-5A74-86A2097317CA}"/>
          </ac:spMkLst>
        </pc:spChg>
        <pc:spChg chg="del mod">
          <ac:chgData name="Brian Allen" userId="84f0a26b-0e93-4525-966f-0557f4f4be6f" providerId="ADAL" clId="{73F934E5-0B98-40C4-BEB1-8551FA38E84D}" dt="2024-10-11T18:34:59.817" v="1831" actId="478"/>
          <ac:spMkLst>
            <pc:docMk/>
            <pc:sldMk cId="2924033354" sldId="1347"/>
            <ac:spMk id="4" creationId="{5089F74E-00CE-5D52-3697-717F2CCC0688}"/>
          </ac:spMkLst>
        </pc:spChg>
        <pc:spChg chg="add del mod">
          <ac:chgData name="Brian Allen" userId="84f0a26b-0e93-4525-966f-0557f4f4be6f" providerId="ADAL" clId="{73F934E5-0B98-40C4-BEB1-8551FA38E84D}" dt="2024-10-11T18:35:09.207" v="1832" actId="21"/>
          <ac:spMkLst>
            <pc:docMk/>
            <pc:sldMk cId="2924033354" sldId="1347"/>
            <ac:spMk id="6" creationId="{81B393C8-833A-697A-EE65-CD0190096351}"/>
          </ac:spMkLst>
        </pc:spChg>
        <pc:spChg chg="add del mod">
          <ac:chgData name="Brian Allen" userId="84f0a26b-0e93-4525-966f-0557f4f4be6f" providerId="ADAL" clId="{73F934E5-0B98-40C4-BEB1-8551FA38E84D}" dt="2024-10-11T18:35:11.162" v="1833"/>
          <ac:spMkLst>
            <pc:docMk/>
            <pc:sldMk cId="2924033354" sldId="1347"/>
            <ac:spMk id="8" creationId="{7AE2C6E1-ADD9-8AE9-FE78-3855242B8B50}"/>
          </ac:spMkLst>
        </pc:spChg>
        <pc:spChg chg="add mod">
          <ac:chgData name="Brian Allen" userId="84f0a26b-0e93-4525-966f-0557f4f4be6f" providerId="ADAL" clId="{73F934E5-0B98-40C4-BEB1-8551FA38E84D}" dt="2024-10-15T15:59:07.690" v="2871" actId="1036"/>
          <ac:spMkLst>
            <pc:docMk/>
            <pc:sldMk cId="2924033354" sldId="1347"/>
            <ac:spMk id="9" creationId="{81B393C8-833A-697A-EE65-CD0190096351}"/>
          </ac:spMkLst>
        </pc:spChg>
      </pc:sldChg>
      <pc:sldChg chg="new del">
        <pc:chgData name="Brian Allen" userId="84f0a26b-0e93-4525-966f-0557f4f4be6f" providerId="ADAL" clId="{73F934E5-0B98-40C4-BEB1-8551FA38E84D}" dt="2024-10-11T14:58:18.132" v="1474" actId="680"/>
        <pc:sldMkLst>
          <pc:docMk/>
          <pc:sldMk cId="2162422711" sldId="1348"/>
        </pc:sldMkLst>
      </pc:sldChg>
      <pc:sldChg chg="modSp new del mod ord">
        <pc:chgData name="Brian Allen" userId="84f0a26b-0e93-4525-966f-0557f4f4be6f" providerId="ADAL" clId="{73F934E5-0B98-40C4-BEB1-8551FA38E84D}" dt="2024-10-11T17:25:45.304" v="1510" actId="2696"/>
        <pc:sldMkLst>
          <pc:docMk/>
          <pc:sldMk cId="2407271781" sldId="1348"/>
        </pc:sldMkLst>
        <pc:spChg chg="mod">
          <ac:chgData name="Brian Allen" userId="84f0a26b-0e93-4525-966f-0557f4f4be6f" providerId="ADAL" clId="{73F934E5-0B98-40C4-BEB1-8551FA38E84D}" dt="2024-10-11T14:59:24.808" v="1507" actId="20577"/>
          <ac:spMkLst>
            <pc:docMk/>
            <pc:sldMk cId="2407271781" sldId="1348"/>
            <ac:spMk id="3" creationId="{D37D06B6-3716-0356-031A-E7D2180F1E48}"/>
          </ac:spMkLst>
        </pc:spChg>
      </pc:sldChg>
      <pc:sldChg chg="del">
        <pc:chgData name="Brian Allen" userId="84f0a26b-0e93-4525-966f-0557f4f4be6f" providerId="ADAL" clId="{73F934E5-0B98-40C4-BEB1-8551FA38E84D}" dt="2024-10-11T14:59:00.679" v="1476"/>
        <pc:sldMkLst>
          <pc:docMk/>
          <pc:sldMk cId="3202473685" sldId="1348"/>
        </pc:sldMkLst>
      </pc:sldChg>
      <pc:sldChg chg="addSp delSp modSp new mod modNotesTx">
        <pc:chgData name="Brian Allen" userId="84f0a26b-0e93-4525-966f-0557f4f4be6f" providerId="ADAL" clId="{73F934E5-0B98-40C4-BEB1-8551FA38E84D}" dt="2024-10-18T17:57:12.920" v="3501" actId="20577"/>
        <pc:sldMkLst>
          <pc:docMk/>
          <pc:sldMk cId="3780528917" sldId="1348"/>
        </pc:sldMkLst>
        <pc:spChg chg="mod">
          <ac:chgData name="Brian Allen" userId="84f0a26b-0e93-4525-966f-0557f4f4be6f" providerId="ADAL" clId="{73F934E5-0B98-40C4-BEB1-8551FA38E84D}" dt="2024-10-15T14:29:42.904" v="2201" actId="20577"/>
          <ac:spMkLst>
            <pc:docMk/>
            <pc:sldMk cId="3780528917" sldId="1348"/>
            <ac:spMk id="3" creationId="{0F5D5BF9-C0DF-A433-0473-7A313D6D64C8}"/>
          </ac:spMkLst>
        </pc:spChg>
        <pc:spChg chg="del">
          <ac:chgData name="Brian Allen" userId="84f0a26b-0e93-4525-966f-0557f4f4be6f" providerId="ADAL" clId="{73F934E5-0B98-40C4-BEB1-8551FA38E84D}" dt="2024-10-11T17:43:42.506" v="1821"/>
          <ac:spMkLst>
            <pc:docMk/>
            <pc:sldMk cId="3780528917" sldId="1348"/>
            <ac:spMk id="4" creationId="{7E7840D5-8049-69A0-1B29-95D8971C6050}"/>
          </ac:spMkLst>
        </pc:spChg>
        <pc:spChg chg="add mod">
          <ac:chgData name="Brian Allen" userId="84f0a26b-0e93-4525-966f-0557f4f4be6f" providerId="ADAL" clId="{73F934E5-0B98-40C4-BEB1-8551FA38E84D}" dt="2024-10-18T17:57:12.920" v="3501" actId="20577"/>
          <ac:spMkLst>
            <pc:docMk/>
            <pc:sldMk cId="3780528917" sldId="1348"/>
            <ac:spMk id="5" creationId="{EB1CA963-4524-9071-E602-20FB56263ABD}"/>
          </ac:spMkLst>
        </pc:spChg>
      </pc:sldChg>
      <pc:sldChg chg="addSp delSp modSp new mod modNotesTx">
        <pc:chgData name="Brian Allen" userId="84f0a26b-0e93-4525-966f-0557f4f4be6f" providerId="ADAL" clId="{73F934E5-0B98-40C4-BEB1-8551FA38E84D}" dt="2024-10-18T18:37:24.904" v="3698" actId="20577"/>
        <pc:sldMkLst>
          <pc:docMk/>
          <pc:sldMk cId="4048483166" sldId="1349"/>
        </pc:sldMkLst>
        <pc:spChg chg="mod">
          <ac:chgData name="Brian Allen" userId="84f0a26b-0e93-4525-966f-0557f4f4be6f" providerId="ADAL" clId="{73F934E5-0B98-40C4-BEB1-8551FA38E84D}" dt="2024-10-15T16:13:50.573" v="2894" actId="20577"/>
          <ac:spMkLst>
            <pc:docMk/>
            <pc:sldMk cId="4048483166" sldId="1349"/>
            <ac:spMk id="3" creationId="{C1D3C6C5-800D-0D6E-834D-57CC38E45150}"/>
          </ac:spMkLst>
        </pc:spChg>
        <pc:spChg chg="del mod">
          <ac:chgData name="Brian Allen" userId="84f0a26b-0e93-4525-966f-0557f4f4be6f" providerId="ADAL" clId="{73F934E5-0B98-40C4-BEB1-8551FA38E84D}" dt="2024-10-15T16:33:26.691" v="3393" actId="478"/>
          <ac:spMkLst>
            <pc:docMk/>
            <pc:sldMk cId="4048483166" sldId="1349"/>
            <ac:spMk id="4" creationId="{5313DFD1-B100-89B8-D582-9CA89FAD9174}"/>
          </ac:spMkLst>
        </pc:spChg>
        <pc:spChg chg="add del mod">
          <ac:chgData name="Brian Allen" userId="84f0a26b-0e93-4525-966f-0557f4f4be6f" providerId="ADAL" clId="{73F934E5-0B98-40C4-BEB1-8551FA38E84D}" dt="2024-10-18T18:32:33.801" v="3609"/>
          <ac:spMkLst>
            <pc:docMk/>
            <pc:sldMk cId="4048483166" sldId="1349"/>
            <ac:spMk id="4" creationId="{C9B1E7D2-3239-3D9E-DA11-129B0FFB954F}"/>
          </ac:spMkLst>
        </pc:spChg>
        <pc:spChg chg="add mod">
          <ac:chgData name="Brian Allen" userId="84f0a26b-0e93-4525-966f-0557f4f4be6f" providerId="ADAL" clId="{73F934E5-0B98-40C4-BEB1-8551FA38E84D}" dt="2024-10-15T16:33:56.612" v="3397" actId="14100"/>
          <ac:spMkLst>
            <pc:docMk/>
            <pc:sldMk cId="4048483166" sldId="1349"/>
            <ac:spMk id="5" creationId="{73170FD8-83D7-3A6F-8E3E-3CDCB072B003}"/>
          </ac:spMkLst>
        </pc:spChg>
        <pc:spChg chg="add mod">
          <ac:chgData name="Brian Allen" userId="84f0a26b-0e93-4525-966f-0557f4f4be6f" providerId="ADAL" clId="{73F934E5-0B98-40C4-BEB1-8551FA38E84D}" dt="2024-10-18T18:31:41.761" v="3606" actId="20577"/>
          <ac:spMkLst>
            <pc:docMk/>
            <pc:sldMk cId="4048483166" sldId="1349"/>
            <ac:spMk id="6" creationId="{F91D7CB1-68D3-0E6B-C361-027F75381134}"/>
          </ac:spMkLst>
        </pc:spChg>
        <pc:spChg chg="add mod">
          <ac:chgData name="Brian Allen" userId="84f0a26b-0e93-4525-966f-0557f4f4be6f" providerId="ADAL" clId="{73F934E5-0B98-40C4-BEB1-8551FA38E84D}" dt="2024-10-15T16:34:09.993" v="3400" actId="1076"/>
          <ac:spMkLst>
            <pc:docMk/>
            <pc:sldMk cId="4048483166" sldId="1349"/>
            <ac:spMk id="7" creationId="{9407EEF0-DE01-6D59-1F3C-19F774F787C4}"/>
          </ac:spMkLst>
        </pc:spChg>
        <pc:spChg chg="add mod">
          <ac:chgData name="Brian Allen" userId="84f0a26b-0e93-4525-966f-0557f4f4be6f" providerId="ADAL" clId="{73F934E5-0B98-40C4-BEB1-8551FA38E84D}" dt="2024-10-15T16:34:21.566" v="3402" actId="1076"/>
          <ac:spMkLst>
            <pc:docMk/>
            <pc:sldMk cId="4048483166" sldId="1349"/>
            <ac:spMk id="8" creationId="{DD580B03-1BEC-76B4-0379-6C95102ECAD3}"/>
          </ac:spMkLst>
        </pc:spChg>
        <pc:spChg chg="add del mod">
          <ac:chgData name="Brian Allen" userId="84f0a26b-0e93-4525-966f-0557f4f4be6f" providerId="ADAL" clId="{73F934E5-0B98-40C4-BEB1-8551FA38E84D}" dt="2024-10-18T18:32:34.717" v="3612"/>
          <ac:spMkLst>
            <pc:docMk/>
            <pc:sldMk cId="4048483166" sldId="1349"/>
            <ac:spMk id="9" creationId="{58C7C4C0-0E30-492E-1AC8-5FD7934924A6}"/>
          </ac:spMkLst>
        </pc:spChg>
        <pc:spChg chg="add del">
          <ac:chgData name="Brian Allen" userId="84f0a26b-0e93-4525-966f-0557f4f4be6f" providerId="ADAL" clId="{73F934E5-0B98-40C4-BEB1-8551FA38E84D}" dt="2024-10-15T16:29:33.589" v="3298" actId="478"/>
          <ac:spMkLst>
            <pc:docMk/>
            <pc:sldMk cId="4048483166" sldId="1349"/>
            <ac:spMk id="9" creationId="{7757B1F5-B072-325D-15A1-38EA2A15EF35}"/>
          </ac:spMkLst>
        </pc:spChg>
        <pc:spChg chg="add mod">
          <ac:chgData name="Brian Allen" userId="84f0a26b-0e93-4525-966f-0557f4f4be6f" providerId="ADAL" clId="{73F934E5-0B98-40C4-BEB1-8551FA38E84D}" dt="2024-10-18T18:36:08.880" v="3684" actId="1076"/>
          <ac:spMkLst>
            <pc:docMk/>
            <pc:sldMk cId="4048483166" sldId="1349"/>
            <ac:spMk id="10" creationId="{A075EC1C-1F38-B0D9-7E5A-EBF6DA746EB7}"/>
          </ac:spMkLst>
        </pc:spChg>
        <pc:spChg chg="add del mod">
          <ac:chgData name="Brian Allen" userId="84f0a26b-0e93-4525-966f-0557f4f4be6f" providerId="ADAL" clId="{73F934E5-0B98-40C4-BEB1-8551FA38E84D}" dt="2024-10-15T16:29:43.926" v="3300" actId="478"/>
          <ac:spMkLst>
            <pc:docMk/>
            <pc:sldMk cId="4048483166" sldId="1349"/>
            <ac:spMk id="10" creationId="{C5B6EF57-26A6-D742-8A25-7C278F205355}"/>
          </ac:spMkLst>
        </pc:spChg>
        <pc:spChg chg="add mod">
          <ac:chgData name="Brian Allen" userId="84f0a26b-0e93-4525-966f-0557f4f4be6f" providerId="ADAL" clId="{73F934E5-0B98-40C4-BEB1-8551FA38E84D}" dt="2024-10-15T16:34:37.922" v="3404" actId="1076"/>
          <ac:spMkLst>
            <pc:docMk/>
            <pc:sldMk cId="4048483166" sldId="1349"/>
            <ac:spMk id="11" creationId="{174F5426-7951-EC5E-A22D-4A4CA384A320}"/>
          </ac:spMkLst>
        </pc:spChg>
        <pc:spChg chg="add mod">
          <ac:chgData name="Brian Allen" userId="84f0a26b-0e93-4525-966f-0557f4f4be6f" providerId="ADAL" clId="{73F934E5-0B98-40C4-BEB1-8551FA38E84D}" dt="2024-10-18T18:35:46.888" v="3683" actId="20577"/>
          <ac:spMkLst>
            <pc:docMk/>
            <pc:sldMk cId="4048483166" sldId="1349"/>
            <ac:spMk id="12" creationId="{62D74E50-EEE0-3AB6-7593-DDA43397ACE1}"/>
          </ac:spMkLst>
        </pc:spChg>
        <pc:spChg chg="add del mod">
          <ac:chgData name="Brian Allen" userId="84f0a26b-0e93-4525-966f-0557f4f4be6f" providerId="ADAL" clId="{73F934E5-0B98-40C4-BEB1-8551FA38E84D}" dt="2024-10-18T18:37:00.323" v="3689" actId="478"/>
          <ac:spMkLst>
            <pc:docMk/>
            <pc:sldMk cId="4048483166" sldId="1349"/>
            <ac:spMk id="13" creationId="{480AC7C4-9D3E-ABE4-19E9-743A2BEF811A}"/>
          </ac:spMkLst>
        </pc:spChg>
        <pc:spChg chg="add del mod">
          <ac:chgData name="Brian Allen" userId="84f0a26b-0e93-4525-966f-0557f4f4be6f" providerId="ADAL" clId="{73F934E5-0B98-40C4-BEB1-8551FA38E84D}" dt="2024-10-15T16:33:32.752" v="3395" actId="478"/>
          <ac:spMkLst>
            <pc:docMk/>
            <pc:sldMk cId="4048483166" sldId="1349"/>
            <ac:spMk id="13" creationId="{77C63945-DF9C-029F-099C-CC16417A2090}"/>
          </ac:spMkLst>
        </pc:spChg>
        <pc:spChg chg="add mod">
          <ac:chgData name="Brian Allen" userId="84f0a26b-0e93-4525-966f-0557f4f4be6f" providerId="ADAL" clId="{73F934E5-0B98-40C4-BEB1-8551FA38E84D}" dt="2024-10-18T18:37:24.904" v="3698" actId="20577"/>
          <ac:spMkLst>
            <pc:docMk/>
            <pc:sldMk cId="4048483166" sldId="1349"/>
            <ac:spMk id="14" creationId="{5E5B8FEE-2101-0957-F65F-95E2D2C5DE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06E50B8-2EF8-564F-AE86-D84E6C503530}" type="datetimeFigureOut">
              <a:rPr lang="en-US" smtClean="0"/>
              <a:t>10/21/2024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3AC8D20-1945-7145-91A2-3D134BDA25E2}" type="datetimeFigureOut">
              <a:rPr lang="en-US" smtClean="0"/>
              <a:t>10/21/2024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08" userDrawn="1">
          <p15:clr>
            <a:srgbClr val="F26B43"/>
          </p15:clr>
        </p15:guide>
        <p15:guide id="2" pos="292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ea typeface="Calibri" panose="020F0502020204030204" pitchFamily="34" charset="0"/>
              </a:rPr>
              <a:t>A 2009 study indicated that factors that contribute to the probability of extravasation include the anatomy of the patient; training, experience, and technique of the medical personnel administering the injection; inadequate catheter size; and patient activity (Ref. 6). </a:t>
            </a:r>
            <a:endParaRPr lang="en-US" dirty="0"/>
          </a:p>
        </p:txBody>
      </p:sp>
      <p:sp>
        <p:nvSpPr>
          <p:cNvPr id="4" name="Slide Number Placeholder 3"/>
          <p:cNvSpPr>
            <a:spLocks noGrp="1"/>
          </p:cNvSpPr>
          <p:nvPr>
            <p:ph type="sldNum" sz="quarter" idx="5"/>
          </p:nvPr>
        </p:nvSpPr>
        <p:spPr/>
        <p:txBody>
          <a:bodyPr/>
          <a:lstStyle/>
          <a:p>
            <a:fld id="{8E0B79CC-DE82-4C97-A97F-B94A52EE10CB}" type="slidenum">
              <a:rPr lang="en-US" smtClean="0"/>
              <a:t>3</a:t>
            </a:fld>
            <a:endParaRPr lang="en-US"/>
          </a:p>
        </p:txBody>
      </p:sp>
    </p:spTree>
    <p:extLst>
      <p:ext uri="{BB962C8B-B14F-4D97-AF65-F5344CB8AC3E}">
        <p14:creationId xmlns:p14="http://schemas.microsoft.com/office/powerpoint/2010/main" val="413399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Diagnostic and therapeutic radiopharmaceutical administrations today involved large doses of high energy gammas, alphas, and betas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51218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Diagnostic and therapeutic radiopharmaceutical administrations today involved large doses of high energy gammas, alphas, and betas </a:t>
            </a:r>
          </a:p>
          <a:p>
            <a:endParaRPr lang="en-US" dirty="0"/>
          </a:p>
          <a:p>
            <a:pPr defTabSz="931774">
              <a:defRPr/>
            </a:pPr>
            <a:r>
              <a:rPr lang="en-US" dirty="0">
                <a:solidFill>
                  <a:srgbClr val="000000"/>
                </a:solidFill>
                <a:latin typeface=""/>
              </a:rPr>
              <a:t>As apart of the effort, the commission tasked the </a:t>
            </a:r>
            <a:r>
              <a:rPr lang="en-US" dirty="0">
                <a:latin typeface=""/>
              </a:rPr>
              <a:t>NRC staff to update guidance/regulations to account for extravasation events. Also, They directed the staff to conduct rulemaking to include extravasations </a:t>
            </a:r>
            <a:r>
              <a:rPr lang="en-US" dirty="0">
                <a:solidFill>
                  <a:srgbClr val="231F20"/>
                </a:solidFill>
                <a:latin typeface=""/>
              </a:rPr>
              <a:t>that require medical attention for a suspected radiation injury</a:t>
            </a:r>
            <a:r>
              <a:rPr lang="en-US" dirty="0">
                <a:solidFill>
                  <a:srgbClr val="000000"/>
                </a:solidFill>
                <a:latin typeface=""/>
              </a:rPr>
              <a:t> in medical event reporting.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7387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Pr>
              <a:t>User Need Request (UNR) is required to implement the research required to </a:t>
            </a:r>
          </a:p>
          <a:p>
            <a:r>
              <a:rPr lang="en-US" dirty="0">
                <a:latin typeface=""/>
              </a:rPr>
              <a:t>(1) develop an extravasation dosimetry model; </a:t>
            </a:r>
          </a:p>
          <a:p>
            <a:r>
              <a:rPr lang="en-US" dirty="0">
                <a:latin typeface=""/>
              </a:rPr>
              <a:t>(2) integrate the new model into the NRC's VARSKIN+ computer code used for dosimetry analysis; </a:t>
            </a:r>
          </a:p>
          <a:p>
            <a:r>
              <a:rPr lang="en-US" dirty="0">
                <a:latin typeface=""/>
              </a:rPr>
              <a:t>(3) support development of extravasation medical event reporting guidance concurrent with the rulemaking effort described above and the broader medical event reporting guidance required by the Commission; and </a:t>
            </a:r>
          </a:p>
          <a:p>
            <a:r>
              <a:rPr lang="en-US" dirty="0">
                <a:latin typeface=""/>
              </a:rPr>
              <a:t>(4) provide training and knowledge management to staff and external stakeholders regarding the extravasation model and its integration into VARSKIN+. </a:t>
            </a:r>
            <a:endParaRPr lang="en-US" dirty="0"/>
          </a:p>
          <a:p>
            <a:endParaRPr lang="en-US" dirty="0"/>
          </a:p>
          <a:p>
            <a:endParaRPr lang="en-US" dirty="0"/>
          </a:p>
          <a:p>
            <a:pPr algn="l"/>
            <a:r>
              <a:rPr lang="en-US" dirty="0">
                <a:latin typeface="Calibri" panose="020F0502020204030204" pitchFamily="34" charset="0"/>
              </a:rPr>
              <a:t>29-year-old male was treated for non-Hodgkin’s Lymphoma with ZEVALIN® (32 </a:t>
            </a:r>
            <a:r>
              <a:rPr lang="en-US" dirty="0" err="1">
                <a:latin typeface="Calibri" panose="020F0502020204030204" pitchFamily="34" charset="0"/>
              </a:rPr>
              <a:t>mCi</a:t>
            </a:r>
            <a:r>
              <a:rPr lang="en-US" dirty="0">
                <a:latin typeface="Calibri" panose="020F0502020204030204" pitchFamily="34" charset="0"/>
              </a:rPr>
              <a:t> Yttrium-90 ibritumomab </a:t>
            </a:r>
            <a:r>
              <a:rPr lang="en-US" dirty="0" err="1">
                <a:latin typeface="Calibri" panose="020F0502020204030204" pitchFamily="34" charset="0"/>
              </a:rPr>
              <a:t>tiuxetan</a:t>
            </a:r>
            <a:r>
              <a:rPr lang="en-US" dirty="0">
                <a:latin typeface="Calibri" panose="020F0502020204030204" pitchFamily="34" charset="0"/>
              </a:rPr>
              <a:t>). </a:t>
            </a:r>
          </a:p>
          <a:p>
            <a:pPr algn="l"/>
            <a:r>
              <a:rPr lang="en-US" dirty="0">
                <a:latin typeface="Calibri" panose="020F0502020204030204" pitchFamily="34" charset="0"/>
              </a:rPr>
              <a:t>Estimated  that 10 </a:t>
            </a:r>
            <a:r>
              <a:rPr lang="en-US" dirty="0" err="1">
                <a:latin typeface="Calibri" panose="020F0502020204030204" pitchFamily="34" charset="0"/>
              </a:rPr>
              <a:t>mCi</a:t>
            </a:r>
            <a:r>
              <a:rPr lang="en-US" dirty="0">
                <a:latin typeface="Calibri" panose="020F0502020204030204" pitchFamily="34" charset="0"/>
              </a:rPr>
              <a:t> had been extravasated into 5 cc of tissue (an estimate of the size of the black area, necrosis, in the image above)</a:t>
            </a:r>
          </a:p>
          <a:p>
            <a:pPr algn="l"/>
            <a:r>
              <a:rPr lang="en-US" dirty="0">
                <a:latin typeface="Calibri" panose="020F0502020204030204" pitchFamily="34" charset="0"/>
              </a:rPr>
              <a:t>the tissue would have received an extraordinary, absorbed dose of </a:t>
            </a:r>
            <a:r>
              <a:rPr lang="en-US" b="1" dirty="0">
                <a:latin typeface="Calibri" panose="020F0502020204030204" pitchFamily="34" charset="0"/>
              </a:rPr>
              <a:t>~3,000 Gy.</a:t>
            </a:r>
            <a:endParaRPr lang="en-US" b="1" dirty="0"/>
          </a:p>
          <a:p>
            <a:endParaRPr lang="en-US" dirty="0"/>
          </a:p>
        </p:txBody>
      </p:sp>
      <p:sp>
        <p:nvSpPr>
          <p:cNvPr id="4" name="Slide Number Placeholder 3"/>
          <p:cNvSpPr>
            <a:spLocks noGrp="1"/>
          </p:cNvSpPr>
          <p:nvPr>
            <p:ph type="sldNum" sz="quarter" idx="5"/>
          </p:nvPr>
        </p:nvSpPr>
        <p:spPr/>
        <p:txBody>
          <a:bodyPr/>
          <a:lstStyle/>
          <a:p>
            <a:fld id="{8E0B79CC-DE82-4C97-A97F-B94A52EE10CB}" type="slidenum">
              <a:rPr lang="en-US" smtClean="0"/>
              <a:t>6</a:t>
            </a:fld>
            <a:endParaRPr lang="en-US"/>
          </a:p>
        </p:txBody>
      </p:sp>
    </p:spTree>
    <p:extLst>
      <p:ext uri="{BB962C8B-B14F-4D97-AF65-F5344CB8AC3E}">
        <p14:creationId xmlns:p14="http://schemas.microsoft.com/office/powerpoint/2010/main" val="159577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defTabSz="931774">
              <a:defRPr/>
            </a:pPr>
            <a:r>
              <a:rPr lang="en-US" dirty="0">
                <a:latin typeface="Arial" panose="020B0604020202020204" pitchFamily="34" charset="0"/>
                <a:cs typeface="Arial" panose="020B0604020202020204" pitchFamily="34" charset="0"/>
              </a:rPr>
              <a:t>Diagnostic and therapeutic radiopharmaceutical administrations today involved large doses of high energy gammas, alphas, and betas </a:t>
            </a:r>
          </a:p>
          <a:p>
            <a:endParaRPr lang="en-US" dirty="0"/>
          </a:p>
        </p:txBody>
      </p:sp>
      <p:sp>
        <p:nvSpPr>
          <p:cNvPr id="4" name="Slide Number Placeholder 3"/>
          <p:cNvSpPr>
            <a:spLocks noGrp="1"/>
          </p:cNvSpPr>
          <p:nvPr>
            <p:ph type="sldNum" sz="quarter" idx="5"/>
          </p:nvPr>
        </p:nvSpPr>
        <p:spPr/>
        <p:txBody>
          <a:bodyPr/>
          <a:lstStyle/>
          <a:p>
            <a:fld id="{E2D69BAC-5A70-4430-8234-2D15888A8218}" type="slidenum">
              <a:rPr lang="en-US" smtClean="0"/>
              <a:t>7</a:t>
            </a:fld>
            <a:endParaRPr lang="en-US" dirty="0"/>
          </a:p>
        </p:txBody>
      </p:sp>
    </p:spTree>
    <p:extLst>
      <p:ext uri="{BB962C8B-B14F-4D97-AF65-F5344CB8AC3E}">
        <p14:creationId xmlns:p14="http://schemas.microsoft.com/office/powerpoint/2010/main" val="378473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287563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Pr>
              <a:t>User Need Request (UNR) is required to implement the research required to </a:t>
            </a:r>
          </a:p>
          <a:p>
            <a:r>
              <a:rPr lang="en-US" dirty="0">
                <a:latin typeface=""/>
              </a:rPr>
              <a:t>(1) develop an extravasation dosimetry model; </a:t>
            </a:r>
          </a:p>
          <a:p>
            <a:r>
              <a:rPr lang="en-US" dirty="0">
                <a:latin typeface=""/>
              </a:rPr>
              <a:t>(2) integrate the new model into the NRC's VARSKIN+ computer code used for dosimetry analysis; </a:t>
            </a:r>
          </a:p>
          <a:p>
            <a:r>
              <a:rPr lang="en-US" dirty="0">
                <a:latin typeface=""/>
              </a:rPr>
              <a:t>(3) support development of extravasation medical event reporting guidance concurrent with the rulemaking effort described above and the broader medical event reporting guidance required by the Commission; and </a:t>
            </a:r>
          </a:p>
          <a:p>
            <a:r>
              <a:rPr lang="en-US" dirty="0">
                <a:latin typeface=""/>
              </a:rPr>
              <a:t>(4) provide training and knowledge management to staff and external stakeholders regarding the extravasation model and its integration into VARSKIN+. </a:t>
            </a:r>
            <a:endParaRPr lang="en-US" dirty="0"/>
          </a:p>
          <a:p>
            <a:endParaRPr lang="en-US" dirty="0"/>
          </a:p>
          <a:p>
            <a:endParaRPr lang="en-US" dirty="0"/>
          </a:p>
          <a:p>
            <a:pPr algn="l"/>
            <a:r>
              <a:rPr lang="en-US" dirty="0">
                <a:latin typeface="Calibri" panose="020F0502020204030204" pitchFamily="34" charset="0"/>
              </a:rPr>
              <a:t>29-year-old male was treated for non-Hodgkin’s Lymphoma with ZEVALIN® (32 </a:t>
            </a:r>
            <a:r>
              <a:rPr lang="en-US" dirty="0" err="1">
                <a:latin typeface="Calibri" panose="020F0502020204030204" pitchFamily="34" charset="0"/>
              </a:rPr>
              <a:t>mCi</a:t>
            </a:r>
            <a:r>
              <a:rPr lang="en-US" dirty="0">
                <a:latin typeface="Calibri" panose="020F0502020204030204" pitchFamily="34" charset="0"/>
              </a:rPr>
              <a:t> Yttrium-90 ibritumomab </a:t>
            </a:r>
            <a:r>
              <a:rPr lang="en-US" dirty="0" err="1">
                <a:latin typeface="Calibri" panose="020F0502020204030204" pitchFamily="34" charset="0"/>
              </a:rPr>
              <a:t>tiuxetan</a:t>
            </a:r>
            <a:r>
              <a:rPr lang="en-US" dirty="0">
                <a:latin typeface="Calibri" panose="020F0502020204030204" pitchFamily="34" charset="0"/>
              </a:rPr>
              <a:t>). </a:t>
            </a:r>
          </a:p>
          <a:p>
            <a:pPr algn="l"/>
            <a:r>
              <a:rPr lang="en-US" dirty="0">
                <a:latin typeface="Calibri" panose="020F0502020204030204" pitchFamily="34" charset="0"/>
              </a:rPr>
              <a:t>Estimated  that 10 </a:t>
            </a:r>
            <a:r>
              <a:rPr lang="en-US" dirty="0" err="1">
                <a:latin typeface="Calibri" panose="020F0502020204030204" pitchFamily="34" charset="0"/>
              </a:rPr>
              <a:t>mCi</a:t>
            </a:r>
            <a:r>
              <a:rPr lang="en-US" dirty="0">
                <a:latin typeface="Calibri" panose="020F0502020204030204" pitchFamily="34" charset="0"/>
              </a:rPr>
              <a:t> had been extravasated into 5 cc of tissue (an estimate of the size of the black area, necrosis, in the image above)</a:t>
            </a:r>
          </a:p>
          <a:p>
            <a:pPr algn="l"/>
            <a:r>
              <a:rPr lang="en-US" dirty="0">
                <a:latin typeface="Calibri" panose="020F0502020204030204" pitchFamily="34" charset="0"/>
              </a:rPr>
              <a:t>the tissue would have received an extraordinary, absorbed dose of </a:t>
            </a:r>
            <a:r>
              <a:rPr lang="en-US" b="1" dirty="0">
                <a:latin typeface="Calibri" panose="020F0502020204030204" pitchFamily="34" charset="0"/>
              </a:rPr>
              <a:t>~3,000 Gy.</a:t>
            </a:r>
            <a:endParaRPr lang="en-US" b="1" dirty="0"/>
          </a:p>
          <a:p>
            <a:endParaRPr lang="en-US" dirty="0"/>
          </a:p>
        </p:txBody>
      </p:sp>
      <p:sp>
        <p:nvSpPr>
          <p:cNvPr id="4" name="Slide Number Placeholder 3"/>
          <p:cNvSpPr>
            <a:spLocks noGrp="1"/>
          </p:cNvSpPr>
          <p:nvPr>
            <p:ph type="sldNum" sz="quarter" idx="5"/>
          </p:nvPr>
        </p:nvSpPr>
        <p:spPr/>
        <p:txBody>
          <a:bodyPr/>
          <a:lstStyle/>
          <a:p>
            <a:fld id="{8E0B79CC-DE82-4C97-A97F-B94A52EE10CB}" type="slidenum">
              <a:rPr lang="en-US" smtClean="0"/>
              <a:t>10</a:t>
            </a:fld>
            <a:endParaRPr lang="en-US"/>
          </a:p>
        </p:txBody>
      </p:sp>
    </p:spTree>
    <p:extLst>
      <p:ext uri="{BB962C8B-B14F-4D97-AF65-F5344CB8AC3E}">
        <p14:creationId xmlns:p14="http://schemas.microsoft.com/office/powerpoint/2010/main" val="387072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technical basis (TB) document to support regulatory guidance development.  This will include dosimetry analysis  using the updated PIMAL code with veterinarian phantoms.   This analysis will be used to develop recommended approach for dosimetry methodology to support release criteria for known animal treatments.  The </a:t>
            </a:r>
            <a:r>
              <a:rPr lang="en-US" dirty="0" err="1"/>
              <a:t>dosimetric</a:t>
            </a:r>
            <a:r>
              <a:rPr lang="en-US" dirty="0"/>
              <a:t> analysis should utilize Agile Project Management to ensure appropriate cost benefits of the analysis conducted. </a:t>
            </a:r>
          </a:p>
          <a:p>
            <a:endParaRPr lang="en-US" dirty="0"/>
          </a:p>
          <a:p>
            <a:r>
              <a:rPr lang="en-US" dirty="0"/>
              <a:t>In conjunction with veterinary release rule-making, use the TB document (Task #2) to develop a RG to provide licensees with acceptable methodologies for development of animal release criteria.</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1736401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bg1"/>
                </a:solidFill>
              </a:defRPr>
            </a:lvl1pPr>
          </a:lstStyle>
          <a:p>
            <a:fld id="{ABD4F8E3-4ED9-44B4-99E6-8A3D2CF8D415}" type="datetime4">
              <a:rPr lang="en-US" smtClean="0"/>
              <a:pPr/>
              <a:t>October 21,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88442"/>
            <a:ext cx="4963110" cy="4411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0E2AA-4734-4E15-8295-34320E2C3034}"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extLst>
      <p:ext uri="{BB962C8B-B14F-4D97-AF65-F5344CB8AC3E}">
        <p14:creationId xmlns:p14="http://schemas.microsoft.com/office/powerpoint/2010/main" val="338048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BC267-6301-D647-5DD0-B5814043AC79}"/>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898104" y="457200"/>
            <a:ext cx="7275095"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898104" y="6858000"/>
            <a:ext cx="7275095"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D4F36-2E6C-C7E6-87C9-625F06B5EBE7}"/>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829168" y="457199"/>
            <a:ext cx="7373874"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3BF88-4B5C-CE2F-FEDD-F1368C822FC5}"/>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Clr>
                <a:srgbClr val="18335A"/>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Clr>
                <a:srgbClr val="18335A"/>
              </a:buClr>
              <a:buFont typeface="Wingdings" panose="05000000000000000000" pitchFamily="2" charset="2"/>
              <a:buChar char="ü"/>
              <a:defRPr sz="2000">
                <a:latin typeface="Arial" panose="020B0604020202020204" pitchFamily="34" charset="0"/>
                <a:cs typeface="Arial" panose="020B0604020202020204" pitchFamily="34" charset="0"/>
              </a:defRPr>
            </a:lvl3pPr>
            <a:lvl4pPr>
              <a:buClr>
                <a:srgbClr val="18335A"/>
              </a:buClr>
              <a:defRPr sz="1800">
                <a:latin typeface="Arial" panose="020B0604020202020204" pitchFamily="34" charset="0"/>
                <a:cs typeface="Arial" panose="020B0604020202020204" pitchFamily="34" charset="0"/>
              </a:defRPr>
            </a:lvl4pPr>
            <a:lvl5pPr marL="2468880" indent="-274320">
              <a:buClr>
                <a:srgbClr val="18335A"/>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786CD40E-4F18-75F7-79A8-011C7628FB8F}"/>
              </a:ext>
            </a:extLst>
          </p:cNvPr>
          <p:cNvPicPr>
            <a:picLocks noChangeAspect="1"/>
          </p:cNvPicPr>
          <p:nvPr userDrawn="1"/>
        </p:nvPicPr>
        <p:blipFill>
          <a:blip r:embed="rId2"/>
          <a:srcRect/>
          <a:stretch/>
        </p:blipFill>
        <p:spPr>
          <a:xfrm>
            <a:off x="10204338" y="741197"/>
            <a:ext cx="3972560" cy="552704"/>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5820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6968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5820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6968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5820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5820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6968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6968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65911E96-319D-E54E-3054-B139FB69C4FF}"/>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7" name="Rectangle 6">
            <a:extLst>
              <a:ext uri="{FF2B5EF4-FFF2-40B4-BE49-F238E27FC236}">
                <a16:creationId xmlns:a16="http://schemas.microsoft.com/office/drawing/2014/main" id="{2D83FBA5-A5BE-F192-583D-AC15D31E133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 name="Picture 1">
            <a:extLst>
              <a:ext uri="{FF2B5EF4-FFF2-40B4-BE49-F238E27FC236}">
                <a16:creationId xmlns:a16="http://schemas.microsoft.com/office/drawing/2014/main" id="{DA7F0AFD-0325-7A75-CDDA-A1B836F49814}"/>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6" name="Rectangle 5">
            <a:extLst>
              <a:ext uri="{FF2B5EF4-FFF2-40B4-BE49-F238E27FC236}">
                <a16:creationId xmlns:a16="http://schemas.microsoft.com/office/drawing/2014/main" id="{1B3116B4-D4E8-8879-429C-EFBCA12F5EE1}"/>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3"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10/21/2024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2B4FD0CB-C49B-F182-311C-3122FE6C5C9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4343400"/>
          </a:xfrm>
          <a:prstGeom prst="rect">
            <a:avLst/>
          </a:prstGeom>
          <a:noFill/>
        </p:spPr>
        <p:txBody>
          <a:bodyPr wrap="square" lIns="0" tIns="0" rIns="0" bIns="0" rtlCol="0" anchor="ctr" anchorCtr="0">
            <a:noAutofit/>
          </a:bodyPr>
          <a:lstStyle/>
          <a:p>
            <a:pPr>
              <a:lnSpc>
                <a:spcPct val="90000"/>
              </a:lnSpc>
            </a:pPr>
            <a:r>
              <a:rPr lang="en-US" sz="4800" b="1" dirty="0">
                <a:solidFill>
                  <a:schemeClr val="bg1"/>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772400"/>
            <a:ext cx="4937125"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hyperlink" Target="https://adamsxt.nrc.gov/navigator/AdamsXT/content/downloadContent.faces?objectStoreName=MainLibrary&amp;vsId=%7bD8A24434-A476-CDB5-A30C-851BDAA00000%7d&amp;ForceBrowserDownloadMgrPrompt=fals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1828800"/>
          </a:xfrm>
        </p:spPr>
        <p:txBody>
          <a:bodyPr/>
          <a:lstStyle/>
          <a:p>
            <a:r>
              <a:rPr lang="en-US" dirty="0"/>
              <a:t>Medical Activities and Codes</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dirty="0"/>
              <a:t>Brian Allen</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dirty="0"/>
              <a:t>Medical Health Physicist </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FE7D-F3E1-40CE-B028-0E108187BEB5}"/>
              </a:ext>
            </a:extLst>
          </p:cNvPr>
          <p:cNvSpPr>
            <a:spLocks noGrp="1"/>
          </p:cNvSpPr>
          <p:nvPr>
            <p:ph type="title"/>
          </p:nvPr>
        </p:nvSpPr>
        <p:spPr>
          <a:xfrm>
            <a:off x="1240368" y="0"/>
            <a:ext cx="8073512" cy="874673"/>
          </a:xfrm>
        </p:spPr>
        <p:txBody>
          <a:bodyPr>
            <a:normAutofit/>
          </a:bodyPr>
          <a:lstStyle/>
          <a:p>
            <a:r>
              <a:rPr lang="en-US" dirty="0"/>
              <a:t>Purpose For Update</a:t>
            </a:r>
          </a:p>
        </p:txBody>
      </p:sp>
      <p:sp>
        <p:nvSpPr>
          <p:cNvPr id="3" name="Content Placeholder 2">
            <a:extLst>
              <a:ext uri="{FF2B5EF4-FFF2-40B4-BE49-F238E27FC236}">
                <a16:creationId xmlns:a16="http://schemas.microsoft.com/office/drawing/2014/main" id="{E540E8E2-B1EB-4124-9989-521B57F8B9AB}"/>
              </a:ext>
            </a:extLst>
          </p:cNvPr>
          <p:cNvSpPr>
            <a:spLocks noGrp="1"/>
          </p:cNvSpPr>
          <p:nvPr>
            <p:ph sz="quarter" idx="20"/>
          </p:nvPr>
        </p:nvSpPr>
        <p:spPr>
          <a:xfrm>
            <a:off x="1389456" y="1021644"/>
            <a:ext cx="8273834" cy="6186312"/>
          </a:xfrm>
        </p:spPr>
        <p:txBody>
          <a:bodyPr>
            <a:normAutofit/>
          </a:bodyPr>
          <a:lstStyle/>
          <a:p>
            <a:r>
              <a:rPr lang="en-US" sz="1800" dirty="0">
                <a:solidFill>
                  <a:schemeClr val="tx1">
                    <a:lumMod val="50000"/>
                  </a:schemeClr>
                </a:solidFill>
                <a:latin typeface="+mj-lt"/>
              </a:rPr>
              <a:t>The NRC authorizes the release of animals to owners following veterinary procedures involving byproduct material when the exposure to members of the public from the animal is expected to be below the public dose limits in 10 CFR Part 20.  </a:t>
            </a:r>
          </a:p>
          <a:p>
            <a:pPr lvl="2">
              <a:buFont typeface="Arial" panose="020B0604020202020204" pitchFamily="34" charset="0"/>
              <a:buChar char="•"/>
            </a:pPr>
            <a:endParaRPr lang="en-US" sz="800" dirty="0">
              <a:solidFill>
                <a:schemeClr val="tx1">
                  <a:lumMod val="50000"/>
                </a:schemeClr>
              </a:solidFill>
              <a:latin typeface="+mj-lt"/>
            </a:endParaRPr>
          </a:p>
          <a:p>
            <a:r>
              <a:rPr lang="en-US" sz="1800" dirty="0">
                <a:solidFill>
                  <a:schemeClr val="tx1">
                    <a:lumMod val="50000"/>
                  </a:schemeClr>
                </a:solidFill>
                <a:latin typeface="+mj-lt"/>
              </a:rPr>
              <a:t>In recent years, new uses of byproduct material are emerging for use in veterinary medicine </a:t>
            </a:r>
          </a:p>
          <a:p>
            <a:pPr lvl="2">
              <a:buFont typeface="Arial" panose="020B0604020202020204" pitchFamily="34" charset="0"/>
              <a:buChar char="•"/>
            </a:pPr>
            <a:endParaRPr lang="en-US" sz="800" dirty="0">
              <a:solidFill>
                <a:schemeClr val="tx1">
                  <a:lumMod val="50000"/>
                </a:schemeClr>
              </a:solidFill>
              <a:latin typeface="+mj-lt"/>
            </a:endParaRPr>
          </a:p>
          <a:p>
            <a:r>
              <a:rPr lang="en-US" sz="1800" dirty="0">
                <a:solidFill>
                  <a:schemeClr val="tx1">
                    <a:lumMod val="50000"/>
                  </a:schemeClr>
                </a:solidFill>
                <a:latin typeface="+mj-lt"/>
              </a:rPr>
              <a:t>Comprehensive guidance is needed to determine acceptable criteria and procedures for release of the animals following the procedures. </a:t>
            </a:r>
          </a:p>
          <a:p>
            <a:pPr lvl="2">
              <a:buFont typeface="Arial" panose="020B0604020202020204" pitchFamily="34" charset="0"/>
              <a:buChar char="•"/>
            </a:pPr>
            <a:endParaRPr lang="en-US" sz="800" dirty="0"/>
          </a:p>
          <a:p>
            <a:pPr marL="1097280" lvl="2" indent="0">
              <a:buNone/>
            </a:pPr>
            <a:endParaRPr lang="en-US" dirty="0"/>
          </a:p>
          <a:p>
            <a:pPr lvl="2"/>
            <a:endParaRPr lang="en-US" dirty="0"/>
          </a:p>
          <a:p>
            <a:pPr lvl="2"/>
            <a:endParaRPr lang="en-US" dirty="0"/>
          </a:p>
          <a:p>
            <a:pPr lvl="1"/>
            <a:endParaRPr lang="en-US" dirty="0"/>
          </a:p>
        </p:txBody>
      </p:sp>
      <p:sp>
        <p:nvSpPr>
          <p:cNvPr id="4" name="TextBox 3">
            <a:extLst>
              <a:ext uri="{FF2B5EF4-FFF2-40B4-BE49-F238E27FC236}">
                <a16:creationId xmlns:a16="http://schemas.microsoft.com/office/drawing/2014/main" id="{CA2EC770-F91F-14A5-DCD0-39B03D3CAD2D}"/>
              </a:ext>
            </a:extLst>
          </p:cNvPr>
          <p:cNvSpPr txBox="1"/>
          <p:nvPr/>
        </p:nvSpPr>
        <p:spPr>
          <a:xfrm>
            <a:off x="-251885" y="5968543"/>
            <a:ext cx="9915174" cy="2209836"/>
          </a:xfrm>
          <a:prstGeom prst="rect">
            <a:avLst/>
          </a:prstGeom>
          <a:noFill/>
        </p:spPr>
        <p:txBody>
          <a:bodyPr wrap="square" rtlCol="0">
            <a:spAutoFit/>
          </a:bodyPr>
          <a:lstStyle/>
          <a:p>
            <a:pPr marL="1931670" lvl="3" indent="-285750">
              <a:buFont typeface="Arial" panose="020B0604020202020204" pitchFamily="34" charset="0"/>
              <a:buChar char="•"/>
            </a:pPr>
            <a:r>
              <a:rPr lang="en-US" sz="1800" b="0" i="0" u="none" strike="noStrike" baseline="0" dirty="0">
                <a:solidFill>
                  <a:schemeClr val="tx1">
                    <a:lumMod val="50000"/>
                  </a:schemeClr>
                </a:solidFill>
                <a:latin typeface="+mj-lt"/>
              </a:rPr>
              <a:t>Several additional emerging procedures are under consideration and have been studied in the clinical setting, namely,</a:t>
            </a:r>
          </a:p>
          <a:p>
            <a:pPr marL="2480310" lvl="4" indent="-285750">
              <a:buFont typeface="Arial" panose="020B0604020202020204" pitchFamily="34" charset="0"/>
              <a:buChar char="•"/>
            </a:pPr>
            <a:r>
              <a:rPr lang="en-US" sz="1600" b="0" i="0" u="none" strike="noStrike" baseline="0" dirty="0">
                <a:solidFill>
                  <a:schemeClr val="tx1">
                    <a:lumMod val="50000"/>
                  </a:schemeClr>
                </a:solidFill>
                <a:latin typeface="+mj-lt"/>
              </a:rPr>
              <a:t>18F (canine imaging), </a:t>
            </a:r>
          </a:p>
          <a:p>
            <a:pPr marL="2480310" lvl="4" indent="-285750">
              <a:buFont typeface="Arial" panose="020B0604020202020204" pitchFamily="34" charset="0"/>
              <a:buChar char="•"/>
            </a:pPr>
            <a:r>
              <a:rPr lang="en-US" sz="1600" b="0" i="0" u="none" strike="noStrike" baseline="0" dirty="0">
                <a:solidFill>
                  <a:schemeClr val="tx1">
                    <a:lumMod val="50000"/>
                  </a:schemeClr>
                </a:solidFill>
                <a:latin typeface="+mj-lt"/>
              </a:rPr>
              <a:t>90Y (canine skeletal treatments), </a:t>
            </a:r>
          </a:p>
          <a:p>
            <a:pPr marL="2480310" lvl="4" indent="-285750">
              <a:buFont typeface="Arial" panose="020B0604020202020204" pitchFamily="34" charset="0"/>
              <a:buChar char="•"/>
            </a:pPr>
            <a:r>
              <a:rPr lang="en-US" sz="1600" b="0" i="0" u="none" strike="noStrike" baseline="0" dirty="0">
                <a:solidFill>
                  <a:schemeClr val="tx1">
                    <a:lumMod val="50000"/>
                  </a:schemeClr>
                </a:solidFill>
                <a:latin typeface="+mj-lt"/>
              </a:rPr>
              <a:t>153Sm (canine palliative care), </a:t>
            </a:r>
          </a:p>
          <a:p>
            <a:pPr marL="2480310" lvl="4" indent="-285750">
              <a:buFont typeface="Arial" panose="020B0604020202020204" pitchFamily="34" charset="0"/>
              <a:buChar char="•"/>
            </a:pPr>
            <a:r>
              <a:rPr lang="en-US" sz="1600" b="0" i="0" u="none" strike="noStrike" baseline="0" dirty="0">
                <a:solidFill>
                  <a:schemeClr val="tx1">
                    <a:lumMod val="50000"/>
                  </a:schemeClr>
                </a:solidFill>
                <a:latin typeface="+mj-lt"/>
              </a:rPr>
              <a:t>166Ho (equine synovectomy), and</a:t>
            </a:r>
          </a:p>
          <a:p>
            <a:pPr marL="2480310" lvl="4" indent="-285750">
              <a:buFont typeface="Arial" panose="020B0604020202020204" pitchFamily="34" charset="0"/>
              <a:buChar char="•"/>
            </a:pPr>
            <a:r>
              <a:rPr lang="en-US" sz="1600" b="0" i="0" u="none" strike="noStrike" baseline="0" dirty="0">
                <a:solidFill>
                  <a:schemeClr val="tx1">
                    <a:lumMod val="50000"/>
                  </a:schemeClr>
                </a:solidFill>
                <a:latin typeface="+mj-lt"/>
              </a:rPr>
              <a:t>alpha-particle emitters (none proposed).</a:t>
            </a:r>
            <a:endParaRPr lang="en-US" dirty="0">
              <a:solidFill>
                <a:schemeClr val="tx1">
                  <a:lumMod val="50000"/>
                </a:schemeClr>
              </a:solidFill>
              <a:latin typeface="+mj-lt"/>
            </a:endParaRPr>
          </a:p>
          <a:p>
            <a:endParaRPr lang="en-US" dirty="0"/>
          </a:p>
        </p:txBody>
      </p:sp>
      <p:sp>
        <p:nvSpPr>
          <p:cNvPr id="5" name="TextBox 4">
            <a:extLst>
              <a:ext uri="{FF2B5EF4-FFF2-40B4-BE49-F238E27FC236}">
                <a16:creationId xmlns:a16="http://schemas.microsoft.com/office/drawing/2014/main" id="{F2589370-BA28-989C-3856-4396544D912A}"/>
              </a:ext>
            </a:extLst>
          </p:cNvPr>
          <p:cNvSpPr txBox="1"/>
          <p:nvPr/>
        </p:nvSpPr>
        <p:spPr>
          <a:xfrm>
            <a:off x="289982" y="4114800"/>
            <a:ext cx="9373307" cy="2209836"/>
          </a:xfrm>
          <a:prstGeom prst="rect">
            <a:avLst/>
          </a:prstGeom>
          <a:noFill/>
        </p:spPr>
        <p:txBody>
          <a:bodyPr wrap="square" rtlCol="0">
            <a:spAutoFit/>
          </a:bodyPr>
          <a:lstStyle/>
          <a:p>
            <a:pPr marL="1383030" lvl="2" indent="-285750">
              <a:buFont typeface="Arial" panose="020B0604020202020204" pitchFamily="34" charset="0"/>
              <a:buChar char="•"/>
            </a:pPr>
            <a:r>
              <a:rPr lang="en-US" sz="1800" b="0" i="0" u="none" strike="noStrike" baseline="0" dirty="0">
                <a:solidFill>
                  <a:schemeClr val="tx1">
                    <a:lumMod val="50000"/>
                  </a:schemeClr>
                </a:solidFill>
                <a:latin typeface="+mj-lt"/>
              </a:rPr>
              <a:t>Current veterinary procedures for cats, dogs, and horses are carried out using one of five primary radionuclides,</a:t>
            </a:r>
          </a:p>
          <a:p>
            <a:pPr marL="1931670" lvl="3" indent="-285750">
              <a:buFont typeface="Arial" panose="020B0604020202020204" pitchFamily="34" charset="0"/>
              <a:buChar char="•"/>
            </a:pPr>
            <a:r>
              <a:rPr lang="en-US" sz="1600" b="0" i="0" u="none" strike="noStrike" baseline="0" dirty="0">
                <a:solidFill>
                  <a:schemeClr val="tx1">
                    <a:lumMod val="50000"/>
                  </a:schemeClr>
                </a:solidFill>
                <a:latin typeface="+mj-lt"/>
              </a:rPr>
              <a:t> 131I,</a:t>
            </a:r>
          </a:p>
          <a:p>
            <a:pPr marL="1931670" lvl="3" indent="-285750">
              <a:buFont typeface="Arial" panose="020B0604020202020204" pitchFamily="34" charset="0"/>
              <a:buChar char="•"/>
            </a:pPr>
            <a:r>
              <a:rPr lang="en-US" sz="1600" b="0" i="0" u="none" strike="noStrike" baseline="0" dirty="0">
                <a:solidFill>
                  <a:schemeClr val="tx1">
                    <a:lumMod val="50000"/>
                  </a:schemeClr>
                </a:solidFill>
                <a:latin typeface="+mj-lt"/>
              </a:rPr>
              <a:t> 99mTc, </a:t>
            </a:r>
          </a:p>
          <a:p>
            <a:pPr marL="1931670" lvl="3" indent="-285750">
              <a:buFont typeface="Arial" panose="020B0604020202020204" pitchFamily="34" charset="0"/>
              <a:buChar char="•"/>
            </a:pPr>
            <a:r>
              <a:rPr lang="en-US" sz="1600" b="0" i="0" u="none" strike="noStrike" baseline="0" dirty="0">
                <a:solidFill>
                  <a:schemeClr val="tx1">
                    <a:lumMod val="50000"/>
                  </a:schemeClr>
                </a:solidFill>
                <a:latin typeface="+mj-lt"/>
              </a:rPr>
              <a:t>117mSn,</a:t>
            </a:r>
          </a:p>
          <a:p>
            <a:pPr marL="1931670" lvl="3" indent="-285750">
              <a:buFont typeface="Arial" panose="020B0604020202020204" pitchFamily="34" charset="0"/>
              <a:buChar char="•"/>
            </a:pPr>
            <a:r>
              <a:rPr lang="en-US" sz="1600" b="0" i="0" u="none" strike="noStrike" baseline="0" dirty="0">
                <a:solidFill>
                  <a:schemeClr val="tx1">
                    <a:lumMod val="50000"/>
                  </a:schemeClr>
                </a:solidFill>
                <a:latin typeface="+mj-lt"/>
              </a:rPr>
              <a:t> 125I, and </a:t>
            </a:r>
          </a:p>
          <a:p>
            <a:pPr marL="1931670" lvl="3" indent="-285750">
              <a:buFont typeface="Arial" panose="020B0604020202020204" pitchFamily="34" charset="0"/>
              <a:buChar char="•"/>
            </a:pPr>
            <a:r>
              <a:rPr lang="en-US" sz="1600" b="0" i="0" u="none" strike="noStrike" baseline="0" dirty="0">
                <a:solidFill>
                  <a:schemeClr val="tx1">
                    <a:lumMod val="50000"/>
                  </a:schemeClr>
                </a:solidFill>
                <a:latin typeface="+mj-lt"/>
              </a:rPr>
              <a:t>192Ir. </a:t>
            </a:r>
          </a:p>
          <a:p>
            <a:endParaRPr lang="en-US" dirty="0"/>
          </a:p>
        </p:txBody>
      </p:sp>
      <p:pic>
        <p:nvPicPr>
          <p:cNvPr id="7" name="Picture 6">
            <a:extLst>
              <a:ext uri="{FF2B5EF4-FFF2-40B4-BE49-F238E27FC236}">
                <a16:creationId xmlns:a16="http://schemas.microsoft.com/office/drawing/2014/main" id="{D40DC996-9850-4919-BB94-66681DE0AD76}"/>
              </a:ext>
            </a:extLst>
          </p:cNvPr>
          <p:cNvPicPr>
            <a:picLocks noChangeAspect="1"/>
          </p:cNvPicPr>
          <p:nvPr/>
        </p:nvPicPr>
        <p:blipFill>
          <a:blip r:embed="rId3"/>
          <a:stretch>
            <a:fillRect/>
          </a:stretch>
        </p:blipFill>
        <p:spPr>
          <a:xfrm>
            <a:off x="9776178" y="0"/>
            <a:ext cx="4889499" cy="2938815"/>
          </a:xfrm>
          <a:prstGeom prst="rect">
            <a:avLst/>
          </a:prstGeom>
        </p:spPr>
      </p:pic>
      <p:pic>
        <p:nvPicPr>
          <p:cNvPr id="11" name="Picture 10">
            <a:extLst>
              <a:ext uri="{FF2B5EF4-FFF2-40B4-BE49-F238E27FC236}">
                <a16:creationId xmlns:a16="http://schemas.microsoft.com/office/drawing/2014/main" id="{1164576C-1DB1-FC1F-CD0E-ADD94B7798BC}"/>
              </a:ext>
            </a:extLst>
          </p:cNvPr>
          <p:cNvPicPr>
            <a:picLocks noChangeAspect="1"/>
          </p:cNvPicPr>
          <p:nvPr/>
        </p:nvPicPr>
        <p:blipFill>
          <a:blip r:embed="rId4"/>
          <a:stretch>
            <a:fillRect/>
          </a:stretch>
        </p:blipFill>
        <p:spPr>
          <a:xfrm>
            <a:off x="9781135" y="5490104"/>
            <a:ext cx="4849265" cy="2739496"/>
          </a:xfrm>
          <a:prstGeom prst="rect">
            <a:avLst/>
          </a:prstGeom>
        </p:spPr>
      </p:pic>
      <p:pic>
        <p:nvPicPr>
          <p:cNvPr id="15" name="Picture 14">
            <a:extLst>
              <a:ext uri="{FF2B5EF4-FFF2-40B4-BE49-F238E27FC236}">
                <a16:creationId xmlns:a16="http://schemas.microsoft.com/office/drawing/2014/main" id="{A55FD324-912A-4BD8-E978-9422A79C23E1}"/>
              </a:ext>
            </a:extLst>
          </p:cNvPr>
          <p:cNvPicPr>
            <a:picLocks noChangeAspect="1"/>
          </p:cNvPicPr>
          <p:nvPr/>
        </p:nvPicPr>
        <p:blipFill>
          <a:blip r:embed="rId5"/>
          <a:stretch>
            <a:fillRect/>
          </a:stretch>
        </p:blipFill>
        <p:spPr>
          <a:xfrm>
            <a:off x="9778320" y="2551288"/>
            <a:ext cx="4852080" cy="2938815"/>
          </a:xfrm>
          <a:prstGeom prst="rect">
            <a:avLst/>
          </a:prstGeom>
        </p:spPr>
      </p:pic>
    </p:spTree>
    <p:extLst>
      <p:ext uri="{BB962C8B-B14F-4D97-AF65-F5344CB8AC3E}">
        <p14:creationId xmlns:p14="http://schemas.microsoft.com/office/powerpoint/2010/main" val="41937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06F51-BE68-E8E9-B847-8AB99BCD8EC3}"/>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C1D3C6C5-800D-0D6E-834D-57CC38E45150}"/>
              </a:ext>
            </a:extLst>
          </p:cNvPr>
          <p:cNvSpPr>
            <a:spLocks noGrp="1"/>
          </p:cNvSpPr>
          <p:nvPr>
            <p:ph type="title"/>
          </p:nvPr>
        </p:nvSpPr>
        <p:spPr/>
        <p:txBody>
          <a:bodyPr/>
          <a:lstStyle/>
          <a:p>
            <a:r>
              <a:rPr lang="en-US" dirty="0"/>
              <a:t>Next Steps</a:t>
            </a:r>
          </a:p>
        </p:txBody>
      </p:sp>
      <p:sp>
        <p:nvSpPr>
          <p:cNvPr id="5" name="Rectangle 4">
            <a:extLst>
              <a:ext uri="{FF2B5EF4-FFF2-40B4-BE49-F238E27FC236}">
                <a16:creationId xmlns:a16="http://schemas.microsoft.com/office/drawing/2014/main" id="{73170FD8-83D7-3A6F-8E3E-3CDCB072B003}"/>
              </a:ext>
            </a:extLst>
          </p:cNvPr>
          <p:cNvSpPr/>
          <p:nvPr/>
        </p:nvSpPr>
        <p:spPr>
          <a:xfrm>
            <a:off x="1264355" y="2833511"/>
            <a:ext cx="3369733" cy="1907821"/>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Dosimetry Analysis </a:t>
            </a:r>
          </a:p>
        </p:txBody>
      </p:sp>
      <p:sp>
        <p:nvSpPr>
          <p:cNvPr id="6" name="Rectangle 5">
            <a:extLst>
              <a:ext uri="{FF2B5EF4-FFF2-40B4-BE49-F238E27FC236}">
                <a16:creationId xmlns:a16="http://schemas.microsoft.com/office/drawing/2014/main" id="{F91D7CB1-68D3-0E6B-C361-027F75381134}"/>
              </a:ext>
            </a:extLst>
          </p:cNvPr>
          <p:cNvSpPr/>
          <p:nvPr/>
        </p:nvSpPr>
        <p:spPr>
          <a:xfrm>
            <a:off x="10851174" y="2833510"/>
            <a:ext cx="3369733" cy="1907821"/>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Potential Veterinary Release Rule-Making &amp; Regulatory Guide</a:t>
            </a:r>
          </a:p>
        </p:txBody>
      </p:sp>
      <p:sp>
        <p:nvSpPr>
          <p:cNvPr id="7" name="Rectangle 6">
            <a:extLst>
              <a:ext uri="{FF2B5EF4-FFF2-40B4-BE49-F238E27FC236}">
                <a16:creationId xmlns:a16="http://schemas.microsoft.com/office/drawing/2014/main" id="{9407EEF0-DE01-6D59-1F3C-19F774F787C4}"/>
              </a:ext>
            </a:extLst>
          </p:cNvPr>
          <p:cNvSpPr/>
          <p:nvPr/>
        </p:nvSpPr>
        <p:spPr>
          <a:xfrm>
            <a:off x="6035917" y="2856088"/>
            <a:ext cx="3369733" cy="190782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Technical Basis</a:t>
            </a:r>
          </a:p>
        </p:txBody>
      </p:sp>
      <p:sp>
        <p:nvSpPr>
          <p:cNvPr id="8" name="Arrow: Right 7">
            <a:extLst>
              <a:ext uri="{FF2B5EF4-FFF2-40B4-BE49-F238E27FC236}">
                <a16:creationId xmlns:a16="http://schemas.microsoft.com/office/drawing/2014/main" id="{DD580B03-1BEC-76B4-0379-6C95102ECAD3}"/>
              </a:ext>
            </a:extLst>
          </p:cNvPr>
          <p:cNvSpPr/>
          <p:nvPr/>
        </p:nvSpPr>
        <p:spPr>
          <a:xfrm>
            <a:off x="9675030" y="3714045"/>
            <a:ext cx="906764" cy="369255"/>
          </a:xfrm>
          <a:prstGeom prst="rightArrow">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74F5426-7951-EC5E-A22D-4A4CA384A320}"/>
              </a:ext>
            </a:extLst>
          </p:cNvPr>
          <p:cNvSpPr/>
          <p:nvPr/>
        </p:nvSpPr>
        <p:spPr>
          <a:xfrm>
            <a:off x="4881620" y="3714045"/>
            <a:ext cx="906764" cy="369255"/>
          </a:xfrm>
          <a:prstGeom prst="rightArrow">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075EC1C-1F38-B0D9-7E5A-EBF6DA746EB7}"/>
              </a:ext>
            </a:extLst>
          </p:cNvPr>
          <p:cNvSpPr txBox="1"/>
          <p:nvPr/>
        </p:nvSpPr>
        <p:spPr>
          <a:xfrm>
            <a:off x="6113480" y="5162309"/>
            <a:ext cx="3369733" cy="1421928"/>
          </a:xfrm>
          <a:prstGeom prst="rect">
            <a:avLst/>
          </a:prstGeom>
          <a:noFill/>
        </p:spPr>
        <p:txBody>
          <a:bodyPr wrap="square" rtlCol="0">
            <a:spAutoFit/>
          </a:bodyPr>
          <a:lstStyle/>
          <a:p>
            <a:r>
              <a:rPr lang="en-US" dirty="0"/>
              <a:t>Develop technical basis (TB) document to support regulatory guidance development</a:t>
            </a:r>
          </a:p>
        </p:txBody>
      </p:sp>
      <p:sp>
        <p:nvSpPr>
          <p:cNvPr id="12" name="TextBox 11">
            <a:extLst>
              <a:ext uri="{FF2B5EF4-FFF2-40B4-BE49-F238E27FC236}">
                <a16:creationId xmlns:a16="http://schemas.microsoft.com/office/drawing/2014/main" id="{62D74E50-EEE0-3AB6-7593-DDA43397ACE1}"/>
              </a:ext>
            </a:extLst>
          </p:cNvPr>
          <p:cNvSpPr txBox="1"/>
          <p:nvPr/>
        </p:nvSpPr>
        <p:spPr>
          <a:xfrm>
            <a:off x="1264355" y="5162309"/>
            <a:ext cx="3369733" cy="1754326"/>
          </a:xfrm>
          <a:prstGeom prst="rect">
            <a:avLst/>
          </a:prstGeom>
          <a:noFill/>
        </p:spPr>
        <p:txBody>
          <a:bodyPr wrap="square" rtlCol="0">
            <a:spAutoFit/>
          </a:bodyPr>
          <a:lstStyle/>
          <a:p>
            <a:r>
              <a:rPr lang="en-US" dirty="0"/>
              <a:t>Using the new animal phantoms to develop approach to support release criteria for known animal treatments</a:t>
            </a:r>
          </a:p>
        </p:txBody>
      </p:sp>
      <p:sp>
        <p:nvSpPr>
          <p:cNvPr id="14" name="TextBox 13">
            <a:extLst>
              <a:ext uri="{FF2B5EF4-FFF2-40B4-BE49-F238E27FC236}">
                <a16:creationId xmlns:a16="http://schemas.microsoft.com/office/drawing/2014/main" id="{5E5B8FEE-2101-0957-F65F-95E2D2C5DEDA}"/>
              </a:ext>
            </a:extLst>
          </p:cNvPr>
          <p:cNvSpPr txBox="1"/>
          <p:nvPr/>
        </p:nvSpPr>
        <p:spPr>
          <a:xfrm>
            <a:off x="10851174" y="5162309"/>
            <a:ext cx="3369733" cy="1421928"/>
          </a:xfrm>
          <a:prstGeom prst="rect">
            <a:avLst/>
          </a:prstGeom>
          <a:noFill/>
        </p:spPr>
        <p:txBody>
          <a:bodyPr wrap="square" rtlCol="0">
            <a:spAutoFit/>
          </a:bodyPr>
          <a:lstStyle/>
          <a:p>
            <a:r>
              <a:rPr lang="en-US" dirty="0"/>
              <a:t>Provide licensees with acceptable </a:t>
            </a:r>
            <a:r>
              <a:rPr lang="en-US"/>
              <a:t>methodologies to development </a:t>
            </a:r>
            <a:r>
              <a:rPr lang="en-US" dirty="0"/>
              <a:t>of animal release criteria.</a:t>
            </a:r>
          </a:p>
        </p:txBody>
      </p:sp>
    </p:spTree>
    <p:extLst>
      <p:ext uri="{BB962C8B-B14F-4D97-AF65-F5344CB8AC3E}">
        <p14:creationId xmlns:p14="http://schemas.microsoft.com/office/powerpoint/2010/main" val="40484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496C9-5D70-84C1-9325-B5C305213F57}"/>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CD559B9E-1BA8-309B-13A0-23260960ADB2}"/>
              </a:ext>
            </a:extLst>
          </p:cNvPr>
          <p:cNvSpPr>
            <a:spLocks noGrp="1"/>
          </p:cNvSpPr>
          <p:nvPr>
            <p:ph type="title"/>
          </p:nvPr>
        </p:nvSpPr>
        <p:spPr/>
        <p:txBody>
          <a:bodyPr/>
          <a:lstStyle/>
          <a:p>
            <a:r>
              <a:rPr lang="en-US" dirty="0"/>
              <a:t>Overview of Activities </a:t>
            </a:r>
          </a:p>
        </p:txBody>
      </p:sp>
      <p:sp>
        <p:nvSpPr>
          <p:cNvPr id="4" name="Content Placeholder 3">
            <a:extLst>
              <a:ext uri="{FF2B5EF4-FFF2-40B4-BE49-F238E27FC236}">
                <a16:creationId xmlns:a16="http://schemas.microsoft.com/office/drawing/2014/main" id="{AF802FE6-E03E-506F-22E2-211F875597DD}"/>
              </a:ext>
            </a:extLst>
          </p:cNvPr>
          <p:cNvSpPr>
            <a:spLocks noGrp="1"/>
          </p:cNvSpPr>
          <p:nvPr>
            <p:ph sz="quarter" idx="20"/>
          </p:nvPr>
        </p:nvSpPr>
        <p:spPr/>
        <p:txBody>
          <a:bodyPr/>
          <a:lstStyle/>
          <a:p>
            <a:r>
              <a:rPr lang="en-US" dirty="0">
                <a:solidFill>
                  <a:schemeClr val="tx1">
                    <a:lumMod val="50000"/>
                  </a:schemeClr>
                </a:solidFill>
              </a:rPr>
              <a:t>Extravasation Module in V+ </a:t>
            </a:r>
          </a:p>
          <a:p>
            <a:r>
              <a:rPr lang="en-US" dirty="0" err="1">
                <a:solidFill>
                  <a:schemeClr val="tx1">
                    <a:lumMod val="50000"/>
                  </a:schemeClr>
                </a:solidFill>
              </a:rPr>
              <a:t>PiMAL</a:t>
            </a:r>
            <a:r>
              <a:rPr lang="en-US" dirty="0">
                <a:solidFill>
                  <a:schemeClr val="tx1">
                    <a:lumMod val="50000"/>
                  </a:schemeClr>
                </a:solidFill>
              </a:rPr>
              <a:t> 6.0</a:t>
            </a:r>
          </a:p>
          <a:p>
            <a:r>
              <a:rPr lang="en-US" dirty="0">
                <a:solidFill>
                  <a:schemeClr val="tx1">
                    <a:lumMod val="50000"/>
                  </a:schemeClr>
                </a:solidFill>
              </a:rPr>
              <a:t>Radiological Toolbox integration in V+ </a:t>
            </a:r>
          </a:p>
          <a:p>
            <a:r>
              <a:rPr lang="en-US" dirty="0">
                <a:solidFill>
                  <a:schemeClr val="tx1">
                    <a:lumMod val="50000"/>
                  </a:schemeClr>
                </a:solidFill>
              </a:rPr>
              <a:t>Detector Geometry Model in </a:t>
            </a:r>
            <a:r>
              <a:rPr lang="en-US" dirty="0" err="1">
                <a:solidFill>
                  <a:schemeClr val="tx1">
                    <a:lumMod val="50000"/>
                  </a:schemeClr>
                </a:solidFill>
              </a:rPr>
              <a:t>SkinDose</a:t>
            </a:r>
            <a:r>
              <a:rPr lang="en-US" dirty="0">
                <a:solidFill>
                  <a:schemeClr val="tx1">
                    <a:lumMod val="50000"/>
                  </a:schemeClr>
                </a:solidFill>
              </a:rPr>
              <a:t>/V+ </a:t>
            </a:r>
          </a:p>
          <a:p>
            <a:r>
              <a:rPr lang="en-US" dirty="0">
                <a:solidFill>
                  <a:schemeClr val="tx1">
                    <a:lumMod val="50000"/>
                  </a:schemeClr>
                </a:solidFill>
              </a:rPr>
              <a:t>Distribution of IMBA Pro 5.0.1</a:t>
            </a:r>
          </a:p>
          <a:p>
            <a:r>
              <a:rPr lang="en-US" dirty="0">
                <a:solidFill>
                  <a:schemeClr val="tx1">
                    <a:lumMod val="50000"/>
                  </a:schemeClr>
                </a:solidFill>
              </a:rPr>
              <a:t>Update the Patient Release Methodologies in RG 8.39</a:t>
            </a:r>
          </a:p>
          <a:p>
            <a:r>
              <a:rPr lang="en-US" dirty="0">
                <a:solidFill>
                  <a:schemeClr val="tx1">
                    <a:lumMod val="50000"/>
                  </a:schemeClr>
                </a:solidFill>
              </a:rPr>
              <a:t>Regulatory Support of Licensees and Agreement States </a:t>
            </a:r>
          </a:p>
          <a:p>
            <a:r>
              <a:rPr lang="en-US" dirty="0">
                <a:solidFill>
                  <a:schemeClr val="tx1">
                    <a:lumMod val="50000"/>
                  </a:schemeClr>
                </a:solidFill>
              </a:rPr>
              <a:t>Dosimetry Risk Analysis: Targeted Alpha Therapies</a:t>
            </a:r>
          </a:p>
          <a:p>
            <a:endParaRPr lang="en-US" dirty="0"/>
          </a:p>
        </p:txBody>
      </p:sp>
    </p:spTree>
    <p:extLst>
      <p:ext uri="{BB962C8B-B14F-4D97-AF65-F5344CB8AC3E}">
        <p14:creationId xmlns:p14="http://schemas.microsoft.com/office/powerpoint/2010/main" val="41407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71B23-65AC-FC8A-25C5-15F1BA2A6595}"/>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Tree>
    <p:extLst>
      <p:ext uri="{BB962C8B-B14F-4D97-AF65-F5344CB8AC3E}">
        <p14:creationId xmlns:p14="http://schemas.microsoft.com/office/powerpoint/2010/main" val="14994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1026F5-153F-A833-52EA-0117EB1D8C68}"/>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10" name="Title 9">
            <a:extLst>
              <a:ext uri="{FF2B5EF4-FFF2-40B4-BE49-F238E27FC236}">
                <a16:creationId xmlns:a16="http://schemas.microsoft.com/office/drawing/2014/main" id="{8965F560-16A7-3107-37C8-1FAA15A228AA}"/>
              </a:ext>
            </a:extLst>
          </p:cNvPr>
          <p:cNvSpPr>
            <a:spLocks noGrp="1"/>
          </p:cNvSpPr>
          <p:nvPr>
            <p:ph type="title"/>
          </p:nvPr>
        </p:nvSpPr>
        <p:spPr/>
        <p:txBody>
          <a:bodyPr/>
          <a:lstStyle/>
          <a:p>
            <a:r>
              <a:rPr lang="en-US" dirty="0"/>
              <a:t>Outline</a:t>
            </a:r>
          </a:p>
        </p:txBody>
      </p:sp>
      <p:sp>
        <p:nvSpPr>
          <p:cNvPr id="11" name="Content Placeholder 10">
            <a:extLst>
              <a:ext uri="{FF2B5EF4-FFF2-40B4-BE49-F238E27FC236}">
                <a16:creationId xmlns:a16="http://schemas.microsoft.com/office/drawing/2014/main" id="{2545C3E9-8EFA-D04D-B248-E8E2AF3E7C7C}"/>
              </a:ext>
            </a:extLst>
          </p:cNvPr>
          <p:cNvSpPr>
            <a:spLocks noGrp="1"/>
          </p:cNvSpPr>
          <p:nvPr>
            <p:ph sz="quarter" idx="20"/>
          </p:nvPr>
        </p:nvSpPr>
        <p:spPr>
          <a:xfrm>
            <a:off x="1371600" y="2057399"/>
            <a:ext cx="6270978" cy="5486401"/>
          </a:xfrm>
        </p:spPr>
        <p:txBody>
          <a:bodyPr/>
          <a:lstStyle/>
          <a:p>
            <a:r>
              <a:rPr lang="en-US" dirty="0">
                <a:solidFill>
                  <a:schemeClr val="tx1">
                    <a:lumMod val="50000"/>
                  </a:schemeClr>
                </a:solidFill>
              </a:rPr>
              <a:t>Extravasation Dosimetry Model &amp; Integration into V+ </a:t>
            </a:r>
          </a:p>
          <a:p>
            <a:endParaRPr lang="en-US" sz="400" dirty="0">
              <a:solidFill>
                <a:schemeClr val="tx1">
                  <a:lumMod val="50000"/>
                </a:schemeClr>
              </a:solidFill>
            </a:endParaRPr>
          </a:p>
          <a:p>
            <a:r>
              <a:rPr lang="en-US" dirty="0">
                <a:solidFill>
                  <a:schemeClr val="tx1">
                    <a:lumMod val="50000"/>
                  </a:schemeClr>
                </a:solidFill>
              </a:rPr>
              <a:t>Introduce </a:t>
            </a:r>
            <a:r>
              <a:rPr lang="en-US" dirty="0" err="1">
                <a:solidFill>
                  <a:schemeClr val="tx1">
                    <a:lumMod val="50000"/>
                  </a:schemeClr>
                </a:solidFill>
              </a:rPr>
              <a:t>PiMAL</a:t>
            </a:r>
            <a:r>
              <a:rPr lang="en-US" dirty="0">
                <a:solidFill>
                  <a:schemeClr val="tx1">
                    <a:lumMod val="50000"/>
                  </a:schemeClr>
                </a:solidFill>
              </a:rPr>
              <a:t> 6.0:  Animal Phantoms</a:t>
            </a:r>
          </a:p>
          <a:p>
            <a:endParaRPr lang="en-US" sz="400" dirty="0">
              <a:solidFill>
                <a:schemeClr val="tx1">
                  <a:lumMod val="50000"/>
                </a:schemeClr>
              </a:solidFill>
            </a:endParaRPr>
          </a:p>
          <a:p>
            <a:r>
              <a:rPr lang="en-US" dirty="0">
                <a:solidFill>
                  <a:schemeClr val="tx1">
                    <a:lumMod val="50000"/>
                  </a:schemeClr>
                </a:solidFill>
              </a:rPr>
              <a:t>Overview of our Activities involving Medical Uses of Nuclear Materials </a:t>
            </a:r>
          </a:p>
        </p:txBody>
      </p:sp>
    </p:spTree>
    <p:extLst>
      <p:ext uri="{BB962C8B-B14F-4D97-AF65-F5344CB8AC3E}">
        <p14:creationId xmlns:p14="http://schemas.microsoft.com/office/powerpoint/2010/main" val="29905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7E32-882C-4753-B24F-1533A645B94F}"/>
              </a:ext>
            </a:extLst>
          </p:cNvPr>
          <p:cNvSpPr>
            <a:spLocks noGrp="1"/>
          </p:cNvSpPr>
          <p:nvPr>
            <p:ph type="title"/>
          </p:nvPr>
        </p:nvSpPr>
        <p:spPr/>
        <p:txBody>
          <a:bodyPr>
            <a:normAutofit/>
          </a:bodyPr>
          <a:lstStyle/>
          <a:p>
            <a:r>
              <a:rPr lang="en-US" sz="2880" dirty="0"/>
              <a:t>What </a:t>
            </a:r>
            <a:r>
              <a:rPr lang="en-US" sz="2880"/>
              <a:t>are Extravasations: </a:t>
            </a:r>
            <a:endParaRPr lang="en-US" sz="2880" dirty="0"/>
          </a:p>
        </p:txBody>
      </p:sp>
      <p:sp>
        <p:nvSpPr>
          <p:cNvPr id="3" name="Content Placeholder 2">
            <a:extLst>
              <a:ext uri="{FF2B5EF4-FFF2-40B4-BE49-F238E27FC236}">
                <a16:creationId xmlns:a16="http://schemas.microsoft.com/office/drawing/2014/main" id="{B3E69D76-D68A-4394-AB00-6F7E5517B37C}"/>
              </a:ext>
            </a:extLst>
          </p:cNvPr>
          <p:cNvSpPr>
            <a:spLocks noGrp="1"/>
          </p:cNvSpPr>
          <p:nvPr>
            <p:ph sz="quarter" idx="20"/>
          </p:nvPr>
        </p:nvSpPr>
        <p:spPr>
          <a:xfrm>
            <a:off x="1123244" y="921582"/>
            <a:ext cx="6948312" cy="3124201"/>
          </a:xfrm>
        </p:spPr>
        <p:txBody>
          <a:bodyPr anchor="ctr">
            <a:normAutofit/>
          </a:bodyPr>
          <a:lstStyle/>
          <a:p>
            <a:pPr>
              <a:lnSpc>
                <a:spcPct val="90000"/>
              </a:lnSpc>
            </a:pPr>
            <a:r>
              <a:rPr lang="en-US" sz="1680" dirty="0">
                <a:solidFill>
                  <a:schemeClr val="tx1">
                    <a:lumMod val="50000"/>
                  </a:schemeClr>
                </a:solidFill>
                <a:latin typeface="Arial" panose="020B0604020202020204" pitchFamily="34" charset="0"/>
                <a:cs typeface="Arial" panose="020B0604020202020204" pitchFamily="34" charset="0"/>
              </a:rPr>
              <a:t>Extravasation is the unintentional leakage of an injected drug out of the blood vessels, damaging the surrounding tissues.</a:t>
            </a:r>
          </a:p>
          <a:p>
            <a:pPr>
              <a:lnSpc>
                <a:spcPct val="90000"/>
              </a:lnSpc>
            </a:pPr>
            <a:r>
              <a:rPr lang="en-US" sz="1680" dirty="0">
                <a:solidFill>
                  <a:schemeClr val="tx1">
                    <a:lumMod val="50000"/>
                  </a:schemeClr>
                </a:solidFill>
                <a:latin typeface="Arial" panose="020B0604020202020204" pitchFamily="34" charset="0"/>
                <a:cs typeface="Arial" panose="020B0604020202020204" pitchFamily="34" charset="0"/>
              </a:rPr>
              <a:t>Extravasation is not exclusive radiation diagnostic and therapy</a:t>
            </a:r>
          </a:p>
          <a:p>
            <a:pPr>
              <a:lnSpc>
                <a:spcPct val="90000"/>
              </a:lnSpc>
            </a:pPr>
            <a:r>
              <a:rPr lang="en-US" sz="1680" dirty="0">
                <a:solidFill>
                  <a:schemeClr val="tx1">
                    <a:lumMod val="50000"/>
                  </a:schemeClr>
                </a:solidFill>
                <a:latin typeface="Arial" panose="020B0604020202020204" pitchFamily="34" charset="0"/>
                <a:cs typeface="Arial" panose="020B0604020202020204" pitchFamily="34" charset="0"/>
              </a:rPr>
              <a:t>Chemotherapy and other drug injections can be extravasated</a:t>
            </a:r>
          </a:p>
          <a:p>
            <a:pPr>
              <a:lnSpc>
                <a:spcPct val="90000"/>
              </a:lnSpc>
            </a:pPr>
            <a:r>
              <a:rPr lang="en-US" sz="168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Published studies indicate overall extravasation rates range from 0.10 to 16 percent for all injections</a:t>
            </a:r>
            <a:endParaRPr lang="en-US" sz="1680" dirty="0">
              <a:solidFill>
                <a:schemeClr val="tx1">
                  <a:lumMod val="50000"/>
                </a:schemeClr>
              </a:solidFill>
              <a:latin typeface="Arial" panose="020B0604020202020204" pitchFamily="34" charset="0"/>
              <a:cs typeface="Arial" panose="020B0604020202020204" pitchFamily="34" charset="0"/>
            </a:endParaRPr>
          </a:p>
        </p:txBody>
      </p:sp>
      <p:pic>
        <p:nvPicPr>
          <p:cNvPr id="8" name="Picture 2" descr="Infiltration and Extravasation: Complications of Peripherally Inserted  Catheters in Children">
            <a:extLst>
              <a:ext uri="{FF2B5EF4-FFF2-40B4-BE49-F238E27FC236}">
                <a16:creationId xmlns:a16="http://schemas.microsoft.com/office/drawing/2014/main" id="{5D18C354-37A1-1ED7-4323-1C61C99484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21"/>
          <a:stretch/>
        </p:blipFill>
        <p:spPr bwMode="auto">
          <a:xfrm>
            <a:off x="1656097" y="4199367"/>
            <a:ext cx="6100821" cy="2942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Intravenous therapy - Wikipedia">
            <a:extLst>
              <a:ext uri="{FF2B5EF4-FFF2-40B4-BE49-F238E27FC236}">
                <a16:creationId xmlns:a16="http://schemas.microsoft.com/office/drawing/2014/main" id="{B2739DC8-B2C7-4B7F-AA92-9AA746878E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6" r="-1" b="11592"/>
          <a:stretch/>
        </p:blipFill>
        <p:spPr bwMode="auto">
          <a:xfrm rot="16200000">
            <a:off x="9206664" y="1124453"/>
            <a:ext cx="3460920" cy="40743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86C19D6-FAF4-1621-1E3F-1786BC221B6F}"/>
              </a:ext>
            </a:extLst>
          </p:cNvPr>
          <p:cNvSpPr/>
          <p:nvPr/>
        </p:nvSpPr>
        <p:spPr>
          <a:xfrm>
            <a:off x="3553956" y="6361438"/>
            <a:ext cx="3275822" cy="6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dirty="0"/>
          </a:p>
        </p:txBody>
      </p:sp>
      <p:pic>
        <p:nvPicPr>
          <p:cNvPr id="4" name="Picture 4">
            <a:extLst>
              <a:ext uri="{FF2B5EF4-FFF2-40B4-BE49-F238E27FC236}">
                <a16:creationId xmlns:a16="http://schemas.microsoft.com/office/drawing/2014/main" id="{95CBF4E9-F0CC-A57A-044C-0C52FEC25BDE}"/>
              </a:ext>
            </a:extLst>
          </p:cNvPr>
          <p:cNvPicPr>
            <a:picLocks noChangeAspect="1"/>
          </p:cNvPicPr>
          <p:nvPr/>
        </p:nvPicPr>
        <p:blipFill>
          <a:blip r:embed="rId5"/>
          <a:stretch>
            <a:fillRect/>
          </a:stretch>
        </p:blipFill>
        <p:spPr>
          <a:xfrm>
            <a:off x="11521440" y="7040881"/>
            <a:ext cx="1170640" cy="1135868"/>
          </a:xfrm>
          <a:prstGeom prst="rect">
            <a:avLst/>
          </a:prstGeom>
        </p:spPr>
      </p:pic>
      <p:pic>
        <p:nvPicPr>
          <p:cNvPr id="6" name="Picture 2" descr="Intravenous therapy - Wikipedia">
            <a:extLst>
              <a:ext uri="{FF2B5EF4-FFF2-40B4-BE49-F238E27FC236}">
                <a16:creationId xmlns:a16="http://schemas.microsoft.com/office/drawing/2014/main" id="{80E3F129-E7A0-65EA-0729-945E315A98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6" r="-1" b="11592"/>
          <a:stretch/>
        </p:blipFill>
        <p:spPr bwMode="auto">
          <a:xfrm rot="16200000">
            <a:off x="9206665" y="1124453"/>
            <a:ext cx="3460920" cy="4074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825BF0-A6DF-FFED-3C6A-78D81B74A50A}"/>
              </a:ext>
            </a:extLst>
          </p:cNvPr>
          <p:cNvPicPr>
            <a:picLocks noChangeAspect="1"/>
          </p:cNvPicPr>
          <p:nvPr/>
        </p:nvPicPr>
        <p:blipFill>
          <a:blip r:embed="rId6"/>
          <a:stretch>
            <a:fillRect/>
          </a:stretch>
        </p:blipFill>
        <p:spPr>
          <a:xfrm>
            <a:off x="8585304" y="4014584"/>
            <a:ext cx="4743768" cy="2942763"/>
          </a:xfrm>
          <a:prstGeom prst="rect">
            <a:avLst/>
          </a:prstGeom>
        </p:spPr>
      </p:pic>
    </p:spTree>
    <p:extLst>
      <p:ext uri="{BB962C8B-B14F-4D97-AF65-F5344CB8AC3E}">
        <p14:creationId xmlns:p14="http://schemas.microsoft.com/office/powerpoint/2010/main" val="1204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9B93F-A083-2CB5-560E-B2F896F523FA}"/>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D5D77393-1395-6EA9-5A74-86A2097317CA}"/>
              </a:ext>
            </a:extLst>
          </p:cNvPr>
          <p:cNvSpPr>
            <a:spLocks noGrp="1"/>
          </p:cNvSpPr>
          <p:nvPr>
            <p:ph type="title"/>
          </p:nvPr>
        </p:nvSpPr>
        <p:spPr/>
        <p:txBody>
          <a:bodyPr/>
          <a:lstStyle/>
          <a:p>
            <a:r>
              <a:rPr lang="en-US" dirty="0"/>
              <a:t>Extravasation Rulemaking</a:t>
            </a:r>
          </a:p>
        </p:txBody>
      </p:sp>
      <p:sp>
        <p:nvSpPr>
          <p:cNvPr id="9" name="Content Placeholder 8">
            <a:extLst>
              <a:ext uri="{FF2B5EF4-FFF2-40B4-BE49-F238E27FC236}">
                <a16:creationId xmlns:a16="http://schemas.microsoft.com/office/drawing/2014/main" id="{81B393C8-833A-697A-EE65-CD0190096351}"/>
              </a:ext>
            </a:extLst>
          </p:cNvPr>
          <p:cNvSpPr txBox="1">
            <a:spLocks noGrp="1"/>
          </p:cNvSpPr>
          <p:nvPr>
            <p:ph sz="quarter" idx="20"/>
          </p:nvPr>
        </p:nvSpPr>
        <p:spPr>
          <a:xfrm>
            <a:off x="1292578" y="1612404"/>
            <a:ext cx="12801600" cy="6617196"/>
          </a:xfrm>
          <a:prstGeom prst="rect">
            <a:avLst/>
          </a:prstGeom>
          <a:noFill/>
        </p:spPr>
        <p:txBody>
          <a:bodyPr wrap="square">
            <a:spAutoFit/>
          </a:bodyPr>
          <a:lstStyle/>
          <a:p>
            <a:pPr marL="0">
              <a:lnSpc>
                <a:spcPct val="115000"/>
              </a:lnSpc>
              <a:spcBef>
                <a:spcPts val="0"/>
              </a:spcBef>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1980 rulemaking to amend 10 CFR Part 35 </a:t>
            </a:r>
            <a:r>
              <a:rPr lang="en-US" sz="2000" b="1" u="sng" dirty="0">
                <a:solidFill>
                  <a:srgbClr val="000000"/>
                </a:solidFill>
                <a:latin typeface="Arial" panose="020B0604020202020204" pitchFamily="34" charset="0"/>
                <a:ea typeface="Calibri" panose="020F0502020204030204" pitchFamily="34" charset="0"/>
                <a:cs typeface="Arial" panose="020B0604020202020204" pitchFamily="34" charset="0"/>
              </a:rPr>
              <a:t>excluded</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radiopharmaceutical extravasations from medical event reporting. </a:t>
            </a:r>
          </a:p>
          <a:p>
            <a:pPr marL="0" indent="0">
              <a:lnSpc>
                <a:spcPct val="115000"/>
              </a:lnSpc>
              <a:spcBef>
                <a:spcPts val="0"/>
              </a:spcBef>
              <a:buNone/>
            </a:pP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a:lnSpc>
                <a:spcPct val="115000"/>
              </a:lnSpc>
              <a:spcBef>
                <a:spcPts val="0"/>
              </a:spcBef>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The Commission stated, in part, that, “Extravasation frequently occurs in otherwise normal intravenous or intra-arterial injections.  It is virtually impossible to avoid.  Therefore, the Commission does not consider extravasation to be a misadministration.” </a:t>
            </a:r>
          </a:p>
          <a:p>
            <a:pPr marL="0">
              <a:lnSpc>
                <a:spcPct val="115000"/>
              </a:lnSpc>
              <a:spcBef>
                <a:spcPts val="0"/>
              </a:spcBef>
            </a:pPr>
            <a:endParaRPr lang="en-US" sz="2000" dirty="0">
              <a:solidFill>
                <a:srgbClr val="000000"/>
              </a:solidFill>
              <a:ea typeface="Calibri" panose="020F0502020204030204" pitchFamily="34" charset="0"/>
            </a:endParaRPr>
          </a:p>
          <a:p>
            <a:pPr marL="0">
              <a:lnSpc>
                <a:spcPct val="115000"/>
              </a:lnSpc>
              <a:spcBef>
                <a:spcPts val="0"/>
              </a:spcBef>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Extravasations were not seen as a significant risk for patients from radiopharmaceutical injections </a:t>
            </a:r>
            <a:endParaRPr lang="en-US" sz="2000" dirty="0">
              <a:solidFill>
                <a:srgbClr val="000000"/>
              </a:solidFill>
              <a:effectLst/>
              <a:ea typeface="Calibri" panose="020F0502020204030204" pitchFamily="34" charset="0"/>
            </a:endParaRPr>
          </a:p>
          <a:p>
            <a:pPr marL="0">
              <a:lnSpc>
                <a:spcPct val="115000"/>
              </a:lnSpc>
              <a:spcBef>
                <a:spcPts val="0"/>
              </a:spcBef>
            </a:pP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400" dirty="0">
                <a:latin typeface="Arial" panose="020B0604020202020204" pitchFamily="34" charset="0"/>
                <a:ea typeface="Calibri" panose="020F0502020204030204" pitchFamily="34" charset="0"/>
                <a:cs typeface="Arial" panose="020B0604020202020204" pitchFamily="34" charset="0"/>
              </a:rPr>
              <a:t>Radiation Safety Note: </a:t>
            </a:r>
          </a:p>
          <a:p>
            <a:pPr lvl="1"/>
            <a:r>
              <a:rPr lang="en-US" sz="2000" dirty="0">
                <a:latin typeface="Arial" panose="020B0604020202020204" pitchFamily="34" charset="0"/>
                <a:ea typeface="Calibri" panose="020F0502020204030204" pitchFamily="34" charset="0"/>
                <a:cs typeface="Arial" panose="020B0604020202020204" pitchFamily="34" charset="0"/>
              </a:rPr>
              <a:t>Significant extravasations are not currently required to be reported to the NRC</a:t>
            </a:r>
            <a:r>
              <a:rPr lang="en-US" sz="2000" dirty="0">
                <a:latin typeface="Arial" panose="020B0604020202020204" pitchFamily="34" charset="0"/>
                <a:cs typeface="Arial" panose="020B0604020202020204" pitchFamily="34" charset="0"/>
              </a:rPr>
              <a:t> </a:t>
            </a:r>
          </a:p>
          <a:p>
            <a:pPr lvl="2">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even those that are severe enough to meet the NRC’s abnormal occurrence (AO) criteria for medical events</a:t>
            </a:r>
          </a:p>
          <a:p>
            <a:pPr marL="1097280" lvl="2" indent="0">
              <a:buNone/>
            </a:pPr>
            <a:endParaRPr lang="en-US" sz="800" dirty="0">
              <a:latin typeface="Arial" panose="020B0604020202020204" pitchFamily="34" charset="0"/>
              <a:cs typeface="Arial" panose="020B0604020202020204" pitchFamily="34" charset="0"/>
            </a:endParaRPr>
          </a:p>
          <a:p>
            <a:pPr lvl="1"/>
            <a:r>
              <a:rPr lang="en-US" sz="2000" dirty="0"/>
              <a:t>Alarming </a:t>
            </a:r>
            <a:endParaRPr lang="en-US" sz="2000"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1600" dirty="0">
                <a:latin typeface="Arial" panose="020B0604020202020204" pitchFamily="34" charset="0"/>
                <a:cs typeface="Arial" panose="020B0604020202020204" pitchFamily="34" charset="0"/>
              </a:rPr>
              <a:t>Diagnostic and therapeutic radiopharmaceutical administrations involved large doses of high energy gammas, alphas, and betas </a:t>
            </a:r>
          </a:p>
          <a:p>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2403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A981F-D212-23F2-F6F9-922E98C6536C}"/>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0F5D5BF9-C0DF-A433-0473-7A313D6D64C8}"/>
              </a:ext>
            </a:extLst>
          </p:cNvPr>
          <p:cNvSpPr>
            <a:spLocks noGrp="1"/>
          </p:cNvSpPr>
          <p:nvPr>
            <p:ph type="title"/>
          </p:nvPr>
        </p:nvSpPr>
        <p:spPr/>
        <p:txBody>
          <a:bodyPr/>
          <a:lstStyle/>
          <a:p>
            <a:r>
              <a:rPr lang="en-US" dirty="0"/>
              <a:t>Extravasation Today!</a:t>
            </a:r>
          </a:p>
        </p:txBody>
      </p:sp>
      <p:sp>
        <p:nvSpPr>
          <p:cNvPr id="5" name="Content Placeholder 3">
            <a:extLst>
              <a:ext uri="{FF2B5EF4-FFF2-40B4-BE49-F238E27FC236}">
                <a16:creationId xmlns:a16="http://schemas.microsoft.com/office/drawing/2014/main" id="{EB1CA963-4524-9071-E602-20FB56263ABD}"/>
              </a:ext>
            </a:extLst>
          </p:cNvPr>
          <p:cNvSpPr>
            <a:spLocks noGrp="1"/>
          </p:cNvSpPr>
          <p:nvPr>
            <p:ph sz="quarter" idx="20"/>
          </p:nvPr>
        </p:nvSpPr>
        <p:spPr>
          <a:xfrm>
            <a:off x="1192696" y="2094089"/>
            <a:ext cx="12801600" cy="5486400"/>
          </a:xfrm>
        </p:spPr>
        <p:txBody>
          <a:bodyPr/>
          <a:lstStyle/>
          <a:p>
            <a:r>
              <a:rPr lang="en-US" sz="2000" dirty="0">
                <a:solidFill>
                  <a:schemeClr val="tx1">
                    <a:lumMod val="50000"/>
                  </a:schemeClr>
                </a:solidFill>
                <a:latin typeface="+mj-lt"/>
              </a:rPr>
              <a:t>2020: NRC was petitioned to removed the exemption and treat extravasations as they would any other unanticipated irradiation</a:t>
            </a:r>
          </a:p>
          <a:p>
            <a:pPr marL="0" indent="0">
              <a:buNone/>
            </a:pPr>
            <a:endParaRPr lang="en-US" sz="800" dirty="0">
              <a:solidFill>
                <a:schemeClr val="tx1">
                  <a:lumMod val="50000"/>
                </a:schemeClr>
              </a:solidFill>
              <a:latin typeface="+mj-lt"/>
            </a:endParaRPr>
          </a:p>
          <a:p>
            <a:r>
              <a:rPr lang="en-US" sz="2000" dirty="0">
                <a:solidFill>
                  <a:schemeClr val="tx1">
                    <a:lumMod val="50000"/>
                  </a:schemeClr>
                </a:solidFill>
                <a:latin typeface="+mj-lt"/>
              </a:rPr>
              <a:t>2022: NRC accepted the petition and began rulemaking </a:t>
            </a:r>
          </a:p>
          <a:p>
            <a:endParaRPr lang="en-US" sz="800" dirty="0">
              <a:solidFill>
                <a:schemeClr val="tx1">
                  <a:lumMod val="50000"/>
                </a:schemeClr>
              </a:solidFill>
              <a:latin typeface="+mj-lt"/>
            </a:endParaRPr>
          </a:p>
          <a:p>
            <a:pPr lvl="2">
              <a:buFont typeface="Arial" panose="020B0604020202020204" pitchFamily="34" charset="0"/>
              <a:buChar char="•"/>
            </a:pPr>
            <a:r>
              <a:rPr lang="en-US" dirty="0">
                <a:solidFill>
                  <a:schemeClr val="tx1">
                    <a:lumMod val="50000"/>
                  </a:schemeClr>
                </a:solidFill>
                <a:latin typeface="+mj-lt"/>
              </a:rPr>
              <a:t>As apart of the rulemaking efforts, NRC staff support was tasked to build a dosimetry model to characterize safety significant extravasations</a:t>
            </a:r>
          </a:p>
          <a:p>
            <a:pPr lvl="2">
              <a:buFont typeface="Arial" panose="020B0604020202020204" pitchFamily="34" charset="0"/>
              <a:buChar char="•"/>
            </a:pPr>
            <a:endParaRPr lang="en-US" sz="800" dirty="0">
              <a:solidFill>
                <a:schemeClr val="tx1">
                  <a:lumMod val="50000"/>
                </a:schemeClr>
              </a:solidFill>
              <a:latin typeface="+mj-lt"/>
            </a:endParaRPr>
          </a:p>
          <a:p>
            <a:pPr lvl="2">
              <a:buFont typeface="Arial" panose="020B0604020202020204" pitchFamily="34" charset="0"/>
              <a:buChar char="•"/>
            </a:pPr>
            <a:r>
              <a:rPr lang="en-US" dirty="0">
                <a:solidFill>
                  <a:schemeClr val="tx1">
                    <a:lumMod val="50000"/>
                  </a:schemeClr>
                </a:solidFill>
                <a:latin typeface="+mj-lt"/>
              </a:rPr>
              <a:t>Incorporate this dosimetry model into the NRC's VARSKIN+ computer code</a:t>
            </a:r>
            <a:endParaRPr lang="en-US" sz="1400" dirty="0">
              <a:solidFill>
                <a:schemeClr val="tx1">
                  <a:lumMod val="50000"/>
                </a:schemeClr>
              </a:solidFill>
              <a:latin typeface=""/>
            </a:endParaRPr>
          </a:p>
          <a:p>
            <a:endParaRPr lang="en-US" dirty="0"/>
          </a:p>
        </p:txBody>
      </p:sp>
    </p:spTree>
    <p:extLst>
      <p:ext uri="{BB962C8B-B14F-4D97-AF65-F5344CB8AC3E}">
        <p14:creationId xmlns:p14="http://schemas.microsoft.com/office/powerpoint/2010/main" val="37805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FE7D-F3E1-40CE-B028-0E108187BEB5}"/>
              </a:ext>
            </a:extLst>
          </p:cNvPr>
          <p:cNvSpPr>
            <a:spLocks noGrp="1"/>
          </p:cNvSpPr>
          <p:nvPr>
            <p:ph type="title"/>
          </p:nvPr>
        </p:nvSpPr>
        <p:spPr/>
        <p:txBody>
          <a:bodyPr>
            <a:normAutofit/>
          </a:bodyPr>
          <a:lstStyle/>
          <a:p>
            <a:r>
              <a:rPr lang="en-US" dirty="0"/>
              <a:t>Extravasation Dosimetry Model </a:t>
            </a:r>
          </a:p>
        </p:txBody>
      </p:sp>
      <p:sp>
        <p:nvSpPr>
          <p:cNvPr id="3" name="Content Placeholder 2">
            <a:extLst>
              <a:ext uri="{FF2B5EF4-FFF2-40B4-BE49-F238E27FC236}">
                <a16:creationId xmlns:a16="http://schemas.microsoft.com/office/drawing/2014/main" id="{E540E8E2-B1EB-4124-9989-521B57F8B9AB}"/>
              </a:ext>
            </a:extLst>
          </p:cNvPr>
          <p:cNvSpPr>
            <a:spLocks noGrp="1"/>
          </p:cNvSpPr>
          <p:nvPr>
            <p:ph sz="quarter" idx="20"/>
          </p:nvPr>
        </p:nvSpPr>
        <p:spPr>
          <a:xfrm>
            <a:off x="1371600" y="2057399"/>
            <a:ext cx="6281063" cy="5486401"/>
          </a:xfrm>
        </p:spPr>
        <p:txBody>
          <a:bodyPr>
            <a:normAutofit/>
          </a:bodyPr>
          <a:lstStyle/>
          <a:p>
            <a:pPr lvl="1">
              <a:buFont typeface="Arial" panose="020B0604020202020204" pitchFamily="34" charset="0"/>
              <a:buChar char="•"/>
            </a:pPr>
            <a:r>
              <a:rPr lang="en-US" dirty="0">
                <a:solidFill>
                  <a:schemeClr val="tx1">
                    <a:lumMod val="50000"/>
                  </a:schemeClr>
                </a:solidFill>
              </a:rPr>
              <a:t>Standardization: </a:t>
            </a:r>
          </a:p>
          <a:p>
            <a:pPr lvl="2">
              <a:buFont typeface="Arial" panose="020B0604020202020204" pitchFamily="34" charset="0"/>
              <a:buChar char="•"/>
            </a:pPr>
            <a:r>
              <a:rPr lang="en-US" dirty="0">
                <a:solidFill>
                  <a:schemeClr val="tx1">
                    <a:lumMod val="50000"/>
                  </a:schemeClr>
                </a:solidFill>
              </a:rPr>
              <a:t>volume (range of particle)</a:t>
            </a:r>
          </a:p>
          <a:p>
            <a:pPr lvl="2">
              <a:buFont typeface="Arial" panose="020B0604020202020204" pitchFamily="34" charset="0"/>
              <a:buChar char="•"/>
            </a:pPr>
            <a:r>
              <a:rPr lang="en-US" dirty="0">
                <a:solidFill>
                  <a:schemeClr val="tx1">
                    <a:lumMod val="50000"/>
                  </a:schemeClr>
                </a:solidFill>
              </a:rPr>
              <a:t>geometry/configuration</a:t>
            </a:r>
          </a:p>
          <a:p>
            <a:pPr lvl="2">
              <a:buFont typeface="Arial" panose="020B0604020202020204" pitchFamily="34" charset="0"/>
              <a:buChar char="•"/>
            </a:pPr>
            <a:r>
              <a:rPr lang="en-US" dirty="0">
                <a:solidFill>
                  <a:schemeClr val="tx1">
                    <a:lumMod val="50000"/>
                  </a:schemeClr>
                </a:solidFill>
              </a:rPr>
              <a:t>biokinetics of patient</a:t>
            </a:r>
          </a:p>
          <a:p>
            <a:pPr lvl="2">
              <a:buFont typeface="Arial" panose="020B0604020202020204" pitchFamily="34" charset="0"/>
              <a:buChar char="•"/>
            </a:pPr>
            <a:r>
              <a:rPr lang="en-US" dirty="0">
                <a:solidFill>
                  <a:schemeClr val="tx1">
                    <a:lumMod val="50000"/>
                  </a:schemeClr>
                </a:solidFill>
              </a:rPr>
              <a:t>radiopharmaceutical behavior</a:t>
            </a:r>
          </a:p>
          <a:p>
            <a:pPr lvl="2">
              <a:buFont typeface="Arial" panose="020B0604020202020204" pitchFamily="34" charset="0"/>
              <a:buChar char="•"/>
            </a:pPr>
            <a:r>
              <a:rPr lang="en-US" dirty="0">
                <a:solidFill>
                  <a:schemeClr val="tx1">
                    <a:lumMod val="50000"/>
                  </a:schemeClr>
                </a:solidFill>
              </a:rPr>
              <a:t>dose delivery </a:t>
            </a:r>
          </a:p>
          <a:p>
            <a:pPr lvl="1">
              <a:buFont typeface="Arial" panose="020B0604020202020204" pitchFamily="34" charset="0"/>
              <a:buChar char="•"/>
            </a:pPr>
            <a:r>
              <a:rPr lang="en-US" sz="3120" dirty="0">
                <a:solidFill>
                  <a:schemeClr val="tx1">
                    <a:lumMod val="50000"/>
                  </a:schemeClr>
                </a:solidFill>
              </a:rPr>
              <a:t>No standardized model or software to perform dose calculation</a:t>
            </a:r>
          </a:p>
          <a:p>
            <a:pPr lvl="2">
              <a:buFont typeface="Arial" panose="020B0604020202020204" pitchFamily="34" charset="0"/>
              <a:buChar char="•"/>
            </a:pPr>
            <a:r>
              <a:rPr lang="en-US" sz="2640" dirty="0">
                <a:solidFill>
                  <a:schemeClr val="tx1">
                    <a:lumMod val="50000"/>
                  </a:schemeClr>
                </a:solidFill>
              </a:rPr>
              <a:t>Using simplistic ”worst-case” assumption will result in doses readily exceeding a 0.5 </a:t>
            </a:r>
            <a:r>
              <a:rPr lang="en-US" sz="2640" dirty="0" err="1">
                <a:solidFill>
                  <a:schemeClr val="tx1">
                    <a:lumMod val="50000"/>
                  </a:schemeClr>
                </a:solidFill>
              </a:rPr>
              <a:t>Sv</a:t>
            </a:r>
            <a:r>
              <a:rPr lang="en-US" sz="2640" dirty="0">
                <a:solidFill>
                  <a:schemeClr val="tx1">
                    <a:lumMod val="50000"/>
                  </a:schemeClr>
                </a:solidFill>
              </a:rPr>
              <a:t> threshold</a:t>
            </a:r>
          </a:p>
          <a:p>
            <a:pPr lvl="2"/>
            <a:endParaRPr lang="en-US" dirty="0"/>
          </a:p>
          <a:p>
            <a:pPr lvl="1"/>
            <a:endParaRPr lang="en-US" dirty="0"/>
          </a:p>
        </p:txBody>
      </p:sp>
      <p:sp>
        <p:nvSpPr>
          <p:cNvPr id="10" name="TextBox 9">
            <a:extLst>
              <a:ext uri="{FF2B5EF4-FFF2-40B4-BE49-F238E27FC236}">
                <a16:creationId xmlns:a16="http://schemas.microsoft.com/office/drawing/2014/main" id="{3650E770-BB3F-4359-B4DE-81E8D43C177C}"/>
              </a:ext>
            </a:extLst>
          </p:cNvPr>
          <p:cNvSpPr txBox="1"/>
          <p:nvPr/>
        </p:nvSpPr>
        <p:spPr>
          <a:xfrm>
            <a:off x="10964881" y="6847222"/>
            <a:ext cx="405206" cy="535531"/>
          </a:xfrm>
          <a:prstGeom prst="rect">
            <a:avLst/>
          </a:prstGeom>
          <a:noFill/>
        </p:spPr>
        <p:txBody>
          <a:bodyPr wrap="square" rtlCol="0">
            <a:spAutoFit/>
          </a:bodyPr>
          <a:lstStyle/>
          <a:p>
            <a:r>
              <a:rPr lang="en-US" sz="2880" dirty="0"/>
              <a:t>ɣ</a:t>
            </a:r>
          </a:p>
        </p:txBody>
      </p:sp>
      <p:cxnSp>
        <p:nvCxnSpPr>
          <p:cNvPr id="12" name="Straight Arrow Connector 11">
            <a:extLst>
              <a:ext uri="{FF2B5EF4-FFF2-40B4-BE49-F238E27FC236}">
                <a16:creationId xmlns:a16="http://schemas.microsoft.com/office/drawing/2014/main" id="{4F6BDF79-1596-4A9C-954E-A5AE7C8A8889}"/>
              </a:ext>
            </a:extLst>
          </p:cNvPr>
          <p:cNvCxnSpPr>
            <a:cxnSpLocks/>
          </p:cNvCxnSpPr>
          <p:nvPr/>
        </p:nvCxnSpPr>
        <p:spPr>
          <a:xfrm>
            <a:off x="9893597" y="6843993"/>
            <a:ext cx="241125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2051" name="Group 2050">
            <a:extLst>
              <a:ext uri="{FF2B5EF4-FFF2-40B4-BE49-F238E27FC236}">
                <a16:creationId xmlns:a16="http://schemas.microsoft.com/office/drawing/2014/main" id="{60FBDDA0-F909-580C-D78A-5D396355380E}"/>
              </a:ext>
            </a:extLst>
          </p:cNvPr>
          <p:cNvGrpSpPr/>
          <p:nvPr/>
        </p:nvGrpSpPr>
        <p:grpSpPr>
          <a:xfrm>
            <a:off x="8341798" y="1842861"/>
            <a:ext cx="2757424" cy="4543877"/>
            <a:chOff x="5537891" y="1570473"/>
            <a:chExt cx="3212253" cy="5209978"/>
          </a:xfrm>
        </p:grpSpPr>
        <p:cxnSp>
          <p:nvCxnSpPr>
            <p:cNvPr id="2052" name="Straight Connector 2051">
              <a:extLst>
                <a:ext uri="{FF2B5EF4-FFF2-40B4-BE49-F238E27FC236}">
                  <a16:creationId xmlns:a16="http://schemas.microsoft.com/office/drawing/2014/main" id="{BC58677B-68F2-DDFD-8961-B9B270439BC2}"/>
                </a:ext>
              </a:extLst>
            </p:cNvPr>
            <p:cNvCxnSpPr/>
            <p:nvPr/>
          </p:nvCxnSpPr>
          <p:spPr>
            <a:xfrm>
              <a:off x="5867400" y="4388140"/>
              <a:ext cx="2667000" cy="0"/>
            </a:xfrm>
            <a:prstGeom prst="line">
              <a:avLst/>
            </a:prstGeom>
          </p:spPr>
          <p:style>
            <a:lnRef idx="3">
              <a:schemeClr val="accent1"/>
            </a:lnRef>
            <a:fillRef idx="0">
              <a:schemeClr val="accent1"/>
            </a:fillRef>
            <a:effectRef idx="2">
              <a:schemeClr val="accent1"/>
            </a:effectRef>
            <a:fontRef idx="minor">
              <a:schemeClr val="tx1"/>
            </a:fontRef>
          </p:style>
        </p:cxnSp>
        <p:sp>
          <p:nvSpPr>
            <p:cNvPr id="2053" name="Oval 2052">
              <a:extLst>
                <a:ext uri="{FF2B5EF4-FFF2-40B4-BE49-F238E27FC236}">
                  <a16:creationId xmlns:a16="http://schemas.microsoft.com/office/drawing/2014/main" id="{205614CE-4F94-B82D-5A68-41BACC0B09ED}"/>
                </a:ext>
              </a:extLst>
            </p:cNvPr>
            <p:cNvSpPr/>
            <p:nvPr/>
          </p:nvSpPr>
          <p:spPr>
            <a:xfrm>
              <a:off x="6067825" y="4388140"/>
              <a:ext cx="2152383" cy="23923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2055" name="Oval 2054">
              <a:extLst>
                <a:ext uri="{FF2B5EF4-FFF2-40B4-BE49-F238E27FC236}">
                  <a16:creationId xmlns:a16="http://schemas.microsoft.com/office/drawing/2014/main" id="{D7DB8B94-561E-AEB1-8AF5-73F03CE193BF}"/>
                </a:ext>
              </a:extLst>
            </p:cNvPr>
            <p:cNvSpPr/>
            <p:nvPr/>
          </p:nvSpPr>
          <p:spPr>
            <a:xfrm>
              <a:off x="6748928" y="4540540"/>
              <a:ext cx="790175" cy="12493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grpSp>
          <p:nvGrpSpPr>
            <p:cNvPr id="2057" name="Group 2056">
              <a:extLst>
                <a:ext uri="{FF2B5EF4-FFF2-40B4-BE49-F238E27FC236}">
                  <a16:creationId xmlns:a16="http://schemas.microsoft.com/office/drawing/2014/main" id="{9BF3FD11-ED02-C3B3-95F9-87DF1D3F1D25}"/>
                </a:ext>
              </a:extLst>
            </p:cNvPr>
            <p:cNvGrpSpPr/>
            <p:nvPr/>
          </p:nvGrpSpPr>
          <p:grpSpPr>
            <a:xfrm>
              <a:off x="5537891" y="1570473"/>
              <a:ext cx="3212253" cy="5000791"/>
              <a:chOff x="5537891" y="1570473"/>
              <a:chExt cx="3212253" cy="5000791"/>
            </a:xfrm>
          </p:grpSpPr>
          <p:pic>
            <p:nvPicPr>
              <p:cNvPr id="2059" name="Picture 2" descr="Syringe clipart transparent 2 - Clipart World">
                <a:extLst>
                  <a:ext uri="{FF2B5EF4-FFF2-40B4-BE49-F238E27FC236}">
                    <a16:creationId xmlns:a16="http://schemas.microsoft.com/office/drawing/2014/main" id="{A5A39A96-7024-F5FF-4F90-5BC4BF433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03037">
                <a:off x="5537891" y="1570473"/>
                <a:ext cx="3212253" cy="3200400"/>
              </a:xfrm>
              <a:prstGeom prst="rect">
                <a:avLst/>
              </a:prstGeom>
              <a:noFill/>
              <a:extLst>
                <a:ext uri="{909E8E84-426E-40DD-AFC4-6F175D3DCCD1}">
                  <a14:hiddenFill xmlns:a14="http://schemas.microsoft.com/office/drawing/2010/main">
                    <a:solidFill>
                      <a:srgbClr val="FFFFFF"/>
                    </a:solidFill>
                  </a14:hiddenFill>
                </a:ext>
              </a:extLst>
            </p:spPr>
          </p:pic>
          <p:sp>
            <p:nvSpPr>
              <p:cNvPr id="2060" name="TextBox 2059">
                <a:extLst>
                  <a:ext uri="{FF2B5EF4-FFF2-40B4-BE49-F238E27FC236}">
                    <a16:creationId xmlns:a16="http://schemas.microsoft.com/office/drawing/2014/main" id="{549B80FA-BD12-C32A-9C29-BA7FC025CF2A}"/>
                  </a:ext>
                </a:extLst>
              </p:cNvPr>
              <p:cNvSpPr txBox="1"/>
              <p:nvPr/>
            </p:nvSpPr>
            <p:spPr>
              <a:xfrm>
                <a:off x="7772400" y="4114800"/>
                <a:ext cx="914400" cy="1020600"/>
              </a:xfrm>
              <a:prstGeom prst="rect">
                <a:avLst/>
              </a:prstGeom>
              <a:noFill/>
            </p:spPr>
            <p:txBody>
              <a:bodyPr wrap="square" rtlCol="0">
                <a:spAutoFit/>
              </a:bodyPr>
              <a:lstStyle/>
              <a:p>
                <a:r>
                  <a:rPr lang="en-US" sz="2592" dirty="0"/>
                  <a:t>Skin</a:t>
                </a:r>
              </a:p>
            </p:txBody>
          </p:sp>
          <p:sp>
            <p:nvSpPr>
              <p:cNvPr id="2061" name="TextBox 2060">
                <a:extLst>
                  <a:ext uri="{FF2B5EF4-FFF2-40B4-BE49-F238E27FC236}">
                    <a16:creationId xmlns:a16="http://schemas.microsoft.com/office/drawing/2014/main" id="{20573D95-1EA1-C45D-E51D-F99614CC0723}"/>
                  </a:ext>
                </a:extLst>
              </p:cNvPr>
              <p:cNvSpPr txBox="1"/>
              <p:nvPr/>
            </p:nvSpPr>
            <p:spPr>
              <a:xfrm>
                <a:off x="6891010" y="5195389"/>
                <a:ext cx="790175" cy="1020600"/>
              </a:xfrm>
              <a:prstGeom prst="rect">
                <a:avLst/>
              </a:prstGeom>
              <a:noFill/>
            </p:spPr>
            <p:txBody>
              <a:bodyPr wrap="square" rtlCol="0">
                <a:spAutoFit/>
              </a:bodyPr>
              <a:lstStyle/>
              <a:p>
                <a:r>
                  <a:rPr lang="el-GR" sz="2592" dirty="0"/>
                  <a:t>α</a:t>
                </a:r>
                <a:r>
                  <a:rPr lang="en-US" sz="2592" dirty="0"/>
                  <a:t>, </a:t>
                </a:r>
                <a:r>
                  <a:rPr lang="el-GR" sz="2592" dirty="0"/>
                  <a:t>β</a:t>
                </a:r>
                <a:endParaRPr lang="en-US" sz="2592" dirty="0"/>
              </a:p>
            </p:txBody>
          </p:sp>
          <p:sp>
            <p:nvSpPr>
              <p:cNvPr id="2062" name="TextBox 2061">
                <a:extLst>
                  <a:ext uri="{FF2B5EF4-FFF2-40B4-BE49-F238E27FC236}">
                    <a16:creationId xmlns:a16="http://schemas.microsoft.com/office/drawing/2014/main" id="{90080D31-AE94-A355-B836-B85229691FBB}"/>
                  </a:ext>
                </a:extLst>
              </p:cNvPr>
              <p:cNvSpPr txBox="1"/>
              <p:nvPr/>
            </p:nvSpPr>
            <p:spPr>
              <a:xfrm>
                <a:off x="7032064" y="5957228"/>
                <a:ext cx="337672" cy="614036"/>
              </a:xfrm>
              <a:prstGeom prst="rect">
                <a:avLst/>
              </a:prstGeom>
              <a:noFill/>
            </p:spPr>
            <p:txBody>
              <a:bodyPr wrap="square" rtlCol="0">
                <a:spAutoFit/>
              </a:bodyPr>
              <a:lstStyle/>
              <a:p>
                <a:r>
                  <a:rPr lang="en-US" sz="2880" dirty="0"/>
                  <a:t>ɣ</a:t>
                </a:r>
              </a:p>
            </p:txBody>
          </p:sp>
          <p:cxnSp>
            <p:nvCxnSpPr>
              <p:cNvPr id="2063" name="Straight Arrow Connector 2062">
                <a:extLst>
                  <a:ext uri="{FF2B5EF4-FFF2-40B4-BE49-F238E27FC236}">
                    <a16:creationId xmlns:a16="http://schemas.microsoft.com/office/drawing/2014/main" id="{F641365F-888A-4A35-5EC2-0A5181841C35}"/>
                  </a:ext>
                </a:extLst>
              </p:cNvPr>
              <p:cNvCxnSpPr>
                <a:cxnSpLocks/>
              </p:cNvCxnSpPr>
              <p:nvPr/>
            </p:nvCxnSpPr>
            <p:spPr>
              <a:xfrm>
                <a:off x="6139327" y="5954537"/>
                <a:ext cx="20093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2058" name="Straight Arrow Connector 2057">
              <a:extLst>
                <a:ext uri="{FF2B5EF4-FFF2-40B4-BE49-F238E27FC236}">
                  <a16:creationId xmlns:a16="http://schemas.microsoft.com/office/drawing/2014/main" id="{377C6AC6-A500-2F11-8451-B50878C054AF}"/>
                </a:ext>
              </a:extLst>
            </p:cNvPr>
            <p:cNvCxnSpPr/>
            <p:nvPr/>
          </p:nvCxnSpPr>
          <p:spPr>
            <a:xfrm>
              <a:off x="6819240" y="5257800"/>
              <a:ext cx="64809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pic>
        <p:nvPicPr>
          <p:cNvPr id="2065" name="Picture 2064">
            <a:extLst>
              <a:ext uri="{FF2B5EF4-FFF2-40B4-BE49-F238E27FC236}">
                <a16:creationId xmlns:a16="http://schemas.microsoft.com/office/drawing/2014/main" id="{3BB0FCC1-0031-86C7-AA5A-2887CD1E1325}"/>
              </a:ext>
            </a:extLst>
          </p:cNvPr>
          <p:cNvPicPr>
            <a:picLocks noChangeAspect="1"/>
          </p:cNvPicPr>
          <p:nvPr/>
        </p:nvPicPr>
        <p:blipFill>
          <a:blip r:embed="rId4"/>
          <a:stretch>
            <a:fillRect/>
          </a:stretch>
        </p:blipFill>
        <p:spPr>
          <a:xfrm>
            <a:off x="11479871" y="1920240"/>
            <a:ext cx="2465180" cy="4389120"/>
          </a:xfrm>
          <a:prstGeom prst="rect">
            <a:avLst/>
          </a:prstGeom>
        </p:spPr>
      </p:pic>
    </p:spTree>
    <p:extLst>
      <p:ext uri="{BB962C8B-B14F-4D97-AF65-F5344CB8AC3E}">
        <p14:creationId xmlns:p14="http://schemas.microsoft.com/office/powerpoint/2010/main" val="187259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EE81-C115-84B2-74F8-9A83F7DEB67B}"/>
              </a:ext>
            </a:extLst>
          </p:cNvPr>
          <p:cNvSpPr>
            <a:spLocks noGrp="1"/>
          </p:cNvSpPr>
          <p:nvPr>
            <p:ph type="title"/>
          </p:nvPr>
        </p:nvSpPr>
        <p:spPr/>
        <p:txBody>
          <a:bodyPr/>
          <a:lstStyle/>
          <a:p>
            <a:r>
              <a:rPr lang="en-US"/>
              <a:t>Extravasation Dosimetry Model </a:t>
            </a:r>
            <a:endParaRPr lang="en-US" dirty="0"/>
          </a:p>
        </p:txBody>
      </p:sp>
      <p:sp>
        <p:nvSpPr>
          <p:cNvPr id="3" name="Content Placeholder 2">
            <a:extLst>
              <a:ext uri="{FF2B5EF4-FFF2-40B4-BE49-F238E27FC236}">
                <a16:creationId xmlns:a16="http://schemas.microsoft.com/office/drawing/2014/main" id="{BD6A2FB8-3575-DFFF-E447-87EDC4EBEA77}"/>
              </a:ext>
            </a:extLst>
          </p:cNvPr>
          <p:cNvSpPr>
            <a:spLocks noGrp="1"/>
          </p:cNvSpPr>
          <p:nvPr>
            <p:ph sz="quarter" idx="20"/>
          </p:nvPr>
        </p:nvSpPr>
        <p:spPr>
          <a:xfrm>
            <a:off x="1371600" y="2057399"/>
            <a:ext cx="6827855" cy="5486401"/>
          </a:xfrm>
        </p:spPr>
        <p:txBody>
          <a:bodyPr>
            <a:normAutofit/>
          </a:bodyPr>
          <a:lstStyle/>
          <a:p>
            <a:r>
              <a:rPr lang="en-US" dirty="0">
                <a:solidFill>
                  <a:schemeClr val="tx1">
                    <a:lumMod val="50000"/>
                  </a:schemeClr>
                </a:solidFill>
              </a:rPr>
              <a:t>NMSS-2023-003 (</a:t>
            </a:r>
            <a:r>
              <a:rPr lang="en-US" u="sng" dirty="0">
                <a:solidFill>
                  <a:schemeClr val="tx1">
                    <a:lumMod val="50000"/>
                  </a:schemeClr>
                </a:solidFill>
                <a:hlinkClick r:id="rId3">
                  <a:extLst>
                    <a:ext uri="{A12FA001-AC4F-418D-AE19-62706E023703}">
                      <ahyp:hlinkClr xmlns:ahyp="http://schemas.microsoft.com/office/drawing/2018/hyperlinkcolor" val="tx"/>
                    </a:ext>
                  </a:extLst>
                </a:hlinkClick>
              </a:rPr>
              <a:t>ML22350A099</a:t>
            </a:r>
            <a:r>
              <a:rPr lang="en-US" dirty="0">
                <a:solidFill>
                  <a:schemeClr val="tx1">
                    <a:lumMod val="50000"/>
                  </a:schemeClr>
                </a:solidFill>
              </a:rPr>
              <a:t>)</a:t>
            </a:r>
          </a:p>
          <a:p>
            <a:r>
              <a:rPr lang="en-US" dirty="0">
                <a:solidFill>
                  <a:schemeClr val="tx1">
                    <a:lumMod val="50000"/>
                  </a:schemeClr>
                </a:solidFill>
              </a:rPr>
              <a:t>Integration of extravasation dose model into VARSKIN+ </a:t>
            </a:r>
          </a:p>
          <a:p>
            <a:r>
              <a:rPr lang="en-US" dirty="0">
                <a:solidFill>
                  <a:schemeClr val="tx1">
                    <a:lumMod val="50000"/>
                  </a:schemeClr>
                </a:solidFill>
              </a:rPr>
              <a:t>Regulatory Guide Development Support</a:t>
            </a:r>
          </a:p>
          <a:p>
            <a:r>
              <a:rPr lang="en-US" dirty="0">
                <a:solidFill>
                  <a:schemeClr val="tx1">
                    <a:lumMod val="50000"/>
                  </a:schemeClr>
                </a:solidFill>
              </a:rPr>
              <a:t>Training and Knowledge Management</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F47D828C-0B1F-86FD-D31B-974D0FE23472}"/>
              </a:ext>
            </a:extLst>
          </p:cNvPr>
          <p:cNvPicPr>
            <a:picLocks noChangeAspect="1"/>
          </p:cNvPicPr>
          <p:nvPr/>
        </p:nvPicPr>
        <p:blipFill>
          <a:blip r:embed="rId4"/>
          <a:stretch>
            <a:fillRect/>
          </a:stretch>
        </p:blipFill>
        <p:spPr>
          <a:xfrm>
            <a:off x="9483213" y="1772883"/>
            <a:ext cx="4477477" cy="5394959"/>
          </a:xfrm>
          <a:prstGeom prst="rect">
            <a:avLst/>
          </a:prstGeom>
        </p:spPr>
      </p:pic>
    </p:spTree>
    <p:extLst>
      <p:ext uri="{BB962C8B-B14F-4D97-AF65-F5344CB8AC3E}">
        <p14:creationId xmlns:p14="http://schemas.microsoft.com/office/powerpoint/2010/main" val="27687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1CCE95-FCD4-FF6A-3496-B4D95A59EA6B}"/>
              </a:ext>
            </a:extLst>
          </p:cNvPr>
          <p:cNvSpPr>
            <a:spLocks noGrp="1"/>
          </p:cNvSpPr>
          <p:nvPr>
            <p:ph type="sldNum" sz="quarter" idx="12"/>
          </p:nvPr>
        </p:nvSpPr>
        <p:spPr/>
        <p:txBody>
          <a:bodyPr/>
          <a:lstStyle/>
          <a:p>
            <a:fld id="{B980B012-4B4C-0D4B-9961-39BAA1B684BE}" type="slidenum">
              <a:rPr lang="en-US" smtClean="0"/>
              <a:pPr/>
              <a:t>8</a:t>
            </a:fld>
            <a:endParaRPr lang="en-US" dirty="0"/>
          </a:p>
        </p:txBody>
      </p:sp>
      <p:sp>
        <p:nvSpPr>
          <p:cNvPr id="2" name="Title 1">
            <a:extLst>
              <a:ext uri="{FF2B5EF4-FFF2-40B4-BE49-F238E27FC236}">
                <a16:creationId xmlns:a16="http://schemas.microsoft.com/office/drawing/2014/main" id="{6AF6B914-EA24-9894-37A4-EBDE0B8F1DEA}"/>
              </a:ext>
            </a:extLst>
          </p:cNvPr>
          <p:cNvSpPr>
            <a:spLocks noGrp="1"/>
          </p:cNvSpPr>
          <p:nvPr>
            <p:ph type="title"/>
          </p:nvPr>
        </p:nvSpPr>
        <p:spPr>
          <a:xfrm>
            <a:off x="1409701" y="847596"/>
            <a:ext cx="8073512" cy="874673"/>
          </a:xfrm>
        </p:spPr>
        <p:txBody>
          <a:bodyPr>
            <a:normAutofit fontScale="90000"/>
          </a:bodyPr>
          <a:lstStyle/>
          <a:p>
            <a:r>
              <a:rPr lang="en-US" dirty="0" err="1"/>
              <a:t>PiMAL</a:t>
            </a:r>
            <a:br>
              <a:rPr lang="en-US" dirty="0"/>
            </a:br>
            <a:r>
              <a:rPr lang="en-US" sz="2400" dirty="0"/>
              <a:t>“</a:t>
            </a:r>
            <a:r>
              <a:rPr lang="en-US" sz="3240" dirty="0">
                <a:ln w="0"/>
                <a:effectLst>
                  <a:glow>
                    <a:schemeClr val="tx2">
                      <a:alpha val="50000"/>
                    </a:schemeClr>
                  </a:glow>
                  <a:outerShdw blurRad="38100" dist="19050" dir="2700000" algn="tl" rotWithShape="0">
                    <a:schemeClr val="dk1">
                      <a:alpha val="40000"/>
                    </a:schemeClr>
                  </a:outerShdw>
                </a:effectLst>
              </a:rPr>
              <a:t>P</a:t>
            </a:r>
            <a:r>
              <a:rPr lang="en-US" sz="2400" dirty="0">
                <a:ln w="0"/>
                <a:gradFill>
                  <a:gsLst>
                    <a:gs pos="21000">
                      <a:srgbClr val="53575C"/>
                    </a:gs>
                    <a:gs pos="88000">
                      <a:srgbClr val="C5C7CA"/>
                    </a:gs>
                  </a:gsLst>
                  <a:lin ang="5400000"/>
                </a:gradFill>
              </a:rPr>
              <a:t>hantom</a:t>
            </a:r>
            <a:r>
              <a:rPr lang="en-US" sz="2400" dirty="0">
                <a:solidFill>
                  <a:srgbClr val="282D58"/>
                </a:solidFill>
              </a:rPr>
              <a:t> </a:t>
            </a:r>
            <a:r>
              <a:rPr lang="en-US" sz="2400" dirty="0">
                <a:ln w="0"/>
                <a:gradFill>
                  <a:gsLst>
                    <a:gs pos="21000">
                      <a:srgbClr val="53575C"/>
                    </a:gs>
                    <a:gs pos="88000">
                      <a:srgbClr val="C5C7CA"/>
                    </a:gs>
                  </a:gsLst>
                  <a:lin ang="5400000"/>
                </a:gradFill>
              </a:rPr>
              <a:t>w</a:t>
            </a:r>
            <a:r>
              <a:rPr lang="en-US" sz="3240" dirty="0">
                <a:ln w="0"/>
                <a:effectLst>
                  <a:glow>
                    <a:schemeClr val="tx2">
                      <a:alpha val="50000"/>
                    </a:schemeClr>
                  </a:glow>
                  <a:outerShdw blurRad="38100" dist="19050" dir="2700000" algn="tl" rotWithShape="0">
                    <a:schemeClr val="dk1">
                      <a:alpha val="40000"/>
                    </a:schemeClr>
                  </a:outerShdw>
                </a:effectLst>
              </a:rPr>
              <a:t>i</a:t>
            </a:r>
            <a:r>
              <a:rPr lang="en-US" sz="2400" dirty="0">
                <a:ln w="0"/>
                <a:gradFill>
                  <a:gsLst>
                    <a:gs pos="21000">
                      <a:srgbClr val="53575C"/>
                    </a:gs>
                    <a:gs pos="88000">
                      <a:srgbClr val="C5C7CA"/>
                    </a:gs>
                  </a:gsLst>
                  <a:lin ang="5400000"/>
                </a:gradFill>
              </a:rPr>
              <a:t>th</a:t>
            </a:r>
            <a:r>
              <a:rPr lang="en-US" sz="2400" dirty="0">
                <a:solidFill>
                  <a:srgbClr val="282D58"/>
                </a:solidFill>
              </a:rPr>
              <a:t> </a:t>
            </a:r>
            <a:r>
              <a:rPr lang="en-US" sz="3240" dirty="0">
                <a:ln w="0"/>
                <a:effectLst>
                  <a:glow>
                    <a:schemeClr val="tx2">
                      <a:alpha val="50000"/>
                    </a:schemeClr>
                  </a:glow>
                  <a:outerShdw blurRad="38100" dist="19050" dir="2700000" algn="tl" rotWithShape="0">
                    <a:schemeClr val="dk1">
                      <a:alpha val="40000"/>
                    </a:schemeClr>
                  </a:outerShdw>
                </a:effectLst>
              </a:rPr>
              <a:t>M</a:t>
            </a:r>
            <a:r>
              <a:rPr lang="en-US" sz="2400" dirty="0">
                <a:ln w="0"/>
                <a:gradFill>
                  <a:gsLst>
                    <a:gs pos="21000">
                      <a:srgbClr val="53575C"/>
                    </a:gs>
                    <a:gs pos="88000">
                      <a:srgbClr val="C5C7CA"/>
                    </a:gs>
                  </a:gsLst>
                  <a:lin ang="5400000"/>
                </a:gradFill>
              </a:rPr>
              <a:t>oving</a:t>
            </a:r>
            <a:r>
              <a:rPr lang="en-US" sz="2400" dirty="0">
                <a:solidFill>
                  <a:srgbClr val="282D58"/>
                </a:solidFill>
              </a:rPr>
              <a:t> </a:t>
            </a:r>
            <a:r>
              <a:rPr lang="en-US" sz="3240" dirty="0">
                <a:ln w="0"/>
                <a:effectLst>
                  <a:glow>
                    <a:schemeClr val="tx2">
                      <a:alpha val="50000"/>
                    </a:schemeClr>
                  </a:glow>
                  <a:outerShdw blurRad="38100" dist="19050" dir="2700000" algn="tl" rotWithShape="0">
                    <a:schemeClr val="dk1">
                      <a:alpha val="40000"/>
                    </a:schemeClr>
                  </a:outerShdw>
                </a:effectLst>
              </a:rPr>
              <a:t>A</a:t>
            </a:r>
            <a:r>
              <a:rPr lang="en-US" sz="2400" dirty="0">
                <a:ln w="0"/>
                <a:gradFill>
                  <a:gsLst>
                    <a:gs pos="21000">
                      <a:srgbClr val="53575C"/>
                    </a:gs>
                    <a:gs pos="88000">
                      <a:srgbClr val="C5C7CA"/>
                    </a:gs>
                  </a:gsLst>
                  <a:lin ang="5400000"/>
                </a:gradFill>
              </a:rPr>
              <a:t>rms and </a:t>
            </a:r>
            <a:r>
              <a:rPr lang="en-US" sz="3240" dirty="0">
                <a:ln w="0"/>
                <a:effectLst>
                  <a:glow>
                    <a:schemeClr val="tx2">
                      <a:alpha val="50000"/>
                    </a:schemeClr>
                  </a:glow>
                  <a:outerShdw blurRad="38100" dist="19050" dir="2700000" algn="tl" rotWithShape="0">
                    <a:schemeClr val="dk1">
                      <a:alpha val="40000"/>
                    </a:schemeClr>
                  </a:outerShdw>
                </a:effectLst>
              </a:rPr>
              <a:t>L</a:t>
            </a:r>
            <a:r>
              <a:rPr lang="en-US" sz="2400" dirty="0">
                <a:ln w="0"/>
                <a:gradFill>
                  <a:gsLst>
                    <a:gs pos="21000">
                      <a:srgbClr val="53575C"/>
                    </a:gs>
                    <a:gs pos="88000">
                      <a:srgbClr val="C5C7CA"/>
                    </a:gs>
                  </a:gsLst>
                  <a:lin ang="5400000"/>
                </a:gradFill>
              </a:rPr>
              <a:t>egs</a:t>
            </a:r>
            <a:r>
              <a:rPr lang="en-US" sz="2400" dirty="0">
                <a:solidFill>
                  <a:srgbClr val="282D58"/>
                </a:solidFill>
              </a:rPr>
              <a:t>”</a:t>
            </a:r>
            <a:br>
              <a:rPr lang="en-US" i="0" dirty="0">
                <a:solidFill>
                  <a:srgbClr val="282D58"/>
                </a:solidFill>
                <a:latin typeface="Libre Franklin" pitchFamily="2" charset="0"/>
              </a:rPr>
            </a:br>
            <a:endParaRPr lang="en-US" dirty="0"/>
          </a:p>
        </p:txBody>
      </p:sp>
      <p:sp>
        <p:nvSpPr>
          <p:cNvPr id="3" name="Content Placeholder 2">
            <a:extLst>
              <a:ext uri="{FF2B5EF4-FFF2-40B4-BE49-F238E27FC236}">
                <a16:creationId xmlns:a16="http://schemas.microsoft.com/office/drawing/2014/main" id="{0A26BBE3-367F-36C8-E46F-91153EDCE768}"/>
              </a:ext>
            </a:extLst>
          </p:cNvPr>
          <p:cNvSpPr>
            <a:spLocks noGrp="1"/>
          </p:cNvSpPr>
          <p:nvPr>
            <p:ph sz="quarter" idx="20"/>
          </p:nvPr>
        </p:nvSpPr>
        <p:spPr>
          <a:xfrm>
            <a:off x="1371600" y="2057399"/>
            <a:ext cx="5833068" cy="5486401"/>
          </a:xfrm>
        </p:spPr>
        <p:txBody>
          <a:bodyPr>
            <a:normAutofit/>
          </a:bodyPr>
          <a:lstStyle/>
          <a:p>
            <a:r>
              <a:rPr lang="en-US" sz="2160" dirty="0">
                <a:solidFill>
                  <a:schemeClr val="tx1">
                    <a:lumMod val="50000"/>
                  </a:schemeClr>
                </a:solidFill>
                <a:latin typeface="+mj-lt"/>
              </a:rPr>
              <a:t>PIMAL is a tool for performing dosimetry calculations for radiation workers and exposed members of the public.</a:t>
            </a:r>
          </a:p>
          <a:p>
            <a:r>
              <a:rPr lang="en-US" sz="2160" dirty="0">
                <a:solidFill>
                  <a:schemeClr val="tx1">
                    <a:lumMod val="50000"/>
                  </a:schemeClr>
                </a:solidFill>
                <a:latin typeface="+mj-lt"/>
              </a:rPr>
              <a:t>A graphical user interface with pre-processor and post-processor capabilities which assists users</a:t>
            </a:r>
            <a:br>
              <a:rPr lang="en-US" sz="2160" dirty="0">
                <a:solidFill>
                  <a:schemeClr val="tx1">
                    <a:lumMod val="50000"/>
                  </a:schemeClr>
                </a:solidFill>
                <a:latin typeface="+mj-lt"/>
              </a:rPr>
            </a:br>
            <a:r>
              <a:rPr lang="en-US" sz="2160" dirty="0">
                <a:solidFill>
                  <a:schemeClr val="tx1">
                    <a:lumMod val="50000"/>
                  </a:schemeClr>
                </a:solidFill>
                <a:latin typeface="+mj-lt"/>
              </a:rPr>
              <a:t>in developing MCNP input decks and running the codes</a:t>
            </a:r>
          </a:p>
          <a:p>
            <a:r>
              <a:rPr lang="en-US" sz="2160" dirty="0">
                <a:solidFill>
                  <a:schemeClr val="tx1">
                    <a:lumMod val="50000"/>
                  </a:schemeClr>
                </a:solidFill>
                <a:latin typeface="+mj-lt"/>
              </a:rPr>
              <a:t>Allows users to easily generate quantitative figures of merit regarding positioning arms and legs in difference geometries</a:t>
            </a:r>
          </a:p>
          <a:p>
            <a:endParaRPr lang="en-US" sz="2160" dirty="0"/>
          </a:p>
        </p:txBody>
      </p:sp>
      <p:pic>
        <p:nvPicPr>
          <p:cNvPr id="1028" name="Picture 4" descr="Default PIMAL Stance-Sliders | Download Scientific Diagram">
            <a:extLst>
              <a:ext uri="{FF2B5EF4-FFF2-40B4-BE49-F238E27FC236}">
                <a16:creationId xmlns:a16="http://schemas.microsoft.com/office/drawing/2014/main" id="{F71BD791-34F0-E58F-12AC-B16FAD9EE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801" y="1884741"/>
            <a:ext cx="5323464" cy="5059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1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3C0968D-CE3F-0492-4040-85A4B1BB0367}"/>
              </a:ext>
            </a:extLst>
          </p:cNvPr>
          <p:cNvPicPr>
            <a:picLocks noGrp="1" noChangeAspect="1"/>
          </p:cNvPicPr>
          <p:nvPr>
            <p:ph type="pic" sz="quarter" idx="10"/>
          </p:nvPr>
        </p:nvPicPr>
        <p:blipFill>
          <a:blip r:embed="rId3"/>
          <a:srcRect t="6497" b="6497"/>
          <a:stretch/>
        </p:blipFill>
        <p:spPr/>
      </p:pic>
      <p:pic>
        <p:nvPicPr>
          <p:cNvPr id="10" name="Picture Placeholder 9">
            <a:extLst>
              <a:ext uri="{FF2B5EF4-FFF2-40B4-BE49-F238E27FC236}">
                <a16:creationId xmlns:a16="http://schemas.microsoft.com/office/drawing/2014/main" id="{A9CB1B90-1FEE-AD9C-4857-B9B52C716F16}"/>
              </a:ext>
            </a:extLst>
          </p:cNvPr>
          <p:cNvPicPr>
            <a:picLocks noGrp="1" noChangeAspect="1"/>
          </p:cNvPicPr>
          <p:nvPr>
            <p:ph type="pic" sz="quarter" idx="11"/>
          </p:nvPr>
        </p:nvPicPr>
        <p:blipFill>
          <a:blip r:embed="rId4"/>
          <a:srcRect t="4750" b="4750"/>
          <a:stretch/>
        </p:blipFill>
        <p:spPr/>
      </p:pic>
      <p:pic>
        <p:nvPicPr>
          <p:cNvPr id="22" name="Picture Placeholder 21">
            <a:extLst>
              <a:ext uri="{FF2B5EF4-FFF2-40B4-BE49-F238E27FC236}">
                <a16:creationId xmlns:a16="http://schemas.microsoft.com/office/drawing/2014/main" id="{E36DABB4-CDFB-9AC3-CBD5-7C192B7D7963}"/>
              </a:ext>
            </a:extLst>
          </p:cNvPr>
          <p:cNvPicPr>
            <a:picLocks noGrp="1" noChangeAspect="1"/>
          </p:cNvPicPr>
          <p:nvPr>
            <p:ph type="pic" sz="quarter" idx="12"/>
          </p:nvPr>
        </p:nvPicPr>
        <p:blipFill>
          <a:blip r:embed="rId5"/>
          <a:srcRect t="4877" b="4877"/>
          <a:stretch/>
        </p:blipFill>
        <p:spPr>
          <a:xfrm>
            <a:off x="8688626" y="4343400"/>
            <a:ext cx="3657600" cy="3429000"/>
          </a:xfrm>
        </p:spPr>
      </p:pic>
      <p:sp>
        <p:nvSpPr>
          <p:cNvPr id="17" name="Text Placeholder 16">
            <a:extLst>
              <a:ext uri="{FF2B5EF4-FFF2-40B4-BE49-F238E27FC236}">
                <a16:creationId xmlns:a16="http://schemas.microsoft.com/office/drawing/2014/main" id="{49B9D57F-5644-50AC-5D1F-6D2E42C803A2}"/>
              </a:ext>
            </a:extLst>
          </p:cNvPr>
          <p:cNvSpPr>
            <a:spLocks noGrp="1"/>
          </p:cNvSpPr>
          <p:nvPr>
            <p:ph type="body" sz="quarter" idx="14"/>
          </p:nvPr>
        </p:nvSpPr>
        <p:spPr/>
        <p:txBody>
          <a:bodyPr/>
          <a:lstStyle/>
          <a:p>
            <a:r>
              <a:rPr lang="en-US" sz="1800" dirty="0"/>
              <a:t>In The Lap</a:t>
            </a:r>
          </a:p>
          <a:p>
            <a:endParaRPr lang="en-US" dirty="0"/>
          </a:p>
        </p:txBody>
      </p:sp>
      <p:sp>
        <p:nvSpPr>
          <p:cNvPr id="18" name="Text Placeholder 17">
            <a:extLst>
              <a:ext uri="{FF2B5EF4-FFF2-40B4-BE49-F238E27FC236}">
                <a16:creationId xmlns:a16="http://schemas.microsoft.com/office/drawing/2014/main" id="{B6BB8337-B436-9C23-2AF6-2268CA843338}"/>
              </a:ext>
            </a:extLst>
          </p:cNvPr>
          <p:cNvSpPr>
            <a:spLocks noGrp="1"/>
          </p:cNvSpPr>
          <p:nvPr>
            <p:ph type="body" sz="quarter" idx="15"/>
          </p:nvPr>
        </p:nvSpPr>
        <p:spPr>
          <a:xfrm>
            <a:off x="8688626" y="6858000"/>
            <a:ext cx="3657600" cy="914400"/>
          </a:xfrm>
        </p:spPr>
        <p:txBody>
          <a:bodyPr/>
          <a:lstStyle/>
          <a:p>
            <a:r>
              <a:rPr lang="en-US" sz="1800" dirty="0"/>
              <a:t>Standing At Shoulder</a:t>
            </a:r>
          </a:p>
          <a:p>
            <a:endParaRPr lang="en-US" dirty="0"/>
          </a:p>
        </p:txBody>
      </p:sp>
      <p:sp>
        <p:nvSpPr>
          <p:cNvPr id="19" name="Text Placeholder 18">
            <a:extLst>
              <a:ext uri="{FF2B5EF4-FFF2-40B4-BE49-F238E27FC236}">
                <a16:creationId xmlns:a16="http://schemas.microsoft.com/office/drawing/2014/main" id="{2965614C-5E8C-1E53-0C06-423AA4EEB79E}"/>
              </a:ext>
            </a:extLst>
          </p:cNvPr>
          <p:cNvSpPr>
            <a:spLocks noGrp="1"/>
          </p:cNvSpPr>
          <p:nvPr>
            <p:ph type="body" sz="quarter" idx="16"/>
          </p:nvPr>
        </p:nvSpPr>
        <p:spPr/>
        <p:txBody>
          <a:bodyPr/>
          <a:lstStyle/>
          <a:p>
            <a:r>
              <a:rPr lang="en-US" sz="1800" dirty="0"/>
              <a:t>At The Feet</a:t>
            </a:r>
          </a:p>
          <a:p>
            <a:endParaRPr lang="en-US" dirty="0"/>
          </a:p>
        </p:txBody>
      </p:sp>
      <p:sp>
        <p:nvSpPr>
          <p:cNvPr id="4" name="Slide Number Placeholder 3">
            <a:extLst>
              <a:ext uri="{FF2B5EF4-FFF2-40B4-BE49-F238E27FC236}">
                <a16:creationId xmlns:a16="http://schemas.microsoft.com/office/drawing/2014/main" id="{DE8A759A-5AEA-0357-FBF8-17B6218D7204}"/>
              </a:ext>
            </a:extLst>
          </p:cNvPr>
          <p:cNvSpPr>
            <a:spLocks noGrp="1"/>
          </p:cNvSpPr>
          <p:nvPr>
            <p:ph type="sldNum" sz="quarter" idx="18"/>
          </p:nvPr>
        </p:nvSpPr>
        <p:spPr/>
        <p:txBody>
          <a:bodyPr/>
          <a:lstStyle/>
          <a:p>
            <a:fld id="{B980B012-4B4C-0D4B-9961-39BAA1B684BE}" type="slidenum">
              <a:rPr lang="en-US" smtClean="0"/>
              <a:pPr/>
              <a:t>9</a:t>
            </a:fld>
            <a:endParaRPr lang="en-US" dirty="0"/>
          </a:p>
        </p:txBody>
      </p:sp>
      <p:sp>
        <p:nvSpPr>
          <p:cNvPr id="2" name="Title 1">
            <a:extLst>
              <a:ext uri="{FF2B5EF4-FFF2-40B4-BE49-F238E27FC236}">
                <a16:creationId xmlns:a16="http://schemas.microsoft.com/office/drawing/2014/main" id="{7BE5A916-1BD4-75B7-FD19-3DDEF3AF2061}"/>
              </a:ext>
            </a:extLst>
          </p:cNvPr>
          <p:cNvSpPr>
            <a:spLocks noGrp="1"/>
          </p:cNvSpPr>
          <p:nvPr>
            <p:ph type="title"/>
          </p:nvPr>
        </p:nvSpPr>
        <p:spPr>
          <a:xfrm>
            <a:off x="1281164" y="913402"/>
            <a:ext cx="4572001" cy="1590675"/>
          </a:xfrm>
        </p:spPr>
        <p:txBody>
          <a:bodyPr>
            <a:normAutofit/>
          </a:bodyPr>
          <a:lstStyle/>
          <a:p>
            <a:r>
              <a:rPr lang="en-US" sz="4800" dirty="0"/>
              <a:t>PiMAL Updates</a:t>
            </a:r>
          </a:p>
        </p:txBody>
      </p:sp>
      <p:sp>
        <p:nvSpPr>
          <p:cNvPr id="3" name="Content Placeholder 2">
            <a:extLst>
              <a:ext uri="{FF2B5EF4-FFF2-40B4-BE49-F238E27FC236}">
                <a16:creationId xmlns:a16="http://schemas.microsoft.com/office/drawing/2014/main" id="{A2314B4B-40A7-6B9A-1A2D-864CAA0F11CE}"/>
              </a:ext>
            </a:extLst>
          </p:cNvPr>
          <p:cNvSpPr>
            <a:spLocks noGrp="1"/>
          </p:cNvSpPr>
          <p:nvPr>
            <p:ph sz="quarter" idx="21"/>
          </p:nvPr>
        </p:nvSpPr>
        <p:spPr>
          <a:xfrm>
            <a:off x="930299" y="2969287"/>
            <a:ext cx="5295951" cy="3429000"/>
          </a:xfrm>
        </p:spPr>
        <p:txBody>
          <a:bodyPr>
            <a:normAutofit fontScale="25000" lnSpcReduction="20000"/>
          </a:bodyPr>
          <a:lstStyle/>
          <a:p>
            <a:r>
              <a:rPr lang="en-US" sz="12800" spc="-6" dirty="0">
                <a:latin typeface="+mj-lt"/>
                <a:cs typeface="Calibri"/>
              </a:rPr>
              <a:t>Incorporation of veterinarian organs phantoms  for a horse, cat, or dog</a:t>
            </a:r>
          </a:p>
          <a:p>
            <a:r>
              <a:rPr lang="en-US" sz="12800" dirty="0">
                <a:latin typeface="+mj-lt"/>
                <a:ea typeface="Calibri" panose="020F0502020204030204" pitchFamily="34" charset="0"/>
              </a:rPr>
              <a:t>To examine internal and external animal to human dose assessments (dosimetry for individuals in contact with animals that had radiation therapy)</a:t>
            </a:r>
          </a:p>
          <a:p>
            <a:endParaRPr lang="en-US" sz="12800" dirty="0">
              <a:latin typeface="+mj-lt"/>
              <a:ea typeface="Calibri" panose="020F0502020204030204" pitchFamily="34" charset="0"/>
            </a:endParaRPr>
          </a:p>
          <a:p>
            <a:endParaRPr lang="en-US" sz="12800" spc="-6" dirty="0">
              <a:cs typeface="Calibri"/>
            </a:endParaRPr>
          </a:p>
          <a:p>
            <a:endParaRPr lang="en-US" dirty="0"/>
          </a:p>
        </p:txBody>
      </p:sp>
      <p:pic>
        <p:nvPicPr>
          <p:cNvPr id="5" name="Picture 4" descr="A close-up of some colored crayons&#10;&#10;Description automatically generated with medium confidence">
            <a:extLst>
              <a:ext uri="{FF2B5EF4-FFF2-40B4-BE49-F238E27FC236}">
                <a16:creationId xmlns:a16="http://schemas.microsoft.com/office/drawing/2014/main" id="{2AC5F11D-EC07-C4A9-5D70-2A16768E38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5600" y="537838"/>
            <a:ext cx="824547" cy="1054574"/>
          </a:xfrm>
          <a:prstGeom prst="rect">
            <a:avLst/>
          </a:prstGeom>
          <a:noFill/>
          <a:ln>
            <a:noFill/>
          </a:ln>
        </p:spPr>
      </p:pic>
      <p:pic>
        <p:nvPicPr>
          <p:cNvPr id="6" name="Picture 5" descr="Diagram&#10;&#10;Description automatically generated with medium confidence">
            <a:extLst>
              <a:ext uri="{FF2B5EF4-FFF2-40B4-BE49-F238E27FC236}">
                <a16:creationId xmlns:a16="http://schemas.microsoft.com/office/drawing/2014/main" id="{288CC4FE-DA43-3371-06DE-0361B213FE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61879" y="4493611"/>
            <a:ext cx="943309" cy="917508"/>
          </a:xfrm>
          <a:prstGeom prst="rect">
            <a:avLst/>
          </a:prstGeom>
          <a:noFill/>
          <a:ln>
            <a:noFill/>
          </a:ln>
        </p:spPr>
      </p:pic>
      <p:pic>
        <p:nvPicPr>
          <p:cNvPr id="7" name="Picture 6" descr="A picture containing writing implement, stationary, pen&#10;&#10;Description automatically generated">
            <a:extLst>
              <a:ext uri="{FF2B5EF4-FFF2-40B4-BE49-F238E27FC236}">
                <a16:creationId xmlns:a16="http://schemas.microsoft.com/office/drawing/2014/main" id="{A7754C7B-9621-968C-D8C3-06F3DACA87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97330" y="537837"/>
            <a:ext cx="823576" cy="1054575"/>
          </a:xfrm>
          <a:prstGeom prst="rect">
            <a:avLst/>
          </a:prstGeom>
          <a:noFill/>
          <a:ln>
            <a:noFill/>
          </a:ln>
        </p:spPr>
      </p:pic>
    </p:spTree>
    <p:extLst>
      <p:ext uri="{BB962C8B-B14F-4D97-AF65-F5344CB8AC3E}">
        <p14:creationId xmlns:p14="http://schemas.microsoft.com/office/powerpoint/2010/main" val="21592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f9503f-814b-432a-91f5-9c13c51348b4">
      <Terms xmlns="http://schemas.microsoft.com/office/infopath/2007/PartnerControls"/>
    </lcf76f155ced4ddcb4097134ff3c332f>
    <TaxCatchAll xmlns="dfe7fab5-ca36-4373-9e84-14533c573aad" xsi:nil="true"/>
    <_dlc_DocId xmlns="dfe7fab5-ca36-4373-9e84-14533c573aad">EARRTHREF-1375243986-33813</_dlc_DocId>
    <_dlc_DocIdUrl xmlns="dfe7fab5-ca36-4373-9e84-14533c573aad">
      <Url>https://pnnl.sharepoint.com/teams/EARRTH/_layouts/15/DocIdRedir.aspx?ID=EARRTHREF-1375243986-33813</Url>
      <Description>EARRTHREF-1375243986-33813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AED018-ED2A-4988-A522-21DEDBB88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7772E-944E-44A7-AF4B-D7017A704226}">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f7f9503f-814b-432a-91f5-9c13c51348b4"/>
    <ds:schemaRef ds:uri="http://schemas.openxmlformats.org/package/2006/metadata/core-properties"/>
    <ds:schemaRef ds:uri="http://purl.org/dc/terms/"/>
    <ds:schemaRef ds:uri="dfe7fab5-ca36-4373-9e84-14533c573aad"/>
    <ds:schemaRef ds:uri="http://www.w3.org/XML/1998/namespace"/>
    <ds:schemaRef ds:uri="http://purl.org/dc/dcmitype/"/>
  </ds:schemaRefs>
</ds:datastoreItem>
</file>

<file path=customXml/itemProps3.xml><?xml version="1.0" encoding="utf-8"?>
<ds:datastoreItem xmlns:ds="http://schemas.openxmlformats.org/officeDocument/2006/customXml" ds:itemID="{1271E72E-02F5-4E65-B74B-EFA82016BEA2}">
  <ds:schemaRefs>
    <ds:schemaRef ds:uri="http://schemas.microsoft.com/sharepoint/v3/contenttype/forms"/>
  </ds:schemaRefs>
</ds:datastoreItem>
</file>

<file path=customXml/itemProps4.xml><?xml version="1.0" encoding="utf-8"?>
<ds:datastoreItem xmlns:ds="http://schemas.openxmlformats.org/officeDocument/2006/customXml" ds:itemID="{8B9B6D4D-C4A5-49F4-ADC8-C5D9E1D097C1}">
  <ds:schemaRefs>
    <ds:schemaRef ds:uri="http://schemas.microsoft.com/sharepoint/events"/>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PNNL_Option_4</Template>
  <TotalTime>14804</TotalTime>
  <Words>1314</Words>
  <Application>Microsoft Office PowerPoint</Application>
  <PresentationFormat>Custom</PresentationFormat>
  <Paragraphs>150</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Libre Franklin</vt:lpstr>
      <vt:lpstr>Wingdings</vt:lpstr>
      <vt:lpstr>PNNL_Option_4</vt:lpstr>
      <vt:lpstr>Medical Activities and Codes</vt:lpstr>
      <vt:lpstr>Outline</vt:lpstr>
      <vt:lpstr>What are Extravasations: </vt:lpstr>
      <vt:lpstr>Extravasation Rulemaking</vt:lpstr>
      <vt:lpstr>Extravasation Today!</vt:lpstr>
      <vt:lpstr>Extravasation Dosimetry Model </vt:lpstr>
      <vt:lpstr>Extravasation Dosimetry Model </vt:lpstr>
      <vt:lpstr>PiMAL “Phantom with Moving Arms and Legs” </vt:lpstr>
      <vt:lpstr>PiMAL Updates</vt:lpstr>
      <vt:lpstr>Purpose For Update</vt:lpstr>
      <vt:lpstr>Next Steps</vt:lpstr>
      <vt:lpstr>Overview of Activities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Brian Allen</cp:lastModifiedBy>
  <cp:revision>22</cp:revision>
  <dcterms:created xsi:type="dcterms:W3CDTF">2022-09-08T04:47:07Z</dcterms:created>
  <dcterms:modified xsi:type="dcterms:W3CDTF">2024-10-21T18:10:28Z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0x0101006F577D85CA72664694D7796B41A5113E</vt:lpwstr>
  </property>
  <property fmtid="{D5CDD505-2E9C-101B-9397-08002B2CF9AE}" pid="3" name="_dlc_DocIdItemGuid">
    <vt:lpwstr>625c8f08-ad06-4bed-b8f8-600062ded7c5</vt:lpwstr>
  </property>
  <property fmtid="{D5CDD505-2E9C-101B-9397-08002B2CF9AE}" pid="4" name="MediaServiceImageTags">
    <vt:lpwstr/>
  </property>
</Properties>
</file>