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5"/>
  </p:sldMasterIdLst>
  <p:notesMasterIdLst>
    <p:notesMasterId r:id="rId28"/>
  </p:notesMasterIdLst>
  <p:handoutMasterIdLst>
    <p:handoutMasterId r:id="rId29"/>
  </p:handoutMasterIdLst>
  <p:sldIdLst>
    <p:sldId id="260" r:id="rId6"/>
    <p:sldId id="263" r:id="rId7"/>
    <p:sldId id="269" r:id="rId8"/>
    <p:sldId id="270" r:id="rId9"/>
    <p:sldId id="271" r:id="rId10"/>
    <p:sldId id="272" r:id="rId11"/>
    <p:sldId id="273" r:id="rId12"/>
    <p:sldId id="288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  <p15:guide id="3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C28"/>
    <a:srgbClr val="E19C24"/>
    <a:srgbClr val="5D80B5"/>
    <a:srgbClr val="A63F1E"/>
    <a:srgbClr val="E29E29"/>
    <a:srgbClr val="8FB032"/>
    <a:srgbClr val="D89E66"/>
    <a:srgbClr val="AFA5CC"/>
    <a:srgbClr val="AEA4CC"/>
    <a:srgbClr val="B4C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AA351-9CEA-4652-9387-902D53F6028E}" v="68" dt="2024-09-30T15:59:59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6" autoAdjust="0"/>
    <p:restoredTop sz="84746" autoAdjust="0"/>
  </p:normalViewPr>
  <p:slideViewPr>
    <p:cSldViewPr snapToGrid="0" snapToObjects="1">
      <p:cViewPr varScale="1">
        <p:scale>
          <a:sx n="78" d="100"/>
          <a:sy n="78" d="100"/>
        </p:scale>
        <p:origin x="720" y="102"/>
      </p:cViewPr>
      <p:guideLst>
        <p:guide orient="horz" pos="2592"/>
        <p:guide pos="4608"/>
        <p:guide pos="3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4" d="100"/>
          <a:sy n="104" d="100"/>
        </p:scale>
        <p:origin x="517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sado, Osvaldo" userId="6861fef9-2bce-4157-82f4-3cca4169f329" providerId="ADAL" clId="{959AA351-9CEA-4652-9387-902D53F6028E}"/>
    <pc:docChg chg="undo custSel addSld delSld modSld modMainMaster">
      <pc:chgData name="Pensado, Osvaldo" userId="6861fef9-2bce-4157-82f4-3cca4169f329" providerId="ADAL" clId="{959AA351-9CEA-4652-9387-902D53F6028E}" dt="2024-09-30T16:38:55.503" v="16050" actId="20577"/>
      <pc:docMkLst>
        <pc:docMk/>
      </pc:docMkLst>
      <pc:sldChg chg="modSp mod">
        <pc:chgData name="Pensado, Osvaldo" userId="6861fef9-2bce-4157-82f4-3cca4169f329" providerId="ADAL" clId="{959AA351-9CEA-4652-9387-902D53F6028E}" dt="2024-09-30T15:27:46.125" v="15535" actId="20577"/>
        <pc:sldMkLst>
          <pc:docMk/>
          <pc:sldMk cId="1152154647" sldId="260"/>
        </pc:sldMkLst>
        <pc:spChg chg="mod">
          <ac:chgData name="Pensado, Osvaldo" userId="6861fef9-2bce-4157-82f4-3cca4169f329" providerId="ADAL" clId="{959AA351-9CEA-4652-9387-902D53F6028E}" dt="2024-09-30T15:27:46.125" v="15535" actId="20577"/>
          <ac:spMkLst>
            <pc:docMk/>
            <pc:sldMk cId="1152154647" sldId="260"/>
            <ac:spMk id="5" creationId="{30EE0BE7-99BF-4161-B088-8724880AAC66}"/>
          </ac:spMkLst>
        </pc:spChg>
        <pc:spChg chg="mod">
          <ac:chgData name="Pensado, Osvaldo" userId="6861fef9-2bce-4157-82f4-3cca4169f329" providerId="ADAL" clId="{959AA351-9CEA-4652-9387-902D53F6028E}" dt="2024-09-23T20:22:14.811" v="33" actId="20577"/>
          <ac:spMkLst>
            <pc:docMk/>
            <pc:sldMk cId="1152154647" sldId="260"/>
            <ac:spMk id="6" creationId="{E6AF8584-F7D3-43CB-B2DB-D1799F283016}"/>
          </ac:spMkLst>
        </pc:spChg>
        <pc:spChg chg="mod">
          <ac:chgData name="Pensado, Osvaldo" userId="6861fef9-2bce-4157-82f4-3cca4169f329" providerId="ADAL" clId="{959AA351-9CEA-4652-9387-902D53F6028E}" dt="2024-09-23T20:23:10.325" v="134" actId="20577"/>
          <ac:spMkLst>
            <pc:docMk/>
            <pc:sldMk cId="1152154647" sldId="260"/>
            <ac:spMk id="10" creationId="{B3C12910-3A9C-4FFC-A950-52D0A31734CF}"/>
          </ac:spMkLst>
        </pc:spChg>
      </pc:sldChg>
      <pc:sldChg chg="del">
        <pc:chgData name="Pensado, Osvaldo" userId="6861fef9-2bce-4157-82f4-3cca4169f329" providerId="ADAL" clId="{959AA351-9CEA-4652-9387-902D53F6028E}" dt="2024-09-23T20:24:32.103" v="135" actId="47"/>
        <pc:sldMkLst>
          <pc:docMk/>
          <pc:sldMk cId="2809933273" sldId="261"/>
        </pc:sldMkLst>
      </pc:sldChg>
      <pc:sldChg chg="del">
        <pc:chgData name="Pensado, Osvaldo" userId="6861fef9-2bce-4157-82f4-3cca4169f329" providerId="ADAL" clId="{959AA351-9CEA-4652-9387-902D53F6028E}" dt="2024-09-23T20:24:33.955" v="136" actId="47"/>
        <pc:sldMkLst>
          <pc:docMk/>
          <pc:sldMk cId="703962136" sldId="262"/>
        </pc:sldMkLst>
      </pc:sldChg>
      <pc:sldChg chg="modSp mod">
        <pc:chgData name="Pensado, Osvaldo" userId="6861fef9-2bce-4157-82f4-3cca4169f329" providerId="ADAL" clId="{959AA351-9CEA-4652-9387-902D53F6028E}" dt="2024-09-24T19:53:53.927" v="12886" actId="14100"/>
        <pc:sldMkLst>
          <pc:docMk/>
          <pc:sldMk cId="1501307514" sldId="263"/>
        </pc:sldMkLst>
        <pc:spChg chg="mod">
          <ac:chgData name="Pensado, Osvaldo" userId="6861fef9-2bce-4157-82f4-3cca4169f329" providerId="ADAL" clId="{959AA351-9CEA-4652-9387-902D53F6028E}" dt="2024-09-23T20:25:01.904" v="161" actId="20577"/>
          <ac:spMkLst>
            <pc:docMk/>
            <pc:sldMk cId="1501307514" sldId="263"/>
            <ac:spMk id="3" creationId="{5ECAEA39-32B3-816A-D9B2-3B2909B7801A}"/>
          </ac:spMkLst>
        </pc:spChg>
        <pc:spChg chg="mod">
          <ac:chgData name="Pensado, Osvaldo" userId="6861fef9-2bce-4157-82f4-3cca4169f329" providerId="ADAL" clId="{959AA351-9CEA-4652-9387-902D53F6028E}" dt="2024-09-24T19:53:53.927" v="12886" actId="14100"/>
          <ac:spMkLst>
            <pc:docMk/>
            <pc:sldMk cId="1501307514" sldId="263"/>
            <ac:spMk id="4" creationId="{64385D3F-6842-E5DD-B904-38DED6B1325E}"/>
          </ac:spMkLst>
        </pc:spChg>
      </pc:sldChg>
      <pc:sldChg chg="del">
        <pc:chgData name="Pensado, Osvaldo" userId="6861fef9-2bce-4157-82f4-3cca4169f329" providerId="ADAL" clId="{959AA351-9CEA-4652-9387-902D53F6028E}" dt="2024-09-23T20:24:35.792" v="137" actId="47"/>
        <pc:sldMkLst>
          <pc:docMk/>
          <pc:sldMk cId="1651502204" sldId="264"/>
        </pc:sldMkLst>
      </pc:sldChg>
      <pc:sldChg chg="del">
        <pc:chgData name="Pensado, Osvaldo" userId="6861fef9-2bce-4157-82f4-3cca4169f329" providerId="ADAL" clId="{959AA351-9CEA-4652-9387-902D53F6028E}" dt="2024-09-23T20:24:36.798" v="138" actId="47"/>
        <pc:sldMkLst>
          <pc:docMk/>
          <pc:sldMk cId="960278265" sldId="265"/>
        </pc:sldMkLst>
      </pc:sldChg>
      <pc:sldChg chg="del">
        <pc:chgData name="Pensado, Osvaldo" userId="6861fef9-2bce-4157-82f4-3cca4169f329" providerId="ADAL" clId="{959AA351-9CEA-4652-9387-902D53F6028E}" dt="2024-09-23T20:24:37.585" v="139" actId="47"/>
        <pc:sldMkLst>
          <pc:docMk/>
          <pc:sldMk cId="1390762311" sldId="266"/>
        </pc:sldMkLst>
      </pc:sldChg>
      <pc:sldChg chg="del">
        <pc:chgData name="Pensado, Osvaldo" userId="6861fef9-2bce-4157-82f4-3cca4169f329" providerId="ADAL" clId="{959AA351-9CEA-4652-9387-902D53F6028E}" dt="2024-09-23T20:24:39.816" v="140" actId="47"/>
        <pc:sldMkLst>
          <pc:docMk/>
          <pc:sldMk cId="1594230762" sldId="267"/>
        </pc:sldMkLst>
      </pc:sldChg>
      <pc:sldChg chg="del">
        <pc:chgData name="Pensado, Osvaldo" userId="6861fef9-2bce-4157-82f4-3cca4169f329" providerId="ADAL" clId="{959AA351-9CEA-4652-9387-902D53F6028E}" dt="2024-09-24T20:58:37.457" v="15278" actId="47"/>
        <pc:sldMkLst>
          <pc:docMk/>
          <pc:sldMk cId="1499401763" sldId="268"/>
        </pc:sldMkLst>
      </pc:sldChg>
      <pc:sldChg chg="modSp new mod modNotesTx">
        <pc:chgData name="Pensado, Osvaldo" userId="6861fef9-2bce-4157-82f4-3cca4169f329" providerId="ADAL" clId="{959AA351-9CEA-4652-9387-902D53F6028E}" dt="2024-09-24T21:02:28.782" v="15414" actId="20577"/>
        <pc:sldMkLst>
          <pc:docMk/>
          <pc:sldMk cId="3613751637" sldId="269"/>
        </pc:sldMkLst>
        <pc:spChg chg="mod">
          <ac:chgData name="Pensado, Osvaldo" userId="6861fef9-2bce-4157-82f4-3cca4169f329" providerId="ADAL" clId="{959AA351-9CEA-4652-9387-902D53F6028E}" dt="2024-09-23T20:29:43.214" v="427" actId="20577"/>
          <ac:spMkLst>
            <pc:docMk/>
            <pc:sldMk cId="3613751637" sldId="269"/>
            <ac:spMk id="3" creationId="{656F6049-EFBF-C67E-73ED-84F0F34FB436}"/>
          </ac:spMkLst>
        </pc:spChg>
        <pc:spChg chg="mod">
          <ac:chgData name="Pensado, Osvaldo" userId="6861fef9-2bce-4157-82f4-3cca4169f329" providerId="ADAL" clId="{959AA351-9CEA-4652-9387-902D53F6028E}" dt="2024-09-24T21:02:28.782" v="15414" actId="20577"/>
          <ac:spMkLst>
            <pc:docMk/>
            <pc:sldMk cId="3613751637" sldId="269"/>
            <ac:spMk id="4" creationId="{7586ADC7-EDA6-4DAC-BD4D-D90EE893AF36}"/>
          </ac:spMkLst>
        </pc:spChg>
      </pc:sldChg>
      <pc:sldChg chg="addSp delSp modSp new mod modNotesTx">
        <pc:chgData name="Pensado, Osvaldo" userId="6861fef9-2bce-4157-82f4-3cca4169f329" providerId="ADAL" clId="{959AA351-9CEA-4652-9387-902D53F6028E}" dt="2024-09-24T20:02:13.082" v="13307" actId="20577"/>
        <pc:sldMkLst>
          <pc:docMk/>
          <pc:sldMk cId="1043507454" sldId="270"/>
        </pc:sldMkLst>
        <pc:spChg chg="mod">
          <ac:chgData name="Pensado, Osvaldo" userId="6861fef9-2bce-4157-82f4-3cca4169f329" providerId="ADAL" clId="{959AA351-9CEA-4652-9387-902D53F6028E}" dt="2024-09-23T20:31:58.553" v="729" actId="20577"/>
          <ac:spMkLst>
            <pc:docMk/>
            <pc:sldMk cId="1043507454" sldId="270"/>
            <ac:spMk id="3" creationId="{B9563ED7-B17B-9736-9E1C-4FA5C2909A81}"/>
          </ac:spMkLst>
        </pc:spChg>
        <pc:spChg chg="del mod">
          <ac:chgData name="Pensado, Osvaldo" userId="6861fef9-2bce-4157-82f4-3cca4169f329" providerId="ADAL" clId="{959AA351-9CEA-4652-9387-902D53F6028E}" dt="2024-09-23T20:32:44.495" v="735" actId="478"/>
          <ac:spMkLst>
            <pc:docMk/>
            <pc:sldMk cId="1043507454" sldId="270"/>
            <ac:spMk id="4" creationId="{BF52D6D5-7C40-B9C7-8735-CC1EF922607F}"/>
          </ac:spMkLst>
        </pc:spChg>
        <pc:spChg chg="add del mod">
          <ac:chgData name="Pensado, Osvaldo" userId="6861fef9-2bce-4157-82f4-3cca4169f329" providerId="ADAL" clId="{959AA351-9CEA-4652-9387-902D53F6028E}" dt="2024-09-23T20:32:48.075" v="736" actId="478"/>
          <ac:spMkLst>
            <pc:docMk/>
            <pc:sldMk cId="1043507454" sldId="270"/>
            <ac:spMk id="7" creationId="{82189136-7D6C-677D-166C-62E2AA19C725}"/>
          </ac:spMkLst>
        </pc:spChg>
        <pc:spChg chg="add mod">
          <ac:chgData name="Pensado, Osvaldo" userId="6861fef9-2bce-4157-82f4-3cca4169f329" providerId="ADAL" clId="{959AA351-9CEA-4652-9387-902D53F6028E}" dt="2024-09-24T13:47:11.458" v="10558" actId="1036"/>
          <ac:spMkLst>
            <pc:docMk/>
            <pc:sldMk cId="1043507454" sldId="270"/>
            <ac:spMk id="8" creationId="{3C4C666B-7A80-D30B-B59E-4830FED0D46B}"/>
          </ac:spMkLst>
        </pc:spChg>
        <pc:picChg chg="add mod ord">
          <ac:chgData name="Pensado, Osvaldo" userId="6861fef9-2bce-4157-82f4-3cca4169f329" providerId="ADAL" clId="{959AA351-9CEA-4652-9387-902D53F6028E}" dt="2024-09-24T13:44:49.568" v="10555" actId="1076"/>
          <ac:picMkLst>
            <pc:docMk/>
            <pc:sldMk cId="1043507454" sldId="270"/>
            <ac:picMk id="5" creationId="{27544BBF-9AB7-75A0-0295-C7B4E139AEA1}"/>
          </ac:picMkLst>
        </pc:picChg>
      </pc:sldChg>
      <pc:sldChg chg="addSp modSp new mod">
        <pc:chgData name="Pensado, Osvaldo" userId="6861fef9-2bce-4157-82f4-3cca4169f329" providerId="ADAL" clId="{959AA351-9CEA-4652-9387-902D53F6028E}" dt="2024-09-30T15:44:44.394" v="15592" actId="1076"/>
        <pc:sldMkLst>
          <pc:docMk/>
          <pc:sldMk cId="849048734" sldId="271"/>
        </pc:sldMkLst>
        <pc:spChg chg="mod">
          <ac:chgData name="Pensado, Osvaldo" userId="6861fef9-2bce-4157-82f4-3cca4169f329" providerId="ADAL" clId="{959AA351-9CEA-4652-9387-902D53F6028E}" dt="2024-09-23T20:41:59.167" v="1353" actId="20577"/>
          <ac:spMkLst>
            <pc:docMk/>
            <pc:sldMk cId="849048734" sldId="271"/>
            <ac:spMk id="3" creationId="{D4FCAF36-1808-7AE6-0E6A-1675D16E4170}"/>
          </ac:spMkLst>
        </pc:spChg>
        <pc:spChg chg="mod">
          <ac:chgData name="Pensado, Osvaldo" userId="6861fef9-2bce-4157-82f4-3cca4169f329" providerId="ADAL" clId="{959AA351-9CEA-4652-9387-902D53F6028E}" dt="2024-09-23T20:42:14.592" v="1408" actId="20577"/>
          <ac:spMkLst>
            <pc:docMk/>
            <pc:sldMk cId="849048734" sldId="271"/>
            <ac:spMk id="4" creationId="{904EF8C1-DA32-B7A5-034E-3AB2D0347BE8}"/>
          </ac:spMkLst>
        </pc:spChg>
        <pc:spChg chg="add mod">
          <ac:chgData name="Pensado, Osvaldo" userId="6861fef9-2bce-4157-82f4-3cca4169f329" providerId="ADAL" clId="{959AA351-9CEA-4652-9387-902D53F6028E}" dt="2024-09-23T20:42:31.308" v="1409"/>
          <ac:spMkLst>
            <pc:docMk/>
            <pc:sldMk cId="849048734" sldId="271"/>
            <ac:spMk id="5" creationId="{5F5A493C-BD4F-8FCA-44CF-7FFA1BEEDBC4}"/>
          </ac:spMkLst>
        </pc:spChg>
        <pc:spChg chg="add mod">
          <ac:chgData name="Pensado, Osvaldo" userId="6861fef9-2bce-4157-82f4-3cca4169f329" providerId="ADAL" clId="{959AA351-9CEA-4652-9387-902D53F6028E}" dt="2024-09-30T15:44:44.394" v="15592" actId="1076"/>
          <ac:spMkLst>
            <pc:docMk/>
            <pc:sldMk cId="849048734" sldId="271"/>
            <ac:spMk id="5" creationId="{77FFA966-3CE9-8CD1-E4C7-CD0E23AB1C4B}"/>
          </ac:spMkLst>
        </pc:spChg>
        <pc:spChg chg="add mod">
          <ac:chgData name="Pensado, Osvaldo" userId="6861fef9-2bce-4157-82f4-3cca4169f329" providerId="ADAL" clId="{959AA351-9CEA-4652-9387-902D53F6028E}" dt="2024-09-30T15:44:44.394" v="15592" actId="1076"/>
          <ac:spMkLst>
            <pc:docMk/>
            <pc:sldMk cId="849048734" sldId="271"/>
            <ac:spMk id="6" creationId="{6B8DAA66-58E0-5AE3-7893-F108EEEDEF4B}"/>
          </ac:spMkLst>
        </pc:spChg>
        <pc:spChg chg="add mod">
          <ac:chgData name="Pensado, Osvaldo" userId="6861fef9-2bce-4157-82f4-3cca4169f329" providerId="ADAL" clId="{959AA351-9CEA-4652-9387-902D53F6028E}" dt="2024-09-23T20:42:31.308" v="1409"/>
          <ac:spMkLst>
            <pc:docMk/>
            <pc:sldMk cId="849048734" sldId="271"/>
            <ac:spMk id="6" creationId="{FF038DFB-82D1-67F4-AE71-E095D32FFADD}"/>
          </ac:spMkLst>
        </pc:spChg>
        <pc:spChg chg="add mod">
          <ac:chgData name="Pensado, Osvaldo" userId="6861fef9-2bce-4157-82f4-3cca4169f329" providerId="ADAL" clId="{959AA351-9CEA-4652-9387-902D53F6028E}" dt="2024-09-23T20:42:31.308" v="1409"/>
          <ac:spMkLst>
            <pc:docMk/>
            <pc:sldMk cId="849048734" sldId="271"/>
            <ac:spMk id="7" creationId="{727FFE92-D85A-0E26-EA60-28C577E46642}"/>
          </ac:spMkLst>
        </pc:spChg>
        <pc:spChg chg="add mod">
          <ac:chgData name="Pensado, Osvaldo" userId="6861fef9-2bce-4157-82f4-3cca4169f329" providerId="ADAL" clId="{959AA351-9CEA-4652-9387-902D53F6028E}" dt="2024-09-23T20:42:31.308" v="1409"/>
          <ac:spMkLst>
            <pc:docMk/>
            <pc:sldMk cId="849048734" sldId="271"/>
            <ac:spMk id="8" creationId="{BA6C8818-E411-A597-4D74-95B1C44278A3}"/>
          </ac:spMkLst>
        </pc:spChg>
        <pc:spChg chg="add mod">
          <ac:chgData name="Pensado, Osvaldo" userId="6861fef9-2bce-4157-82f4-3cca4169f329" providerId="ADAL" clId="{959AA351-9CEA-4652-9387-902D53F6028E}" dt="2024-09-23T20:42:31.308" v="1409"/>
          <ac:spMkLst>
            <pc:docMk/>
            <pc:sldMk cId="849048734" sldId="271"/>
            <ac:spMk id="9" creationId="{8E6CD54C-156D-4CC8-4358-19AB51DEEAAD}"/>
          </ac:spMkLst>
        </pc:spChg>
        <pc:spChg chg="add mod">
          <ac:chgData name="Pensado, Osvaldo" userId="6861fef9-2bce-4157-82f4-3cca4169f329" providerId="ADAL" clId="{959AA351-9CEA-4652-9387-902D53F6028E}" dt="2024-09-23T20:42:31.308" v="1409"/>
          <ac:spMkLst>
            <pc:docMk/>
            <pc:sldMk cId="849048734" sldId="271"/>
            <ac:spMk id="10" creationId="{4A1AD9E0-8CC4-8AA5-9337-16B2E7AAF438}"/>
          </ac:spMkLst>
        </pc:spChg>
        <pc:spChg chg="add mod">
          <ac:chgData name="Pensado, Osvaldo" userId="6861fef9-2bce-4157-82f4-3cca4169f329" providerId="ADAL" clId="{959AA351-9CEA-4652-9387-902D53F6028E}" dt="2024-09-30T15:44:44.394" v="15592" actId="1076"/>
          <ac:spMkLst>
            <pc:docMk/>
            <pc:sldMk cId="849048734" sldId="271"/>
            <ac:spMk id="11" creationId="{48534105-863B-187A-B0EF-1D34C439E379}"/>
          </ac:spMkLst>
        </pc:spChg>
        <pc:spChg chg="add mod">
          <ac:chgData name="Pensado, Osvaldo" userId="6861fef9-2bce-4157-82f4-3cca4169f329" providerId="ADAL" clId="{959AA351-9CEA-4652-9387-902D53F6028E}" dt="2024-09-30T15:44:44.394" v="15592" actId="1076"/>
          <ac:spMkLst>
            <pc:docMk/>
            <pc:sldMk cId="849048734" sldId="271"/>
            <ac:spMk id="12" creationId="{395B0091-5086-CF40-0C14-7310CF166C60}"/>
          </ac:spMkLst>
        </pc:spChg>
        <pc:spChg chg="add mod">
          <ac:chgData name="Pensado, Osvaldo" userId="6861fef9-2bce-4157-82f4-3cca4169f329" providerId="ADAL" clId="{959AA351-9CEA-4652-9387-902D53F6028E}" dt="2024-09-30T15:44:44.394" v="15592" actId="1076"/>
          <ac:spMkLst>
            <pc:docMk/>
            <pc:sldMk cId="849048734" sldId="271"/>
            <ac:spMk id="13" creationId="{CC052494-048F-4549-707A-5B5D9BBC07B8}"/>
          </ac:spMkLst>
        </pc:spChg>
        <pc:spChg chg="add mod">
          <ac:chgData name="Pensado, Osvaldo" userId="6861fef9-2bce-4157-82f4-3cca4169f329" providerId="ADAL" clId="{959AA351-9CEA-4652-9387-902D53F6028E}" dt="2024-09-30T15:44:44.394" v="15592" actId="1076"/>
          <ac:spMkLst>
            <pc:docMk/>
            <pc:sldMk cId="849048734" sldId="271"/>
            <ac:spMk id="14" creationId="{03FA18C6-B527-D882-4D9F-4749A1152D7B}"/>
          </ac:spMkLst>
        </pc:spChg>
        <pc:spChg chg="add mod">
          <ac:chgData name="Pensado, Osvaldo" userId="6861fef9-2bce-4157-82f4-3cca4169f329" providerId="ADAL" clId="{959AA351-9CEA-4652-9387-902D53F6028E}" dt="2024-09-30T15:44:44.394" v="15592" actId="1076"/>
          <ac:spMkLst>
            <pc:docMk/>
            <pc:sldMk cId="849048734" sldId="271"/>
            <ac:spMk id="15" creationId="{C0C3437C-3F86-F4C8-F3B0-C47F7D856B74}"/>
          </ac:spMkLst>
        </pc:spChg>
        <pc:spChg chg="add mod">
          <ac:chgData name="Pensado, Osvaldo" userId="6861fef9-2bce-4157-82f4-3cca4169f329" providerId="ADAL" clId="{959AA351-9CEA-4652-9387-902D53F6028E}" dt="2024-09-30T15:44:44.394" v="15592" actId="1076"/>
          <ac:spMkLst>
            <pc:docMk/>
            <pc:sldMk cId="849048734" sldId="271"/>
            <ac:spMk id="16" creationId="{5DC9EEA9-689E-5439-0922-4CA7B37816C3}"/>
          </ac:spMkLst>
        </pc:spChg>
      </pc:sldChg>
      <pc:sldChg chg="addSp delSp modSp new mod modNotesTx">
        <pc:chgData name="Pensado, Osvaldo" userId="6861fef9-2bce-4157-82f4-3cca4169f329" providerId="ADAL" clId="{959AA351-9CEA-4652-9387-902D53F6028E}" dt="2024-09-24T20:04:49.210" v="13347" actId="20577"/>
        <pc:sldMkLst>
          <pc:docMk/>
          <pc:sldMk cId="3840990839" sldId="272"/>
        </pc:sldMkLst>
        <pc:spChg chg="mod">
          <ac:chgData name="Pensado, Osvaldo" userId="6861fef9-2bce-4157-82f4-3cca4169f329" providerId="ADAL" clId="{959AA351-9CEA-4652-9387-902D53F6028E}" dt="2024-09-24T20:04:49.210" v="13347" actId="20577"/>
          <ac:spMkLst>
            <pc:docMk/>
            <pc:sldMk cId="3840990839" sldId="272"/>
            <ac:spMk id="3" creationId="{E08BD3DD-1D05-98EF-B77A-AAFD9F6CE7A6}"/>
          </ac:spMkLst>
        </pc:spChg>
        <pc:spChg chg="del mod">
          <ac:chgData name="Pensado, Osvaldo" userId="6861fef9-2bce-4157-82f4-3cca4169f329" providerId="ADAL" clId="{959AA351-9CEA-4652-9387-902D53F6028E}" dt="2024-09-23T20:45:37.464" v="1519" actId="478"/>
          <ac:spMkLst>
            <pc:docMk/>
            <pc:sldMk cId="3840990839" sldId="272"/>
            <ac:spMk id="4" creationId="{E7427089-C973-C356-27AE-7E8178F81087}"/>
          </ac:spMkLst>
        </pc:spChg>
        <pc:spChg chg="add del mod">
          <ac:chgData name="Pensado, Osvaldo" userId="6861fef9-2bce-4157-82f4-3cca4169f329" providerId="ADAL" clId="{959AA351-9CEA-4652-9387-902D53F6028E}" dt="2024-09-23T20:45:40.951" v="1520" actId="478"/>
          <ac:spMkLst>
            <pc:docMk/>
            <pc:sldMk cId="3840990839" sldId="272"/>
            <ac:spMk id="8" creationId="{E74F7E05-5245-156C-EDAD-A19987CB3A6C}"/>
          </ac:spMkLst>
        </pc:spChg>
        <pc:spChg chg="add mod">
          <ac:chgData name="Pensado, Osvaldo" userId="6861fef9-2bce-4157-82f4-3cca4169f329" providerId="ADAL" clId="{959AA351-9CEA-4652-9387-902D53F6028E}" dt="2024-09-24T13:47:43.599" v="10561" actId="113"/>
          <ac:spMkLst>
            <pc:docMk/>
            <pc:sldMk cId="3840990839" sldId="272"/>
            <ac:spMk id="13" creationId="{EAF04E97-A206-DC18-28CB-8DA55C7D6B62}"/>
          </ac:spMkLst>
        </pc:spChg>
        <pc:spChg chg="add mod">
          <ac:chgData name="Pensado, Osvaldo" userId="6861fef9-2bce-4157-82f4-3cca4169f329" providerId="ADAL" clId="{959AA351-9CEA-4652-9387-902D53F6028E}" dt="2024-09-24T13:47:50.190" v="10563" actId="1076"/>
          <ac:spMkLst>
            <pc:docMk/>
            <pc:sldMk cId="3840990839" sldId="272"/>
            <ac:spMk id="16" creationId="{4EA31508-AB94-4D70-A02B-4BE5679E7F0F}"/>
          </ac:spMkLst>
        </pc:spChg>
        <pc:spChg chg="add mod">
          <ac:chgData name="Pensado, Osvaldo" userId="6861fef9-2bce-4157-82f4-3cca4169f329" providerId="ADAL" clId="{959AA351-9CEA-4652-9387-902D53F6028E}" dt="2024-09-24T13:48:03.880" v="10566" actId="1076"/>
          <ac:spMkLst>
            <pc:docMk/>
            <pc:sldMk cId="3840990839" sldId="272"/>
            <ac:spMk id="19" creationId="{131133B5-D211-4A3A-4115-757ABFB1E089}"/>
          </ac:spMkLst>
        </pc:spChg>
        <pc:spChg chg="add mod">
          <ac:chgData name="Pensado, Osvaldo" userId="6861fef9-2bce-4157-82f4-3cca4169f329" providerId="ADAL" clId="{959AA351-9CEA-4652-9387-902D53F6028E}" dt="2024-09-23T20:54:47.710" v="1619" actId="1038"/>
          <ac:spMkLst>
            <pc:docMk/>
            <pc:sldMk cId="3840990839" sldId="272"/>
            <ac:spMk id="23" creationId="{7F480CA2-66BA-681C-FB11-C1D2C9DA2131}"/>
          </ac:spMkLst>
        </pc:spChg>
        <pc:picChg chg="add mod">
          <ac:chgData name="Pensado, Osvaldo" userId="6861fef9-2bce-4157-82f4-3cca4169f329" providerId="ADAL" clId="{959AA351-9CEA-4652-9387-902D53F6028E}" dt="2024-09-23T20:54:11.131" v="1602" actId="1076"/>
          <ac:picMkLst>
            <pc:docMk/>
            <pc:sldMk cId="3840990839" sldId="272"/>
            <ac:picMk id="6" creationId="{31530D94-A131-2BE4-E9E1-F54C1A07EA86}"/>
          </ac:picMkLst>
        </pc:picChg>
        <pc:cxnChg chg="add mod">
          <ac:chgData name="Pensado, Osvaldo" userId="6861fef9-2bce-4157-82f4-3cca4169f329" providerId="ADAL" clId="{959AA351-9CEA-4652-9387-902D53F6028E}" dt="2024-09-23T20:54:59.050" v="1620" actId="692"/>
          <ac:cxnSpMkLst>
            <pc:docMk/>
            <pc:sldMk cId="3840990839" sldId="272"/>
            <ac:cxnSpMk id="11" creationId="{1A8DBD3D-D61A-5D34-5562-E2E6890E2BFC}"/>
          </ac:cxnSpMkLst>
        </pc:cxnChg>
        <pc:cxnChg chg="add mod">
          <ac:chgData name="Pensado, Osvaldo" userId="6861fef9-2bce-4157-82f4-3cca4169f329" providerId="ADAL" clId="{959AA351-9CEA-4652-9387-902D53F6028E}" dt="2024-09-23T20:48:19.712" v="1538" actId="692"/>
          <ac:cxnSpMkLst>
            <pc:docMk/>
            <pc:sldMk cId="3840990839" sldId="272"/>
            <ac:cxnSpMk id="15" creationId="{C7073E0F-BB02-8F24-2820-BB0A3B163D67}"/>
          </ac:cxnSpMkLst>
        </pc:cxnChg>
        <pc:cxnChg chg="add mod">
          <ac:chgData name="Pensado, Osvaldo" userId="6861fef9-2bce-4157-82f4-3cca4169f329" providerId="ADAL" clId="{959AA351-9CEA-4652-9387-902D53F6028E}" dt="2024-09-23T20:51:55.746" v="1593" actId="1036"/>
          <ac:cxnSpMkLst>
            <pc:docMk/>
            <pc:sldMk cId="3840990839" sldId="272"/>
            <ac:cxnSpMk id="17" creationId="{AA6CF8C4-1C6E-1996-38AF-BC751A268807}"/>
          </ac:cxnSpMkLst>
        </pc:cxnChg>
        <pc:cxnChg chg="add mod">
          <ac:chgData name="Pensado, Osvaldo" userId="6861fef9-2bce-4157-82f4-3cca4169f329" providerId="ADAL" clId="{959AA351-9CEA-4652-9387-902D53F6028E}" dt="2024-09-23T20:53:58.709" v="1599" actId="692"/>
          <ac:cxnSpMkLst>
            <pc:docMk/>
            <pc:sldMk cId="3840990839" sldId="272"/>
            <ac:cxnSpMk id="20" creationId="{770C1122-92C8-2BAF-707C-DBFFCBECF860}"/>
          </ac:cxnSpMkLst>
        </pc:cxnChg>
      </pc:sldChg>
      <pc:sldChg chg="addSp modSp new mod modNotesTx">
        <pc:chgData name="Pensado, Osvaldo" userId="6861fef9-2bce-4157-82f4-3cca4169f329" providerId="ADAL" clId="{959AA351-9CEA-4652-9387-902D53F6028E}" dt="2024-09-30T15:46:16.373" v="15607" actId="20577"/>
        <pc:sldMkLst>
          <pc:docMk/>
          <pc:sldMk cId="484407103" sldId="273"/>
        </pc:sldMkLst>
        <pc:spChg chg="mod">
          <ac:chgData name="Pensado, Osvaldo" userId="6861fef9-2bce-4157-82f4-3cca4169f329" providerId="ADAL" clId="{959AA351-9CEA-4652-9387-902D53F6028E}" dt="2024-09-23T20:57:44.596" v="1875" actId="20577"/>
          <ac:spMkLst>
            <pc:docMk/>
            <pc:sldMk cId="484407103" sldId="273"/>
            <ac:spMk id="3" creationId="{46113DB7-AE0F-6855-8606-27240FD03BE2}"/>
          </ac:spMkLst>
        </pc:spChg>
        <pc:spChg chg="mod">
          <ac:chgData name="Pensado, Osvaldo" userId="6861fef9-2bce-4157-82f4-3cca4169f329" providerId="ADAL" clId="{959AA351-9CEA-4652-9387-902D53F6028E}" dt="2024-09-30T15:46:16.373" v="15607" actId="20577"/>
          <ac:spMkLst>
            <pc:docMk/>
            <pc:sldMk cId="484407103" sldId="273"/>
            <ac:spMk id="4" creationId="{D884BE9C-50D9-C665-0E94-7D3E793A4E61}"/>
          </ac:spMkLst>
        </pc:spChg>
        <pc:spChg chg="add mod">
          <ac:chgData name="Pensado, Osvaldo" userId="6861fef9-2bce-4157-82f4-3cca4169f329" providerId="ADAL" clId="{959AA351-9CEA-4652-9387-902D53F6028E}" dt="2024-09-24T13:53:13.677" v="10682" actId="20577"/>
          <ac:spMkLst>
            <pc:docMk/>
            <pc:sldMk cId="484407103" sldId="273"/>
            <ac:spMk id="6" creationId="{3A775076-2746-BA57-C9FF-2FC52B7A036F}"/>
          </ac:spMkLst>
        </pc:spChg>
        <pc:spChg chg="add mod">
          <ac:chgData name="Pensado, Osvaldo" userId="6861fef9-2bce-4157-82f4-3cca4169f329" providerId="ADAL" clId="{959AA351-9CEA-4652-9387-902D53F6028E}" dt="2024-09-23T20:59:31.668" v="1906" actId="1076"/>
          <ac:spMkLst>
            <pc:docMk/>
            <pc:sldMk cId="484407103" sldId="273"/>
            <ac:spMk id="8" creationId="{FE85A9F9-383F-DB5D-104C-FF674B00D784}"/>
          </ac:spMkLst>
        </pc:spChg>
        <pc:picChg chg="add mod">
          <ac:chgData name="Pensado, Osvaldo" userId="6861fef9-2bce-4157-82f4-3cca4169f329" providerId="ADAL" clId="{959AA351-9CEA-4652-9387-902D53F6028E}" dt="2024-09-24T21:13:03.403" v="15528" actId="1076"/>
          <ac:picMkLst>
            <pc:docMk/>
            <pc:sldMk cId="484407103" sldId="273"/>
            <ac:picMk id="7" creationId="{E0CF3777-056B-5E2E-3BB3-2B069213B0E6}"/>
          </ac:picMkLst>
        </pc:picChg>
      </pc:sldChg>
      <pc:sldChg chg="addSp modSp new mod">
        <pc:chgData name="Pensado, Osvaldo" userId="6861fef9-2bce-4157-82f4-3cca4169f329" providerId="ADAL" clId="{959AA351-9CEA-4652-9387-902D53F6028E}" dt="2024-09-30T15:55:48.905" v="15683" actId="20577"/>
        <pc:sldMkLst>
          <pc:docMk/>
          <pc:sldMk cId="3273880398" sldId="274"/>
        </pc:sldMkLst>
        <pc:spChg chg="mod">
          <ac:chgData name="Pensado, Osvaldo" userId="6861fef9-2bce-4157-82f4-3cca4169f329" providerId="ADAL" clId="{959AA351-9CEA-4652-9387-902D53F6028E}" dt="2024-09-24T13:51:41.773" v="10659" actId="1076"/>
          <ac:spMkLst>
            <pc:docMk/>
            <pc:sldMk cId="3273880398" sldId="274"/>
            <ac:spMk id="3" creationId="{5B6C20AC-4361-E6D9-FEC5-79085280EE30}"/>
          </ac:spMkLst>
        </pc:spChg>
        <pc:spChg chg="mod">
          <ac:chgData name="Pensado, Osvaldo" userId="6861fef9-2bce-4157-82f4-3cca4169f329" providerId="ADAL" clId="{959AA351-9CEA-4652-9387-902D53F6028E}" dt="2024-09-30T15:55:48.905" v="15683" actId="20577"/>
          <ac:spMkLst>
            <pc:docMk/>
            <pc:sldMk cId="3273880398" sldId="274"/>
            <ac:spMk id="4" creationId="{47DF026A-96EE-D87F-312C-B0A4E5320089}"/>
          </ac:spMkLst>
        </pc:spChg>
        <pc:spChg chg="add mod">
          <ac:chgData name="Pensado, Osvaldo" userId="6861fef9-2bce-4157-82f4-3cca4169f329" providerId="ADAL" clId="{959AA351-9CEA-4652-9387-902D53F6028E}" dt="2024-09-23T21:04:49.576" v="2368" actId="1076"/>
          <ac:spMkLst>
            <pc:docMk/>
            <pc:sldMk cId="3273880398" sldId="274"/>
            <ac:spMk id="7" creationId="{BB03FDCE-2A6B-DF2B-535E-B305F6F7D48C}"/>
          </ac:spMkLst>
        </pc:spChg>
        <pc:picChg chg="add mod">
          <ac:chgData name="Pensado, Osvaldo" userId="6861fef9-2bce-4157-82f4-3cca4169f329" providerId="ADAL" clId="{959AA351-9CEA-4652-9387-902D53F6028E}" dt="2024-09-23T21:04:27.922" v="2333" actId="14100"/>
          <ac:picMkLst>
            <pc:docMk/>
            <pc:sldMk cId="3273880398" sldId="274"/>
            <ac:picMk id="6" creationId="{578BA199-D96B-27B9-D9A1-CDFAF933BF3C}"/>
          </ac:picMkLst>
        </pc:picChg>
      </pc:sldChg>
      <pc:sldChg chg="addSp modSp new mod">
        <pc:chgData name="Pensado, Osvaldo" userId="6861fef9-2bce-4157-82f4-3cca4169f329" providerId="ADAL" clId="{959AA351-9CEA-4652-9387-902D53F6028E}" dt="2024-09-30T15:56:47.766" v="15689" actId="20577"/>
        <pc:sldMkLst>
          <pc:docMk/>
          <pc:sldMk cId="931076036" sldId="275"/>
        </pc:sldMkLst>
        <pc:spChg chg="mod">
          <ac:chgData name="Pensado, Osvaldo" userId="6861fef9-2bce-4157-82f4-3cca4169f329" providerId="ADAL" clId="{959AA351-9CEA-4652-9387-902D53F6028E}" dt="2024-09-24T13:54:10.143" v="10711" actId="1076"/>
          <ac:spMkLst>
            <pc:docMk/>
            <pc:sldMk cId="931076036" sldId="275"/>
            <ac:spMk id="3" creationId="{AD74AF9E-8337-68EC-A3B1-1387A53E0EDE}"/>
          </ac:spMkLst>
        </pc:spChg>
        <pc:spChg chg="mod">
          <ac:chgData name="Pensado, Osvaldo" userId="6861fef9-2bce-4157-82f4-3cca4169f329" providerId="ADAL" clId="{959AA351-9CEA-4652-9387-902D53F6028E}" dt="2024-09-30T15:56:47.766" v="15689" actId="20577"/>
          <ac:spMkLst>
            <pc:docMk/>
            <pc:sldMk cId="931076036" sldId="275"/>
            <ac:spMk id="4" creationId="{569A0089-AA15-8E1E-EF2E-D71F5E67963A}"/>
          </ac:spMkLst>
        </pc:spChg>
        <pc:spChg chg="add mod">
          <ac:chgData name="Pensado, Osvaldo" userId="6861fef9-2bce-4157-82f4-3cca4169f329" providerId="ADAL" clId="{959AA351-9CEA-4652-9387-902D53F6028E}" dt="2024-09-24T13:56:58.111" v="10779" actId="1076"/>
          <ac:spMkLst>
            <pc:docMk/>
            <pc:sldMk cId="931076036" sldId="275"/>
            <ac:spMk id="7" creationId="{8D36DB4F-F29F-E0E4-BEAD-0774DF71C928}"/>
          </ac:spMkLst>
        </pc:spChg>
        <pc:picChg chg="add mod">
          <ac:chgData name="Pensado, Osvaldo" userId="6861fef9-2bce-4157-82f4-3cca4169f329" providerId="ADAL" clId="{959AA351-9CEA-4652-9387-902D53F6028E}" dt="2024-09-23T21:12:24" v="2979" actId="1076"/>
          <ac:picMkLst>
            <pc:docMk/>
            <pc:sldMk cId="931076036" sldId="275"/>
            <ac:picMk id="6" creationId="{725A8C76-8E02-3A2A-DB94-D1894CFA7E04}"/>
          </ac:picMkLst>
        </pc:picChg>
      </pc:sldChg>
      <pc:sldChg chg="addSp modSp new mod modNotesTx">
        <pc:chgData name="Pensado, Osvaldo" userId="6861fef9-2bce-4157-82f4-3cca4169f329" providerId="ADAL" clId="{959AA351-9CEA-4652-9387-902D53F6028E}" dt="2024-09-24T20:35:56.094" v="14559" actId="20577"/>
        <pc:sldMkLst>
          <pc:docMk/>
          <pc:sldMk cId="1121060344" sldId="276"/>
        </pc:sldMkLst>
        <pc:spChg chg="mod">
          <ac:chgData name="Pensado, Osvaldo" userId="6861fef9-2bce-4157-82f4-3cca4169f329" providerId="ADAL" clId="{959AA351-9CEA-4652-9387-902D53F6028E}" dt="2024-09-23T21:27:53.177" v="3917" actId="1076"/>
          <ac:spMkLst>
            <pc:docMk/>
            <pc:sldMk cId="1121060344" sldId="276"/>
            <ac:spMk id="3" creationId="{F3D836C4-809E-9844-EEAE-D2EC81B08ED2}"/>
          </ac:spMkLst>
        </pc:spChg>
        <pc:spChg chg="mod">
          <ac:chgData name="Pensado, Osvaldo" userId="6861fef9-2bce-4157-82f4-3cca4169f329" providerId="ADAL" clId="{959AA351-9CEA-4652-9387-902D53F6028E}" dt="2024-09-24T20:35:56.094" v="14559" actId="20577"/>
          <ac:spMkLst>
            <pc:docMk/>
            <pc:sldMk cId="1121060344" sldId="276"/>
            <ac:spMk id="4" creationId="{262A358B-D823-8C5F-F8EB-47FE3A0E87C4}"/>
          </ac:spMkLst>
        </pc:spChg>
        <pc:picChg chg="add mod">
          <ac:chgData name="Pensado, Osvaldo" userId="6861fef9-2bce-4157-82f4-3cca4169f329" providerId="ADAL" clId="{959AA351-9CEA-4652-9387-902D53F6028E}" dt="2024-09-24T02:17:41.599" v="4583" actId="14100"/>
          <ac:picMkLst>
            <pc:docMk/>
            <pc:sldMk cId="1121060344" sldId="276"/>
            <ac:picMk id="7" creationId="{92D9732F-5E1A-C21A-C7CF-8EC4C1F2F8FF}"/>
          </ac:picMkLst>
        </pc:picChg>
      </pc:sldChg>
      <pc:sldChg chg="addSp modSp new mod modNotesTx">
        <pc:chgData name="Pensado, Osvaldo" userId="6861fef9-2bce-4157-82f4-3cca4169f329" providerId="ADAL" clId="{959AA351-9CEA-4652-9387-902D53F6028E}" dt="2024-09-30T16:02:30.745" v="15938" actId="1036"/>
        <pc:sldMkLst>
          <pc:docMk/>
          <pc:sldMk cId="2846208257" sldId="277"/>
        </pc:sldMkLst>
        <pc:spChg chg="mod">
          <ac:chgData name="Pensado, Osvaldo" userId="6861fef9-2bce-4157-82f4-3cca4169f329" providerId="ADAL" clId="{959AA351-9CEA-4652-9387-902D53F6028E}" dt="2024-09-24T14:00:59.304" v="10903" actId="20577"/>
          <ac:spMkLst>
            <pc:docMk/>
            <pc:sldMk cId="2846208257" sldId="277"/>
            <ac:spMk id="3" creationId="{19A98D64-73DA-AD84-1175-883521767747}"/>
          </ac:spMkLst>
        </pc:spChg>
        <pc:spChg chg="mod">
          <ac:chgData name="Pensado, Osvaldo" userId="6861fef9-2bce-4157-82f4-3cca4169f329" providerId="ADAL" clId="{959AA351-9CEA-4652-9387-902D53F6028E}" dt="2024-09-24T21:05:53.151" v="15491" actId="20577"/>
          <ac:spMkLst>
            <pc:docMk/>
            <pc:sldMk cId="2846208257" sldId="277"/>
            <ac:spMk id="4" creationId="{6CD5630D-65ED-F21D-8C5B-022BAA4D969B}"/>
          </ac:spMkLst>
        </pc:spChg>
        <pc:spChg chg="add mod">
          <ac:chgData name="Pensado, Osvaldo" userId="6861fef9-2bce-4157-82f4-3cca4169f329" providerId="ADAL" clId="{959AA351-9CEA-4652-9387-902D53F6028E}" dt="2024-09-24T02:47:13.652" v="5645" actId="1036"/>
          <ac:spMkLst>
            <pc:docMk/>
            <pc:sldMk cId="2846208257" sldId="277"/>
            <ac:spMk id="6" creationId="{007C1C0C-3587-55FB-E4EA-E6A61EBE44DF}"/>
          </ac:spMkLst>
        </pc:spChg>
        <pc:spChg chg="add mod">
          <ac:chgData name="Pensado, Osvaldo" userId="6861fef9-2bce-4157-82f4-3cca4169f329" providerId="ADAL" clId="{959AA351-9CEA-4652-9387-902D53F6028E}" dt="2024-09-24T02:47:13.652" v="5645" actId="1036"/>
          <ac:spMkLst>
            <pc:docMk/>
            <pc:sldMk cId="2846208257" sldId="277"/>
            <ac:spMk id="7" creationId="{7197760D-FBB2-5CAF-7003-AD9C4DC5861C}"/>
          </ac:spMkLst>
        </pc:spChg>
        <pc:spChg chg="add mod">
          <ac:chgData name="Pensado, Osvaldo" userId="6861fef9-2bce-4157-82f4-3cca4169f329" providerId="ADAL" clId="{959AA351-9CEA-4652-9387-902D53F6028E}" dt="2024-09-24T02:47:13.652" v="5645" actId="1036"/>
          <ac:spMkLst>
            <pc:docMk/>
            <pc:sldMk cId="2846208257" sldId="277"/>
            <ac:spMk id="8" creationId="{F8674408-53F3-2D00-BBDA-DE47FBE6825E}"/>
          </ac:spMkLst>
        </pc:spChg>
        <pc:spChg chg="add mod">
          <ac:chgData name="Pensado, Osvaldo" userId="6861fef9-2bce-4157-82f4-3cca4169f329" providerId="ADAL" clId="{959AA351-9CEA-4652-9387-902D53F6028E}" dt="2024-09-24T02:47:13.652" v="5645" actId="1036"/>
          <ac:spMkLst>
            <pc:docMk/>
            <pc:sldMk cId="2846208257" sldId="277"/>
            <ac:spMk id="9" creationId="{B8601B48-98AF-C9BF-366D-E33A22A3B919}"/>
          </ac:spMkLst>
        </pc:spChg>
        <pc:spChg chg="add mod">
          <ac:chgData name="Pensado, Osvaldo" userId="6861fef9-2bce-4157-82f4-3cca4169f329" providerId="ADAL" clId="{959AA351-9CEA-4652-9387-902D53F6028E}" dt="2024-09-30T16:02:30.745" v="15938" actId="1036"/>
          <ac:spMkLst>
            <pc:docMk/>
            <pc:sldMk cId="2846208257" sldId="277"/>
            <ac:spMk id="10" creationId="{8DCF5FC2-8BBC-B1B1-F591-C0B3AC2FFB19}"/>
          </ac:spMkLst>
        </pc:spChg>
        <pc:spChg chg="add mod">
          <ac:chgData name="Pensado, Osvaldo" userId="6861fef9-2bce-4157-82f4-3cca4169f329" providerId="ADAL" clId="{959AA351-9CEA-4652-9387-902D53F6028E}" dt="2024-09-24T02:47:13.652" v="5645" actId="1036"/>
          <ac:spMkLst>
            <pc:docMk/>
            <pc:sldMk cId="2846208257" sldId="277"/>
            <ac:spMk id="11" creationId="{FFD66264-FAB6-5C10-7D00-C05D2E5C9760}"/>
          </ac:spMkLst>
        </pc:spChg>
      </pc:sldChg>
      <pc:sldChg chg="addSp modSp new mod">
        <pc:chgData name="Pensado, Osvaldo" userId="6861fef9-2bce-4157-82f4-3cca4169f329" providerId="ADAL" clId="{959AA351-9CEA-4652-9387-902D53F6028E}" dt="2024-09-30T16:05:14.320" v="15973" actId="20577"/>
        <pc:sldMkLst>
          <pc:docMk/>
          <pc:sldMk cId="2624435646" sldId="278"/>
        </pc:sldMkLst>
        <pc:spChg chg="mod">
          <ac:chgData name="Pensado, Osvaldo" userId="6861fef9-2bce-4157-82f4-3cca4169f329" providerId="ADAL" clId="{959AA351-9CEA-4652-9387-902D53F6028E}" dt="2024-09-24T02:47:58.172" v="5682" actId="20577"/>
          <ac:spMkLst>
            <pc:docMk/>
            <pc:sldMk cId="2624435646" sldId="278"/>
            <ac:spMk id="3" creationId="{A26B7FD2-517B-7BE1-46D8-89CAC965F259}"/>
          </ac:spMkLst>
        </pc:spChg>
        <pc:spChg chg="mod">
          <ac:chgData name="Pensado, Osvaldo" userId="6861fef9-2bce-4157-82f4-3cca4169f329" providerId="ADAL" clId="{959AA351-9CEA-4652-9387-902D53F6028E}" dt="2024-09-30T16:05:14.320" v="15973" actId="20577"/>
          <ac:spMkLst>
            <pc:docMk/>
            <pc:sldMk cId="2624435646" sldId="278"/>
            <ac:spMk id="4" creationId="{B32A984F-F714-0836-1C7D-1E082AB0F363}"/>
          </ac:spMkLst>
        </pc:spChg>
        <pc:picChg chg="add mod">
          <ac:chgData name="Pensado, Osvaldo" userId="6861fef9-2bce-4157-82f4-3cca4169f329" providerId="ADAL" clId="{959AA351-9CEA-4652-9387-902D53F6028E}" dt="2024-09-24T03:12:09.481" v="6805" actId="1038"/>
          <ac:picMkLst>
            <pc:docMk/>
            <pc:sldMk cId="2624435646" sldId="278"/>
            <ac:picMk id="6" creationId="{7DA33661-7F6A-4935-58F0-D41E5B4E583E}"/>
          </ac:picMkLst>
        </pc:picChg>
      </pc:sldChg>
      <pc:sldChg chg="addSp delSp modSp new mod modNotesTx">
        <pc:chgData name="Pensado, Osvaldo" userId="6861fef9-2bce-4157-82f4-3cca4169f329" providerId="ADAL" clId="{959AA351-9CEA-4652-9387-902D53F6028E}" dt="2024-09-30T16:05:59.364" v="15976" actId="20577"/>
        <pc:sldMkLst>
          <pc:docMk/>
          <pc:sldMk cId="2551408521" sldId="279"/>
        </pc:sldMkLst>
        <pc:spChg chg="mod">
          <ac:chgData name="Pensado, Osvaldo" userId="6861fef9-2bce-4157-82f4-3cca4169f329" providerId="ADAL" clId="{959AA351-9CEA-4652-9387-902D53F6028E}" dt="2024-09-24T03:13:09.525" v="6843" actId="14100"/>
          <ac:spMkLst>
            <pc:docMk/>
            <pc:sldMk cId="2551408521" sldId="279"/>
            <ac:spMk id="3" creationId="{34E96675-6703-1F7A-3E09-668E3A103A82}"/>
          </ac:spMkLst>
        </pc:spChg>
        <pc:spChg chg="mod">
          <ac:chgData name="Pensado, Osvaldo" userId="6861fef9-2bce-4157-82f4-3cca4169f329" providerId="ADAL" clId="{959AA351-9CEA-4652-9387-902D53F6028E}" dt="2024-09-30T16:05:59.364" v="15976" actId="20577"/>
          <ac:spMkLst>
            <pc:docMk/>
            <pc:sldMk cId="2551408521" sldId="279"/>
            <ac:spMk id="4" creationId="{B6911CCB-7412-EE86-4D65-0D0C766887E6}"/>
          </ac:spMkLst>
        </pc:spChg>
        <pc:spChg chg="add mod">
          <ac:chgData name="Pensado, Osvaldo" userId="6861fef9-2bce-4157-82f4-3cca4169f329" providerId="ADAL" clId="{959AA351-9CEA-4652-9387-902D53F6028E}" dt="2024-09-24T03:16:39.700" v="6926" actId="1076"/>
          <ac:spMkLst>
            <pc:docMk/>
            <pc:sldMk cId="2551408521" sldId="279"/>
            <ac:spMk id="7" creationId="{B20F1E38-15C7-1AD2-9F08-222100FA4583}"/>
          </ac:spMkLst>
        </pc:spChg>
        <pc:graphicFrameChg chg="add del mod">
          <ac:chgData name="Pensado, Osvaldo" userId="6861fef9-2bce-4157-82f4-3cca4169f329" providerId="ADAL" clId="{959AA351-9CEA-4652-9387-902D53F6028E}" dt="2024-09-24T03:16:44.231" v="6927" actId="478"/>
          <ac:graphicFrameMkLst>
            <pc:docMk/>
            <pc:sldMk cId="2551408521" sldId="279"/>
            <ac:graphicFrameMk id="6" creationId="{C2170F85-00CB-74DA-37C3-717C89EA32AB}"/>
          </ac:graphicFrameMkLst>
        </pc:graphicFrameChg>
        <pc:picChg chg="add del mod">
          <ac:chgData name="Pensado, Osvaldo" userId="6861fef9-2bce-4157-82f4-3cca4169f329" providerId="ADAL" clId="{959AA351-9CEA-4652-9387-902D53F6028E}" dt="2024-09-24T14:18:46.042" v="11152" actId="478"/>
          <ac:picMkLst>
            <pc:docMk/>
            <pc:sldMk cId="2551408521" sldId="279"/>
            <ac:picMk id="8" creationId="{B3A9C836-6500-D53E-1B6F-301C2C3B6A04}"/>
          </ac:picMkLst>
        </pc:picChg>
        <pc:picChg chg="add del mod">
          <ac:chgData name="Pensado, Osvaldo" userId="6861fef9-2bce-4157-82f4-3cca4169f329" providerId="ADAL" clId="{959AA351-9CEA-4652-9387-902D53F6028E}" dt="2024-09-24T14:25:08.608" v="11160" actId="478"/>
          <ac:picMkLst>
            <pc:docMk/>
            <pc:sldMk cId="2551408521" sldId="279"/>
            <ac:picMk id="9" creationId="{E8A86FE3-49EB-A673-4E29-E8639CDBBA85}"/>
          </ac:picMkLst>
        </pc:picChg>
        <pc:picChg chg="add mod ord">
          <ac:chgData name="Pensado, Osvaldo" userId="6861fef9-2bce-4157-82f4-3cca4169f329" providerId="ADAL" clId="{959AA351-9CEA-4652-9387-902D53F6028E}" dt="2024-09-24T14:26:03.279" v="11173" actId="14100"/>
          <ac:picMkLst>
            <pc:docMk/>
            <pc:sldMk cId="2551408521" sldId="279"/>
            <ac:picMk id="10" creationId="{46C86F5E-67A3-D855-E8CA-E86967883670}"/>
          </ac:picMkLst>
        </pc:picChg>
        <pc:picChg chg="add del mod">
          <ac:chgData name="Pensado, Osvaldo" userId="6861fef9-2bce-4157-82f4-3cca4169f329" providerId="ADAL" clId="{959AA351-9CEA-4652-9387-902D53F6028E}" dt="2024-09-24T14:25:58.599" v="11172" actId="478"/>
          <ac:picMkLst>
            <pc:docMk/>
            <pc:sldMk cId="2551408521" sldId="279"/>
            <ac:picMk id="11" creationId="{BB297BC8-4F61-6D86-9E9E-DDEAAFEA6C06}"/>
          </ac:picMkLst>
        </pc:picChg>
        <pc:picChg chg="add del mod">
          <ac:chgData name="Pensado, Osvaldo" userId="6861fef9-2bce-4157-82f4-3cca4169f329" providerId="ADAL" clId="{959AA351-9CEA-4652-9387-902D53F6028E}" dt="2024-09-24T14:20:00.751" v="11156" actId="478"/>
          <ac:picMkLst>
            <pc:docMk/>
            <pc:sldMk cId="2551408521" sldId="279"/>
            <ac:picMk id="13" creationId="{4B9FEDB6-5929-23C6-F452-D314A2E1F403}"/>
          </ac:picMkLst>
        </pc:picChg>
        <pc:picChg chg="add del mod">
          <ac:chgData name="Pensado, Osvaldo" userId="6861fef9-2bce-4157-82f4-3cca4169f329" providerId="ADAL" clId="{959AA351-9CEA-4652-9387-902D53F6028E}" dt="2024-09-24T14:21:18.759" v="11158" actId="478"/>
          <ac:picMkLst>
            <pc:docMk/>
            <pc:sldMk cId="2551408521" sldId="279"/>
            <ac:picMk id="15" creationId="{73E7FCFA-83C6-0A1B-78FC-433DAF7B2548}"/>
          </ac:picMkLst>
        </pc:picChg>
        <pc:picChg chg="add mod">
          <ac:chgData name="Pensado, Osvaldo" userId="6861fef9-2bce-4157-82f4-3cca4169f329" providerId="ADAL" clId="{959AA351-9CEA-4652-9387-902D53F6028E}" dt="2024-09-24T14:26:11.480" v="11176" actId="1076"/>
          <ac:picMkLst>
            <pc:docMk/>
            <pc:sldMk cId="2551408521" sldId="279"/>
            <ac:picMk id="16" creationId="{BD5A0B74-42F5-7DC6-B24F-F4FE687DA700}"/>
          </ac:picMkLst>
        </pc:picChg>
        <pc:picChg chg="add del mod">
          <ac:chgData name="Pensado, Osvaldo" userId="6861fef9-2bce-4157-82f4-3cca4169f329" providerId="ADAL" clId="{959AA351-9CEA-4652-9387-902D53F6028E}" dt="2024-09-24T03:16:52.464" v="6929" actId="478"/>
          <ac:picMkLst>
            <pc:docMk/>
            <pc:sldMk cId="2551408521" sldId="279"/>
            <ac:picMk id="1025" creationId="{BC2FC2A9-7E70-381B-81E1-C8FB02485CD5}"/>
          </ac:picMkLst>
        </pc:picChg>
        <pc:picChg chg="add mod">
          <ac:chgData name="Pensado, Osvaldo" userId="6861fef9-2bce-4157-82f4-3cca4169f329" providerId="ADAL" clId="{959AA351-9CEA-4652-9387-902D53F6028E}" dt="2024-09-24T14:26:09.375" v="11175" actId="1076"/>
          <ac:picMkLst>
            <pc:docMk/>
            <pc:sldMk cId="2551408521" sldId="279"/>
            <ac:picMk id="1026" creationId="{6FD7F282-CB64-4D40-0133-6A2C65689336}"/>
          </ac:picMkLst>
        </pc:picChg>
      </pc:sldChg>
      <pc:sldChg chg="modSp new mod">
        <pc:chgData name="Pensado, Osvaldo" userId="6861fef9-2bce-4157-82f4-3cca4169f329" providerId="ADAL" clId="{959AA351-9CEA-4652-9387-902D53F6028E}" dt="2024-09-24T21:07:47.558" v="15508" actId="20577"/>
        <pc:sldMkLst>
          <pc:docMk/>
          <pc:sldMk cId="3890345047" sldId="280"/>
        </pc:sldMkLst>
        <pc:spChg chg="mod">
          <ac:chgData name="Pensado, Osvaldo" userId="6861fef9-2bce-4157-82f4-3cca4169f329" providerId="ADAL" clId="{959AA351-9CEA-4652-9387-902D53F6028E}" dt="2024-09-24T21:00:47.715" v="15331" actId="20577"/>
          <ac:spMkLst>
            <pc:docMk/>
            <pc:sldMk cId="3890345047" sldId="280"/>
            <ac:spMk id="3" creationId="{73754972-432E-BF9D-C6CE-3C3F493C134C}"/>
          </ac:spMkLst>
        </pc:spChg>
        <pc:spChg chg="mod">
          <ac:chgData name="Pensado, Osvaldo" userId="6861fef9-2bce-4157-82f4-3cca4169f329" providerId="ADAL" clId="{959AA351-9CEA-4652-9387-902D53F6028E}" dt="2024-09-24T21:07:47.558" v="15508" actId="20577"/>
          <ac:spMkLst>
            <pc:docMk/>
            <pc:sldMk cId="3890345047" sldId="280"/>
            <ac:spMk id="4" creationId="{F67FC2F4-6807-208C-D708-7BA34E12529A}"/>
          </ac:spMkLst>
        </pc:spChg>
      </pc:sldChg>
      <pc:sldChg chg="addSp modSp new mod modNotesTx">
        <pc:chgData name="Pensado, Osvaldo" userId="6861fef9-2bce-4157-82f4-3cca4169f329" providerId="ADAL" clId="{959AA351-9CEA-4652-9387-902D53F6028E}" dt="2024-09-30T16:08:50.529" v="16001" actId="20577"/>
        <pc:sldMkLst>
          <pc:docMk/>
          <pc:sldMk cId="3597112812" sldId="281"/>
        </pc:sldMkLst>
        <pc:spChg chg="mod">
          <ac:chgData name="Pensado, Osvaldo" userId="6861fef9-2bce-4157-82f4-3cca4169f329" providerId="ADAL" clId="{959AA351-9CEA-4652-9387-902D53F6028E}" dt="2024-09-24T20:41:38.617" v="14771" actId="20577"/>
          <ac:spMkLst>
            <pc:docMk/>
            <pc:sldMk cId="3597112812" sldId="281"/>
            <ac:spMk id="3" creationId="{9B6D0797-6DA0-1746-4CD8-4A6FB4BACFD2}"/>
          </ac:spMkLst>
        </pc:spChg>
        <pc:spChg chg="mod">
          <ac:chgData name="Pensado, Osvaldo" userId="6861fef9-2bce-4157-82f4-3cca4169f329" providerId="ADAL" clId="{959AA351-9CEA-4652-9387-902D53F6028E}" dt="2024-09-24T20:42:29.320" v="14839" actId="20577"/>
          <ac:spMkLst>
            <pc:docMk/>
            <pc:sldMk cId="3597112812" sldId="281"/>
            <ac:spMk id="4" creationId="{DFEFF9F3-A83A-C5B3-4F43-116409F82ED7}"/>
          </ac:spMkLst>
        </pc:spChg>
        <pc:spChg chg="add mod">
          <ac:chgData name="Pensado, Osvaldo" userId="6861fef9-2bce-4157-82f4-3cca4169f329" providerId="ADAL" clId="{959AA351-9CEA-4652-9387-902D53F6028E}" dt="2024-09-24T20:43:34.907" v="14845" actId="1036"/>
          <ac:spMkLst>
            <pc:docMk/>
            <pc:sldMk cId="3597112812" sldId="281"/>
            <ac:spMk id="7" creationId="{9BA4135A-2DDD-3B5A-FFED-12CFF741C964}"/>
          </ac:spMkLst>
        </pc:spChg>
        <pc:spChg chg="add mod">
          <ac:chgData name="Pensado, Osvaldo" userId="6861fef9-2bce-4157-82f4-3cca4169f329" providerId="ADAL" clId="{959AA351-9CEA-4652-9387-902D53F6028E}" dt="2024-09-24T20:43:34.907" v="14845" actId="1036"/>
          <ac:spMkLst>
            <pc:docMk/>
            <pc:sldMk cId="3597112812" sldId="281"/>
            <ac:spMk id="9" creationId="{1DE71A2D-C7A2-0987-0884-6E71D9068D1C}"/>
          </ac:spMkLst>
        </pc:spChg>
        <pc:spChg chg="add mod">
          <ac:chgData name="Pensado, Osvaldo" userId="6861fef9-2bce-4157-82f4-3cca4169f329" providerId="ADAL" clId="{959AA351-9CEA-4652-9387-902D53F6028E}" dt="2024-09-24T20:43:34.907" v="14845" actId="1036"/>
          <ac:spMkLst>
            <pc:docMk/>
            <pc:sldMk cId="3597112812" sldId="281"/>
            <ac:spMk id="11" creationId="{86465228-FF52-9461-A207-5A16D148A2A1}"/>
          </ac:spMkLst>
        </pc:spChg>
        <pc:spChg chg="add mod">
          <ac:chgData name="Pensado, Osvaldo" userId="6861fef9-2bce-4157-82f4-3cca4169f329" providerId="ADAL" clId="{959AA351-9CEA-4652-9387-902D53F6028E}" dt="2024-09-24T20:43:34.907" v="14845" actId="1036"/>
          <ac:spMkLst>
            <pc:docMk/>
            <pc:sldMk cId="3597112812" sldId="281"/>
            <ac:spMk id="14" creationId="{6081CBB4-2DCF-AD11-FE18-1E90CAFFF9FF}"/>
          </ac:spMkLst>
        </pc:spChg>
        <pc:spChg chg="add mod">
          <ac:chgData name="Pensado, Osvaldo" userId="6861fef9-2bce-4157-82f4-3cca4169f329" providerId="ADAL" clId="{959AA351-9CEA-4652-9387-902D53F6028E}" dt="2024-09-24T20:43:34.907" v="14845" actId="1036"/>
          <ac:spMkLst>
            <pc:docMk/>
            <pc:sldMk cId="3597112812" sldId="281"/>
            <ac:spMk id="15" creationId="{650F4DAF-67E9-16CE-2D35-6DC895F77F4C}"/>
          </ac:spMkLst>
        </pc:spChg>
        <pc:spChg chg="add mod">
          <ac:chgData name="Pensado, Osvaldo" userId="6861fef9-2bce-4157-82f4-3cca4169f329" providerId="ADAL" clId="{959AA351-9CEA-4652-9387-902D53F6028E}" dt="2024-09-24T20:43:34.907" v="14845" actId="1036"/>
          <ac:spMkLst>
            <pc:docMk/>
            <pc:sldMk cId="3597112812" sldId="281"/>
            <ac:spMk id="17" creationId="{1052A453-8754-9E39-5013-B7B91DEB3136}"/>
          </ac:spMkLst>
        </pc:spChg>
        <pc:spChg chg="add mod">
          <ac:chgData name="Pensado, Osvaldo" userId="6861fef9-2bce-4157-82f4-3cca4169f329" providerId="ADAL" clId="{959AA351-9CEA-4652-9387-902D53F6028E}" dt="2024-09-24T20:43:34.907" v="14845" actId="1036"/>
          <ac:spMkLst>
            <pc:docMk/>
            <pc:sldMk cId="3597112812" sldId="281"/>
            <ac:spMk id="18" creationId="{51F351B0-E132-2472-17E6-AF6A5FCFE58A}"/>
          </ac:spMkLst>
        </pc:spChg>
        <pc:spChg chg="add mod">
          <ac:chgData name="Pensado, Osvaldo" userId="6861fef9-2bce-4157-82f4-3cca4169f329" providerId="ADAL" clId="{959AA351-9CEA-4652-9387-902D53F6028E}" dt="2024-09-24T20:43:34.907" v="14845" actId="1036"/>
          <ac:spMkLst>
            <pc:docMk/>
            <pc:sldMk cId="3597112812" sldId="281"/>
            <ac:spMk id="20" creationId="{63AD2425-1EEB-F5E7-C16D-0DDB25BF4D36}"/>
          </ac:spMkLst>
        </pc:spChg>
        <pc:spChg chg="add mod">
          <ac:chgData name="Pensado, Osvaldo" userId="6861fef9-2bce-4157-82f4-3cca4169f329" providerId="ADAL" clId="{959AA351-9CEA-4652-9387-902D53F6028E}" dt="2024-09-24T20:43:34.907" v="14845" actId="1036"/>
          <ac:spMkLst>
            <pc:docMk/>
            <pc:sldMk cId="3597112812" sldId="281"/>
            <ac:spMk id="22" creationId="{4B1E1E35-1D15-BD00-C0DC-3F4B47CCBB41}"/>
          </ac:spMkLst>
        </pc:spChg>
        <pc:spChg chg="add mod">
          <ac:chgData name="Pensado, Osvaldo" userId="6861fef9-2bce-4157-82f4-3cca4169f329" providerId="ADAL" clId="{959AA351-9CEA-4652-9387-902D53F6028E}" dt="2024-09-24T20:43:34.907" v="14845" actId="1036"/>
          <ac:spMkLst>
            <pc:docMk/>
            <pc:sldMk cId="3597112812" sldId="281"/>
            <ac:spMk id="24" creationId="{70D01760-DAE1-EC54-5BFF-539826CF5C35}"/>
          </ac:spMkLst>
        </pc:spChg>
        <pc:cxnChg chg="add mod">
          <ac:chgData name="Pensado, Osvaldo" userId="6861fef9-2bce-4157-82f4-3cca4169f329" providerId="ADAL" clId="{959AA351-9CEA-4652-9387-902D53F6028E}" dt="2024-09-24T20:43:34.907" v="14845" actId="1036"/>
          <ac:cxnSpMkLst>
            <pc:docMk/>
            <pc:sldMk cId="3597112812" sldId="281"/>
            <ac:cxnSpMk id="6" creationId="{953340D7-184A-944A-F182-0DCD01521F69}"/>
          </ac:cxnSpMkLst>
        </pc:cxnChg>
        <pc:cxnChg chg="add mod">
          <ac:chgData name="Pensado, Osvaldo" userId="6861fef9-2bce-4157-82f4-3cca4169f329" providerId="ADAL" clId="{959AA351-9CEA-4652-9387-902D53F6028E}" dt="2024-09-24T20:43:34.907" v="14845" actId="1036"/>
          <ac:cxnSpMkLst>
            <pc:docMk/>
            <pc:sldMk cId="3597112812" sldId="281"/>
            <ac:cxnSpMk id="8" creationId="{DAAB700F-147E-DE89-69BC-48D3B26096FD}"/>
          </ac:cxnSpMkLst>
        </pc:cxnChg>
        <pc:cxnChg chg="add mod">
          <ac:chgData name="Pensado, Osvaldo" userId="6861fef9-2bce-4157-82f4-3cca4169f329" providerId="ADAL" clId="{959AA351-9CEA-4652-9387-902D53F6028E}" dt="2024-09-24T20:43:34.907" v="14845" actId="1036"/>
          <ac:cxnSpMkLst>
            <pc:docMk/>
            <pc:sldMk cId="3597112812" sldId="281"/>
            <ac:cxnSpMk id="10" creationId="{52A5FF02-D4E8-A4B3-B41B-4DC90194CD91}"/>
          </ac:cxnSpMkLst>
        </pc:cxnChg>
        <pc:cxnChg chg="add mod">
          <ac:chgData name="Pensado, Osvaldo" userId="6861fef9-2bce-4157-82f4-3cca4169f329" providerId="ADAL" clId="{959AA351-9CEA-4652-9387-902D53F6028E}" dt="2024-09-24T20:43:34.907" v="14845" actId="1036"/>
          <ac:cxnSpMkLst>
            <pc:docMk/>
            <pc:sldMk cId="3597112812" sldId="281"/>
            <ac:cxnSpMk id="12" creationId="{D28643EA-49AB-59D1-3B88-A90365D56068}"/>
          </ac:cxnSpMkLst>
        </pc:cxnChg>
        <pc:cxnChg chg="add mod">
          <ac:chgData name="Pensado, Osvaldo" userId="6861fef9-2bce-4157-82f4-3cca4169f329" providerId="ADAL" clId="{959AA351-9CEA-4652-9387-902D53F6028E}" dt="2024-09-24T20:43:34.907" v="14845" actId="1036"/>
          <ac:cxnSpMkLst>
            <pc:docMk/>
            <pc:sldMk cId="3597112812" sldId="281"/>
            <ac:cxnSpMk id="13" creationId="{5EDAC806-D0E1-9473-9F9D-C44321D811DB}"/>
          </ac:cxnSpMkLst>
        </pc:cxnChg>
        <pc:cxnChg chg="add mod">
          <ac:chgData name="Pensado, Osvaldo" userId="6861fef9-2bce-4157-82f4-3cca4169f329" providerId="ADAL" clId="{959AA351-9CEA-4652-9387-902D53F6028E}" dt="2024-09-24T20:43:34.907" v="14845" actId="1036"/>
          <ac:cxnSpMkLst>
            <pc:docMk/>
            <pc:sldMk cId="3597112812" sldId="281"/>
            <ac:cxnSpMk id="16" creationId="{DFBDE962-3804-FA34-CFB4-72C063BD930A}"/>
          </ac:cxnSpMkLst>
        </pc:cxnChg>
        <pc:cxnChg chg="add mod">
          <ac:chgData name="Pensado, Osvaldo" userId="6861fef9-2bce-4157-82f4-3cca4169f329" providerId="ADAL" clId="{959AA351-9CEA-4652-9387-902D53F6028E}" dt="2024-09-24T20:43:34.907" v="14845" actId="1036"/>
          <ac:cxnSpMkLst>
            <pc:docMk/>
            <pc:sldMk cId="3597112812" sldId="281"/>
            <ac:cxnSpMk id="19" creationId="{4997FD32-6E6F-DAFB-AB89-CA479D31BD67}"/>
          </ac:cxnSpMkLst>
        </pc:cxnChg>
        <pc:cxnChg chg="add mod">
          <ac:chgData name="Pensado, Osvaldo" userId="6861fef9-2bce-4157-82f4-3cca4169f329" providerId="ADAL" clId="{959AA351-9CEA-4652-9387-902D53F6028E}" dt="2024-09-24T20:43:34.907" v="14845" actId="1036"/>
          <ac:cxnSpMkLst>
            <pc:docMk/>
            <pc:sldMk cId="3597112812" sldId="281"/>
            <ac:cxnSpMk id="21" creationId="{1BC3A15C-A118-0769-820C-A9F0683275D8}"/>
          </ac:cxnSpMkLst>
        </pc:cxnChg>
        <pc:cxnChg chg="add mod">
          <ac:chgData name="Pensado, Osvaldo" userId="6861fef9-2bce-4157-82f4-3cca4169f329" providerId="ADAL" clId="{959AA351-9CEA-4652-9387-902D53F6028E}" dt="2024-09-24T20:43:34.907" v="14845" actId="1036"/>
          <ac:cxnSpMkLst>
            <pc:docMk/>
            <pc:sldMk cId="3597112812" sldId="281"/>
            <ac:cxnSpMk id="23" creationId="{099BBA94-83DE-CFDD-49F9-194D70C1915E}"/>
          </ac:cxnSpMkLst>
        </pc:cxnChg>
      </pc:sldChg>
      <pc:sldChg chg="addSp delSp modSp new mod modNotesTx">
        <pc:chgData name="Pensado, Osvaldo" userId="6861fef9-2bce-4157-82f4-3cca4169f329" providerId="ADAL" clId="{959AA351-9CEA-4652-9387-902D53F6028E}" dt="2024-09-24T20:45:03.253" v="14875" actId="1076"/>
        <pc:sldMkLst>
          <pc:docMk/>
          <pc:sldMk cId="2954163705" sldId="282"/>
        </pc:sldMkLst>
        <pc:spChg chg="mod">
          <ac:chgData name="Pensado, Osvaldo" userId="6861fef9-2bce-4157-82f4-3cca4169f329" providerId="ADAL" clId="{959AA351-9CEA-4652-9387-902D53F6028E}" dt="2024-09-24T03:49:29.968" v="8892" actId="20577"/>
          <ac:spMkLst>
            <pc:docMk/>
            <pc:sldMk cId="2954163705" sldId="282"/>
            <ac:spMk id="3" creationId="{46A5DC17-1631-1982-96AE-EB92C6C4F5AA}"/>
          </ac:spMkLst>
        </pc:spChg>
        <pc:spChg chg="mod">
          <ac:chgData name="Pensado, Osvaldo" userId="6861fef9-2bce-4157-82f4-3cca4169f329" providerId="ADAL" clId="{959AA351-9CEA-4652-9387-902D53F6028E}" dt="2024-09-24T20:45:03.253" v="14875" actId="1076"/>
          <ac:spMkLst>
            <pc:docMk/>
            <pc:sldMk cId="2954163705" sldId="282"/>
            <ac:spMk id="4" creationId="{047EDCBA-5F28-DF59-D01B-4A21958D6920}"/>
          </ac:spMkLst>
        </pc:spChg>
        <pc:spChg chg="add mod ord">
          <ac:chgData name="Pensado, Osvaldo" userId="6861fef9-2bce-4157-82f4-3cca4169f329" providerId="ADAL" clId="{959AA351-9CEA-4652-9387-902D53F6028E}" dt="2024-09-24T14:52:10.292" v="11866" actId="1036"/>
          <ac:spMkLst>
            <pc:docMk/>
            <pc:sldMk cId="2954163705" sldId="282"/>
            <ac:spMk id="8" creationId="{E158FE37-4CF3-A756-811B-D52EEEA5C7BC}"/>
          </ac:spMkLst>
        </pc:spChg>
        <pc:spChg chg="add mod">
          <ac:chgData name="Pensado, Osvaldo" userId="6861fef9-2bce-4157-82f4-3cca4169f329" providerId="ADAL" clId="{959AA351-9CEA-4652-9387-902D53F6028E}" dt="2024-09-24T14:52:10.292" v="11866" actId="1036"/>
          <ac:spMkLst>
            <pc:docMk/>
            <pc:sldMk cId="2954163705" sldId="282"/>
            <ac:spMk id="9" creationId="{D350FDCC-115D-6BEF-61C9-7DCC6598B668}"/>
          </ac:spMkLst>
        </pc:spChg>
        <pc:picChg chg="add mod">
          <ac:chgData name="Pensado, Osvaldo" userId="6861fef9-2bce-4157-82f4-3cca4169f329" providerId="ADAL" clId="{959AA351-9CEA-4652-9387-902D53F6028E}" dt="2024-09-24T14:52:10.292" v="11866" actId="1036"/>
          <ac:picMkLst>
            <pc:docMk/>
            <pc:sldMk cId="2954163705" sldId="282"/>
            <ac:picMk id="6" creationId="{2FB77AA4-8602-C31A-6CAF-8C588C51B849}"/>
          </ac:picMkLst>
        </pc:picChg>
        <pc:picChg chg="add del mod">
          <ac:chgData name="Pensado, Osvaldo" userId="6861fef9-2bce-4157-82f4-3cca4169f329" providerId="ADAL" clId="{959AA351-9CEA-4652-9387-902D53F6028E}" dt="2024-09-24T03:51:54.040" v="8981" actId="478"/>
          <ac:picMkLst>
            <pc:docMk/>
            <pc:sldMk cId="2954163705" sldId="282"/>
            <ac:picMk id="7" creationId="{D310C44E-0EC6-AB5A-0987-9FE01FDB3E11}"/>
          </ac:picMkLst>
        </pc:picChg>
        <pc:picChg chg="add mod">
          <ac:chgData name="Pensado, Osvaldo" userId="6861fef9-2bce-4157-82f4-3cca4169f329" providerId="ADAL" clId="{959AA351-9CEA-4652-9387-902D53F6028E}" dt="2024-09-24T14:52:10.292" v="11866" actId="1036"/>
          <ac:picMkLst>
            <pc:docMk/>
            <pc:sldMk cId="2954163705" sldId="282"/>
            <ac:picMk id="11" creationId="{FCCDA59C-6F4A-3D94-BB4C-F603E78CD8F4}"/>
          </ac:picMkLst>
        </pc:picChg>
      </pc:sldChg>
      <pc:sldChg chg="addSp modSp new mod">
        <pc:chgData name="Pensado, Osvaldo" userId="6861fef9-2bce-4157-82f4-3cca4169f329" providerId="ADAL" clId="{959AA351-9CEA-4652-9387-902D53F6028E}" dt="2024-09-30T16:17:27.624" v="16009" actId="20577"/>
        <pc:sldMkLst>
          <pc:docMk/>
          <pc:sldMk cId="1810711629" sldId="283"/>
        </pc:sldMkLst>
        <pc:spChg chg="mod">
          <ac:chgData name="Pensado, Osvaldo" userId="6861fef9-2bce-4157-82f4-3cca4169f329" providerId="ADAL" clId="{959AA351-9CEA-4652-9387-902D53F6028E}" dt="2024-09-24T03:55:41.762" v="9208" actId="14100"/>
          <ac:spMkLst>
            <pc:docMk/>
            <pc:sldMk cId="1810711629" sldId="283"/>
            <ac:spMk id="3" creationId="{E2134190-7CDE-DFBE-FB75-368CBE76634B}"/>
          </ac:spMkLst>
        </pc:spChg>
        <pc:spChg chg="mod">
          <ac:chgData name="Pensado, Osvaldo" userId="6861fef9-2bce-4157-82f4-3cca4169f329" providerId="ADAL" clId="{959AA351-9CEA-4652-9387-902D53F6028E}" dt="2024-09-30T16:17:27.624" v="16009" actId="20577"/>
          <ac:spMkLst>
            <pc:docMk/>
            <pc:sldMk cId="1810711629" sldId="283"/>
            <ac:spMk id="4" creationId="{E02BCAEC-7008-9B97-CD19-FC20218D7ED1}"/>
          </ac:spMkLst>
        </pc:spChg>
        <pc:spChg chg="add mod">
          <ac:chgData name="Pensado, Osvaldo" userId="6861fef9-2bce-4157-82f4-3cca4169f329" providerId="ADAL" clId="{959AA351-9CEA-4652-9387-902D53F6028E}" dt="2024-09-24T03:55:59.621" v="9214"/>
          <ac:spMkLst>
            <pc:docMk/>
            <pc:sldMk cId="1810711629" sldId="283"/>
            <ac:spMk id="7" creationId="{1BE4A361-D18D-84BD-6232-1727A32D9315}"/>
          </ac:spMkLst>
        </pc:spChg>
        <pc:spChg chg="add mod">
          <ac:chgData name="Pensado, Osvaldo" userId="6861fef9-2bce-4157-82f4-3cca4169f329" providerId="ADAL" clId="{959AA351-9CEA-4652-9387-902D53F6028E}" dt="2024-09-24T03:55:59.621" v="9214"/>
          <ac:spMkLst>
            <pc:docMk/>
            <pc:sldMk cId="1810711629" sldId="283"/>
            <ac:spMk id="10" creationId="{4E1A4120-D71D-5631-C63B-D55720BF57F8}"/>
          </ac:spMkLst>
        </pc:spChg>
        <pc:spChg chg="add mod">
          <ac:chgData name="Pensado, Osvaldo" userId="6861fef9-2bce-4157-82f4-3cca4169f329" providerId="ADAL" clId="{959AA351-9CEA-4652-9387-902D53F6028E}" dt="2024-09-24T03:55:59.621" v="9214"/>
          <ac:spMkLst>
            <pc:docMk/>
            <pc:sldMk cId="1810711629" sldId="283"/>
            <ac:spMk id="11" creationId="{CC44383B-BAAA-E62E-D3CD-701AC75B6114}"/>
          </ac:spMkLst>
        </pc:spChg>
        <pc:spChg chg="add mod">
          <ac:chgData name="Pensado, Osvaldo" userId="6861fef9-2bce-4157-82f4-3cca4169f329" providerId="ADAL" clId="{959AA351-9CEA-4652-9387-902D53F6028E}" dt="2024-09-24T03:55:59.621" v="9214"/>
          <ac:spMkLst>
            <pc:docMk/>
            <pc:sldMk cId="1810711629" sldId="283"/>
            <ac:spMk id="13" creationId="{4B5A2494-4B19-CCD6-BB2D-BC8514DBFF8E}"/>
          </ac:spMkLst>
        </pc:spChg>
        <pc:spChg chg="add mod">
          <ac:chgData name="Pensado, Osvaldo" userId="6861fef9-2bce-4157-82f4-3cca4169f329" providerId="ADAL" clId="{959AA351-9CEA-4652-9387-902D53F6028E}" dt="2024-09-24T20:45:14.091" v="14892" actId="1036"/>
          <ac:spMkLst>
            <pc:docMk/>
            <pc:sldMk cId="1810711629" sldId="283"/>
            <ac:spMk id="15" creationId="{C4B3C000-E9F1-ED74-B4A9-526CD00F7182}"/>
          </ac:spMkLst>
        </pc:spChg>
        <pc:spChg chg="add mod">
          <ac:chgData name="Pensado, Osvaldo" userId="6861fef9-2bce-4157-82f4-3cca4169f329" providerId="ADAL" clId="{959AA351-9CEA-4652-9387-902D53F6028E}" dt="2024-09-24T20:45:14.091" v="14892" actId="1036"/>
          <ac:spMkLst>
            <pc:docMk/>
            <pc:sldMk cId="1810711629" sldId="283"/>
            <ac:spMk id="18" creationId="{96A1FED6-8022-3A74-EE07-54F4FB1648F0}"/>
          </ac:spMkLst>
        </pc:spChg>
        <pc:spChg chg="add mod">
          <ac:chgData name="Pensado, Osvaldo" userId="6861fef9-2bce-4157-82f4-3cca4169f329" providerId="ADAL" clId="{959AA351-9CEA-4652-9387-902D53F6028E}" dt="2024-09-24T20:45:14.091" v="14892" actId="1036"/>
          <ac:spMkLst>
            <pc:docMk/>
            <pc:sldMk cId="1810711629" sldId="283"/>
            <ac:spMk id="19" creationId="{EEC56C71-B0E8-9AD9-1583-8C317A7EA4FD}"/>
          </ac:spMkLst>
        </pc:spChg>
        <pc:spChg chg="add mod">
          <ac:chgData name="Pensado, Osvaldo" userId="6861fef9-2bce-4157-82f4-3cca4169f329" providerId="ADAL" clId="{959AA351-9CEA-4652-9387-902D53F6028E}" dt="2024-09-24T20:45:14.091" v="14892" actId="1036"/>
          <ac:spMkLst>
            <pc:docMk/>
            <pc:sldMk cId="1810711629" sldId="283"/>
            <ac:spMk id="21" creationId="{1CBCD366-1C1B-2F93-5FC0-36B235901452}"/>
          </ac:spMkLst>
        </pc:spChg>
        <pc:picChg chg="add mod">
          <ac:chgData name="Pensado, Osvaldo" userId="6861fef9-2bce-4157-82f4-3cca4169f329" providerId="ADAL" clId="{959AA351-9CEA-4652-9387-902D53F6028E}" dt="2024-09-24T03:55:59.621" v="9214"/>
          <ac:picMkLst>
            <pc:docMk/>
            <pc:sldMk cId="1810711629" sldId="283"/>
            <ac:picMk id="6" creationId="{D226FE8E-4A99-26D2-9AAA-9629EE48568F}"/>
          </ac:picMkLst>
        </pc:picChg>
        <pc:picChg chg="add mod">
          <ac:chgData name="Pensado, Osvaldo" userId="6861fef9-2bce-4157-82f4-3cca4169f329" providerId="ADAL" clId="{959AA351-9CEA-4652-9387-902D53F6028E}" dt="2024-09-24T20:45:14.091" v="14892" actId="1036"/>
          <ac:picMkLst>
            <pc:docMk/>
            <pc:sldMk cId="1810711629" sldId="283"/>
            <ac:picMk id="14" creationId="{CF7D9D7B-55DA-D80E-9450-2430E5BD9F2D}"/>
          </ac:picMkLst>
        </pc:picChg>
        <pc:cxnChg chg="add mod">
          <ac:chgData name="Pensado, Osvaldo" userId="6861fef9-2bce-4157-82f4-3cca4169f329" providerId="ADAL" clId="{959AA351-9CEA-4652-9387-902D53F6028E}" dt="2024-09-24T03:55:59.621" v="9214"/>
          <ac:cxnSpMkLst>
            <pc:docMk/>
            <pc:sldMk cId="1810711629" sldId="283"/>
            <ac:cxnSpMk id="8" creationId="{CBD3A7E9-4708-850C-4D19-4D526CD5F56E}"/>
          </ac:cxnSpMkLst>
        </pc:cxnChg>
        <pc:cxnChg chg="add mod">
          <ac:chgData name="Pensado, Osvaldo" userId="6861fef9-2bce-4157-82f4-3cca4169f329" providerId="ADAL" clId="{959AA351-9CEA-4652-9387-902D53F6028E}" dt="2024-09-24T03:55:59.621" v="9214"/>
          <ac:cxnSpMkLst>
            <pc:docMk/>
            <pc:sldMk cId="1810711629" sldId="283"/>
            <ac:cxnSpMk id="9" creationId="{2E65A82E-F9BE-FF11-467B-EC0BED2774BC}"/>
          </ac:cxnSpMkLst>
        </pc:cxnChg>
        <pc:cxnChg chg="add mod">
          <ac:chgData name="Pensado, Osvaldo" userId="6861fef9-2bce-4157-82f4-3cca4169f329" providerId="ADAL" clId="{959AA351-9CEA-4652-9387-902D53F6028E}" dt="2024-09-24T03:55:59.621" v="9214"/>
          <ac:cxnSpMkLst>
            <pc:docMk/>
            <pc:sldMk cId="1810711629" sldId="283"/>
            <ac:cxnSpMk id="12" creationId="{EE77D074-AEB7-69C9-1B3F-D5892482CA0B}"/>
          </ac:cxnSpMkLst>
        </pc:cxnChg>
        <pc:cxnChg chg="add mod">
          <ac:chgData name="Pensado, Osvaldo" userId="6861fef9-2bce-4157-82f4-3cca4169f329" providerId="ADAL" clId="{959AA351-9CEA-4652-9387-902D53F6028E}" dt="2024-09-24T20:45:14.091" v="14892" actId="1036"/>
          <ac:cxnSpMkLst>
            <pc:docMk/>
            <pc:sldMk cId="1810711629" sldId="283"/>
            <ac:cxnSpMk id="16" creationId="{A4EA7635-17B9-691B-C7AE-1CC73A862D05}"/>
          </ac:cxnSpMkLst>
        </pc:cxnChg>
        <pc:cxnChg chg="add mod">
          <ac:chgData name="Pensado, Osvaldo" userId="6861fef9-2bce-4157-82f4-3cca4169f329" providerId="ADAL" clId="{959AA351-9CEA-4652-9387-902D53F6028E}" dt="2024-09-24T20:45:14.091" v="14892" actId="1036"/>
          <ac:cxnSpMkLst>
            <pc:docMk/>
            <pc:sldMk cId="1810711629" sldId="283"/>
            <ac:cxnSpMk id="17" creationId="{BEC5F57B-1124-57D5-A3C4-9F98D954DAFB}"/>
          </ac:cxnSpMkLst>
        </pc:cxnChg>
        <pc:cxnChg chg="add mod">
          <ac:chgData name="Pensado, Osvaldo" userId="6861fef9-2bce-4157-82f4-3cca4169f329" providerId="ADAL" clId="{959AA351-9CEA-4652-9387-902D53F6028E}" dt="2024-09-24T20:45:14.091" v="14892" actId="1036"/>
          <ac:cxnSpMkLst>
            <pc:docMk/>
            <pc:sldMk cId="1810711629" sldId="283"/>
            <ac:cxnSpMk id="20" creationId="{4AA7EBA6-3AF7-6F26-7BBD-E5999731A31A}"/>
          </ac:cxnSpMkLst>
        </pc:cxnChg>
      </pc:sldChg>
      <pc:sldChg chg="addSp modSp new mod">
        <pc:chgData name="Pensado, Osvaldo" userId="6861fef9-2bce-4157-82f4-3cca4169f329" providerId="ADAL" clId="{959AA351-9CEA-4652-9387-902D53F6028E}" dt="2024-09-24T21:09:57.869" v="15526" actId="20577"/>
        <pc:sldMkLst>
          <pc:docMk/>
          <pc:sldMk cId="1241743694" sldId="284"/>
        </pc:sldMkLst>
        <pc:spChg chg="mod">
          <ac:chgData name="Pensado, Osvaldo" userId="6861fef9-2bce-4157-82f4-3cca4169f329" providerId="ADAL" clId="{959AA351-9CEA-4652-9387-902D53F6028E}" dt="2024-09-24T16:35:02.368" v="12314" actId="20577"/>
          <ac:spMkLst>
            <pc:docMk/>
            <pc:sldMk cId="1241743694" sldId="284"/>
            <ac:spMk id="3" creationId="{36CADA23-5BAB-CA98-15EC-2BC98F233AEF}"/>
          </ac:spMkLst>
        </pc:spChg>
        <pc:spChg chg="mod">
          <ac:chgData name="Pensado, Osvaldo" userId="6861fef9-2bce-4157-82f4-3cca4169f329" providerId="ADAL" clId="{959AA351-9CEA-4652-9387-902D53F6028E}" dt="2024-09-24T21:09:57.869" v="15526" actId="20577"/>
          <ac:spMkLst>
            <pc:docMk/>
            <pc:sldMk cId="1241743694" sldId="284"/>
            <ac:spMk id="4" creationId="{24588A7F-12B6-96BB-D09E-87606E5D4DCE}"/>
          </ac:spMkLst>
        </pc:spChg>
        <pc:spChg chg="add mod">
          <ac:chgData name="Pensado, Osvaldo" userId="6861fef9-2bce-4157-82f4-3cca4169f329" providerId="ADAL" clId="{959AA351-9CEA-4652-9387-902D53F6028E}" dt="2024-09-24T04:01:11.648" v="9752" actId="1076"/>
          <ac:spMkLst>
            <pc:docMk/>
            <pc:sldMk cId="1241743694" sldId="284"/>
            <ac:spMk id="8" creationId="{9D5ADD04-1F2D-4EA6-E884-844A21A118A7}"/>
          </ac:spMkLst>
        </pc:spChg>
        <pc:spChg chg="add mod">
          <ac:chgData name="Pensado, Osvaldo" userId="6861fef9-2bce-4157-82f4-3cca4169f329" providerId="ADAL" clId="{959AA351-9CEA-4652-9387-902D53F6028E}" dt="2024-09-24T04:01:11.648" v="9752" actId="1076"/>
          <ac:spMkLst>
            <pc:docMk/>
            <pc:sldMk cId="1241743694" sldId="284"/>
            <ac:spMk id="10" creationId="{F6F48BC2-A1CA-2781-9B7E-FCE922BB7E60}"/>
          </ac:spMkLst>
        </pc:spChg>
        <pc:spChg chg="add mod">
          <ac:chgData name="Pensado, Osvaldo" userId="6861fef9-2bce-4157-82f4-3cca4169f329" providerId="ADAL" clId="{959AA351-9CEA-4652-9387-902D53F6028E}" dt="2024-09-24T04:01:11.648" v="9752" actId="1076"/>
          <ac:spMkLst>
            <pc:docMk/>
            <pc:sldMk cId="1241743694" sldId="284"/>
            <ac:spMk id="11" creationId="{77DD688A-0606-5B4C-DFA0-7A1638945225}"/>
          </ac:spMkLst>
        </pc:spChg>
        <pc:spChg chg="add mod">
          <ac:chgData name="Pensado, Osvaldo" userId="6861fef9-2bce-4157-82f4-3cca4169f329" providerId="ADAL" clId="{959AA351-9CEA-4652-9387-902D53F6028E}" dt="2024-09-24T04:01:11.648" v="9752" actId="1076"/>
          <ac:spMkLst>
            <pc:docMk/>
            <pc:sldMk cId="1241743694" sldId="284"/>
            <ac:spMk id="13" creationId="{785A5833-3EB5-3EFE-3BF1-36E7B92A8503}"/>
          </ac:spMkLst>
        </pc:spChg>
        <pc:spChg chg="add mod">
          <ac:chgData name="Pensado, Osvaldo" userId="6861fef9-2bce-4157-82f4-3cca4169f329" providerId="ADAL" clId="{959AA351-9CEA-4652-9387-902D53F6028E}" dt="2024-09-24T04:01:15.457" v="9753" actId="14100"/>
          <ac:spMkLst>
            <pc:docMk/>
            <pc:sldMk cId="1241743694" sldId="284"/>
            <ac:spMk id="14" creationId="{3341BD30-000E-6B17-D88A-8A9D6A003EAD}"/>
          </ac:spMkLst>
        </pc:spChg>
        <pc:spChg chg="add mod">
          <ac:chgData name="Pensado, Osvaldo" userId="6861fef9-2bce-4157-82f4-3cca4169f329" providerId="ADAL" clId="{959AA351-9CEA-4652-9387-902D53F6028E}" dt="2024-09-24T20:49:03.572" v="15053" actId="1037"/>
          <ac:spMkLst>
            <pc:docMk/>
            <pc:sldMk cId="1241743694" sldId="284"/>
            <ac:spMk id="16" creationId="{066DA6CD-7351-AF93-FB0B-673015ED3DEA}"/>
          </ac:spMkLst>
        </pc:spChg>
        <pc:spChg chg="add mod">
          <ac:chgData name="Pensado, Osvaldo" userId="6861fef9-2bce-4157-82f4-3cca4169f329" providerId="ADAL" clId="{959AA351-9CEA-4652-9387-902D53F6028E}" dt="2024-09-24T04:01:11.648" v="9752" actId="1076"/>
          <ac:spMkLst>
            <pc:docMk/>
            <pc:sldMk cId="1241743694" sldId="284"/>
            <ac:spMk id="17" creationId="{F40E8716-A533-5C41-57AB-FCE021BA31C5}"/>
          </ac:spMkLst>
        </pc:spChg>
        <pc:spChg chg="add mod">
          <ac:chgData name="Pensado, Osvaldo" userId="6861fef9-2bce-4157-82f4-3cca4169f329" providerId="ADAL" clId="{959AA351-9CEA-4652-9387-902D53F6028E}" dt="2024-09-24T04:01:11.648" v="9752" actId="1076"/>
          <ac:spMkLst>
            <pc:docMk/>
            <pc:sldMk cId="1241743694" sldId="284"/>
            <ac:spMk id="18" creationId="{F1498E9C-5A2E-9224-B921-0B254C412B2D}"/>
          </ac:spMkLst>
        </pc:spChg>
        <pc:spChg chg="add mod">
          <ac:chgData name="Pensado, Osvaldo" userId="6861fef9-2bce-4157-82f4-3cca4169f329" providerId="ADAL" clId="{959AA351-9CEA-4652-9387-902D53F6028E}" dt="2024-09-24T04:01:11.648" v="9752" actId="1076"/>
          <ac:spMkLst>
            <pc:docMk/>
            <pc:sldMk cId="1241743694" sldId="284"/>
            <ac:spMk id="20" creationId="{77EBF4FD-C0A4-0C96-A70C-E2C628CB6502}"/>
          </ac:spMkLst>
        </pc:spChg>
        <pc:cxnChg chg="add mod">
          <ac:chgData name="Pensado, Osvaldo" userId="6861fef9-2bce-4157-82f4-3cca4169f329" providerId="ADAL" clId="{959AA351-9CEA-4652-9387-902D53F6028E}" dt="2024-09-24T04:01:26.476" v="9754" actId="692"/>
          <ac:cxnSpMkLst>
            <pc:docMk/>
            <pc:sldMk cId="1241743694" sldId="284"/>
            <ac:cxnSpMk id="6" creationId="{300AC3C2-58C4-4594-2870-24575354E924}"/>
          </ac:cxnSpMkLst>
        </pc:cxnChg>
        <pc:cxnChg chg="add mod">
          <ac:chgData name="Pensado, Osvaldo" userId="6861fef9-2bce-4157-82f4-3cca4169f329" providerId="ADAL" clId="{959AA351-9CEA-4652-9387-902D53F6028E}" dt="2024-09-24T04:01:11.648" v="9752" actId="1076"/>
          <ac:cxnSpMkLst>
            <pc:docMk/>
            <pc:sldMk cId="1241743694" sldId="284"/>
            <ac:cxnSpMk id="7" creationId="{A25DB76E-6620-903F-A2C7-8A24ACD96AFD}"/>
          </ac:cxnSpMkLst>
        </pc:cxnChg>
        <pc:cxnChg chg="add mod">
          <ac:chgData name="Pensado, Osvaldo" userId="6861fef9-2bce-4157-82f4-3cca4169f329" providerId="ADAL" clId="{959AA351-9CEA-4652-9387-902D53F6028E}" dt="2024-09-24T04:01:11.648" v="9752" actId="1076"/>
          <ac:cxnSpMkLst>
            <pc:docMk/>
            <pc:sldMk cId="1241743694" sldId="284"/>
            <ac:cxnSpMk id="9" creationId="{67EC5BE1-23EF-AEF7-4502-7B6B1E1157CF}"/>
          </ac:cxnSpMkLst>
        </pc:cxnChg>
        <pc:cxnChg chg="add mod">
          <ac:chgData name="Pensado, Osvaldo" userId="6861fef9-2bce-4157-82f4-3cca4169f329" providerId="ADAL" clId="{959AA351-9CEA-4652-9387-902D53F6028E}" dt="2024-09-24T04:01:11.648" v="9752" actId="1076"/>
          <ac:cxnSpMkLst>
            <pc:docMk/>
            <pc:sldMk cId="1241743694" sldId="284"/>
            <ac:cxnSpMk id="12" creationId="{4D0D7E8A-A4B7-F4AF-6439-3EE8F8A9A4CA}"/>
          </ac:cxnSpMkLst>
        </pc:cxnChg>
        <pc:cxnChg chg="add mod">
          <ac:chgData name="Pensado, Osvaldo" userId="6861fef9-2bce-4157-82f4-3cca4169f329" providerId="ADAL" clId="{959AA351-9CEA-4652-9387-902D53F6028E}" dt="2024-09-24T04:01:40.929" v="9755" actId="692"/>
          <ac:cxnSpMkLst>
            <pc:docMk/>
            <pc:sldMk cId="1241743694" sldId="284"/>
            <ac:cxnSpMk id="15" creationId="{B39DBD7A-3F20-A25E-756D-7EC367AF9BFD}"/>
          </ac:cxnSpMkLst>
        </pc:cxnChg>
        <pc:cxnChg chg="add mod">
          <ac:chgData name="Pensado, Osvaldo" userId="6861fef9-2bce-4157-82f4-3cca4169f329" providerId="ADAL" clId="{959AA351-9CEA-4652-9387-902D53F6028E}" dt="2024-09-24T04:01:11.648" v="9752" actId="1076"/>
          <ac:cxnSpMkLst>
            <pc:docMk/>
            <pc:sldMk cId="1241743694" sldId="284"/>
            <ac:cxnSpMk id="19" creationId="{6240CF64-7BAB-1A07-3E62-2A1C96EA8E83}"/>
          </ac:cxnSpMkLst>
        </pc:cxnChg>
      </pc:sldChg>
      <pc:sldChg chg="modSp new mod">
        <pc:chgData name="Pensado, Osvaldo" userId="6861fef9-2bce-4157-82f4-3cca4169f329" providerId="ADAL" clId="{959AA351-9CEA-4652-9387-902D53F6028E}" dt="2024-09-30T16:25:10.195" v="16025" actId="20577"/>
        <pc:sldMkLst>
          <pc:docMk/>
          <pc:sldMk cId="3089011205" sldId="285"/>
        </pc:sldMkLst>
        <pc:spChg chg="mod">
          <ac:chgData name="Pensado, Osvaldo" userId="6861fef9-2bce-4157-82f4-3cca4169f329" providerId="ADAL" clId="{959AA351-9CEA-4652-9387-902D53F6028E}" dt="2024-09-24T16:35:12.279" v="12326" actId="20577"/>
          <ac:spMkLst>
            <pc:docMk/>
            <pc:sldMk cId="3089011205" sldId="285"/>
            <ac:spMk id="3" creationId="{DF306C19-81EB-5A7C-0AFD-3D7E8C4C46F7}"/>
          </ac:spMkLst>
        </pc:spChg>
        <pc:spChg chg="mod">
          <ac:chgData name="Pensado, Osvaldo" userId="6861fef9-2bce-4157-82f4-3cca4169f329" providerId="ADAL" clId="{959AA351-9CEA-4652-9387-902D53F6028E}" dt="2024-09-30T16:25:10.195" v="16025" actId="20577"/>
          <ac:spMkLst>
            <pc:docMk/>
            <pc:sldMk cId="3089011205" sldId="285"/>
            <ac:spMk id="4" creationId="{3FFB9C91-0501-9471-7CA0-F49572173F8B}"/>
          </ac:spMkLst>
        </pc:spChg>
      </pc:sldChg>
      <pc:sldChg chg="modSp new mod">
        <pc:chgData name="Pensado, Osvaldo" userId="6861fef9-2bce-4157-82f4-3cca4169f329" providerId="ADAL" clId="{959AA351-9CEA-4652-9387-902D53F6028E}" dt="2024-09-30T16:38:55.503" v="16050" actId="20577"/>
        <pc:sldMkLst>
          <pc:docMk/>
          <pc:sldMk cId="1630950975" sldId="286"/>
        </pc:sldMkLst>
        <pc:spChg chg="mod">
          <ac:chgData name="Pensado, Osvaldo" userId="6861fef9-2bce-4157-82f4-3cca4169f329" providerId="ADAL" clId="{959AA351-9CEA-4652-9387-902D53F6028E}" dt="2024-09-24T04:05:31.865" v="10022" actId="20577"/>
          <ac:spMkLst>
            <pc:docMk/>
            <pc:sldMk cId="1630950975" sldId="286"/>
            <ac:spMk id="3" creationId="{8B439242-81EF-B3A8-06BB-5279F6647B4D}"/>
          </ac:spMkLst>
        </pc:spChg>
        <pc:spChg chg="mod">
          <ac:chgData name="Pensado, Osvaldo" userId="6861fef9-2bce-4157-82f4-3cca4169f329" providerId="ADAL" clId="{959AA351-9CEA-4652-9387-902D53F6028E}" dt="2024-09-30T16:38:55.503" v="16050" actId="20577"/>
          <ac:spMkLst>
            <pc:docMk/>
            <pc:sldMk cId="1630950975" sldId="286"/>
            <ac:spMk id="4" creationId="{3D456C9C-B439-01BF-029E-DD0CBE4AAED3}"/>
          </ac:spMkLst>
        </pc:spChg>
      </pc:sldChg>
      <pc:sldChg chg="modSp new mod">
        <pc:chgData name="Pensado, Osvaldo" userId="6861fef9-2bce-4157-82f4-3cca4169f329" providerId="ADAL" clId="{959AA351-9CEA-4652-9387-902D53F6028E}" dt="2024-09-24T20:59:56.796" v="15330" actId="20577"/>
        <pc:sldMkLst>
          <pc:docMk/>
          <pc:sldMk cId="936123213" sldId="287"/>
        </pc:sldMkLst>
        <pc:spChg chg="mod">
          <ac:chgData name="Pensado, Osvaldo" userId="6861fef9-2bce-4157-82f4-3cca4169f329" providerId="ADAL" clId="{959AA351-9CEA-4652-9387-902D53F6028E}" dt="2024-09-24T04:11:34.464" v="10138" actId="20577"/>
          <ac:spMkLst>
            <pc:docMk/>
            <pc:sldMk cId="936123213" sldId="287"/>
            <ac:spMk id="3" creationId="{75F2774F-249C-BC58-645B-BC32B16B0EC4}"/>
          </ac:spMkLst>
        </pc:spChg>
        <pc:spChg chg="mod">
          <ac:chgData name="Pensado, Osvaldo" userId="6861fef9-2bce-4157-82f4-3cca4169f329" providerId="ADAL" clId="{959AA351-9CEA-4652-9387-902D53F6028E}" dt="2024-09-24T20:59:56.796" v="15330" actId="20577"/>
          <ac:spMkLst>
            <pc:docMk/>
            <pc:sldMk cId="936123213" sldId="287"/>
            <ac:spMk id="4" creationId="{31E23EAC-3012-4E9C-8D00-D066466CB5B9}"/>
          </ac:spMkLst>
        </pc:spChg>
      </pc:sldChg>
      <pc:sldChg chg="addSp delSp modSp new mod modNotesTx">
        <pc:chgData name="Pensado, Osvaldo" userId="6861fef9-2bce-4157-82f4-3cca4169f329" providerId="ADAL" clId="{959AA351-9CEA-4652-9387-902D53F6028E}" dt="2024-09-30T16:32:12.204" v="16036" actId="20577"/>
        <pc:sldMkLst>
          <pc:docMk/>
          <pc:sldMk cId="113202346" sldId="288"/>
        </pc:sldMkLst>
        <pc:spChg chg="mod">
          <ac:chgData name="Pensado, Osvaldo" userId="6861fef9-2bce-4157-82f4-3cca4169f329" providerId="ADAL" clId="{959AA351-9CEA-4652-9387-902D53F6028E}" dt="2024-09-30T15:50:01.195" v="15659" actId="20577"/>
          <ac:spMkLst>
            <pc:docMk/>
            <pc:sldMk cId="113202346" sldId="288"/>
            <ac:spMk id="3" creationId="{1E9B540E-2117-1B3E-D252-2084E7E4EC1B}"/>
          </ac:spMkLst>
        </pc:spChg>
        <pc:spChg chg="mod">
          <ac:chgData name="Pensado, Osvaldo" userId="6861fef9-2bce-4157-82f4-3cca4169f329" providerId="ADAL" clId="{959AA351-9CEA-4652-9387-902D53F6028E}" dt="2024-09-30T16:32:12.204" v="16036" actId="20577"/>
          <ac:spMkLst>
            <pc:docMk/>
            <pc:sldMk cId="113202346" sldId="288"/>
            <ac:spMk id="4" creationId="{EC085E48-AD64-AAE2-3496-EF85FC9BAF84}"/>
          </ac:spMkLst>
        </pc:spChg>
        <pc:spChg chg="add mod">
          <ac:chgData name="Pensado, Osvaldo" userId="6861fef9-2bce-4157-82f4-3cca4169f329" providerId="ADAL" clId="{959AA351-9CEA-4652-9387-902D53F6028E}" dt="2024-09-30T15:53:15.451" v="15669" actId="207"/>
          <ac:spMkLst>
            <pc:docMk/>
            <pc:sldMk cId="113202346" sldId="288"/>
            <ac:spMk id="10" creationId="{31065EF6-6B1C-F7D1-7664-A97907F2E19A}"/>
          </ac:spMkLst>
        </pc:spChg>
        <pc:spChg chg="add mod">
          <ac:chgData name="Pensado, Osvaldo" userId="6861fef9-2bce-4157-82f4-3cca4169f329" providerId="ADAL" clId="{959AA351-9CEA-4652-9387-902D53F6028E}" dt="2024-09-30T15:53:24.464" v="15670" actId="207"/>
          <ac:spMkLst>
            <pc:docMk/>
            <pc:sldMk cId="113202346" sldId="288"/>
            <ac:spMk id="11" creationId="{3C9CDCC3-4720-3074-16D3-1EEFEBA4904D}"/>
          </ac:spMkLst>
        </pc:spChg>
        <pc:spChg chg="add mod">
          <ac:chgData name="Pensado, Osvaldo" userId="6861fef9-2bce-4157-82f4-3cca4169f329" providerId="ADAL" clId="{959AA351-9CEA-4652-9387-902D53F6028E}" dt="2024-09-30T15:53:32.630" v="15671" actId="207"/>
          <ac:spMkLst>
            <pc:docMk/>
            <pc:sldMk cId="113202346" sldId="288"/>
            <ac:spMk id="12" creationId="{B3FE342B-36E4-54F0-66A7-B380A437A9BA}"/>
          </ac:spMkLst>
        </pc:spChg>
        <pc:picChg chg="add mod ord">
          <ac:chgData name="Pensado, Osvaldo" userId="6861fef9-2bce-4157-82f4-3cca4169f329" providerId="ADAL" clId="{959AA351-9CEA-4652-9387-902D53F6028E}" dt="2024-09-30T15:53:00.154" v="15667" actId="1076"/>
          <ac:picMkLst>
            <pc:docMk/>
            <pc:sldMk cId="113202346" sldId="288"/>
            <ac:picMk id="7" creationId="{07418E74-1EAE-0203-CB1A-6C03B1D1A5B7}"/>
          </ac:picMkLst>
        </pc:picChg>
        <pc:picChg chg="add del mod">
          <ac:chgData name="Pensado, Osvaldo" userId="6861fef9-2bce-4157-82f4-3cca4169f329" providerId="ADAL" clId="{959AA351-9CEA-4652-9387-902D53F6028E}" dt="2024-09-24T20:09:56.758" v="13376" actId="478"/>
          <ac:picMkLst>
            <pc:docMk/>
            <pc:sldMk cId="113202346" sldId="288"/>
            <ac:picMk id="7" creationId="{1EBDC50D-A775-AA9B-7C46-C4436830DD49}"/>
          </ac:picMkLst>
        </pc:picChg>
        <pc:picChg chg="add del mod">
          <ac:chgData name="Pensado, Osvaldo" userId="6861fef9-2bce-4157-82f4-3cca4169f329" providerId="ADAL" clId="{959AA351-9CEA-4652-9387-902D53F6028E}" dt="2024-09-30T15:52:32.714" v="15660" actId="478"/>
          <ac:picMkLst>
            <pc:docMk/>
            <pc:sldMk cId="113202346" sldId="288"/>
            <ac:picMk id="9" creationId="{27912BEA-8C46-0422-D8F9-BC4ADD5EEE8F}"/>
          </ac:picMkLst>
        </pc:picChg>
      </pc:sldChg>
      <pc:sldMasterChg chg="modSldLayout">
        <pc:chgData name="Pensado, Osvaldo" userId="6861fef9-2bce-4157-82f4-3cca4169f329" providerId="ADAL" clId="{959AA351-9CEA-4652-9387-902D53F6028E}" dt="2024-09-23T20:25:44.879" v="164" actId="14100"/>
        <pc:sldMasterMkLst>
          <pc:docMk/>
          <pc:sldMasterMk cId="647107024" sldId="2147483723"/>
        </pc:sldMasterMkLst>
        <pc:sldLayoutChg chg="modSp mod">
          <pc:chgData name="Pensado, Osvaldo" userId="6861fef9-2bce-4157-82f4-3cca4169f329" providerId="ADAL" clId="{959AA351-9CEA-4652-9387-902D53F6028E}" dt="2024-09-23T20:25:44.879" v="164" actId="14100"/>
          <pc:sldLayoutMkLst>
            <pc:docMk/>
            <pc:sldMasterMk cId="647107024" sldId="2147483723"/>
            <pc:sldLayoutMk cId="2806792559" sldId="2147483727"/>
          </pc:sldLayoutMkLst>
          <pc:spChg chg="mod">
            <ac:chgData name="Pensado, Osvaldo" userId="6861fef9-2bce-4157-82f4-3cca4169f329" providerId="ADAL" clId="{959AA351-9CEA-4652-9387-902D53F6028E}" dt="2024-09-23T20:25:30.394" v="162" actId="14100"/>
            <ac:spMkLst>
              <pc:docMk/>
              <pc:sldMasterMk cId="647107024" sldId="2147483723"/>
              <pc:sldLayoutMk cId="2806792559" sldId="2147483727"/>
              <ac:spMk id="10" creationId="{028E3363-7137-4431-9927-3AE087A5B2BE}"/>
            </ac:spMkLst>
          </pc:spChg>
          <pc:picChg chg="mod">
            <ac:chgData name="Pensado, Osvaldo" userId="6861fef9-2bce-4157-82f4-3cca4169f329" providerId="ADAL" clId="{959AA351-9CEA-4652-9387-902D53F6028E}" dt="2024-09-23T20:25:44.879" v="164" actId="14100"/>
            <ac:picMkLst>
              <pc:docMk/>
              <pc:sldMasterMk cId="647107024" sldId="2147483723"/>
              <pc:sldLayoutMk cId="2806792559" sldId="2147483727"/>
              <ac:picMk id="7" creationId="{786CD40E-4F18-75F7-79A8-011C7628FB8F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6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Disagreements with the implementation of the holdup time concept.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holdup time should only be used to credit additional decay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no need to be strict about the holdup time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Implicit delays are already part of the model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precise one-year consumption is an idealization (variable consumption periods should occur)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high TC values are assumed for an isotope, that isotope can become important as a consequence of the assumption.</a:t>
            </a:r>
          </a:p>
          <a:p>
            <a:endParaRPr lang="en-US" dirty="0"/>
          </a:p>
          <a:p>
            <a:r>
              <a:rPr lang="en-US" dirty="0"/>
              <a:t>Objective radionuclide screening analyses are challenging (the importance of a radionuclide can be tied to input model assumptions)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5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selective points are discussed, there is no time to fully cover the COMIDA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0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COMIDA is a mass-balance model</a:t>
            </a:r>
          </a:p>
          <a:p>
            <a:r>
              <a:rPr lang="en-US" dirty="0"/>
              <a:t>Dynamic connections represent first order mass transfer between compartments</a:t>
            </a:r>
          </a:p>
          <a:p>
            <a:r>
              <a:rPr lang="en-US" dirty="0"/>
              <a:t>Equilibrium processes: animal products instantaneously equilibrate with the concentration in the feed</a:t>
            </a:r>
          </a:p>
          <a:p>
            <a:endParaRPr lang="en-US" dirty="0"/>
          </a:p>
          <a:p>
            <a:r>
              <a:rPr lang="en-US" dirty="0"/>
              <a:t>Harvests are precisely consumed in one year period</a:t>
            </a:r>
          </a:p>
          <a:p>
            <a:endParaRPr lang="en-US" dirty="0"/>
          </a:p>
          <a:p>
            <a:r>
              <a:rPr lang="en-US" dirty="0"/>
              <a:t>Processes that remove radioactivity from soil-plant compartments: harvesting and leaching to deep soil layers</a:t>
            </a:r>
          </a:p>
          <a:p>
            <a:endParaRPr lang="en-US" dirty="0"/>
          </a:p>
          <a:p>
            <a:r>
              <a:rPr lang="en-US" dirty="0"/>
              <a:t>Grazing is modeled as an equilibrium process, not removing radioactivity from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66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Five crops with a single start and harvest 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Hay has three harvests: why did the authors have to consider more complexity for the hay model? No good reason known for the three hay cuts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Uncertainty in the date of the event is handled by postulating up to 9 accident dates, and computing consequence averages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0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an implicit delay in the consumption, because all harvests are synchronized to the same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some lack of symmetry in the COMIDA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Five crops have a single harvest, and those crops are directly consumed by humans causing doses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hay has three harvests, and the dose to humans is indirect, through animal product consumption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Problem with double decay is easily eliminated by considering only one harvest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3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8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Recommended values of infiltration rates for percolation rates ignore active irrigation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water balance for leaching is approximated. The water balance is at a gross scale. There is no value in trying to be more precise.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93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Radionuclide screening analyses are challenging, given CR is lacking for many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6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A6A03DB-1E3B-412D-BBF8-9A8B8595D9EC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88442"/>
            <a:ext cx="4963110" cy="441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O. Pensado, SwRI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1BC267-6301-D647-5DD0-B5814043AC79}"/>
              </a:ext>
            </a:extLst>
          </p:cNvPr>
          <p:cNvSpPr/>
          <p:nvPr userDrawn="1"/>
        </p:nvSpPr>
        <p:spPr>
          <a:xfrm>
            <a:off x="6413500" y="0"/>
            <a:ext cx="8216899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8104" y="457200"/>
            <a:ext cx="7275095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104" y="6858000"/>
            <a:ext cx="7275095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F37421"/>
              </a:buClr>
              <a:defRPr sz="2800">
                <a:solidFill>
                  <a:schemeClr val="bg1"/>
                </a:solidFill>
              </a:defRPr>
            </a:lvl1pPr>
            <a:lvl2pPr marL="82296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371600" indent="-274320">
              <a:buClr>
                <a:srgbClr val="F37421"/>
              </a:buClr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</a:defRPr>
            </a:lvl3pPr>
            <a:lvl4pPr>
              <a:buClr>
                <a:srgbClr val="F37421"/>
              </a:buClr>
              <a:defRPr sz="1800">
                <a:solidFill>
                  <a:schemeClr val="bg1"/>
                </a:solidFill>
              </a:defRPr>
            </a:lvl4pPr>
            <a:lvl5pPr marL="246888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58B8-7747-4C89-8B00-C7BA4DF963D1}" type="datetime1">
              <a:rPr lang="en-US" smtClean="0"/>
              <a:t>9/30/2024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7D4F36-2E6C-C7E6-87C9-625F06B5EBE7}"/>
              </a:ext>
            </a:extLst>
          </p:cNvPr>
          <p:cNvSpPr/>
          <p:nvPr userDrawn="1"/>
        </p:nvSpPr>
        <p:spPr>
          <a:xfrm>
            <a:off x="6413500" y="0"/>
            <a:ext cx="8216899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29168" y="457199"/>
            <a:ext cx="7373874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F37421"/>
              </a:buClr>
              <a:defRPr sz="2800">
                <a:solidFill>
                  <a:schemeClr val="bg1"/>
                </a:solidFill>
              </a:defRPr>
            </a:lvl1pPr>
            <a:lvl2pPr marL="82296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371600" indent="-274320">
              <a:buClr>
                <a:srgbClr val="F37421"/>
              </a:buClr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</a:defRPr>
            </a:lvl3pPr>
            <a:lvl4pPr>
              <a:buClr>
                <a:srgbClr val="F37421"/>
              </a:buClr>
              <a:defRPr sz="1800">
                <a:solidFill>
                  <a:schemeClr val="bg1"/>
                </a:solidFill>
              </a:defRPr>
            </a:lvl4pPr>
            <a:lvl5pPr marL="246888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30AD-0E20-4C1E-B7A6-B1A927CCFA43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3BF88-4B5C-CE2F-FEDD-F1368C822FC5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929246" y="0"/>
            <a:ext cx="13701154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1833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531917"/>
            <a:ext cx="12801600" cy="6011883"/>
          </a:xfrm>
          <a:prstGeom prst="rect">
            <a:avLst/>
          </a:prstGeom>
        </p:spPr>
        <p:txBody>
          <a:bodyPr/>
          <a:lstStyle>
            <a:lvl1pPr>
              <a:buClr>
                <a:srgbClr val="18335A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Clr>
                <a:srgbClr val="18335A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Clr>
                <a:srgbClr val="18335A"/>
              </a:buClr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8335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Clr>
                <a:srgbClr val="18335A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D3F93-2E77-4F24-930F-FCA9BE62F441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O. Pensado, SwRI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6CD40E-4F18-75F7-79A8-011C7628F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4338" y="741197"/>
            <a:ext cx="3972560" cy="5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6317672" y="0"/>
            <a:ext cx="8312727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2036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96836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82036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6836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2036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2036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96836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96836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F37421"/>
              </a:buClr>
              <a:defRPr sz="2800">
                <a:solidFill>
                  <a:schemeClr val="bg1"/>
                </a:solidFill>
              </a:defRPr>
            </a:lvl1pPr>
            <a:lvl2pPr marL="82296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371600" indent="-274320">
              <a:buClr>
                <a:srgbClr val="F37421"/>
              </a:buClr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</a:defRPr>
            </a:lvl3pPr>
            <a:lvl4pPr>
              <a:buClr>
                <a:srgbClr val="F37421"/>
              </a:buClr>
              <a:defRPr sz="1800">
                <a:solidFill>
                  <a:schemeClr val="bg1"/>
                </a:solidFill>
              </a:defRPr>
            </a:lvl4pPr>
            <a:lvl5pPr marL="246888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C48D-AF58-48ED-8CC3-1733CF730936}" type="datetime1">
              <a:rPr lang="en-US" smtClean="0"/>
              <a:t>9/30/2024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929246" y="0"/>
            <a:ext cx="13701154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1542-ACBC-443C-B38C-8680ED90C258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O. Pensado, SwRI</a:t>
            </a:r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buClr>
                <a:srgbClr val="18335A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9476DF-EB14-B0C0-F260-BEAA5736E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1833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11E96-319D-E54E-3054-B139FB69C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4338" y="741197"/>
            <a:ext cx="3972560" cy="5527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83FBA5-A5BE-F192-583D-AC15D31E1339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929246" y="0"/>
            <a:ext cx="13701154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9CD0-FBD4-4896-9EFF-A444513B16DA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O. Pensado, SwRI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E24851-2E35-F5FE-EAAC-B1980208F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1833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F0AFD-0325-7A75-CDDA-A1B836F49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4338" y="741197"/>
            <a:ext cx="3972560" cy="5527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3116B4-D4E8-8879-429C-EFBCA12F5EE1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929246" y="0"/>
            <a:ext cx="13701153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C83C-79E0-412E-8189-A4AF84C365C5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O. Pensado, SwRI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4FD0CB-C49B-F182-311C-3122FE6C5C99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4343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O. Pensado, SwRI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72400"/>
            <a:ext cx="49371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O. Pensado, SwRI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0" userDrawn="1">
          <p15:clr>
            <a:srgbClr val="F26B43"/>
          </p15:clr>
        </p15:guide>
        <p15:guide id="2" pos="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EE0BE7-99BF-4161-B088-8724880A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320" y="1971924"/>
            <a:ext cx="5193792" cy="3477900"/>
          </a:xfrm>
        </p:spPr>
        <p:txBody>
          <a:bodyPr/>
          <a:lstStyle/>
          <a:p>
            <a:r>
              <a:rPr lang="en-US" dirty="0"/>
              <a:t>COMIDA </a:t>
            </a:r>
            <a:br>
              <a:rPr lang="en-US" dirty="0"/>
            </a:br>
            <a:r>
              <a:rPr lang="en-US" dirty="0"/>
              <a:t>food-chain model in MACCS: assumptions and limitations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AF8584-F7D3-43CB-B2DB-D1799F283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669280"/>
            <a:ext cx="4572000" cy="274320"/>
          </a:xfrm>
        </p:spPr>
        <p:txBody>
          <a:bodyPr/>
          <a:lstStyle/>
          <a:p>
            <a:r>
              <a:rPr lang="en-US" dirty="0"/>
              <a:t>Osvaldo Pensado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C12910-3A9C-4FFC-A950-52D0A3173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5983356"/>
            <a:ext cx="4572000" cy="892932"/>
          </a:xfrm>
        </p:spPr>
        <p:txBody>
          <a:bodyPr/>
          <a:lstStyle/>
          <a:p>
            <a:r>
              <a:rPr lang="en-US" dirty="0"/>
              <a:t>Staff Scientist at the Southwest Research Institute</a:t>
            </a:r>
          </a:p>
          <a:p>
            <a:r>
              <a:rPr lang="en-US" dirty="0"/>
              <a:t>October 23, 2024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93FDF-7186-04EE-E535-C7010B21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74AF9E-8337-68EC-A3B1-1387A53E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1" y="636565"/>
            <a:ext cx="8333389" cy="1053885"/>
          </a:xfrm>
        </p:spPr>
        <p:txBody>
          <a:bodyPr/>
          <a:lstStyle/>
          <a:p>
            <a:r>
              <a:rPr lang="en-US" dirty="0"/>
              <a:t>Proposed adjustment to the </a:t>
            </a:r>
            <a:br>
              <a:rPr lang="en-US" dirty="0"/>
            </a:br>
            <a:r>
              <a:rPr lang="en-US" dirty="0"/>
              <a:t>pasture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A0089-AA15-8E1E-EF2E-D71F5E67963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403181" y="2159876"/>
            <a:ext cx="6044338" cy="5414989"/>
          </a:xfrm>
        </p:spPr>
        <p:txBody>
          <a:bodyPr/>
          <a:lstStyle/>
          <a:p>
            <a:r>
              <a:rPr lang="en-US" dirty="0"/>
              <a:t>Plateau increased by a factor proportional to the ratio of the grazing season to the grass maturity time (~30 days) </a:t>
            </a:r>
          </a:p>
          <a:p>
            <a:r>
              <a:rPr lang="en-US" dirty="0"/>
              <a:t>Effective pasture growth rate selected based on the duration of the grazing season</a:t>
            </a:r>
          </a:p>
          <a:p>
            <a:r>
              <a:rPr lang="en-US" dirty="0"/>
              <a:t>Adjustments intended to emulate pasture with a constant growth rate (= average single plant growth rate) throughout the grazing season (</a:t>
            </a:r>
            <a:r>
              <a:rPr lang="en-US" dirty="0">
                <a:solidFill>
                  <a:srgbClr val="8FB032"/>
                </a:solidFill>
              </a:rPr>
              <a:t>target green curve</a:t>
            </a:r>
            <a:r>
              <a:rPr lang="en-US" dirty="0"/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93288-8BE8-509B-BBDD-570BE90D0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A8C76-8E02-3A2A-DB94-D1894CFA7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31" y="2294605"/>
            <a:ext cx="6858353" cy="448650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36DB4F-F29F-E0E4-BEAD-0774DF71C928}"/>
              </a:ext>
            </a:extLst>
          </p:cNvPr>
          <p:cNvSpPr txBox="1"/>
          <p:nvPr/>
        </p:nvSpPr>
        <p:spPr>
          <a:xfrm>
            <a:off x="5391807" y="4488805"/>
            <a:ext cx="239635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FB032"/>
                </a:solidFill>
              </a:rPr>
              <a:t>Target</a:t>
            </a:r>
          </a:p>
          <a:p>
            <a:r>
              <a:rPr lang="en-US" b="1" dirty="0">
                <a:solidFill>
                  <a:srgbClr val="E29E29"/>
                </a:solidFill>
              </a:rPr>
              <a:t>Adjusted curve</a:t>
            </a:r>
          </a:p>
        </p:txBody>
      </p:sp>
    </p:spTree>
    <p:extLst>
      <p:ext uri="{BB962C8B-B14F-4D97-AF65-F5344CB8AC3E}">
        <p14:creationId xmlns:p14="http://schemas.microsoft.com/office/powerpoint/2010/main" val="93107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E45AE-187B-84D0-3D13-CCC067C9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D836C4-809E-9844-EEAE-D2EC81B0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28" y="421163"/>
            <a:ext cx="9005160" cy="874673"/>
          </a:xfrm>
        </p:spPr>
        <p:txBody>
          <a:bodyPr/>
          <a:lstStyle/>
          <a:p>
            <a:r>
              <a:rPr lang="en-US" dirty="0"/>
              <a:t>Soil model features and approximations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358B-D823-8C5F-F8EB-47FE3A0E87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1" y="1797269"/>
            <a:ext cx="7772399" cy="5975131"/>
          </a:xfrm>
        </p:spPr>
        <p:txBody>
          <a:bodyPr/>
          <a:lstStyle/>
          <a:p>
            <a:r>
              <a:rPr lang="en-US" dirty="0"/>
              <a:t>Each plant type has independent soil compartments</a:t>
            </a:r>
          </a:p>
          <a:p>
            <a:pPr lvl="1"/>
            <a:r>
              <a:rPr lang="en-US" dirty="0"/>
              <a:t>Soil is not shared; no cross-contamination of plant products; no crop rotation</a:t>
            </a:r>
          </a:p>
          <a:p>
            <a:r>
              <a:rPr lang="en-US" dirty="0"/>
              <a:t>COMIDA soil layers (surface soil and root soil) have the same features for all plant products</a:t>
            </a:r>
          </a:p>
          <a:p>
            <a:pPr lvl="1"/>
            <a:r>
              <a:rPr lang="en-US" dirty="0"/>
              <a:t>Clearly a simplification: root volumes are different for different plant types</a:t>
            </a:r>
          </a:p>
          <a:p>
            <a:r>
              <a:rPr lang="en-US" dirty="0"/>
              <a:t>Resuspension process (from soil to plant) is the same for all plant products</a:t>
            </a:r>
          </a:p>
          <a:p>
            <a:pPr lvl="1"/>
            <a:r>
              <a:rPr lang="en-US" dirty="0"/>
              <a:t>Clearly a simplification: resuspension in a fruit tree differs from resuspension in close-to-ground plants like lettuce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87EAF-F9F1-9BD0-E836-1F96DB981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O. Pensado, SwRI</a:t>
            </a:r>
          </a:p>
        </p:txBody>
      </p:sp>
      <p:pic>
        <p:nvPicPr>
          <p:cNvPr id="7" name="Picture 6" descr="A picture containing plant, fabric&#10;&#10;Description automatically generated">
            <a:extLst>
              <a:ext uri="{FF2B5EF4-FFF2-40B4-BE49-F238E27FC236}">
                <a16:creationId xmlns:a16="http://schemas.microsoft.com/office/drawing/2014/main" id="{92D9732F-5E1A-C21A-C7CF-8EC4C1F2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382" y="2407729"/>
            <a:ext cx="4629175" cy="46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F1F58C-890A-0555-8454-409180A9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A98D64-73DA-AD84-1175-88352176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Percolation and leaching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5630D-65ED-F21D-8C5B-022BAA4D96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599" y="1531917"/>
            <a:ext cx="8921364" cy="6224717"/>
          </a:xfrm>
        </p:spPr>
        <p:txBody>
          <a:bodyPr/>
          <a:lstStyle/>
          <a:p>
            <a:r>
              <a:rPr lang="en-US" dirty="0"/>
              <a:t>Percolation transfers radionuclides from surface soil to root soil</a:t>
            </a:r>
          </a:p>
          <a:p>
            <a:pPr lvl="1"/>
            <a:r>
              <a:rPr lang="en-US" dirty="0"/>
              <a:t>Simplification: all plant types are subjected to the same percolation rate, conservatively selected ignoring irrigation</a:t>
            </a:r>
          </a:p>
          <a:p>
            <a:r>
              <a:rPr lang="en-US" dirty="0"/>
              <a:t>Leaching: radionuclides lost to deep soil layers outside of plant influence</a:t>
            </a:r>
          </a:p>
          <a:p>
            <a:pPr lvl="1"/>
            <a:r>
              <a:rPr lang="en-US" dirty="0"/>
              <a:t>Input leach rate computed accounting for water balance (precipitation, evapotranspiration, irrigation, and surface runoff), and </a:t>
            </a:r>
            <a:r>
              <a:rPr lang="en-US" dirty="0" err="1"/>
              <a:t>Kd</a:t>
            </a:r>
            <a:r>
              <a:rPr lang="en-US" dirty="0"/>
              <a:t> retention (element dependent)</a:t>
            </a:r>
          </a:p>
          <a:p>
            <a:pPr lvl="1"/>
            <a:r>
              <a:rPr lang="en-US" dirty="0"/>
              <a:t>Why not conservatively selecting leach rate = 0?</a:t>
            </a:r>
          </a:p>
          <a:p>
            <a:r>
              <a:rPr lang="en-US" dirty="0"/>
              <a:t>Percolation and leaching recommended inputs inconsistently account for water balance</a:t>
            </a:r>
          </a:p>
          <a:p>
            <a:r>
              <a:rPr lang="en-US" dirty="0"/>
              <a:t>Two mechanisms remove radionuclides from the system: </a:t>
            </a:r>
            <a:r>
              <a:rPr lang="en-US" b="1" dirty="0"/>
              <a:t>leaching and plant harvesting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0318-5BD8-D640-C6B9-C56AFCCCF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7C1C0C-3587-55FB-E4EA-E6A61EBE44DF}"/>
              </a:ext>
            </a:extLst>
          </p:cNvPr>
          <p:cNvSpPr/>
          <p:nvPr/>
        </p:nvSpPr>
        <p:spPr>
          <a:xfrm>
            <a:off x="10213450" y="1908310"/>
            <a:ext cx="3657600" cy="675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Surface soil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197760D-FBB2-5CAF-7003-AD9C4DC5861C}"/>
              </a:ext>
            </a:extLst>
          </p:cNvPr>
          <p:cNvSpPr/>
          <p:nvPr/>
        </p:nvSpPr>
        <p:spPr>
          <a:xfrm>
            <a:off x="10445491" y="2584169"/>
            <a:ext cx="1153235" cy="111318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74408-53F3-2D00-BBDA-DE47FBE6825E}"/>
              </a:ext>
            </a:extLst>
          </p:cNvPr>
          <p:cNvSpPr txBox="1"/>
          <p:nvPr/>
        </p:nvSpPr>
        <p:spPr>
          <a:xfrm>
            <a:off x="11644092" y="2832648"/>
            <a:ext cx="156805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Percolation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01B48-98AF-C9BF-366D-E33A22A3B919}"/>
              </a:ext>
            </a:extLst>
          </p:cNvPr>
          <p:cNvSpPr/>
          <p:nvPr/>
        </p:nvSpPr>
        <p:spPr>
          <a:xfrm>
            <a:off x="10292963" y="3745009"/>
            <a:ext cx="3578087" cy="13040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Root soil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CF5FC2-8BBC-B1B1-F591-C0B3AC2FFB19}"/>
              </a:ext>
            </a:extLst>
          </p:cNvPr>
          <p:cNvSpPr/>
          <p:nvPr/>
        </p:nvSpPr>
        <p:spPr>
          <a:xfrm>
            <a:off x="10445491" y="5068484"/>
            <a:ext cx="1153235" cy="153592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66264-FAB6-5C10-7D00-C05D2E5C9760}"/>
              </a:ext>
            </a:extLst>
          </p:cNvPr>
          <p:cNvSpPr txBox="1"/>
          <p:nvPr/>
        </p:nvSpPr>
        <p:spPr>
          <a:xfrm>
            <a:off x="11644092" y="5400721"/>
            <a:ext cx="212547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Element dependent leaching</a:t>
            </a:r>
          </a:p>
        </p:txBody>
      </p:sp>
    </p:spTree>
    <p:extLst>
      <p:ext uri="{BB962C8B-B14F-4D97-AF65-F5344CB8AC3E}">
        <p14:creationId xmlns:p14="http://schemas.microsoft.com/office/powerpoint/2010/main" val="284620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C76A7-9DFE-53AF-672A-E7390C6B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6B7FD2-517B-7BE1-46D8-89CAC965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Foliar absorption and weathering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A984F-F714-0836-1C7D-1E082AB0F36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9246" y="1531917"/>
            <a:ext cx="10137726" cy="6479022"/>
          </a:xfrm>
        </p:spPr>
        <p:txBody>
          <a:bodyPr/>
          <a:lstStyle/>
          <a:p>
            <a:r>
              <a:rPr lang="en-US" dirty="0"/>
              <a:t>Foliar absorption: transfer from plant surface to plant tissues</a:t>
            </a:r>
          </a:p>
          <a:p>
            <a:pPr lvl="1"/>
            <a:r>
              <a:rPr lang="en-US" dirty="0"/>
              <a:t>Dynamic process; no empirical information on transfer rates</a:t>
            </a:r>
          </a:p>
          <a:p>
            <a:r>
              <a:rPr lang="en-US" dirty="0"/>
              <a:t>Empirical information on equilibrium translocation factors,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fa</a:t>
            </a:r>
            <a:r>
              <a:rPr lang="en-US" dirty="0"/>
              <a:t>, for </a:t>
            </a:r>
            <a:r>
              <a:rPr lang="en-US" u="sng" dirty="0"/>
              <a:t>some</a:t>
            </a:r>
            <a:r>
              <a:rPr lang="en-US" dirty="0"/>
              <a:t> plants and </a:t>
            </a:r>
            <a:r>
              <a:rPr lang="en-US" u="sng" dirty="0"/>
              <a:t>some</a:t>
            </a:r>
            <a:r>
              <a:rPr lang="en-US" dirty="0"/>
              <a:t> elements</a:t>
            </a:r>
          </a:p>
          <a:p>
            <a:pPr lvl="1"/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fa</a:t>
            </a:r>
            <a:r>
              <a:rPr lang="en-US" dirty="0"/>
              <a:t> = radioactivity in plant / radioactivity on surface</a:t>
            </a:r>
          </a:p>
          <a:p>
            <a:r>
              <a:rPr lang="en-US" dirty="0"/>
              <a:t>Dynamic inputs selected so that foliar absorption rate in competition with weathering honors empirical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fa</a:t>
            </a:r>
          </a:p>
          <a:p>
            <a:pPr lvl="1"/>
            <a:r>
              <a:rPr lang="en-US" dirty="0"/>
              <a:t>Translocation rates computed offline as function of weathering rate;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fa</a:t>
            </a:r>
            <a:r>
              <a:rPr lang="en-US" dirty="0"/>
              <a:t> is element-dependent and plant-dependent</a:t>
            </a:r>
          </a:p>
          <a:p>
            <a:pPr lvl="1"/>
            <a:r>
              <a:rPr lang="en-US" dirty="0"/>
              <a:t>Faster weathering expedites the translocation (non-intuitive result)</a:t>
            </a:r>
          </a:p>
          <a:p>
            <a:r>
              <a:rPr lang="en-US" dirty="0"/>
              <a:t>Empirical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fa</a:t>
            </a:r>
            <a:r>
              <a:rPr lang="en-US" dirty="0"/>
              <a:t> lacking for leafy vegetables, pasture, and hay; </a:t>
            </a:r>
            <a:br>
              <a:rPr lang="en-US" dirty="0"/>
            </a:b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fa</a:t>
            </a:r>
            <a:r>
              <a:rPr lang="en-US" dirty="0"/>
              <a:t> also lacking for many elements </a:t>
            </a:r>
          </a:p>
          <a:p>
            <a:pPr lvl="1"/>
            <a:r>
              <a:rPr lang="en-US" dirty="0"/>
              <a:t>This makes radionuclide screening analyses challenging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913B-771E-24F2-E29E-3841A513C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  <p:pic>
        <p:nvPicPr>
          <p:cNvPr id="6" name="Picture 2" descr="Garden Dust With B.T. Powder | 8oz | Safer® Brand">
            <a:extLst>
              <a:ext uri="{FF2B5EF4-FFF2-40B4-BE49-F238E27FC236}">
                <a16:creationId xmlns:a16="http://schemas.microsoft.com/office/drawing/2014/main" id="{7DA33661-7F6A-4935-58F0-D41E5B4E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972" y="1531917"/>
            <a:ext cx="3400425" cy="239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lant, fabric&#10;&#10;Description automatically generated">
            <a:extLst>
              <a:ext uri="{FF2B5EF4-FFF2-40B4-BE49-F238E27FC236}">
                <a16:creationId xmlns:a16="http://schemas.microsoft.com/office/drawing/2014/main" id="{46C86F5E-67A3-D855-E8CA-E86967883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759" y="1903646"/>
            <a:ext cx="4292002" cy="42920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784A3E-636F-0359-679B-89077FD7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E96675-6703-1F7A-3E09-668E3A10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1" y="472966"/>
            <a:ext cx="8569186" cy="874673"/>
          </a:xfrm>
        </p:spPr>
        <p:txBody>
          <a:bodyPr/>
          <a:lstStyle/>
          <a:p>
            <a:r>
              <a:rPr lang="en-US" dirty="0"/>
              <a:t>Root uptake and concentration ratios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11CCB-7412-EE86-4D65-0D0C766887E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9246" y="1815595"/>
            <a:ext cx="9440881" cy="5736087"/>
          </a:xfrm>
        </p:spPr>
        <p:txBody>
          <a:bodyPr/>
          <a:lstStyle/>
          <a:p>
            <a:r>
              <a:rPr lang="en-US" dirty="0"/>
              <a:t>Plants transfer radioactivity from soil by root uptake</a:t>
            </a:r>
          </a:p>
          <a:p>
            <a:r>
              <a:rPr lang="en-US" dirty="0"/>
              <a:t>Concentration ratio =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CR</a:t>
            </a:r>
            <a:r>
              <a:rPr lang="en-US" dirty="0"/>
              <a:t> = </a:t>
            </a:r>
            <a:r>
              <a:rPr lang="en-US" dirty="0" err="1"/>
              <a:t>Bq</a:t>
            </a:r>
            <a:r>
              <a:rPr lang="en-US" dirty="0"/>
              <a:t>/kg of plant / </a:t>
            </a:r>
            <a:r>
              <a:rPr lang="en-US" dirty="0" err="1"/>
              <a:t>Bq</a:t>
            </a:r>
            <a:r>
              <a:rPr lang="en-US" dirty="0"/>
              <a:t>/kg of soil</a:t>
            </a:r>
          </a:p>
          <a:p>
            <a:pPr lvl="1"/>
            <a:r>
              <a:rPr lang="en-US" dirty="0"/>
              <a:t>Long-term equilibrium concept</a:t>
            </a:r>
          </a:p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CR</a:t>
            </a:r>
            <a:r>
              <a:rPr lang="en-US" dirty="0"/>
              <a:t> available in the literature for limited plant products and limited elements</a:t>
            </a:r>
          </a:p>
          <a:p>
            <a:pPr lvl="1"/>
            <a:r>
              <a:rPr lang="en-US" dirty="0"/>
              <a:t>Assumptions needed to select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CR</a:t>
            </a:r>
            <a:r>
              <a:rPr lang="en-US" dirty="0"/>
              <a:t> for broader plant types and elements</a:t>
            </a:r>
          </a:p>
          <a:p>
            <a:pPr lvl="1"/>
            <a:endParaRPr lang="en-US" dirty="0"/>
          </a:p>
          <a:p>
            <a:r>
              <a:rPr lang="en-US" dirty="0"/>
              <a:t>Root uptake is proportional to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CR</a:t>
            </a:r>
            <a:r>
              <a:rPr lang="en-US" dirty="0"/>
              <a:t> and plant growth rate </a:t>
            </a:r>
          </a:p>
          <a:p>
            <a:r>
              <a:rPr lang="en-US" dirty="0"/>
              <a:t>Harvesting removes radioactivity from the soil-plant compartment system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FD5CA-1910-32B7-683A-BBA50F237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20F1E38-15C7-1AD2-9F08-222100FA4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075" y="3633354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Radioactive Warning Symbol Illustrations, Royalty-Free Vector Graphics ...">
            <a:extLst>
              <a:ext uri="{FF2B5EF4-FFF2-40B4-BE49-F238E27FC236}">
                <a16:creationId xmlns:a16="http://schemas.microsoft.com/office/drawing/2014/main" id="{6FD7F282-CB64-4D40-0133-6A2C6568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365" y="4423122"/>
            <a:ext cx="769874" cy="7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adioactive Warning Symbol Illustrations, Royalty-Free Vector Graphics ...">
            <a:extLst>
              <a:ext uri="{FF2B5EF4-FFF2-40B4-BE49-F238E27FC236}">
                <a16:creationId xmlns:a16="http://schemas.microsoft.com/office/drawing/2014/main" id="{BD5A0B74-42F5-7DC6-B24F-F4FE687D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650" y="2768305"/>
            <a:ext cx="460219" cy="4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C4A617-1DE9-98A8-0DC9-EA701C33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754972-432E-BF9D-C6CE-3C3F493C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FC2F4-6807-208C-D708-7BA34E12529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COMIDA outputs </a:t>
            </a:r>
          </a:p>
          <a:p>
            <a:pPr lvl="1"/>
            <a:r>
              <a:rPr lang="en-US" dirty="0"/>
              <a:t>Concentration in plant products (</a:t>
            </a:r>
            <a:r>
              <a:rPr lang="en-US" dirty="0" err="1"/>
              <a:t>Bq</a:t>
            </a:r>
            <a:r>
              <a:rPr lang="en-US" dirty="0"/>
              <a:t>/kg dry) at the time of harvest</a:t>
            </a:r>
          </a:p>
          <a:p>
            <a:pPr lvl="1"/>
            <a:r>
              <a:rPr lang="en-US" dirty="0"/>
              <a:t>Concentration in pasture at any time during the year</a:t>
            </a:r>
          </a:p>
          <a:p>
            <a:pPr lvl="1"/>
            <a:endParaRPr lang="en-US" dirty="0"/>
          </a:p>
          <a:p>
            <a:r>
              <a:rPr lang="en-US" dirty="0"/>
              <a:t>Crops uniformly consumed over a one-year period by animals and humans</a:t>
            </a:r>
          </a:p>
          <a:p>
            <a:pPr lvl="1"/>
            <a:r>
              <a:rPr lang="en-US" dirty="0"/>
              <a:t>Additional decay and ingrowth occurs during the one-year consumption period</a:t>
            </a:r>
          </a:p>
          <a:p>
            <a:pPr lvl="1"/>
            <a:endParaRPr lang="en-US" dirty="0"/>
          </a:p>
          <a:p>
            <a:r>
              <a:rPr lang="en-US" dirty="0"/>
              <a:t>There is no fresh produce consumption model in COMIDA</a:t>
            </a:r>
          </a:p>
          <a:p>
            <a:pPr lvl="1"/>
            <a:r>
              <a:rPr lang="en-US" dirty="0"/>
              <a:t>Effect of short-lived radionuclides underestimated by the long consumption period</a:t>
            </a:r>
          </a:p>
          <a:p>
            <a:pPr lvl="1"/>
            <a:endParaRPr lang="en-US" dirty="0"/>
          </a:p>
          <a:p>
            <a:r>
              <a:rPr lang="en-US" dirty="0"/>
              <a:t>COMIDA considers delay from harvest to consumption (holdup time)</a:t>
            </a:r>
          </a:p>
          <a:p>
            <a:pPr lvl="1"/>
            <a:r>
              <a:rPr lang="en-US" dirty="0"/>
              <a:t>Holdup concept introduces non-intuitive results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39094-4214-2571-1427-0C670BE7B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2D62E-9E81-68E6-244D-56C6AF2A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6D0797-6DA0-1746-4CD8-4A6FB4BA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Holdup concept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FF9F3-A83A-C5B3-4F43-116409F82E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531917"/>
            <a:ext cx="12801600" cy="6479022"/>
          </a:xfrm>
        </p:spPr>
        <p:txBody>
          <a:bodyPr/>
          <a:lstStyle/>
          <a:p>
            <a:r>
              <a:rPr lang="en-US" dirty="0"/>
              <a:t>Consumption doses are computed at the accident year anniversaries</a:t>
            </a:r>
          </a:p>
          <a:p>
            <a:r>
              <a:rPr lang="en-US" dirty="0"/>
              <a:t>Holdup: delay from harvest to consumption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year dose increases when the holdup time increases</a:t>
            </a:r>
          </a:p>
          <a:p>
            <a:pPr lvl="1"/>
            <a:r>
              <a:rPr lang="en-US" dirty="0"/>
              <a:t>This is a non-intuitive and non-desirable model feature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C822E-59D5-0B7C-F3EE-CEAF4B215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3340D7-184A-944A-F182-0DCD01521F69}"/>
              </a:ext>
            </a:extLst>
          </p:cNvPr>
          <p:cNvCxnSpPr>
            <a:cxnSpLocks/>
          </p:cNvCxnSpPr>
          <p:nvPr/>
        </p:nvCxnSpPr>
        <p:spPr>
          <a:xfrm>
            <a:off x="7766784" y="2618975"/>
            <a:ext cx="0" cy="2299834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BA4135A-2DDD-3B5A-FFED-12CFF741C964}"/>
              </a:ext>
            </a:extLst>
          </p:cNvPr>
          <p:cNvSpPr/>
          <p:nvPr/>
        </p:nvSpPr>
        <p:spPr>
          <a:xfrm>
            <a:off x="5660829" y="3089226"/>
            <a:ext cx="5159828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Consumption year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AB700F-147E-DE89-69BC-48D3B26096FD}"/>
              </a:ext>
            </a:extLst>
          </p:cNvPr>
          <p:cNvCxnSpPr>
            <a:cxnSpLocks/>
          </p:cNvCxnSpPr>
          <p:nvPr/>
        </p:nvCxnSpPr>
        <p:spPr>
          <a:xfrm>
            <a:off x="4866172" y="3121883"/>
            <a:ext cx="0" cy="16814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E71A2D-C7A2-0987-0884-6E71D9068D1C}"/>
              </a:ext>
            </a:extLst>
          </p:cNvPr>
          <p:cNvSpPr txBox="1"/>
          <p:nvPr/>
        </p:nvSpPr>
        <p:spPr>
          <a:xfrm rot="16200000">
            <a:off x="4244580" y="4083599"/>
            <a:ext cx="9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Harvest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A5FF02-D4E8-A4B3-B41B-4DC90194CD91}"/>
              </a:ext>
            </a:extLst>
          </p:cNvPr>
          <p:cNvCxnSpPr>
            <a:cxnSpLocks/>
          </p:cNvCxnSpPr>
          <p:nvPr/>
        </p:nvCxnSpPr>
        <p:spPr>
          <a:xfrm>
            <a:off x="5660829" y="3077558"/>
            <a:ext cx="0" cy="18412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465228-FF52-9461-A207-5A16D148A2A1}"/>
              </a:ext>
            </a:extLst>
          </p:cNvPr>
          <p:cNvSpPr txBox="1"/>
          <p:nvPr/>
        </p:nvSpPr>
        <p:spPr>
          <a:xfrm rot="16200000">
            <a:off x="5194470" y="3822400"/>
            <a:ext cx="1401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Consumption starts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643EA-49AB-59D1-3B88-A90365D56068}"/>
              </a:ext>
            </a:extLst>
          </p:cNvPr>
          <p:cNvCxnSpPr>
            <a:cxnSpLocks/>
          </p:cNvCxnSpPr>
          <p:nvPr/>
        </p:nvCxnSpPr>
        <p:spPr>
          <a:xfrm flipH="1">
            <a:off x="10024809" y="3046000"/>
            <a:ext cx="1191" cy="187280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DAC806-D0E1-9473-9F9D-C44321D811DB}"/>
              </a:ext>
            </a:extLst>
          </p:cNvPr>
          <p:cNvCxnSpPr>
            <a:cxnSpLocks/>
          </p:cNvCxnSpPr>
          <p:nvPr/>
        </p:nvCxnSpPr>
        <p:spPr>
          <a:xfrm>
            <a:off x="10831542" y="3046000"/>
            <a:ext cx="0" cy="187280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081CBB4-2DCF-AD11-FE18-1E90CAFFF9FF}"/>
              </a:ext>
            </a:extLst>
          </p:cNvPr>
          <p:cNvSpPr/>
          <p:nvPr/>
        </p:nvSpPr>
        <p:spPr>
          <a:xfrm>
            <a:off x="2606956" y="2619429"/>
            <a:ext cx="5159828" cy="365125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accident year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0F4DAF-67E9-16CE-2D35-6DC895F77F4C}"/>
              </a:ext>
            </a:extLst>
          </p:cNvPr>
          <p:cNvSpPr/>
          <p:nvPr/>
        </p:nvSpPr>
        <p:spPr>
          <a:xfrm>
            <a:off x="7777239" y="2618975"/>
            <a:ext cx="5159828" cy="365579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2nd accident year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BDE962-3804-FA34-CFB4-72C063BD930A}"/>
              </a:ext>
            </a:extLst>
          </p:cNvPr>
          <p:cNvCxnSpPr>
            <a:cxnSpLocks/>
          </p:cNvCxnSpPr>
          <p:nvPr/>
        </p:nvCxnSpPr>
        <p:spPr>
          <a:xfrm>
            <a:off x="4866604" y="3686375"/>
            <a:ext cx="794657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052A453-8754-9E39-5013-B7B91DEB3136}"/>
              </a:ext>
            </a:extLst>
          </p:cNvPr>
          <p:cNvSpPr txBox="1"/>
          <p:nvPr/>
        </p:nvSpPr>
        <p:spPr>
          <a:xfrm>
            <a:off x="4828054" y="3341016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Holdup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F351B0-E132-2472-17E6-AF6A5FCFE58A}"/>
              </a:ext>
            </a:extLst>
          </p:cNvPr>
          <p:cNvSpPr txBox="1"/>
          <p:nvPr/>
        </p:nvSpPr>
        <p:spPr>
          <a:xfrm rot="16200000">
            <a:off x="9322651" y="3487534"/>
            <a:ext cx="140431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harvest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97FD32-6E6F-DAFB-AB89-CA479D31BD67}"/>
              </a:ext>
            </a:extLst>
          </p:cNvPr>
          <p:cNvCxnSpPr/>
          <p:nvPr/>
        </p:nvCxnSpPr>
        <p:spPr>
          <a:xfrm>
            <a:off x="5661261" y="4785832"/>
            <a:ext cx="2105523" cy="0"/>
          </a:xfrm>
          <a:prstGeom prst="straightConnector1">
            <a:avLst/>
          </a:prstGeom>
          <a:ln w="63500">
            <a:solidFill>
              <a:srgbClr val="E29E2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3AD2425-1EEB-F5E7-C16D-0DDB25BF4D36}"/>
              </a:ext>
            </a:extLst>
          </p:cNvPr>
          <p:cNvSpPr txBox="1"/>
          <p:nvPr/>
        </p:nvSpPr>
        <p:spPr>
          <a:xfrm>
            <a:off x="5785152" y="4836565"/>
            <a:ext cx="192847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29E29"/>
                </a:solidFill>
              </a:rPr>
              <a:t>Fraction of consumption contributing to 1</a:t>
            </a:r>
            <a:r>
              <a:rPr lang="en-US" baseline="30000" dirty="0">
                <a:solidFill>
                  <a:srgbClr val="E29E29"/>
                </a:solidFill>
              </a:rPr>
              <a:t>st </a:t>
            </a:r>
            <a:r>
              <a:rPr lang="en-US" dirty="0">
                <a:solidFill>
                  <a:srgbClr val="E29E29"/>
                </a:solidFill>
              </a:rPr>
              <a:t>year dose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C3A15C-A118-0769-820C-A9F0683275D8}"/>
              </a:ext>
            </a:extLst>
          </p:cNvPr>
          <p:cNvCxnSpPr>
            <a:cxnSpLocks/>
          </p:cNvCxnSpPr>
          <p:nvPr/>
        </p:nvCxnSpPr>
        <p:spPr>
          <a:xfrm>
            <a:off x="7777239" y="4785832"/>
            <a:ext cx="3043418" cy="0"/>
          </a:xfrm>
          <a:prstGeom prst="straightConnector1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B1E1E35-1D15-BD00-C0DC-3F4B47CCBB41}"/>
              </a:ext>
            </a:extLst>
          </p:cNvPr>
          <p:cNvSpPr txBox="1"/>
          <p:nvPr/>
        </p:nvSpPr>
        <p:spPr>
          <a:xfrm>
            <a:off x="8419495" y="4803309"/>
            <a:ext cx="192847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Fraction of  consumption contributing to 2nd year dose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9BBA94-83DE-CFDD-49F9-194D70C1915E}"/>
              </a:ext>
            </a:extLst>
          </p:cNvPr>
          <p:cNvCxnSpPr>
            <a:cxnSpLocks/>
          </p:cNvCxnSpPr>
          <p:nvPr/>
        </p:nvCxnSpPr>
        <p:spPr>
          <a:xfrm>
            <a:off x="2606956" y="2880197"/>
            <a:ext cx="0" cy="187280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0D01760-DAE1-EC54-5BFF-539826CF5C35}"/>
              </a:ext>
            </a:extLst>
          </p:cNvPr>
          <p:cNvSpPr txBox="1"/>
          <p:nvPr/>
        </p:nvSpPr>
        <p:spPr>
          <a:xfrm rot="16200000">
            <a:off x="1755360" y="3681488"/>
            <a:ext cx="168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Release event</a:t>
            </a:r>
          </a:p>
        </p:txBody>
      </p:sp>
    </p:spTree>
    <p:extLst>
      <p:ext uri="{BB962C8B-B14F-4D97-AF65-F5344CB8AC3E}">
        <p14:creationId xmlns:p14="http://schemas.microsoft.com/office/powerpoint/2010/main" val="35971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844E43-D390-86C4-4BC6-9A9903EF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A5DC17-1631-1982-96AE-EB92C6C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Animals in equilibrium with feed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EDCBA-5F28-DF59-D01B-4A21958D692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334530" y="1818842"/>
            <a:ext cx="5838670" cy="5052553"/>
          </a:xfrm>
        </p:spPr>
        <p:txBody>
          <a:bodyPr/>
          <a:lstStyle/>
          <a:p>
            <a:r>
              <a:rPr lang="en-US" dirty="0"/>
              <a:t>TC = transfer coefficient (day/kg) = max conc / intake rate</a:t>
            </a:r>
          </a:p>
          <a:p>
            <a:r>
              <a:rPr lang="en-US" dirty="0"/>
              <a:t>In COMIDA, animal product concentration is conservatively assumed in instant equilibrium with the radioactivity intake</a:t>
            </a:r>
          </a:p>
          <a:p>
            <a:r>
              <a:rPr lang="en-US" dirty="0"/>
              <a:t>TC available for few elements</a:t>
            </a:r>
          </a:p>
          <a:p>
            <a:pPr lvl="1"/>
            <a:r>
              <a:rPr lang="en-US" dirty="0"/>
              <a:t>Limited empirical TC values available in the literature</a:t>
            </a:r>
          </a:p>
          <a:p>
            <a:pPr lvl="1"/>
            <a:r>
              <a:rPr lang="en-US" dirty="0"/>
              <a:t>Assumptions needed for a broader set of elements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CB614-C1B4-D288-1057-0756D15BF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77AA4-8602-C31A-6CAF-8C588C51B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265" y="1947340"/>
            <a:ext cx="7050564" cy="45241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50FDCC-115D-6BEF-61C9-7DCC6598B668}"/>
              </a:ext>
            </a:extLst>
          </p:cNvPr>
          <p:cNvSpPr txBox="1"/>
          <p:nvPr/>
        </p:nvSpPr>
        <p:spPr>
          <a:xfrm>
            <a:off x="5065084" y="1803073"/>
            <a:ext cx="37361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Max concentration in animal product (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Bq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/kg)</a:t>
            </a:r>
          </a:p>
        </p:txBody>
      </p:sp>
      <p:pic>
        <p:nvPicPr>
          <p:cNvPr id="11" name="Picture 10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FCCDA59C-6F4A-3D94-BB4C-F603E78CD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508" y="2704470"/>
            <a:ext cx="3045670" cy="3045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58FE37-4CF3-A756-811B-D52EEEA5C7BC}"/>
              </a:ext>
            </a:extLst>
          </p:cNvPr>
          <p:cNvSpPr txBox="1"/>
          <p:nvPr/>
        </p:nvSpPr>
        <p:spPr>
          <a:xfrm>
            <a:off x="5288859" y="5421844"/>
            <a:ext cx="226696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Constant intake</a:t>
            </a:r>
          </a:p>
        </p:txBody>
      </p:sp>
    </p:spTree>
    <p:extLst>
      <p:ext uri="{BB962C8B-B14F-4D97-AF65-F5344CB8AC3E}">
        <p14:creationId xmlns:p14="http://schemas.microsoft.com/office/powerpoint/2010/main" val="29541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B09775-A96A-F8A7-4023-D6F01188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134190-7CDE-DFBE-FB75-368CBE76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72966"/>
            <a:ext cx="8946873" cy="874673"/>
          </a:xfrm>
        </p:spPr>
        <p:txBody>
          <a:bodyPr/>
          <a:lstStyle/>
          <a:p>
            <a:r>
              <a:rPr lang="en-US" dirty="0"/>
              <a:t>Average animal product concentrations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BCAEC-7008-9B97-CD19-FC20218D7ED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15200" y="2063422"/>
            <a:ext cx="6857999" cy="5480378"/>
          </a:xfrm>
        </p:spPr>
        <p:txBody>
          <a:bodyPr/>
          <a:lstStyle/>
          <a:p>
            <a:r>
              <a:rPr lang="en-US" dirty="0"/>
              <a:t>Instant animal product concentrations can be computed using the TC concept</a:t>
            </a:r>
          </a:p>
          <a:p>
            <a:r>
              <a:rPr lang="en-US" dirty="0"/>
              <a:t>Average concentration: integral average</a:t>
            </a:r>
          </a:p>
          <a:p>
            <a:pPr lvl="1"/>
            <a:r>
              <a:rPr lang="en-US" dirty="0"/>
              <a:t>Accounts for decay and ingrowth</a:t>
            </a:r>
          </a:p>
          <a:p>
            <a:pPr lvl="1"/>
            <a:r>
              <a:rPr lang="en-US" dirty="0"/>
              <a:t>Using constant average concentration throughout the year is reasonable: animal could be slaughtered any time of the year</a:t>
            </a:r>
          </a:p>
          <a:p>
            <a:r>
              <a:rPr lang="en-US" dirty="0"/>
              <a:t>Holdup considered to delay human consumption of the animal product</a:t>
            </a:r>
          </a:p>
          <a:p>
            <a:pPr lvl="1"/>
            <a:r>
              <a:rPr lang="en-US" dirty="0"/>
              <a:t>Additional decay credited only during the holdup time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C747D-37D0-37DE-61C6-3BACF32DA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7D9D7B-55DA-D80E-9450-2430E5BD9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63" y="2173784"/>
            <a:ext cx="5847519" cy="37521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B3C000-E9F1-ED74-B4A9-526CD00F7182}"/>
              </a:ext>
            </a:extLst>
          </p:cNvPr>
          <p:cNvSpPr txBox="1"/>
          <p:nvPr/>
        </p:nvSpPr>
        <p:spPr>
          <a:xfrm>
            <a:off x="1626962" y="2540839"/>
            <a:ext cx="1710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Poultry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Other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EA7635-17B9-691B-C7AE-1CC73A862D05}"/>
              </a:ext>
            </a:extLst>
          </p:cNvPr>
          <p:cNvCxnSpPr>
            <a:cxnSpLocks/>
          </p:cNvCxnSpPr>
          <p:nvPr/>
        </p:nvCxnSpPr>
        <p:spPr>
          <a:xfrm>
            <a:off x="5821773" y="4172118"/>
            <a:ext cx="0" cy="19431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C5F57B-1124-57D5-A3C4-9F98D954DAFB}"/>
              </a:ext>
            </a:extLst>
          </p:cNvPr>
          <p:cNvCxnSpPr>
            <a:cxnSpLocks/>
          </p:cNvCxnSpPr>
          <p:nvPr/>
        </p:nvCxnSpPr>
        <p:spPr>
          <a:xfrm>
            <a:off x="2007963" y="4172118"/>
            <a:ext cx="0" cy="19431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6A1FED6-8022-3A74-EE07-54F4FB1648F0}"/>
              </a:ext>
            </a:extLst>
          </p:cNvPr>
          <p:cNvSpPr txBox="1"/>
          <p:nvPr/>
        </p:nvSpPr>
        <p:spPr>
          <a:xfrm rot="16200000">
            <a:off x="1167251" y="5550106"/>
            <a:ext cx="168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Release event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56C71-B0E8-9AD9-1583-8C317A7EA4FD}"/>
              </a:ext>
            </a:extLst>
          </p:cNvPr>
          <p:cNvSpPr txBox="1"/>
          <p:nvPr/>
        </p:nvSpPr>
        <p:spPr>
          <a:xfrm rot="16200000">
            <a:off x="5218691" y="5805923"/>
            <a:ext cx="84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yr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A7EBA6-3AF7-6F26-7BBD-E5999731A31A}"/>
              </a:ext>
            </a:extLst>
          </p:cNvPr>
          <p:cNvCxnSpPr>
            <a:cxnSpLocks/>
          </p:cNvCxnSpPr>
          <p:nvPr/>
        </p:nvCxnSpPr>
        <p:spPr>
          <a:xfrm>
            <a:off x="2007963" y="4172118"/>
            <a:ext cx="3813810" cy="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CBCD366-1C1B-2F93-5FC0-36B235901452}"/>
              </a:ext>
            </a:extLst>
          </p:cNvPr>
          <p:cNvSpPr txBox="1"/>
          <p:nvPr/>
        </p:nvSpPr>
        <p:spPr>
          <a:xfrm>
            <a:off x="2439594" y="4190473"/>
            <a:ext cx="30184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63F1E"/>
                </a:solidFill>
              </a:rPr>
              <a:t>Average animal product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8107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155C0-6E02-128E-07F6-5893F83B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CADA23-5BAB-CA98-15EC-2BC98F23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consumption annual dose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88A7F-12B6-96BB-D09E-87606E5D4DC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Consumption doses are computed at the accident year anniversaries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needed complexity: using the holdup time to change the proportion of consumption of crop and animal product yields in the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year</a:t>
            </a:r>
          </a:p>
          <a:p>
            <a:r>
              <a:rPr lang="en-US" dirty="0"/>
              <a:t>COMIDA outputs</a:t>
            </a:r>
          </a:p>
          <a:p>
            <a:pPr lvl="1"/>
            <a:r>
              <a:rPr lang="en-US" dirty="0"/>
              <a:t>Concentration at harvest date per unit of fallout: </a:t>
            </a:r>
            <a:r>
              <a:rPr lang="en-US" dirty="0" err="1"/>
              <a:t>Bq</a:t>
            </a:r>
            <a:r>
              <a:rPr lang="en-US" dirty="0"/>
              <a:t>/kg / </a:t>
            </a:r>
            <a:r>
              <a:rPr lang="en-US" dirty="0" err="1"/>
              <a:t>Bq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Yearly average concentration in animal food products per unit of fallout: </a:t>
            </a:r>
            <a:r>
              <a:rPr lang="en-US" dirty="0" err="1"/>
              <a:t>Bq</a:t>
            </a:r>
            <a:r>
              <a:rPr lang="en-US" dirty="0"/>
              <a:t>/kg / </a:t>
            </a:r>
            <a:r>
              <a:rPr lang="en-US" dirty="0" err="1"/>
              <a:t>Bq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D6BBC-3FE5-9797-E380-9E137B874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0AC3C2-58C4-4594-2870-24575354E924}"/>
              </a:ext>
            </a:extLst>
          </p:cNvPr>
          <p:cNvCxnSpPr>
            <a:cxnSpLocks/>
          </p:cNvCxnSpPr>
          <p:nvPr/>
        </p:nvCxnSpPr>
        <p:spPr>
          <a:xfrm>
            <a:off x="7550857" y="2118486"/>
            <a:ext cx="10455" cy="213403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5DB76E-6620-903F-A2C7-8A24ACD96AFD}"/>
              </a:ext>
            </a:extLst>
          </p:cNvPr>
          <p:cNvCxnSpPr>
            <a:cxnSpLocks/>
          </p:cNvCxnSpPr>
          <p:nvPr/>
        </p:nvCxnSpPr>
        <p:spPr>
          <a:xfrm>
            <a:off x="4650245" y="2621394"/>
            <a:ext cx="0" cy="15980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D5ADD04-1F2D-4EA6-E884-844A21A118A7}"/>
              </a:ext>
            </a:extLst>
          </p:cNvPr>
          <p:cNvSpPr txBox="1"/>
          <p:nvPr/>
        </p:nvSpPr>
        <p:spPr>
          <a:xfrm rot="16200000">
            <a:off x="4002272" y="2916838"/>
            <a:ext cx="9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Harvest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EC5BE1-23EF-AEF7-4502-7B6B1E1157CF}"/>
              </a:ext>
            </a:extLst>
          </p:cNvPr>
          <p:cNvCxnSpPr>
            <a:cxnSpLocks/>
          </p:cNvCxnSpPr>
          <p:nvPr/>
        </p:nvCxnSpPr>
        <p:spPr>
          <a:xfrm>
            <a:off x="9810073" y="2545511"/>
            <a:ext cx="0" cy="15532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6F48BC2-A1CA-2781-9B7E-FCE922BB7E60}"/>
              </a:ext>
            </a:extLst>
          </p:cNvPr>
          <p:cNvSpPr/>
          <p:nvPr/>
        </p:nvSpPr>
        <p:spPr>
          <a:xfrm>
            <a:off x="2391029" y="2118940"/>
            <a:ext cx="5159828" cy="365125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accident year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D688A-0606-5B4C-DFA0-7A1638945225}"/>
              </a:ext>
            </a:extLst>
          </p:cNvPr>
          <p:cNvSpPr/>
          <p:nvPr/>
        </p:nvSpPr>
        <p:spPr>
          <a:xfrm>
            <a:off x="7561312" y="2118486"/>
            <a:ext cx="5159828" cy="365579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2nd accident year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0D7E8A-A4B7-F4AF-6439-3EE8F8A9A4CA}"/>
              </a:ext>
            </a:extLst>
          </p:cNvPr>
          <p:cNvCxnSpPr>
            <a:cxnSpLocks/>
          </p:cNvCxnSpPr>
          <p:nvPr/>
        </p:nvCxnSpPr>
        <p:spPr>
          <a:xfrm>
            <a:off x="4668135" y="2923246"/>
            <a:ext cx="794657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85A5833-3EB5-3EFE-3BF1-36E7B92A8503}"/>
              </a:ext>
            </a:extLst>
          </p:cNvPr>
          <p:cNvSpPr txBox="1"/>
          <p:nvPr/>
        </p:nvSpPr>
        <p:spPr>
          <a:xfrm>
            <a:off x="4601381" y="2537768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Holdup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1BD30-000E-6B17-D88A-8A9D6A003EAD}"/>
              </a:ext>
            </a:extLst>
          </p:cNvPr>
          <p:cNvSpPr txBox="1"/>
          <p:nvPr/>
        </p:nvSpPr>
        <p:spPr>
          <a:xfrm rot="16200000">
            <a:off x="9199979" y="3153238"/>
            <a:ext cx="119806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harvest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9DBD7A-3F20-A25E-756D-7EC367AF9BFD}"/>
              </a:ext>
            </a:extLst>
          </p:cNvPr>
          <p:cNvCxnSpPr>
            <a:cxnSpLocks/>
          </p:cNvCxnSpPr>
          <p:nvPr/>
        </p:nvCxnSpPr>
        <p:spPr>
          <a:xfrm>
            <a:off x="2391029" y="2379708"/>
            <a:ext cx="0" cy="187280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66DA6CD-7351-AF93-FB0B-673015ED3DEA}"/>
              </a:ext>
            </a:extLst>
          </p:cNvPr>
          <p:cNvSpPr txBox="1"/>
          <p:nvPr/>
        </p:nvSpPr>
        <p:spPr>
          <a:xfrm rot="16200000">
            <a:off x="1507901" y="3180999"/>
            <a:ext cx="168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Release event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0E8716-A533-5C41-57AB-FCE021BA31C5}"/>
              </a:ext>
            </a:extLst>
          </p:cNvPr>
          <p:cNvSpPr/>
          <p:nvPr/>
        </p:nvSpPr>
        <p:spPr>
          <a:xfrm>
            <a:off x="3174803" y="3525776"/>
            <a:ext cx="5159828" cy="3651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Consumption year of animal products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498E9C-5A2E-9224-B921-0B254C412B2D}"/>
              </a:ext>
            </a:extLst>
          </p:cNvPr>
          <p:cNvSpPr/>
          <p:nvPr/>
        </p:nvSpPr>
        <p:spPr>
          <a:xfrm>
            <a:off x="5444902" y="2588737"/>
            <a:ext cx="5159828" cy="365125"/>
          </a:xfrm>
          <a:prstGeom prst="rect">
            <a:avLst/>
          </a:prstGeom>
          <a:solidFill>
            <a:srgbClr val="799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Consumption year of harvests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40CF64-7BAB-1A07-3E62-2A1C96EA8E83}"/>
              </a:ext>
            </a:extLst>
          </p:cNvPr>
          <p:cNvCxnSpPr>
            <a:cxnSpLocks/>
          </p:cNvCxnSpPr>
          <p:nvPr/>
        </p:nvCxnSpPr>
        <p:spPr>
          <a:xfrm>
            <a:off x="2380146" y="3549990"/>
            <a:ext cx="794657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EBF4FD-C0A4-0C96-A70C-E2C628CB6502}"/>
              </a:ext>
            </a:extLst>
          </p:cNvPr>
          <p:cNvSpPr txBox="1"/>
          <p:nvPr/>
        </p:nvSpPr>
        <p:spPr>
          <a:xfrm>
            <a:off x="2383931" y="3190723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Holdup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CAEA39-32B3-816A-D9B2-3B2909B7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85D3F-6842-E5DD-B904-38DED6B1325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144110"/>
            <a:ext cx="12801600" cy="5399690"/>
          </a:xfrm>
        </p:spPr>
        <p:txBody>
          <a:bodyPr/>
          <a:lstStyle/>
          <a:p>
            <a:r>
              <a:rPr lang="en-US" sz="2600" dirty="0"/>
              <a:t>Project sponsored by the US Nuclear Regulatory Commission (NRC)</a:t>
            </a:r>
          </a:p>
          <a:p>
            <a:pPr lvl="1"/>
            <a:r>
              <a:rPr lang="en-US" dirty="0"/>
              <a:t>Office of Nuclear Regulatory Research</a:t>
            </a:r>
          </a:p>
          <a:p>
            <a:pPr lvl="1"/>
            <a:r>
              <a:rPr lang="en-US" dirty="0"/>
              <a:t>Division of Systems Analysis</a:t>
            </a:r>
          </a:p>
          <a:p>
            <a:pPr lvl="1"/>
            <a:r>
              <a:rPr lang="en-US" dirty="0"/>
              <a:t>Accident Analysis Branch</a:t>
            </a:r>
          </a:p>
          <a:p>
            <a:pPr lvl="1"/>
            <a:endParaRPr lang="en-US" dirty="0"/>
          </a:p>
          <a:p>
            <a:r>
              <a:rPr lang="en-US" sz="2800" dirty="0"/>
              <a:t>This project is an independent product of the SwRI and it does not necessarily reflect the views of the NRC</a:t>
            </a:r>
          </a:p>
          <a:p>
            <a:endParaRPr lang="en-US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E5A8D-4989-FEAB-092B-874546907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61904B-BF81-2C0A-29EC-C5C36150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306C19-81EB-5A7C-0AFD-3D7E8C4C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consumption annual dose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B9C91-0501-9471-7CA0-F49572173F8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599" y="1531917"/>
            <a:ext cx="13075919" cy="6011883"/>
          </a:xfrm>
        </p:spPr>
        <p:txBody>
          <a:bodyPr/>
          <a:lstStyle/>
          <a:p>
            <a:r>
              <a:rPr lang="en-US" dirty="0"/>
              <a:t>Annual dose computed considering annual food intake (kg), dose conversion factors (</a:t>
            </a:r>
            <a:r>
              <a:rPr lang="en-US" dirty="0" err="1"/>
              <a:t>Sv</a:t>
            </a:r>
            <a:r>
              <a:rPr lang="en-US" dirty="0"/>
              <a:t>/</a:t>
            </a:r>
            <a:r>
              <a:rPr lang="en-US" dirty="0" err="1"/>
              <a:t>Bq</a:t>
            </a:r>
            <a:r>
              <a:rPr lang="en-US" dirty="0"/>
              <a:t>), COMIDA food concentrations per unit for fallout (m</a:t>
            </a:r>
            <a:r>
              <a:rPr lang="en-US" baseline="30000" dirty="0"/>
              <a:t>2</a:t>
            </a:r>
            <a:r>
              <a:rPr lang="en-US" dirty="0"/>
              <a:t>/kg), and initial fallout (</a:t>
            </a:r>
            <a:r>
              <a:rPr lang="en-US" dirty="0" err="1"/>
              <a:t>Bq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Important to balance the food consumption rates: ~ 400 kg/yr per person is reasonable </a:t>
            </a:r>
          </a:p>
          <a:p>
            <a:pPr lvl="1"/>
            <a:endParaRPr lang="en-US" dirty="0"/>
          </a:p>
          <a:p>
            <a:r>
              <a:rPr lang="en-US" dirty="0"/>
              <a:t>Protective actions are triggered when the individual dose exceeds certain limits</a:t>
            </a:r>
          </a:p>
          <a:p>
            <a:pPr lvl="1"/>
            <a:r>
              <a:rPr lang="en-US" dirty="0"/>
              <a:t>Crop and milk disposal</a:t>
            </a:r>
          </a:p>
          <a:p>
            <a:pPr lvl="1"/>
            <a:r>
              <a:rPr lang="en-US" dirty="0"/>
              <a:t>Farm decontamination and interdiction</a:t>
            </a:r>
          </a:p>
          <a:p>
            <a:pPr lvl="1"/>
            <a:endParaRPr lang="en-US" dirty="0"/>
          </a:p>
          <a:p>
            <a:r>
              <a:rPr lang="en-US" dirty="0"/>
              <a:t>MACCS adjusts the individual dose after protective actions, and outputs an annual societal dose-to-source ratio for each food product:</a:t>
            </a:r>
          </a:p>
          <a:p>
            <a:pPr lvl="1"/>
            <a:r>
              <a:rPr lang="en-US" dirty="0"/>
              <a:t>Dose after protective actions (</a:t>
            </a:r>
            <a:r>
              <a:rPr lang="en-US" dirty="0" err="1"/>
              <a:t>Sv</a:t>
            </a:r>
            <a:r>
              <a:rPr lang="en-US" dirty="0"/>
              <a:t>) / Annual food intake(kg) / Fallout (</a:t>
            </a:r>
            <a:r>
              <a:rPr lang="en-US" dirty="0" err="1"/>
              <a:t>Bq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187EC-FB76-1DA6-BF45-2BBBE07F5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AD1BC7-398E-F3B6-96B6-0384A9B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439242-81EF-B3A8-06BB-5279F664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dose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56C9C-B439-01BF-029E-DD0CBE4AAED3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/>
              <a:t>COMIDA </a:t>
            </a:r>
            <a:r>
              <a:rPr lang="en-US" dirty="0"/>
              <a:t>assumes that yearly food production is locally balanced by the food consumption</a:t>
            </a:r>
          </a:p>
          <a:p>
            <a:endParaRPr lang="en-US" dirty="0"/>
          </a:p>
          <a:p>
            <a:r>
              <a:rPr lang="en-US" dirty="0"/>
              <a:t>To establish food production rate inputs it is assumed, for example, that one person is fed by the agricultural outcome of 10</a:t>
            </a:r>
            <a:r>
              <a:rPr lang="en-US" baseline="30000" dirty="0"/>
              <a:t>4</a:t>
            </a:r>
            <a:r>
              <a:rPr lang="en-US" dirty="0"/>
              <a:t> m</a:t>
            </a:r>
            <a:r>
              <a:rPr lang="en-US" baseline="30000" dirty="0"/>
              <a:t>2</a:t>
            </a:r>
            <a:r>
              <a:rPr lang="en-US" dirty="0"/>
              <a:t> of farmland</a:t>
            </a:r>
          </a:p>
          <a:p>
            <a:endParaRPr lang="en-US" dirty="0"/>
          </a:p>
          <a:p>
            <a:r>
              <a:rPr lang="en-US" dirty="0"/>
              <a:t>Population dose = COMIDA dose-to-source ratio (</a:t>
            </a:r>
            <a:r>
              <a:rPr lang="en-US" dirty="0" err="1"/>
              <a:t>Sv</a:t>
            </a:r>
            <a:r>
              <a:rPr lang="en-US" dirty="0"/>
              <a:t>/kg/</a:t>
            </a:r>
            <a:r>
              <a:rPr lang="en-US" dirty="0" err="1"/>
              <a:t>Bq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>
                <a:ea typeface="Calibri" panose="020F0502020204030204" pitchFamily="34" charset="0"/>
              </a:rPr>
              <a:t>× annual production rate (kg/m</a:t>
            </a:r>
            <a:r>
              <a:rPr lang="en-US" baseline="30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)</a:t>
            </a:r>
            <a:r>
              <a:rPr lang="en-US" dirty="0"/>
              <a:t> </a:t>
            </a:r>
            <a:r>
              <a:rPr lang="en-US" dirty="0">
                <a:ea typeface="Calibri" panose="020F0502020204030204" pitchFamily="34" charset="0"/>
              </a:rPr>
              <a:t>× initial fallout (</a:t>
            </a:r>
            <a:r>
              <a:rPr lang="en-US" dirty="0" err="1">
                <a:ea typeface="Calibri" panose="020F0502020204030204" pitchFamily="34" charset="0"/>
              </a:rPr>
              <a:t>Bq</a:t>
            </a:r>
            <a:r>
              <a:rPr lang="en-US" dirty="0">
                <a:ea typeface="Calibri" panose="020F0502020204030204" pitchFamily="34" charset="0"/>
              </a:rPr>
              <a:t>/m</a:t>
            </a:r>
            <a:r>
              <a:rPr lang="en-US" baseline="30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) × area of spatial element (m</a:t>
            </a:r>
            <a:r>
              <a:rPr lang="en-US" baseline="30000" dirty="0">
                <a:ea typeface="Calibri" panose="020F0502020204030204" pitchFamily="34" charset="0"/>
              </a:rPr>
              <a:t>2</a:t>
            </a:r>
            <a:r>
              <a:rPr lang="en-US" dirty="0">
                <a:ea typeface="Calibri" panose="020F0502020204030204" pitchFamily="34" charset="0"/>
              </a:rPr>
              <a:t>)</a:t>
            </a:r>
          </a:p>
          <a:p>
            <a:endParaRPr lang="en-US" dirty="0"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Population doses are assigned to the original sector with farmland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F9E4D-7CD4-C395-BD8D-51BBE48C9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F4268-BAEC-9C12-6898-40C99FE1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2774F-249C-BC58-645B-BC32B16B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and remarks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23EAC-3012-4E9C-8D00-D066466CB5B9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COMIDA is an approximated model</a:t>
            </a:r>
          </a:p>
          <a:p>
            <a:pPr lvl="1"/>
            <a:r>
              <a:rPr lang="en-US" dirty="0"/>
              <a:t>Limited value in trying to refine inputs or make them “more precise”</a:t>
            </a:r>
          </a:p>
          <a:p>
            <a:pPr lvl="1"/>
            <a:r>
              <a:rPr lang="en-US" dirty="0"/>
              <a:t>There are no “right” inputs; instead, inputs should be consistent and justified </a:t>
            </a:r>
          </a:p>
          <a:p>
            <a:pPr lvl="1"/>
            <a:endParaRPr lang="en-US" dirty="0"/>
          </a:p>
          <a:p>
            <a:r>
              <a:rPr lang="en-US" dirty="0"/>
              <a:t>Many inputs of COMIDA are cross correlated and computed offline</a:t>
            </a:r>
          </a:p>
          <a:p>
            <a:pPr lvl="1"/>
            <a:r>
              <a:rPr lang="en-US" dirty="0"/>
              <a:t>Care must be exercised when trying to propagate uncertainty </a:t>
            </a:r>
          </a:p>
          <a:p>
            <a:pPr lvl="1"/>
            <a:r>
              <a:rPr lang="en-US" dirty="0"/>
              <a:t>Ample opportunity for contradiction</a:t>
            </a:r>
          </a:p>
          <a:p>
            <a:pPr lvl="1"/>
            <a:endParaRPr lang="en-US" dirty="0"/>
          </a:p>
          <a:p>
            <a:r>
              <a:rPr lang="en-US" dirty="0"/>
              <a:t>Site specificity could be considered in limited extent</a:t>
            </a:r>
          </a:p>
          <a:p>
            <a:pPr lvl="1"/>
            <a:r>
              <a:rPr lang="en-US" dirty="0"/>
              <a:t>Initial fallout intensity</a:t>
            </a:r>
          </a:p>
          <a:p>
            <a:pPr lvl="1"/>
            <a:r>
              <a:rPr lang="en-US" dirty="0"/>
              <a:t>Local diet and how much of the consumption is satisfied by local production </a:t>
            </a:r>
          </a:p>
          <a:p>
            <a:pPr lvl="1"/>
            <a:endParaRPr lang="en-US" dirty="0"/>
          </a:p>
          <a:p>
            <a:r>
              <a:rPr lang="en-US" dirty="0"/>
              <a:t>Information for many element-dependent inputs is not available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4A518-11C6-758C-0A36-A17D19943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42C5D4-2829-7D8F-CF1C-03A5B6CB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6F6049-EFBF-C67E-73ED-84F0F34F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6ADC7-EDA6-4DAC-BD4D-D90EE893AF3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17986"/>
            <a:ext cx="12801600" cy="5525814"/>
          </a:xfrm>
        </p:spPr>
        <p:txBody>
          <a:bodyPr/>
          <a:lstStyle/>
          <a:p>
            <a:r>
              <a:rPr lang="en-US" dirty="0"/>
              <a:t>COMIDA is a food-chain model developed in the early 1990s</a:t>
            </a:r>
          </a:p>
          <a:p>
            <a:pPr lvl="1"/>
            <a:r>
              <a:rPr lang="en-US" dirty="0"/>
              <a:t>Computation of ingestion doses</a:t>
            </a:r>
          </a:p>
          <a:p>
            <a:pPr lvl="1"/>
            <a:endParaRPr lang="en-US" dirty="0"/>
          </a:p>
          <a:p>
            <a:r>
              <a:rPr lang="en-US" dirty="0"/>
              <a:t>Examination of the state-of-the art of the COMIDA model</a:t>
            </a:r>
          </a:p>
          <a:p>
            <a:pPr lvl="1"/>
            <a:r>
              <a:rPr lang="en-US" dirty="0"/>
              <a:t>Update input parameters with recent studies</a:t>
            </a:r>
          </a:p>
          <a:p>
            <a:pPr lvl="1"/>
            <a:r>
              <a:rPr lang="en-US" dirty="0"/>
              <a:t>Screening of tracked radionuclides</a:t>
            </a:r>
          </a:p>
          <a:p>
            <a:endParaRPr lang="en-US" dirty="0"/>
          </a:p>
          <a:p>
            <a:r>
              <a:rPr lang="en-US" dirty="0"/>
              <a:t>This talk is conceptual, focusing on assumptions and limitations of the model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CC16F-D16C-C898-3DA5-DF0AA89F2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544BBF-9AB7-75A0-0295-C7B4E139A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42" y="1324638"/>
            <a:ext cx="12260471" cy="61648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81133-9C22-0E04-7759-860D3872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563ED7-B17B-9736-9E1C-4FA5C290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C666B-7A80-D30B-B59E-4830FED0D46B}"/>
              </a:ext>
            </a:extLst>
          </p:cNvPr>
          <p:cNvSpPr txBox="1"/>
          <p:nvPr/>
        </p:nvSpPr>
        <p:spPr>
          <a:xfrm>
            <a:off x="2144673" y="7333598"/>
            <a:ext cx="464659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Diagrams by Abbott and Rood, 1993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8C80F8-12EB-E16C-49EE-48DCC40B2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F0060-3D1B-EF87-285D-D73FF198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CAF36-1808-7AE6-0E6A-1675D16E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tracked in COMIDA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EF8C1-DA32-B7A5-034E-3AB2D0347BE8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Seven plant products and four animal products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34105-863B-187A-B0EF-1D34C439E379}"/>
              </a:ext>
            </a:extLst>
          </p:cNvPr>
          <p:cNvSpPr txBox="1"/>
          <p:nvPr/>
        </p:nvSpPr>
        <p:spPr>
          <a:xfrm>
            <a:off x="3764891" y="3255192"/>
            <a:ext cx="5397631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Leafy vegetables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Roots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Fruits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Grains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Legumes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Hay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 sz="24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Pasture for cattle and dairy cows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5B0091-5086-CF40-0C14-7310CF166C60}"/>
              </a:ext>
            </a:extLst>
          </p:cNvPr>
          <p:cNvSpPr/>
          <p:nvPr/>
        </p:nvSpPr>
        <p:spPr>
          <a:xfrm>
            <a:off x="2173544" y="2800288"/>
            <a:ext cx="4895851" cy="3077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052494-048F-4549-707A-5B5D9BBC07B8}"/>
              </a:ext>
            </a:extLst>
          </p:cNvPr>
          <p:cNvSpPr/>
          <p:nvPr/>
        </p:nvSpPr>
        <p:spPr>
          <a:xfrm>
            <a:off x="3576167" y="4735696"/>
            <a:ext cx="3943350" cy="194726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FA18C6-B527-D882-4D9F-4749A1152D7B}"/>
              </a:ext>
            </a:extLst>
          </p:cNvPr>
          <p:cNvSpPr txBox="1"/>
          <p:nvPr/>
        </p:nvSpPr>
        <p:spPr>
          <a:xfrm>
            <a:off x="5784191" y="613415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Animal feed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3437C-3F86-F4C8-F3B0-C47F7D856B74}"/>
              </a:ext>
            </a:extLst>
          </p:cNvPr>
          <p:cNvSpPr txBox="1"/>
          <p:nvPr/>
        </p:nvSpPr>
        <p:spPr>
          <a:xfrm rot="17634627">
            <a:off x="1995627" y="389801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 crops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9EEA9-689E-5439-0922-4CA7B37816C3}"/>
              </a:ext>
            </a:extLst>
          </p:cNvPr>
          <p:cNvSpPr txBox="1"/>
          <p:nvPr/>
        </p:nvSpPr>
        <p:spPr>
          <a:xfrm>
            <a:off x="8922140" y="3281060"/>
            <a:ext cx="43366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Beef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Poultry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Milk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Other (could be assigned to represent egg or pork)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1BADC2B-E4A3-09CE-4658-EFE5949C9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FA966-3CE9-8CD1-E4C7-CD0E23AB1C4B}"/>
              </a:ext>
            </a:extLst>
          </p:cNvPr>
          <p:cNvSpPr txBox="1"/>
          <p:nvPr/>
        </p:nvSpPr>
        <p:spPr>
          <a:xfrm>
            <a:off x="3422822" y="2159312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Plant 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DAA66-58E0-5AE3-7893-F108EEEDEF4B}"/>
              </a:ext>
            </a:extLst>
          </p:cNvPr>
          <p:cNvSpPr txBox="1"/>
          <p:nvPr/>
        </p:nvSpPr>
        <p:spPr>
          <a:xfrm>
            <a:off x="8592065" y="2578278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Animal products</a:t>
            </a:r>
          </a:p>
        </p:txBody>
      </p:sp>
    </p:spTree>
    <p:extLst>
      <p:ext uri="{BB962C8B-B14F-4D97-AF65-F5344CB8AC3E}">
        <p14:creationId xmlns:p14="http://schemas.microsoft.com/office/powerpoint/2010/main" val="84904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7D3D4-01DD-4108-7424-2751FE84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8BD3DD-1D05-98EF-B77A-AAFD9F6C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COMIDA tracks discrete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30D94-A131-2BE4-E9E1-F54C1A07E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403" y="1347638"/>
            <a:ext cx="10399874" cy="6424761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62EBE9-4678-45C6-8424-D6A609E34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8DBD3D-D61A-5D34-5562-E2E6890E2BFC}"/>
              </a:ext>
            </a:extLst>
          </p:cNvPr>
          <p:cNvCxnSpPr>
            <a:cxnSpLocks/>
          </p:cNvCxnSpPr>
          <p:nvPr/>
        </p:nvCxnSpPr>
        <p:spPr>
          <a:xfrm>
            <a:off x="2464231" y="1859797"/>
            <a:ext cx="919049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F04E97-A206-DC18-28CB-8DA55C7D6B62}"/>
              </a:ext>
            </a:extLst>
          </p:cNvPr>
          <p:cNvSpPr txBox="1"/>
          <p:nvPr/>
        </p:nvSpPr>
        <p:spPr>
          <a:xfrm>
            <a:off x="6072542" y="1567359"/>
            <a:ext cx="1369286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63F1E"/>
                </a:solidFill>
              </a:rPr>
              <a:t>One year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073E0F-BB02-8F24-2820-BB0A3B163D67}"/>
              </a:ext>
            </a:extLst>
          </p:cNvPr>
          <p:cNvCxnSpPr/>
          <p:nvPr/>
        </p:nvCxnSpPr>
        <p:spPr>
          <a:xfrm>
            <a:off x="4773478" y="2650210"/>
            <a:ext cx="4850969" cy="0"/>
          </a:xfrm>
          <a:prstGeom prst="straightConnector1">
            <a:avLst/>
          </a:prstGeom>
          <a:ln w="50800">
            <a:solidFill>
              <a:srgbClr val="B4CB7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EA31508-AB94-4D70-A02B-4BE5679E7F0F}"/>
              </a:ext>
            </a:extLst>
          </p:cNvPr>
          <p:cNvSpPr txBox="1"/>
          <p:nvPr/>
        </p:nvSpPr>
        <p:spPr>
          <a:xfrm>
            <a:off x="6551108" y="2373559"/>
            <a:ext cx="1864613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4CB76"/>
                </a:solidFill>
              </a:rPr>
              <a:t>Crop season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6CF8C4-1C6E-1996-38AF-BC751A268807}"/>
              </a:ext>
            </a:extLst>
          </p:cNvPr>
          <p:cNvCxnSpPr>
            <a:cxnSpLocks/>
          </p:cNvCxnSpPr>
          <p:nvPr/>
        </p:nvCxnSpPr>
        <p:spPr>
          <a:xfrm>
            <a:off x="5610358" y="7560589"/>
            <a:ext cx="4293059" cy="0"/>
          </a:xfrm>
          <a:prstGeom prst="straightConnector1">
            <a:avLst/>
          </a:prstGeom>
          <a:ln w="50800">
            <a:solidFill>
              <a:srgbClr val="AEA4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31133B5-D211-4A3A-4115-757ABFB1E089}"/>
              </a:ext>
            </a:extLst>
          </p:cNvPr>
          <p:cNvSpPr txBox="1"/>
          <p:nvPr/>
        </p:nvSpPr>
        <p:spPr>
          <a:xfrm>
            <a:off x="7291855" y="7408970"/>
            <a:ext cx="2247731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FA5CC"/>
                </a:solidFill>
              </a:rPr>
              <a:t>Grazing season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0C1122-92C8-2BAF-707C-DBFFCBECF860}"/>
              </a:ext>
            </a:extLst>
          </p:cNvPr>
          <p:cNvCxnSpPr>
            <a:cxnSpLocks/>
          </p:cNvCxnSpPr>
          <p:nvPr/>
        </p:nvCxnSpPr>
        <p:spPr>
          <a:xfrm>
            <a:off x="5625922" y="7310033"/>
            <a:ext cx="2130965" cy="0"/>
          </a:xfrm>
          <a:prstGeom prst="straightConnector1">
            <a:avLst/>
          </a:prstGeom>
          <a:ln w="50800">
            <a:solidFill>
              <a:srgbClr val="D89E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F480CA2-66BA-681C-FB11-C1D2C9DA2131}"/>
              </a:ext>
            </a:extLst>
          </p:cNvPr>
          <p:cNvSpPr txBox="1"/>
          <p:nvPr/>
        </p:nvSpPr>
        <p:spPr>
          <a:xfrm>
            <a:off x="5781506" y="7206991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D89E66"/>
                </a:solidFill>
              </a:rPr>
              <a:t>Hay season</a:t>
            </a:r>
          </a:p>
        </p:txBody>
      </p:sp>
    </p:spTree>
    <p:extLst>
      <p:ext uri="{BB962C8B-B14F-4D97-AF65-F5344CB8AC3E}">
        <p14:creationId xmlns:p14="http://schemas.microsoft.com/office/powerpoint/2010/main" val="38409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EA09E2-3937-77E9-F7AB-3001F6EB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113DB7-AE0F-6855-8606-27240FD0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growth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4BE9C-50D9-C665-0E94-7D3E793A4E6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483212" y="2392614"/>
            <a:ext cx="4964307" cy="5234152"/>
          </a:xfrm>
        </p:spPr>
        <p:txBody>
          <a:bodyPr/>
          <a:lstStyle/>
          <a:p>
            <a:r>
              <a:rPr lang="en-US" dirty="0"/>
              <a:t>Judgement applied to select representative crops and model parameters</a:t>
            </a:r>
          </a:p>
          <a:p>
            <a:r>
              <a:rPr lang="en-US" dirty="0"/>
              <a:t>Ground radioactivity is incorporated in the plant during the period of active growth</a:t>
            </a:r>
          </a:p>
          <a:p>
            <a:r>
              <a:rPr lang="en-US" dirty="0"/>
              <a:t>No radioactivity transfer to the plant during the plateaus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6EC4-AB52-445E-2197-031A2F788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F3777-056B-5E2E-3BB3-2B069213B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276" y="2392614"/>
            <a:ext cx="8364937" cy="4334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85A9F9-383F-DB5D-104C-FF674B00D784}"/>
              </a:ext>
            </a:extLst>
          </p:cNvPr>
          <p:cNvSpPr txBox="1"/>
          <p:nvPr/>
        </p:nvSpPr>
        <p:spPr>
          <a:xfrm rot="16200000">
            <a:off x="5726304" y="4534712"/>
            <a:ext cx="17540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Harvest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775076-2746-BA57-C9FF-2FC52B7A036F}"/>
              </a:ext>
            </a:extLst>
          </p:cNvPr>
          <p:cNvSpPr txBox="1"/>
          <p:nvPr/>
        </p:nvSpPr>
        <p:spPr>
          <a:xfrm>
            <a:off x="2046482" y="6825180"/>
            <a:ext cx="475482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BMAXC = maximum yield (kg dry/m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44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418E74-1EAE-0203-CB1A-6C03B1D1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46" y="2500551"/>
            <a:ext cx="6858957" cy="44726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E0AC3-DD50-A7A5-418B-FA8F99CA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9B540E-2117-1B3E-D252-2084E7E4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 model caveat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85E48-AD64-AAE2-3496-EF85FC9BAF8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817194" y="2369248"/>
            <a:ext cx="6630325" cy="5029199"/>
          </a:xfrm>
        </p:spPr>
        <p:txBody>
          <a:bodyPr/>
          <a:lstStyle/>
          <a:p>
            <a:r>
              <a:rPr lang="en-US" dirty="0"/>
              <a:t>Three hay cuts</a:t>
            </a:r>
          </a:p>
          <a:p>
            <a:pPr lvl="1"/>
            <a:r>
              <a:rPr lang="en-US" dirty="0"/>
              <a:t>Concentration = average of 3 hay cuts, including decay correction up to hay cut 3</a:t>
            </a:r>
          </a:p>
          <a:p>
            <a:r>
              <a:rPr lang="en-US" dirty="0"/>
              <a:t>Hay feed starts on hay cut 1</a:t>
            </a:r>
          </a:p>
          <a:p>
            <a:pPr lvl="1"/>
            <a:r>
              <a:rPr lang="en-US" dirty="0"/>
              <a:t>Unintended double decay between hay cuts 1 and 3</a:t>
            </a:r>
          </a:p>
          <a:p>
            <a:r>
              <a:rPr lang="en-US" dirty="0"/>
              <a:t>Reason unclear of why model developers considered 3 hay harvests</a:t>
            </a:r>
          </a:p>
          <a:p>
            <a:pPr lvl="1"/>
            <a:r>
              <a:rPr lang="en-US" dirty="0"/>
              <a:t>On the other hand, 5 different crops for direct human consumption have a unique harvest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180CC-AB1B-0AD5-E49B-7366DD2BF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065EF6-6B1C-F7D1-7664-A97907F2E19A}"/>
              </a:ext>
            </a:extLst>
          </p:cNvPr>
          <p:cNvSpPr txBox="1"/>
          <p:nvPr/>
        </p:nvSpPr>
        <p:spPr>
          <a:xfrm rot="16200000">
            <a:off x="3403167" y="3494188"/>
            <a:ext cx="135325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D80B5"/>
                </a:solidFill>
              </a:rPr>
              <a:t>Hay cut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CDCC3-4720-3074-16D3-1EEFEBA4904D}"/>
              </a:ext>
            </a:extLst>
          </p:cNvPr>
          <p:cNvSpPr txBox="1"/>
          <p:nvPr/>
        </p:nvSpPr>
        <p:spPr>
          <a:xfrm rot="16200000">
            <a:off x="3898017" y="4886940"/>
            <a:ext cx="135325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19C24"/>
                </a:solidFill>
              </a:rPr>
              <a:t>Hay cut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E342B-36E4-54F0-66A7-B380A437A9BA}"/>
              </a:ext>
            </a:extLst>
          </p:cNvPr>
          <p:cNvSpPr txBox="1"/>
          <p:nvPr/>
        </p:nvSpPr>
        <p:spPr>
          <a:xfrm rot="16200000">
            <a:off x="4603821" y="3700035"/>
            <a:ext cx="135325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AAC28"/>
                </a:solidFill>
              </a:rPr>
              <a:t>Hay cut 3</a:t>
            </a:r>
          </a:p>
        </p:txBody>
      </p:sp>
    </p:spTree>
    <p:extLst>
      <p:ext uri="{BB962C8B-B14F-4D97-AF65-F5344CB8AC3E}">
        <p14:creationId xmlns:p14="http://schemas.microsoft.com/office/powerpoint/2010/main" val="1132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4F2F9-8DDC-3EC0-B4DB-B97FF482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6C20AC-4361-E6D9-FEC5-79085280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669" y="472966"/>
            <a:ext cx="8073512" cy="874673"/>
          </a:xfrm>
        </p:spPr>
        <p:txBody>
          <a:bodyPr/>
          <a:lstStyle/>
          <a:p>
            <a:r>
              <a:rPr lang="en-US" dirty="0"/>
              <a:t>Caveat with pasture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F026A-96EE-D87F-312C-B0A4E532008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87710" y="2336825"/>
            <a:ext cx="6359809" cy="5482583"/>
          </a:xfrm>
        </p:spPr>
        <p:txBody>
          <a:bodyPr/>
          <a:lstStyle/>
          <a:p>
            <a:r>
              <a:rPr lang="en-US" dirty="0"/>
              <a:t>Grass typically grows in ~30 days</a:t>
            </a:r>
          </a:p>
          <a:p>
            <a:r>
              <a:rPr lang="en-US" dirty="0"/>
              <a:t>In the model, release events during the plateau do not incorporate radioactivity in the pasture</a:t>
            </a:r>
          </a:p>
          <a:p>
            <a:r>
              <a:rPr lang="en-US" dirty="0"/>
              <a:t>The time window to incorporate ground radioactivity in grass is very short, which is not realistic</a:t>
            </a:r>
          </a:p>
          <a:p>
            <a:pPr lvl="1"/>
            <a:r>
              <a:rPr lang="en-US" dirty="0"/>
              <a:t>Grass grows during the whole grazing season</a:t>
            </a:r>
          </a:p>
          <a:p>
            <a:r>
              <a:rPr lang="en-US" dirty="0"/>
              <a:t>The model needs adjustments to reflect continuously growing grass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3000-D842-A1A4-F48C-9868E1AD6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O. Pensado, SwRI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BA199-D96B-27B9-D9A1-CDFAF933B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21" y="2437051"/>
            <a:ext cx="6629741" cy="4346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3FDCE-2A6B-DF2B-535E-B305F6F7D48C}"/>
              </a:ext>
            </a:extLst>
          </p:cNvPr>
          <p:cNvSpPr txBox="1"/>
          <p:nvPr/>
        </p:nvSpPr>
        <p:spPr>
          <a:xfrm rot="16200000">
            <a:off x="5134797" y="4325492"/>
            <a:ext cx="293702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of grazing season</a:t>
            </a:r>
          </a:p>
        </p:txBody>
      </p:sp>
    </p:spTree>
    <p:extLst>
      <p:ext uri="{BB962C8B-B14F-4D97-AF65-F5344CB8AC3E}">
        <p14:creationId xmlns:p14="http://schemas.microsoft.com/office/powerpoint/2010/main" val="32738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4.potx" id="{1538B601-9716-44A1-9751-1BA9F45B1FDB}" vid="{39343C02-F9B3-4ED0-A0C4-BFCDE092CD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3" ma:contentTypeDescription="Create a new document." ma:contentTypeScope="" ma:versionID="5fbab4d8e5ec03c7e77cc218b69c0fb3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7029b676fb4bc4740fa12ead05608141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f9503f-814b-432a-91f5-9c13c51348b4">
      <Terms xmlns="http://schemas.microsoft.com/office/infopath/2007/PartnerControls"/>
    </lcf76f155ced4ddcb4097134ff3c332f>
    <TaxCatchAll xmlns="dfe7fab5-ca36-4373-9e84-14533c573aad" xsi:nil="true"/>
    <_dlc_DocId xmlns="dfe7fab5-ca36-4373-9e84-14533c573aad">EARRTHREF-1375243986-33351</_dlc_DocId>
    <_dlc_DocIdUrl xmlns="dfe7fab5-ca36-4373-9e84-14533c573aad">
      <Url>https://pnnl.sharepoint.com/teams/EARRTH/_layouts/15/DocIdRedir.aspx?ID=EARRTHREF-1375243986-33351</Url>
      <Description>EARRTHREF-1375243986-33351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9B6D4D-C4A5-49F4-ADC8-C5D9E1D097C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3AED018-ED2A-4988-A522-21DEDBB88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7fab5-ca36-4373-9e84-14533c573aad"/>
    <ds:schemaRef ds:uri="f7f9503f-814b-432a-91f5-9c13c51348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17772E-944E-44A7-AF4B-D7017A704226}">
  <ds:schemaRefs>
    <ds:schemaRef ds:uri="http://schemas.microsoft.com/office/2006/metadata/properties"/>
    <ds:schemaRef ds:uri="http://schemas.microsoft.com/office/infopath/2007/PartnerControls"/>
    <ds:schemaRef ds:uri="f7f9503f-814b-432a-91f5-9c13c51348b4"/>
    <ds:schemaRef ds:uri="dfe7fab5-ca36-4373-9e84-14533c573aad"/>
  </ds:schemaRefs>
</ds:datastoreItem>
</file>

<file path=customXml/itemProps4.xml><?xml version="1.0" encoding="utf-8"?>
<ds:datastoreItem xmlns:ds="http://schemas.openxmlformats.org/officeDocument/2006/customXml" ds:itemID="{1271E72E-02F5-4E65-B74B-EFA82016B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1273</TotalTime>
  <Words>2011</Words>
  <Application>Microsoft Office PowerPoint</Application>
  <PresentationFormat>Custom</PresentationFormat>
  <Paragraphs>305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Wingdings</vt:lpstr>
      <vt:lpstr>PNNL_Option_4</vt:lpstr>
      <vt:lpstr>COMIDA  food-chain model in MACCS: assumptions and limitations</vt:lpstr>
      <vt:lpstr>Acknowledgments</vt:lpstr>
      <vt:lpstr>Background</vt:lpstr>
      <vt:lpstr>Background</vt:lpstr>
      <vt:lpstr>Products tracked in COMIDA</vt:lpstr>
      <vt:lpstr>COMIDA tracks discrete events</vt:lpstr>
      <vt:lpstr>Plant growth model</vt:lpstr>
      <vt:lpstr>Hay model caveat</vt:lpstr>
      <vt:lpstr>Caveat with pasture model</vt:lpstr>
      <vt:lpstr>Proposed adjustment to the  pasture model</vt:lpstr>
      <vt:lpstr>Soil model features and approximations</vt:lpstr>
      <vt:lpstr>Percolation and leaching</vt:lpstr>
      <vt:lpstr>Foliar absorption and weathering</vt:lpstr>
      <vt:lpstr>Root uptake and concentration ratios</vt:lpstr>
      <vt:lpstr>General comments</vt:lpstr>
      <vt:lpstr>Holdup concept</vt:lpstr>
      <vt:lpstr>Animals in equilibrium with feed</vt:lpstr>
      <vt:lpstr>Average animal product concentrations</vt:lpstr>
      <vt:lpstr>Individual consumption annual dose</vt:lpstr>
      <vt:lpstr>Individual consumption annual dose</vt:lpstr>
      <vt:lpstr>Population dose</vt:lpstr>
      <vt:lpstr>Observations and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London, Jeffrey</dc:creator>
  <cp:lastModifiedBy>Pensado, Osvaldo</cp:lastModifiedBy>
  <cp:revision>22</cp:revision>
  <dcterms:created xsi:type="dcterms:W3CDTF">2022-09-08T04:47:07Z</dcterms:created>
  <dcterms:modified xsi:type="dcterms:W3CDTF">2024-09-30T16:38:58Z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0x0101006F577D85CA72664694D7796B41A5113E</vt:lpwstr>
  </property>
  <property fmtid="{D5CDD505-2E9C-101B-9397-08002B2CF9AE}" pid="3" name="_dlc_DocIdItemGuid">
    <vt:lpwstr>20094909-dba6-4460-b9d0-435e7c8502c6</vt:lpwstr>
  </property>
  <property fmtid="{D5CDD505-2E9C-101B-9397-08002B2CF9AE}" pid="4" name="MediaServiceImageTags">
    <vt:lpwstr/>
  </property>
</Properties>
</file>